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654" r:id="rId5"/>
  </p:sldMasterIdLst>
  <p:notesMasterIdLst>
    <p:notesMasterId r:id="rId43"/>
  </p:notesMasterIdLst>
  <p:handoutMasterIdLst>
    <p:handoutMasterId r:id="rId44"/>
  </p:handoutMasterIdLst>
  <p:sldIdLst>
    <p:sldId id="321" r:id="rId6"/>
    <p:sldId id="2147483646" r:id="rId7"/>
    <p:sldId id="2147473670" r:id="rId8"/>
    <p:sldId id="2147473920" r:id="rId9"/>
    <p:sldId id="2147473686" r:id="rId10"/>
    <p:sldId id="2147473669" r:id="rId11"/>
    <p:sldId id="271" r:id="rId12"/>
    <p:sldId id="2147482820" r:id="rId13"/>
    <p:sldId id="263" r:id="rId14"/>
    <p:sldId id="2147483647" r:id="rId15"/>
    <p:sldId id="260" r:id="rId16"/>
    <p:sldId id="261" r:id="rId17"/>
    <p:sldId id="262" r:id="rId18"/>
    <p:sldId id="266" r:id="rId19"/>
    <p:sldId id="264" r:id="rId20"/>
    <p:sldId id="2147473911" r:id="rId21"/>
    <p:sldId id="2147482822" r:id="rId22"/>
    <p:sldId id="2147483626" r:id="rId23"/>
    <p:sldId id="269" r:id="rId24"/>
    <p:sldId id="2147483631" r:id="rId25"/>
    <p:sldId id="2147483624" r:id="rId26"/>
    <p:sldId id="270" r:id="rId27"/>
    <p:sldId id="265" r:id="rId28"/>
    <p:sldId id="2147482845" r:id="rId29"/>
    <p:sldId id="2147483634" r:id="rId30"/>
    <p:sldId id="272" r:id="rId31"/>
    <p:sldId id="273" r:id="rId32"/>
    <p:sldId id="2147483638" r:id="rId33"/>
    <p:sldId id="274" r:id="rId34"/>
    <p:sldId id="2147482770" r:id="rId35"/>
    <p:sldId id="2147482802" r:id="rId36"/>
    <p:sldId id="2147482848" r:id="rId37"/>
    <p:sldId id="275" r:id="rId38"/>
    <p:sldId id="2147483636" r:id="rId39"/>
    <p:sldId id="256" r:id="rId40"/>
    <p:sldId id="276" r:id="rId41"/>
    <p:sldId id="267" r:id="rId42"/>
  </p:sldIdLst>
  <p:sldSz cx="12192000" cy="6858000"/>
  <p:notesSz cx="7315200" cy="9601200"/>
  <p:custDataLst>
    <p:tags r:id="rId45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aryn Gross" initials="TG" lastIdx="6" clrIdx="6"/>
  <p:cmAuthor id="2" name="Melanie Couton" initials="MAC" lastIdx="4" clrIdx="3"/>
  <p:cmAuthor id="3" name="ralfieri" initials="ra" lastIdx="2" clrIdx="8"/>
  <p:cmAuthor id="4" name="Megan Capel" initials="MC" lastIdx="11" clrIdx="0"/>
  <p:cmAuthor id="5" name="Andrew Bowser" initials="AB" lastIdx="8" clrIdx="2"/>
  <p:cmAuthor id="6" name="mcalloway" initials="mc" lastIdx="1" clrIdx="4"/>
  <p:cmAuthor id="7" name="agoldman" initials="a" lastIdx="4" clrIdx="9"/>
  <p:cmAuthor id="8" name="Devin Overbey" initials="DO" lastIdx="6" clrIdx="7"/>
  <p:cmAuthor id="9" name="Erik Brady" initials="EB" lastIdx="2" clrIdx="5"/>
  <p:cmAuthor id="10" name=" " initials="MAC" lastIdx="22" clrIdx="1"/>
  <p:cmAuthor id="11" name="alison.heintz@gmail.com" initials="a" lastIdx="6" clrIdx="10">
    <p:extLst>
      <p:ext uri="{19B8F6BF-5375-455C-9EA6-DF929625EA0E}">
        <p15:presenceInfo xmlns:p15="http://schemas.microsoft.com/office/powerpoint/2012/main" userId="1e1cc34837a9f52c" providerId="Windows Live"/>
      </p:ext>
    </p:extLst>
  </p:cmAuthor>
  <p:cmAuthor id="12" name="Sophia Kelley" initials="SK" lastIdx="1" clrIdx="11">
    <p:extLst>
      <p:ext uri="{19B8F6BF-5375-455C-9EA6-DF929625EA0E}">
        <p15:presenceInfo xmlns:p15="http://schemas.microsoft.com/office/powerpoint/2012/main" userId="S::skelley@clinicaloptions.com::16bcb5eb-2eda-4b05-8f8e-003f962fc12c" providerId="AD"/>
      </p:ext>
    </p:extLst>
  </p:cmAuthor>
  <p:cmAuthor id="13" name="LT Fowler" initials="LF" lastIdx="9" clrIdx="12">
    <p:extLst>
      <p:ext uri="{19B8F6BF-5375-455C-9EA6-DF929625EA0E}">
        <p15:presenceInfo xmlns:p15="http://schemas.microsoft.com/office/powerpoint/2012/main" userId="S::lfowler@practicingclinicians.com::bdc4c4d6-9ded-467c-b80c-330a0ea8ffe4" providerId="AD"/>
      </p:ext>
    </p:extLst>
  </p:cmAuthor>
  <p:cmAuthor id="14" name="Melanie Couton" initials="MC" lastIdx="1" clrIdx="13">
    <p:extLst>
      <p:ext uri="{19B8F6BF-5375-455C-9EA6-DF929625EA0E}">
        <p15:presenceInfo xmlns:p15="http://schemas.microsoft.com/office/powerpoint/2012/main" userId="ef8730672ba86646" providerId="Windows Live"/>
      </p:ext>
    </p:extLst>
  </p:cmAuthor>
  <p:cmAuthor id="15" name="Nicole Mitchell" initials="NM" lastIdx="10" clrIdx="14">
    <p:extLst>
      <p:ext uri="{19B8F6BF-5375-455C-9EA6-DF929625EA0E}">
        <p15:presenceInfo xmlns:p15="http://schemas.microsoft.com/office/powerpoint/2012/main" userId="S::nmitchell@practicingclinicians.com::e6112baa-5d07-499c-8da8-7bdc6749eb49" providerId="AD"/>
      </p:ext>
    </p:extLst>
  </p:cmAuthor>
  <p:cmAuthor id="16" name="Jennifer Eimers" initials="JE" lastIdx="15" clrIdx="15">
    <p:extLst>
      <p:ext uri="{19B8F6BF-5375-455C-9EA6-DF929625EA0E}">
        <p15:presenceInfo xmlns:p15="http://schemas.microsoft.com/office/powerpoint/2012/main" userId="S::jeimers@clinicaloptions.com::e496f3f7-6a48-4339-9b0c-9f426a43f948" providerId="AD"/>
      </p:ext>
    </p:extLst>
  </p:cmAuthor>
  <p:cmAuthor id="17" name="Zachary Schwartz" initials="ZS" lastIdx="17" clrIdx="16">
    <p:extLst>
      <p:ext uri="{19B8F6BF-5375-455C-9EA6-DF929625EA0E}">
        <p15:presenceInfo xmlns:p15="http://schemas.microsoft.com/office/powerpoint/2012/main" userId="S::zschwartz@clinicaloptions.com::64648e91-b212-4092-bee8-eff2e880b6f9" providerId="AD"/>
      </p:ext>
    </p:extLst>
  </p:cmAuthor>
  <p:cmAuthor id="18" name="Kristen Rosenthal" initials="KR" lastIdx="10" clrIdx="17">
    <p:extLst>
      <p:ext uri="{19B8F6BF-5375-455C-9EA6-DF929625EA0E}">
        <p15:presenceInfo xmlns:p15="http://schemas.microsoft.com/office/powerpoint/2012/main" userId="S::krosenthal@clinicaloptions.com::67a58a6d-22ff-4b03-8f01-10ea3f44af52" providerId="AD"/>
      </p:ext>
    </p:extLst>
  </p:cmAuthor>
  <p:cmAuthor id="19" name="Kim McFarland" initials="KM" lastIdx="387" clrIdx="18">
    <p:extLst>
      <p:ext uri="{19B8F6BF-5375-455C-9EA6-DF929625EA0E}">
        <p15:presenceInfo xmlns:p15="http://schemas.microsoft.com/office/powerpoint/2012/main" userId="S::kmcfarland@cealliance.com::1982f2ba-237f-4893-a273-f06a34beffb0" providerId="AD"/>
      </p:ext>
    </p:extLst>
  </p:cmAuthor>
  <p:cmAuthor id="20" name="Maddelynne Parker" initials="MP" lastIdx="39" clrIdx="19">
    <p:extLst>
      <p:ext uri="{19B8F6BF-5375-455C-9EA6-DF929625EA0E}">
        <p15:presenceInfo xmlns:p15="http://schemas.microsoft.com/office/powerpoint/2012/main" userId="Maddelynne Parker" providerId="None"/>
      </p:ext>
    </p:extLst>
  </p:cmAuthor>
  <p:cmAuthor id="21" name="Kim McFarland" initials="" lastIdx="1" clrIdx="20"/>
  <p:cmAuthor id="22" name="Robin Black" initials="RB" lastIdx="3" clrIdx="21">
    <p:extLst>
      <p:ext uri="{19B8F6BF-5375-455C-9EA6-DF929625EA0E}">
        <p15:presenceInfo xmlns:p15="http://schemas.microsoft.com/office/powerpoint/2012/main" userId="S::rblack@clinicaloptions.com::b7cebd55-1fa6-44ea-9605-a982874bd1bc" providerId="AD"/>
      </p:ext>
    </p:extLst>
  </p:cmAuthor>
  <p:cmAuthor id="23" name="Andrea Boecler" initials="AB" lastIdx="5" clrIdx="22">
    <p:extLst>
      <p:ext uri="{19B8F6BF-5375-455C-9EA6-DF929625EA0E}">
        <p15:presenceInfo xmlns:p15="http://schemas.microsoft.com/office/powerpoint/2012/main" userId="S::aboecler@clinicaloptions.com::28e82037-1239-4052-943b-ae184e0bc2af" providerId="AD"/>
      </p:ext>
    </p:extLst>
  </p:cmAuthor>
  <p:cmAuthor id="24" name="Maddelynne Parker" initials="MP [2]" lastIdx="68" clrIdx="23">
    <p:extLst>
      <p:ext uri="{19B8F6BF-5375-455C-9EA6-DF929625EA0E}">
        <p15:presenceInfo xmlns:p15="http://schemas.microsoft.com/office/powerpoint/2012/main" userId="S::mparker@clinicaloptions.com::bbd98e11-5b29-4651-a360-03f415633d41" providerId="AD"/>
      </p:ext>
    </p:extLst>
  </p:cmAuthor>
  <p:cmAuthor id="25" name="Liz Donohue" initials="LD" lastIdx="5" clrIdx="24">
    <p:extLst>
      <p:ext uri="{19B8F6BF-5375-455C-9EA6-DF929625EA0E}">
        <p15:presenceInfo xmlns:p15="http://schemas.microsoft.com/office/powerpoint/2012/main" userId="S::ldonohue@practicingclinicians.com::1dd2b9cf-45e8-40ae-9123-4564d15e2785" providerId="AD"/>
      </p:ext>
    </p:extLst>
  </p:cmAuthor>
  <p:cmAuthor id="26" name="Hillary Tunggal" initials="HT" lastIdx="1" clrIdx="25">
    <p:extLst>
      <p:ext uri="{19B8F6BF-5375-455C-9EA6-DF929625EA0E}">
        <p15:presenceInfo xmlns:p15="http://schemas.microsoft.com/office/powerpoint/2012/main" userId="S::htunggal@cealliance.com::ad64bda3-5530-4833-84b4-5d3ed1bf5c1c" providerId="AD"/>
      </p:ext>
    </p:extLst>
  </p:cmAuthor>
  <p:cmAuthor id="27" name="Sowmya Daram" initials="SD" lastIdx="3" clrIdx="26">
    <p:extLst>
      <p:ext uri="{19B8F6BF-5375-455C-9EA6-DF929625EA0E}">
        <p15:presenceInfo xmlns:p15="http://schemas.microsoft.com/office/powerpoint/2012/main" userId="S::sdaram@cealliance.com::cb26149f-20a2-4dc1-bfac-f2d1656fce0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DDE7"/>
    <a:srgbClr val="682E74"/>
    <a:srgbClr val="015873"/>
    <a:srgbClr val="E1471D"/>
    <a:srgbClr val="F4CFCC"/>
    <a:srgbClr val="D0E0E7"/>
    <a:srgbClr val="CBD8CE"/>
    <a:srgbClr val="609140"/>
    <a:srgbClr val="00823B"/>
    <a:srgbClr val="0463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215461-9C0D-41AB-B2A9-F5A5060E522B}" v="3" dt="2025-12-01T23:00:13.729"/>
    <p1510:client id="{6DC28E06-840C-0124-8D82-67EA0BDE67E0}" v="35" dt="2025-12-01T19:44:21.656"/>
    <p1510:client id="{C986D977-FF46-9773-9D8C-916C05144A8E}" v="1" dt="2025-12-01T15:18:02.789"/>
  </p1510:revLst>
</p1510:revInfo>
</file>

<file path=ppt/tableStyles.xml><?xml version="1.0" encoding="utf-8"?>
<a:tblStyleLst xmlns:a="http://schemas.openxmlformats.org/drawingml/2006/main" def="{93296810-A885-4BE3-A3E7-6D5BEEA58F3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1526" autoAdjust="0"/>
    <p:restoredTop sz="72595" autoAdjust="0"/>
  </p:normalViewPr>
  <p:slideViewPr>
    <p:cSldViewPr snapToGrid="0">
      <p:cViewPr varScale="1">
        <p:scale>
          <a:sx n="71" d="100"/>
          <a:sy n="71" d="100"/>
        </p:scale>
        <p:origin x="544" y="40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6366"/>
    </p:cViewPr>
  </p:sorterViewPr>
  <p:notesViewPr>
    <p:cSldViewPr snapToGrid="0">
      <p:cViewPr varScale="1">
        <p:scale>
          <a:sx n="51" d="100"/>
          <a:sy n="51" d="100"/>
        </p:scale>
        <p:origin x="2552" y="5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tags" Target="tags/tag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handoutMaster" Target="handoutMasters/handoutMaster1.xml"/><Relationship Id="rId52" Type="http://schemas.microsoft.com/office/2015/10/relationships/revisionInfo" Target="revisionInfo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notesMaster" Target="notesMasters/notesMaster1.xml"/><Relationship Id="rId48" Type="http://schemas.openxmlformats.org/officeDocument/2006/relationships/viewProps" Target="viewProps.xml"/><Relationship Id="rId8" Type="http://schemas.openxmlformats.org/officeDocument/2006/relationships/slide" Target="slides/slide3.xml"/><Relationship Id="rId51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commentAuthors" Target="commentAuthor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z Donohue" userId="1dd2b9cf-45e8-40ae-9123-4564d15e2785" providerId="ADAL" clId="{19258E8E-9559-43B7-B940-1055510C5ECA}"/>
    <pc:docChg chg="undo custSel modSld">
      <pc:chgData name="Liz Donohue" userId="1dd2b9cf-45e8-40ae-9123-4564d15e2785" providerId="ADAL" clId="{19258E8E-9559-43B7-B940-1055510C5ECA}" dt="2025-11-12T22:01:17.528" v="1049" actId="20577"/>
      <pc:docMkLst>
        <pc:docMk/>
      </pc:docMkLst>
      <pc:sldChg chg="modSp mod">
        <pc:chgData name="Liz Donohue" userId="1dd2b9cf-45e8-40ae-9123-4564d15e2785" providerId="ADAL" clId="{19258E8E-9559-43B7-B940-1055510C5ECA}" dt="2025-11-12T21:15:32.665" v="346" actId="20577"/>
        <pc:sldMkLst>
          <pc:docMk/>
          <pc:sldMk cId="761343282" sldId="257"/>
        </pc:sldMkLst>
        <pc:spChg chg="mod">
          <ac:chgData name="Liz Donohue" userId="1dd2b9cf-45e8-40ae-9123-4564d15e2785" providerId="ADAL" clId="{19258E8E-9559-43B7-B940-1055510C5ECA}" dt="2025-11-12T21:15:10.748" v="342" actId="20577"/>
          <ac:spMkLst>
            <pc:docMk/>
            <pc:sldMk cId="761343282" sldId="257"/>
            <ac:spMk id="30722" creationId="{819AD62B-D040-834A-ACBE-84C45269A7AD}"/>
          </ac:spMkLst>
        </pc:spChg>
        <pc:spChg chg="mod">
          <ac:chgData name="Liz Donohue" userId="1dd2b9cf-45e8-40ae-9123-4564d15e2785" providerId="ADAL" clId="{19258E8E-9559-43B7-B940-1055510C5ECA}" dt="2025-11-12T21:15:32.665" v="346" actId="20577"/>
          <ac:spMkLst>
            <pc:docMk/>
            <pc:sldMk cId="761343282" sldId="257"/>
            <ac:spMk id="30723" creationId="{B2DCACFB-24E6-8FF7-1A34-956A71E35951}"/>
          </ac:spMkLst>
        </pc:spChg>
      </pc:sldChg>
      <pc:sldChg chg="modNotesTx">
        <pc:chgData name="Liz Donohue" userId="1dd2b9cf-45e8-40ae-9123-4564d15e2785" providerId="ADAL" clId="{19258E8E-9559-43B7-B940-1055510C5ECA}" dt="2025-11-12T20:49:05.232" v="243" actId="114"/>
        <pc:sldMkLst>
          <pc:docMk/>
          <pc:sldMk cId="0" sldId="263"/>
        </pc:sldMkLst>
      </pc:sldChg>
      <pc:sldChg chg="modSp mod modNotesTx">
        <pc:chgData name="Liz Donohue" userId="1dd2b9cf-45e8-40ae-9123-4564d15e2785" providerId="ADAL" clId="{19258E8E-9559-43B7-B940-1055510C5ECA}" dt="2025-11-12T22:00:51.993" v="1045" actId="20577"/>
        <pc:sldMkLst>
          <pc:docMk/>
          <pc:sldMk cId="1467734710" sldId="264"/>
        </pc:sldMkLst>
        <pc:spChg chg="mod">
          <ac:chgData name="Liz Donohue" userId="1dd2b9cf-45e8-40ae-9123-4564d15e2785" providerId="ADAL" clId="{19258E8E-9559-43B7-B940-1055510C5ECA}" dt="2025-11-12T21:08:27.625" v="284" actId="20577"/>
          <ac:spMkLst>
            <pc:docMk/>
            <pc:sldMk cId="1467734710" sldId="264"/>
            <ac:spMk id="4" creationId="{D55980D3-E7DF-5077-229D-D1C9042D61C6}"/>
          </ac:spMkLst>
        </pc:spChg>
        <pc:spChg chg="mod">
          <ac:chgData name="Liz Donohue" userId="1dd2b9cf-45e8-40ae-9123-4564d15e2785" providerId="ADAL" clId="{19258E8E-9559-43B7-B940-1055510C5ECA}" dt="2025-11-12T21:09:23.082" v="319" actId="6549"/>
          <ac:spMkLst>
            <pc:docMk/>
            <pc:sldMk cId="1467734710" sldId="264"/>
            <ac:spMk id="5" creationId="{2A98C9ED-32D6-494F-B492-6525FC63B20C}"/>
          </ac:spMkLst>
        </pc:spChg>
        <pc:spChg chg="mod">
          <ac:chgData name="Liz Donohue" userId="1dd2b9cf-45e8-40ae-9123-4564d15e2785" providerId="ADAL" clId="{19258E8E-9559-43B7-B940-1055510C5ECA}" dt="2025-11-12T22:00:51.993" v="1045" actId="20577"/>
          <ac:spMkLst>
            <pc:docMk/>
            <pc:sldMk cId="1467734710" sldId="264"/>
            <ac:spMk id="8" creationId="{7C2CD48E-E506-E0F8-2631-A66939A12DFF}"/>
          </ac:spMkLst>
        </pc:spChg>
        <pc:spChg chg="mod">
          <ac:chgData name="Liz Donohue" userId="1dd2b9cf-45e8-40ae-9123-4564d15e2785" providerId="ADAL" clId="{19258E8E-9559-43B7-B940-1055510C5ECA}" dt="2025-11-12T21:12:15.598" v="329" actId="20577"/>
          <ac:spMkLst>
            <pc:docMk/>
            <pc:sldMk cId="1467734710" sldId="264"/>
            <ac:spMk id="9" creationId="{D7D64E1D-4F3E-F250-3424-357710780009}"/>
          </ac:spMkLst>
        </pc:spChg>
      </pc:sldChg>
      <pc:sldChg chg="modSp mod modNotesTx">
        <pc:chgData name="Liz Donohue" userId="1dd2b9cf-45e8-40ae-9123-4564d15e2785" providerId="ADAL" clId="{19258E8E-9559-43B7-B940-1055510C5ECA}" dt="2025-11-12T21:27:42.348" v="651" actId="114"/>
        <pc:sldMkLst>
          <pc:docMk/>
          <pc:sldMk cId="1716663781" sldId="265"/>
        </pc:sldMkLst>
        <pc:spChg chg="mod">
          <ac:chgData name="Liz Donohue" userId="1dd2b9cf-45e8-40ae-9123-4564d15e2785" providerId="ADAL" clId="{19258E8E-9559-43B7-B940-1055510C5ECA}" dt="2025-11-12T21:27:13.198" v="589" actId="20577"/>
          <ac:spMkLst>
            <pc:docMk/>
            <pc:sldMk cId="1716663781" sldId="265"/>
            <ac:spMk id="5" creationId="{33D7C255-7026-E453-E7AF-3F42DA895AD1}"/>
          </ac:spMkLst>
        </pc:spChg>
      </pc:sldChg>
      <pc:sldChg chg="modSp mod">
        <pc:chgData name="Liz Donohue" userId="1dd2b9cf-45e8-40ae-9123-4564d15e2785" providerId="ADAL" clId="{19258E8E-9559-43B7-B940-1055510C5ECA}" dt="2025-11-12T21:59:29.608" v="1035" actId="20577"/>
        <pc:sldMkLst>
          <pc:docMk/>
          <pc:sldMk cId="1223484858" sldId="267"/>
        </pc:sldMkLst>
        <pc:spChg chg="mod">
          <ac:chgData name="Liz Donohue" userId="1dd2b9cf-45e8-40ae-9123-4564d15e2785" providerId="ADAL" clId="{19258E8E-9559-43B7-B940-1055510C5ECA}" dt="2025-11-12T21:59:29.608" v="1035" actId="20577"/>
          <ac:spMkLst>
            <pc:docMk/>
            <pc:sldMk cId="1223484858" sldId="267"/>
            <ac:spMk id="3" creationId="{EF161660-FB2A-B080-2703-35E4AD2A17F4}"/>
          </ac:spMkLst>
        </pc:spChg>
      </pc:sldChg>
      <pc:sldChg chg="modNotesTx">
        <pc:chgData name="Liz Donohue" userId="1dd2b9cf-45e8-40ae-9123-4564d15e2785" providerId="ADAL" clId="{19258E8E-9559-43B7-B940-1055510C5ECA}" dt="2025-11-12T20:48:14.881" v="182" actId="20577"/>
        <pc:sldMkLst>
          <pc:docMk/>
          <pc:sldMk cId="4084349966" sldId="2147473686"/>
        </pc:sldMkLst>
      </pc:sldChg>
      <pc:sldChg chg="modSp mod modNotesTx">
        <pc:chgData name="Liz Donohue" userId="1dd2b9cf-45e8-40ae-9123-4564d15e2785" providerId="ADAL" clId="{19258E8E-9559-43B7-B940-1055510C5ECA}" dt="2025-11-12T21:21:44.216" v="525" actId="20577"/>
        <pc:sldMkLst>
          <pc:docMk/>
          <pc:sldMk cId="2300369112" sldId="2147473911"/>
        </pc:sldMkLst>
        <pc:spChg chg="mod">
          <ac:chgData name="Liz Donohue" userId="1dd2b9cf-45e8-40ae-9123-4564d15e2785" providerId="ADAL" clId="{19258E8E-9559-43B7-B940-1055510C5ECA}" dt="2025-11-12T21:21:44.216" v="525" actId="20577"/>
          <ac:spMkLst>
            <pc:docMk/>
            <pc:sldMk cId="2300369112" sldId="2147473911"/>
            <ac:spMk id="5" creationId="{11A4DE48-84D1-8B90-554F-3D7BE94C0BCC}"/>
          </ac:spMkLst>
        </pc:spChg>
      </pc:sldChg>
      <pc:sldChg chg="modNotesTx">
        <pc:chgData name="Liz Donohue" userId="1dd2b9cf-45e8-40ae-9123-4564d15e2785" providerId="ADAL" clId="{19258E8E-9559-43B7-B940-1055510C5ECA}" dt="2025-11-12T20:48:18.351" v="183" actId="6549"/>
        <pc:sldMkLst>
          <pc:docMk/>
          <pc:sldMk cId="864672602" sldId="2147473920"/>
        </pc:sldMkLst>
      </pc:sldChg>
      <pc:sldChg chg="modSp mod modCm modNotes">
        <pc:chgData name="Liz Donohue" userId="1dd2b9cf-45e8-40ae-9123-4564d15e2785" providerId="ADAL" clId="{19258E8E-9559-43B7-B940-1055510C5ECA}" dt="2025-11-12T21:17:28.765" v="380"/>
        <pc:sldMkLst>
          <pc:docMk/>
          <pc:sldMk cId="3686516724" sldId="2147473929"/>
        </pc:sldMkLst>
        <pc:spChg chg="mod">
          <ac:chgData name="Liz Donohue" userId="1dd2b9cf-45e8-40ae-9123-4564d15e2785" providerId="ADAL" clId="{19258E8E-9559-43B7-B940-1055510C5ECA}" dt="2025-11-12T20:26:02.839" v="2" actId="6549"/>
          <ac:spMkLst>
            <pc:docMk/>
            <pc:sldMk cId="3686516724" sldId="2147473929"/>
            <ac:spMk id="30722" creationId="{2367316D-B843-D015-2217-B66B744AE4EE}"/>
          </ac:spMkLst>
        </pc:spChg>
      </pc:sldChg>
      <pc:sldChg chg="modNotesTx">
        <pc:chgData name="Liz Donohue" userId="1dd2b9cf-45e8-40ae-9123-4564d15e2785" providerId="ADAL" clId="{19258E8E-9559-43B7-B940-1055510C5ECA}" dt="2025-11-12T21:18:36.332" v="382" actId="20577"/>
        <pc:sldMkLst>
          <pc:docMk/>
          <pc:sldMk cId="3568202166" sldId="2147482820"/>
        </pc:sldMkLst>
      </pc:sldChg>
      <pc:sldChg chg="modNotesTx">
        <pc:chgData name="Liz Donohue" userId="1dd2b9cf-45e8-40ae-9123-4564d15e2785" providerId="ADAL" clId="{19258E8E-9559-43B7-B940-1055510C5ECA}" dt="2025-11-12T21:22:02.932" v="556" actId="20577"/>
        <pc:sldMkLst>
          <pc:docMk/>
          <pc:sldMk cId="1085089043" sldId="2147482822"/>
        </pc:sldMkLst>
      </pc:sldChg>
      <pc:sldChg chg="modNotesTx">
        <pc:chgData name="Liz Donohue" userId="1dd2b9cf-45e8-40ae-9123-4564d15e2785" providerId="ADAL" clId="{19258E8E-9559-43B7-B940-1055510C5ECA}" dt="2025-11-12T21:28:22.064" v="682" actId="20577"/>
        <pc:sldMkLst>
          <pc:docMk/>
          <pc:sldMk cId="3045011981" sldId="2147482845"/>
        </pc:sldMkLst>
      </pc:sldChg>
      <pc:sldChg chg="modSp mod">
        <pc:chgData name="Liz Donohue" userId="1dd2b9cf-45e8-40ae-9123-4564d15e2785" providerId="ADAL" clId="{19258E8E-9559-43B7-B940-1055510C5ECA}" dt="2025-11-12T22:00:32.678" v="1042" actId="20577"/>
        <pc:sldMkLst>
          <pc:docMk/>
          <pc:sldMk cId="1279392397" sldId="2147483624"/>
        </pc:sldMkLst>
        <pc:spChg chg="mod">
          <ac:chgData name="Liz Donohue" userId="1dd2b9cf-45e8-40ae-9123-4564d15e2785" providerId="ADAL" clId="{19258E8E-9559-43B7-B940-1055510C5ECA}" dt="2025-11-12T22:00:32.678" v="1042" actId="20577"/>
          <ac:spMkLst>
            <pc:docMk/>
            <pc:sldMk cId="1279392397" sldId="2147483624"/>
            <ac:spMk id="2" creationId="{6CC7A269-AAB2-2FF6-4E0A-3FCE63A8E43D}"/>
          </ac:spMkLst>
        </pc:spChg>
      </pc:sldChg>
      <pc:sldChg chg="modSp mod">
        <pc:chgData name="Liz Donohue" userId="1dd2b9cf-45e8-40ae-9123-4564d15e2785" providerId="ADAL" clId="{19258E8E-9559-43B7-B940-1055510C5ECA}" dt="2025-11-12T22:01:01.941" v="1047" actId="20577"/>
        <pc:sldMkLst>
          <pc:docMk/>
          <pc:sldMk cId="4020563240" sldId="2147483626"/>
        </pc:sldMkLst>
        <pc:spChg chg="mod">
          <ac:chgData name="Liz Donohue" userId="1dd2b9cf-45e8-40ae-9123-4564d15e2785" providerId="ADAL" clId="{19258E8E-9559-43B7-B940-1055510C5ECA}" dt="2025-11-12T22:01:01.941" v="1047" actId="20577"/>
          <ac:spMkLst>
            <pc:docMk/>
            <pc:sldMk cId="4020563240" sldId="2147483626"/>
            <ac:spMk id="2" creationId="{7EA931C9-683F-CB36-FD88-F4CF9C142711}"/>
          </ac:spMkLst>
        </pc:spChg>
        <pc:spChg chg="mod">
          <ac:chgData name="Liz Donohue" userId="1dd2b9cf-45e8-40ae-9123-4564d15e2785" providerId="ADAL" clId="{19258E8E-9559-43B7-B940-1055510C5ECA}" dt="2025-11-12T21:25:19.649" v="579" actId="20577"/>
          <ac:spMkLst>
            <pc:docMk/>
            <pc:sldMk cId="4020563240" sldId="2147483626"/>
            <ac:spMk id="3" creationId="{170BBFEA-4FF2-9E71-9C15-8B28D2D605A3}"/>
          </ac:spMkLst>
        </pc:spChg>
        <pc:spChg chg="mod">
          <ac:chgData name="Liz Donohue" userId="1dd2b9cf-45e8-40ae-9123-4564d15e2785" providerId="ADAL" clId="{19258E8E-9559-43B7-B940-1055510C5ECA}" dt="2025-11-12T21:23:34.621" v="561" actId="20577"/>
          <ac:spMkLst>
            <pc:docMk/>
            <pc:sldMk cId="4020563240" sldId="2147483626"/>
            <ac:spMk id="4" creationId="{99F8EED3-563B-49B1-D429-4BEC81B84C6D}"/>
          </ac:spMkLst>
        </pc:spChg>
      </pc:sldChg>
      <pc:sldChg chg="modSp mod">
        <pc:chgData name="Liz Donohue" userId="1dd2b9cf-45e8-40ae-9123-4564d15e2785" providerId="ADAL" clId="{19258E8E-9559-43B7-B940-1055510C5ECA}" dt="2025-11-12T22:01:17.528" v="1049" actId="20577"/>
        <pc:sldMkLst>
          <pc:docMk/>
          <pc:sldMk cId="157955770" sldId="2147483631"/>
        </pc:sldMkLst>
        <pc:spChg chg="mod">
          <ac:chgData name="Liz Donohue" userId="1dd2b9cf-45e8-40ae-9123-4564d15e2785" providerId="ADAL" clId="{19258E8E-9559-43B7-B940-1055510C5ECA}" dt="2025-11-12T22:01:17.528" v="1049" actId="20577"/>
          <ac:spMkLst>
            <pc:docMk/>
            <pc:sldMk cId="157955770" sldId="2147483631"/>
            <ac:spMk id="2" creationId="{A9FFF74E-737C-41BC-41CB-1573FEB2C2DD}"/>
          </ac:spMkLst>
        </pc:spChg>
      </pc:sldChg>
      <pc:sldChg chg="modSp mod modNotesTx">
        <pc:chgData name="Liz Donohue" userId="1dd2b9cf-45e8-40ae-9123-4564d15e2785" providerId="ADAL" clId="{19258E8E-9559-43B7-B940-1055510C5ECA}" dt="2025-11-12T21:29:01.403" v="713" actId="20577"/>
        <pc:sldMkLst>
          <pc:docMk/>
          <pc:sldMk cId="3595104538" sldId="2147483634"/>
        </pc:sldMkLst>
        <pc:spChg chg="mod">
          <ac:chgData name="Liz Donohue" userId="1dd2b9cf-45e8-40ae-9123-4564d15e2785" providerId="ADAL" clId="{19258E8E-9559-43B7-B940-1055510C5ECA}" dt="2025-11-12T21:28:42.898" v="687" actId="20577"/>
          <ac:spMkLst>
            <pc:docMk/>
            <pc:sldMk cId="3595104538" sldId="2147483634"/>
            <ac:spMk id="4" creationId="{54DD8D85-D624-3045-2EC1-5BE7B2DB2D90}"/>
          </ac:spMkLst>
        </pc:spChg>
      </pc:sldChg>
      <pc:sldChg chg="modSp mod modNotesTx">
        <pc:chgData name="Liz Donohue" userId="1dd2b9cf-45e8-40ae-9123-4564d15e2785" providerId="ADAL" clId="{19258E8E-9559-43B7-B940-1055510C5ECA}" dt="2025-11-12T21:39:39.583" v="1025" actId="6549"/>
        <pc:sldMkLst>
          <pc:docMk/>
          <pc:sldMk cId="1948362711" sldId="2147483636"/>
        </pc:sldMkLst>
        <pc:spChg chg="mod">
          <ac:chgData name="Liz Donohue" userId="1dd2b9cf-45e8-40ae-9123-4564d15e2785" providerId="ADAL" clId="{19258E8E-9559-43B7-B940-1055510C5ECA}" dt="2025-11-12T21:39:39.583" v="1025" actId="6549"/>
          <ac:spMkLst>
            <pc:docMk/>
            <pc:sldMk cId="1948362711" sldId="2147483636"/>
            <ac:spMk id="4" creationId="{C39CCB6F-A154-B853-6C4A-6FE77F50B56F}"/>
          </ac:spMkLst>
        </pc:spChg>
      </pc:sldChg>
      <pc:sldChg chg="modSp mod modNotesTx">
        <pc:chgData name="Liz Donohue" userId="1dd2b9cf-45e8-40ae-9123-4564d15e2785" providerId="ADAL" clId="{19258E8E-9559-43B7-B940-1055510C5ECA}" dt="2025-11-12T21:34:39.482" v="795" actId="114"/>
        <pc:sldMkLst>
          <pc:docMk/>
          <pc:sldMk cId="0" sldId="2147483638"/>
        </pc:sldMkLst>
        <pc:spChg chg="mod">
          <ac:chgData name="Liz Donohue" userId="1dd2b9cf-45e8-40ae-9123-4564d15e2785" providerId="ADAL" clId="{19258E8E-9559-43B7-B940-1055510C5ECA}" dt="2025-11-12T21:30:52.652" v="724" actId="20577"/>
          <ac:spMkLst>
            <pc:docMk/>
            <pc:sldMk cId="0" sldId="2147483638"/>
            <ac:spMk id="6" creationId="{63795AB1-69D3-8F7F-4BAB-C1BCFF96ABE7}"/>
          </ac:spMkLst>
        </pc:spChg>
        <pc:spChg chg="mod">
          <ac:chgData name="Liz Donohue" userId="1dd2b9cf-45e8-40ae-9123-4564d15e2785" providerId="ADAL" clId="{19258E8E-9559-43B7-B940-1055510C5ECA}" dt="2025-11-12T21:29:36.782" v="718" actId="20577"/>
          <ac:spMkLst>
            <pc:docMk/>
            <pc:sldMk cId="0" sldId="2147483638"/>
            <ac:spMk id="20484" creationId="{64FE162B-3EC3-45F7-BE70-11BF0B9D4D72}"/>
          </ac:spMkLst>
        </pc:spChg>
        <pc:spChg chg="mod">
          <ac:chgData name="Liz Donohue" userId="1dd2b9cf-45e8-40ae-9123-4564d15e2785" providerId="ADAL" clId="{19258E8E-9559-43B7-B940-1055510C5ECA}" dt="2025-11-12T21:30:34.881" v="720" actId="20577"/>
          <ac:spMkLst>
            <pc:docMk/>
            <pc:sldMk cId="0" sldId="2147483638"/>
            <ac:spMk id="20490" creationId="{7A83957F-52CF-47B4-9BA9-B8E7AE949934}"/>
          </ac:spMkLst>
        </pc:spChg>
      </pc:sldChg>
      <pc:sldChg chg="modSp mod">
        <pc:chgData name="Liz Donohue" userId="1dd2b9cf-45e8-40ae-9123-4564d15e2785" providerId="ADAL" clId="{19258E8E-9559-43B7-B940-1055510C5ECA}" dt="2025-11-12T21:26:25.414" v="583" actId="6549"/>
        <pc:sldMkLst>
          <pc:docMk/>
          <pc:sldMk cId="3983076093" sldId="2147483640"/>
        </pc:sldMkLst>
        <pc:spChg chg="mod">
          <ac:chgData name="Liz Donohue" userId="1dd2b9cf-45e8-40ae-9123-4564d15e2785" providerId="ADAL" clId="{19258E8E-9559-43B7-B940-1055510C5ECA}" dt="2025-11-12T21:26:25.414" v="583" actId="6549"/>
          <ac:spMkLst>
            <pc:docMk/>
            <pc:sldMk cId="3983076093" sldId="2147483640"/>
            <ac:spMk id="30723" creationId="{9FEB70E9-C6D3-1A93-F6A1-2CF3FA27144A}"/>
          </ac:spMkLst>
        </pc:spChg>
      </pc:sldChg>
      <pc:sldChg chg="modSp mod">
        <pc:chgData name="Liz Donohue" userId="1dd2b9cf-45e8-40ae-9123-4564d15e2785" providerId="ADAL" clId="{19258E8E-9559-43B7-B940-1055510C5ECA}" dt="2025-11-12T21:14:47.098" v="334" actId="20577"/>
        <pc:sldMkLst>
          <pc:docMk/>
          <pc:sldMk cId="1300071683" sldId="2147483644"/>
        </pc:sldMkLst>
        <pc:spChg chg="mod">
          <ac:chgData name="Liz Donohue" userId="1dd2b9cf-45e8-40ae-9123-4564d15e2785" providerId="ADAL" clId="{19258E8E-9559-43B7-B940-1055510C5ECA}" dt="2025-11-12T21:14:47.098" v="334" actId="20577"/>
          <ac:spMkLst>
            <pc:docMk/>
            <pc:sldMk cId="1300071683" sldId="2147483644"/>
            <ac:spMk id="30723" creationId="{BE708F1E-46E0-8298-A449-390D4D9587FD}"/>
          </ac:spMkLst>
        </pc:spChg>
      </pc:sldChg>
    </pc:docChg>
  </pc:docChgLst>
  <pc:docChgLst>
    <pc:chgData name="Sowmya Daram" userId="S::sdaram@cealliance.com::cb26149f-20a2-4dc1-bfac-f2d1656fce07" providerId="AD" clId="Web-{C986D977-FF46-9773-9D8C-916C05144A8E}"/>
    <pc:docChg chg="modSld">
      <pc:chgData name="Sowmya Daram" userId="S::sdaram@cealliance.com::cb26149f-20a2-4dc1-bfac-f2d1656fce07" providerId="AD" clId="Web-{C986D977-FF46-9773-9D8C-916C05144A8E}" dt="2025-12-01T15:17:56.914" v="2"/>
      <pc:docMkLst>
        <pc:docMk/>
      </pc:docMkLst>
      <pc:sldChg chg="modNotes">
        <pc:chgData name="Sowmya Daram" userId="S::sdaram@cealliance.com::cb26149f-20a2-4dc1-bfac-f2d1656fce07" providerId="AD" clId="Web-{C986D977-FF46-9773-9D8C-916C05144A8E}" dt="2025-12-01T15:17:56.914" v="2"/>
        <pc:sldMkLst>
          <pc:docMk/>
          <pc:sldMk cId="200272559" sldId="259"/>
        </pc:sldMkLst>
      </pc:sldChg>
    </pc:docChg>
  </pc:docChgLst>
  <pc:docChgLst>
    <pc:chgData name="Hillary Tunggal" userId="ad64bda3-5530-4833-84b4-5d3ed1bf5c1c" providerId="ADAL" clId="{C52FC0CE-7741-4671-88AF-957DA597AD3D}"/>
    <pc:docChg chg="modSld">
      <pc:chgData name="Hillary Tunggal" userId="ad64bda3-5530-4833-84b4-5d3ed1bf5c1c" providerId="ADAL" clId="{C52FC0CE-7741-4671-88AF-957DA597AD3D}" dt="2025-11-26T02:49:17.765" v="2" actId="1036"/>
      <pc:docMkLst>
        <pc:docMk/>
      </pc:docMkLst>
      <pc:sldChg chg="modSp mod modCm">
        <pc:chgData name="Hillary Tunggal" userId="ad64bda3-5530-4833-84b4-5d3ed1bf5c1c" providerId="ADAL" clId="{C52FC0CE-7741-4671-88AF-957DA597AD3D}" dt="2025-11-25T23:55:23.182" v="1"/>
        <pc:sldMkLst>
          <pc:docMk/>
          <pc:sldMk cId="1401011875" sldId="256"/>
        </pc:sldMkLst>
        <pc:spChg chg="mod">
          <ac:chgData name="Hillary Tunggal" userId="ad64bda3-5530-4833-84b4-5d3ed1bf5c1c" providerId="ADAL" clId="{C52FC0CE-7741-4671-88AF-957DA597AD3D}" dt="2025-11-24T20:36:41.208" v="0" actId="12"/>
          <ac:spMkLst>
            <pc:docMk/>
            <pc:sldMk cId="1401011875" sldId="256"/>
            <ac:spMk id="41" creationId="{AC7CCAA0-2B73-240A-3989-0D76334E2CD5}"/>
          </ac:spMkLst>
        </pc:spChg>
      </pc:sldChg>
      <pc:sldChg chg="modSp">
        <pc:chgData name="Hillary Tunggal" userId="ad64bda3-5530-4833-84b4-5d3ed1bf5c1c" providerId="ADAL" clId="{C52FC0CE-7741-4671-88AF-957DA597AD3D}" dt="2025-11-26T02:49:17.765" v="2" actId="1036"/>
        <pc:sldMkLst>
          <pc:docMk/>
          <pc:sldMk cId="287314880" sldId="270"/>
        </pc:sldMkLst>
        <pc:spChg chg="mod">
          <ac:chgData name="Hillary Tunggal" userId="ad64bda3-5530-4833-84b4-5d3ed1bf5c1c" providerId="ADAL" clId="{C52FC0CE-7741-4671-88AF-957DA597AD3D}" dt="2025-11-26T02:49:17.765" v="2" actId="1036"/>
          <ac:spMkLst>
            <pc:docMk/>
            <pc:sldMk cId="287314880" sldId="270"/>
            <ac:spMk id="20" creationId="{FADA55DF-23EE-12A0-7CA3-56787E3B19A7}"/>
          </ac:spMkLst>
        </pc:spChg>
      </pc:sldChg>
    </pc:docChg>
  </pc:docChgLst>
  <pc:docChgLst>
    <pc:chgData name="Robin Black" userId="S::rblack@clinicaloptions.com::b7cebd55-1fa6-44ea-9605-a982874bd1bc" providerId="AD" clId="Web-{6DC28E06-840C-0124-8D82-67EA0BDE67E0}"/>
    <pc:docChg chg="modSld">
      <pc:chgData name="Robin Black" userId="S::rblack@clinicaloptions.com::b7cebd55-1fa6-44ea-9605-a982874bd1bc" providerId="AD" clId="Web-{6DC28E06-840C-0124-8D82-67EA0BDE67E0}" dt="2025-12-01T19:23:00.489" v="32" actId="20577"/>
      <pc:docMkLst>
        <pc:docMk/>
      </pc:docMkLst>
      <pc:sldChg chg="modSp">
        <pc:chgData name="Robin Black" userId="S::rblack@clinicaloptions.com::b7cebd55-1fa6-44ea-9605-a982874bd1bc" providerId="AD" clId="Web-{6DC28E06-840C-0124-8D82-67EA0BDE67E0}" dt="2025-12-01T19:23:00.489" v="32" actId="20577"/>
        <pc:sldMkLst>
          <pc:docMk/>
          <pc:sldMk cId="3686516724" sldId="2147473929"/>
        </pc:sldMkLst>
        <pc:spChg chg="mod">
          <ac:chgData name="Robin Black" userId="S::rblack@clinicaloptions.com::b7cebd55-1fa6-44ea-9605-a982874bd1bc" providerId="AD" clId="Web-{6DC28E06-840C-0124-8D82-67EA0BDE67E0}" dt="2025-12-01T19:23:00.489" v="32" actId="20577"/>
          <ac:spMkLst>
            <pc:docMk/>
            <pc:sldMk cId="3686516724" sldId="2147473929"/>
            <ac:spMk id="30722" creationId="{2367316D-B843-D015-2217-B66B744AE4EE}"/>
          </ac:spMkLst>
        </pc:spChg>
      </pc:sldChg>
    </pc:docChg>
  </pc:docChgLst>
  <pc:docChgLst>
    <pc:chgData name="Jennifer Eimers" userId="e496f3f7-6a48-4339-9b0c-9f426a43f948" providerId="ADAL" clId="{EA77C4EE-4DBD-4AED-BD7D-063333E8A9EF}"/>
    <pc:docChg chg="undo custSel modSld">
      <pc:chgData name="Jennifer Eimers" userId="e496f3f7-6a48-4339-9b0c-9f426a43f948" providerId="ADAL" clId="{EA77C4EE-4DBD-4AED-BD7D-063333E8A9EF}" dt="2025-11-12T15:33:40.585" v="122" actId="1036"/>
      <pc:docMkLst>
        <pc:docMk/>
      </pc:docMkLst>
      <pc:sldChg chg="modSp">
        <pc:chgData name="Jennifer Eimers" userId="e496f3f7-6a48-4339-9b0c-9f426a43f948" providerId="ADAL" clId="{EA77C4EE-4DBD-4AED-BD7D-063333E8A9EF}" dt="2025-11-12T15:28:15.082" v="58" actId="14100"/>
        <pc:sldMkLst>
          <pc:docMk/>
          <pc:sldMk cId="761343282" sldId="257"/>
        </pc:sldMkLst>
        <pc:spChg chg="mod">
          <ac:chgData name="Jennifer Eimers" userId="e496f3f7-6a48-4339-9b0c-9f426a43f948" providerId="ADAL" clId="{EA77C4EE-4DBD-4AED-BD7D-063333E8A9EF}" dt="2025-11-12T15:28:15.082" v="58" actId="14100"/>
          <ac:spMkLst>
            <pc:docMk/>
            <pc:sldMk cId="761343282" sldId="257"/>
            <ac:spMk id="30722" creationId="{819AD62B-D040-834A-ACBE-84C45269A7AD}"/>
          </ac:spMkLst>
        </pc:spChg>
      </pc:sldChg>
      <pc:sldChg chg="modSp">
        <pc:chgData name="Jennifer Eimers" userId="e496f3f7-6a48-4339-9b0c-9f426a43f948" providerId="ADAL" clId="{EA77C4EE-4DBD-4AED-BD7D-063333E8A9EF}" dt="2025-11-12T15:27:03.989" v="45" actId="1036"/>
        <pc:sldMkLst>
          <pc:docMk/>
          <pc:sldMk cId="0" sldId="263"/>
        </pc:sldMkLst>
        <pc:spChg chg="mod">
          <ac:chgData name="Jennifer Eimers" userId="e496f3f7-6a48-4339-9b0c-9f426a43f948" providerId="ADAL" clId="{EA77C4EE-4DBD-4AED-BD7D-063333E8A9EF}" dt="2025-11-12T15:27:03.989" v="45" actId="1036"/>
          <ac:spMkLst>
            <pc:docMk/>
            <pc:sldMk cId="0" sldId="263"/>
            <ac:spMk id="2" creationId="{51AF4565-EC2F-431E-A6C1-EF15E2D4E45B}"/>
          </ac:spMkLst>
        </pc:spChg>
        <pc:spChg chg="mod">
          <ac:chgData name="Jennifer Eimers" userId="e496f3f7-6a48-4339-9b0c-9f426a43f948" providerId="ADAL" clId="{EA77C4EE-4DBD-4AED-BD7D-063333E8A9EF}" dt="2025-11-12T15:27:03.989" v="45" actId="1036"/>
          <ac:spMkLst>
            <pc:docMk/>
            <pc:sldMk cId="0" sldId="263"/>
            <ac:spMk id="7" creationId="{C553CDD3-6503-20BE-6B75-F99597A1DDC3}"/>
          </ac:spMkLst>
        </pc:spChg>
        <pc:spChg chg="mod">
          <ac:chgData name="Jennifer Eimers" userId="e496f3f7-6a48-4339-9b0c-9f426a43f948" providerId="ADAL" clId="{EA77C4EE-4DBD-4AED-BD7D-063333E8A9EF}" dt="2025-11-12T15:27:03.989" v="45" actId="1036"/>
          <ac:spMkLst>
            <pc:docMk/>
            <pc:sldMk cId="0" sldId="263"/>
            <ac:spMk id="8" creationId="{28C69F11-2CB1-57D3-7669-95468073362E}"/>
          </ac:spMkLst>
        </pc:spChg>
        <pc:spChg chg="mod">
          <ac:chgData name="Jennifer Eimers" userId="e496f3f7-6a48-4339-9b0c-9f426a43f948" providerId="ADAL" clId="{EA77C4EE-4DBD-4AED-BD7D-063333E8A9EF}" dt="2025-11-12T15:27:03.989" v="45" actId="1036"/>
          <ac:spMkLst>
            <pc:docMk/>
            <pc:sldMk cId="0" sldId="263"/>
            <ac:spMk id="9" creationId="{D57CB1A7-8A7F-C432-5CD0-29FE0236DFD9}"/>
          </ac:spMkLst>
        </pc:spChg>
        <pc:spChg chg="mod">
          <ac:chgData name="Jennifer Eimers" userId="e496f3f7-6a48-4339-9b0c-9f426a43f948" providerId="ADAL" clId="{EA77C4EE-4DBD-4AED-BD7D-063333E8A9EF}" dt="2025-11-12T15:27:03.989" v="45" actId="1036"/>
          <ac:spMkLst>
            <pc:docMk/>
            <pc:sldMk cId="0" sldId="263"/>
            <ac:spMk id="17413" creationId="{FD07461B-B65E-49D9-8F9A-419AF61467E9}"/>
          </ac:spMkLst>
        </pc:spChg>
        <pc:spChg chg="mod">
          <ac:chgData name="Jennifer Eimers" userId="e496f3f7-6a48-4339-9b0c-9f426a43f948" providerId="ADAL" clId="{EA77C4EE-4DBD-4AED-BD7D-063333E8A9EF}" dt="2025-11-12T15:27:03.989" v="45" actId="1036"/>
          <ac:spMkLst>
            <pc:docMk/>
            <pc:sldMk cId="0" sldId="263"/>
            <ac:spMk id="20484" creationId="{64FE162B-3EC3-45F7-BE70-11BF0B9D4D72}"/>
          </ac:spMkLst>
        </pc:spChg>
        <pc:spChg chg="mod">
          <ac:chgData name="Jennifer Eimers" userId="e496f3f7-6a48-4339-9b0c-9f426a43f948" providerId="ADAL" clId="{EA77C4EE-4DBD-4AED-BD7D-063333E8A9EF}" dt="2025-11-12T15:27:03.989" v="45" actId="1036"/>
          <ac:spMkLst>
            <pc:docMk/>
            <pc:sldMk cId="0" sldId="263"/>
            <ac:spMk id="20487" creationId="{9555F710-4B64-46BC-971C-7B76A8CFDC37}"/>
          </ac:spMkLst>
        </pc:spChg>
        <pc:spChg chg="mod">
          <ac:chgData name="Jennifer Eimers" userId="e496f3f7-6a48-4339-9b0c-9f426a43f948" providerId="ADAL" clId="{EA77C4EE-4DBD-4AED-BD7D-063333E8A9EF}" dt="2025-11-12T15:27:03.989" v="45" actId="1036"/>
          <ac:spMkLst>
            <pc:docMk/>
            <pc:sldMk cId="0" sldId="263"/>
            <ac:spMk id="20491" creationId="{D623F409-4E5D-4D89-A755-225144BB0FEC}"/>
          </ac:spMkLst>
        </pc:spChg>
        <pc:spChg chg="mod">
          <ac:chgData name="Jennifer Eimers" userId="e496f3f7-6a48-4339-9b0c-9f426a43f948" providerId="ADAL" clId="{EA77C4EE-4DBD-4AED-BD7D-063333E8A9EF}" dt="2025-11-12T15:27:03.989" v="45" actId="1036"/>
          <ac:spMkLst>
            <pc:docMk/>
            <pc:sldMk cId="0" sldId="263"/>
            <ac:spMk id="20493" creationId="{60E1E584-705B-4376-990B-CEAF91451E0D}"/>
          </ac:spMkLst>
        </pc:spChg>
        <pc:spChg chg="mod">
          <ac:chgData name="Jennifer Eimers" userId="e496f3f7-6a48-4339-9b0c-9f426a43f948" providerId="ADAL" clId="{EA77C4EE-4DBD-4AED-BD7D-063333E8A9EF}" dt="2025-11-12T15:27:03.989" v="45" actId="1036"/>
          <ac:spMkLst>
            <pc:docMk/>
            <pc:sldMk cId="0" sldId="263"/>
            <ac:spMk id="20494" creationId="{5C9F2226-A200-4132-9525-3EE0F543DF4E}"/>
          </ac:spMkLst>
        </pc:spChg>
      </pc:sldChg>
      <pc:sldChg chg="addSp delSp modSp mod">
        <pc:chgData name="Jennifer Eimers" userId="e496f3f7-6a48-4339-9b0c-9f426a43f948" providerId="ADAL" clId="{EA77C4EE-4DBD-4AED-BD7D-063333E8A9EF}" dt="2025-11-12T15:31:10.103" v="95"/>
        <pc:sldMkLst>
          <pc:docMk/>
          <pc:sldMk cId="1716663781" sldId="265"/>
        </pc:sldMkLst>
        <pc:picChg chg="add mod">
          <ac:chgData name="Jennifer Eimers" userId="e496f3f7-6a48-4339-9b0c-9f426a43f948" providerId="ADAL" clId="{EA77C4EE-4DBD-4AED-BD7D-063333E8A9EF}" dt="2025-11-12T15:31:10.103" v="95"/>
          <ac:picMkLst>
            <pc:docMk/>
            <pc:sldMk cId="1716663781" sldId="265"/>
            <ac:picMk id="3" creationId="{6337C1F8-AEA7-D20B-D4E1-42CC3C4882FE}"/>
          </ac:picMkLst>
        </pc:picChg>
      </pc:sldChg>
      <pc:sldChg chg="addSp delSp modSp mod">
        <pc:chgData name="Jennifer Eimers" userId="e496f3f7-6a48-4339-9b0c-9f426a43f948" providerId="ADAL" clId="{EA77C4EE-4DBD-4AED-BD7D-063333E8A9EF}" dt="2025-11-12T15:32:08.378" v="102"/>
        <pc:sldMkLst>
          <pc:docMk/>
          <pc:sldMk cId="1223484858" sldId="267"/>
        </pc:sldMkLst>
        <pc:picChg chg="add mod">
          <ac:chgData name="Jennifer Eimers" userId="e496f3f7-6a48-4339-9b0c-9f426a43f948" providerId="ADAL" clId="{EA77C4EE-4DBD-4AED-BD7D-063333E8A9EF}" dt="2025-11-12T15:32:08.378" v="102"/>
          <ac:picMkLst>
            <pc:docMk/>
            <pc:sldMk cId="1223484858" sldId="267"/>
            <ac:picMk id="5" creationId="{1C813EAB-7EB2-F383-F5E0-6AC4D7D8825E}"/>
          </ac:picMkLst>
        </pc:picChg>
      </pc:sldChg>
      <pc:sldChg chg="modSp mod">
        <pc:chgData name="Jennifer Eimers" userId="e496f3f7-6a48-4339-9b0c-9f426a43f948" providerId="ADAL" clId="{EA77C4EE-4DBD-4AED-BD7D-063333E8A9EF}" dt="2025-11-12T15:26:56.638" v="35" actId="1036"/>
        <pc:sldMkLst>
          <pc:docMk/>
          <pc:sldMk cId="0" sldId="271"/>
        </pc:sldMkLst>
        <pc:spChg chg="mod">
          <ac:chgData name="Jennifer Eimers" userId="e496f3f7-6a48-4339-9b0c-9f426a43f948" providerId="ADAL" clId="{EA77C4EE-4DBD-4AED-BD7D-063333E8A9EF}" dt="2025-11-12T15:26:56.638" v="35" actId="1036"/>
          <ac:spMkLst>
            <pc:docMk/>
            <pc:sldMk cId="0" sldId="271"/>
            <ac:spMk id="173" creationId="{00000000-0000-0000-0000-000000000000}"/>
          </ac:spMkLst>
        </pc:spChg>
        <pc:spChg chg="mod">
          <ac:chgData name="Jennifer Eimers" userId="e496f3f7-6a48-4339-9b0c-9f426a43f948" providerId="ADAL" clId="{EA77C4EE-4DBD-4AED-BD7D-063333E8A9EF}" dt="2025-11-12T15:26:56.638" v="35" actId="1036"/>
          <ac:spMkLst>
            <pc:docMk/>
            <pc:sldMk cId="0" sldId="271"/>
            <ac:spMk id="174" creationId="{00000000-0000-0000-0000-000000000000}"/>
          </ac:spMkLst>
        </pc:spChg>
        <pc:spChg chg="mod">
          <ac:chgData name="Jennifer Eimers" userId="e496f3f7-6a48-4339-9b0c-9f426a43f948" providerId="ADAL" clId="{EA77C4EE-4DBD-4AED-BD7D-063333E8A9EF}" dt="2025-11-12T15:26:56.638" v="35" actId="1036"/>
          <ac:spMkLst>
            <pc:docMk/>
            <pc:sldMk cId="0" sldId="271"/>
            <ac:spMk id="175" creationId="{00000000-0000-0000-0000-000000000000}"/>
          </ac:spMkLst>
        </pc:spChg>
        <pc:spChg chg="mod">
          <ac:chgData name="Jennifer Eimers" userId="e496f3f7-6a48-4339-9b0c-9f426a43f948" providerId="ADAL" clId="{EA77C4EE-4DBD-4AED-BD7D-063333E8A9EF}" dt="2025-11-12T15:26:56.638" v="35" actId="1036"/>
          <ac:spMkLst>
            <pc:docMk/>
            <pc:sldMk cId="0" sldId="271"/>
            <ac:spMk id="176" creationId="{00000000-0000-0000-0000-000000000000}"/>
          </ac:spMkLst>
        </pc:spChg>
        <pc:spChg chg="mod">
          <ac:chgData name="Jennifer Eimers" userId="e496f3f7-6a48-4339-9b0c-9f426a43f948" providerId="ADAL" clId="{EA77C4EE-4DBD-4AED-BD7D-063333E8A9EF}" dt="2025-11-12T15:26:56.638" v="35" actId="1036"/>
          <ac:spMkLst>
            <pc:docMk/>
            <pc:sldMk cId="0" sldId="271"/>
            <ac:spMk id="177" creationId="{00000000-0000-0000-0000-000000000000}"/>
          </ac:spMkLst>
        </pc:spChg>
        <pc:spChg chg="mod">
          <ac:chgData name="Jennifer Eimers" userId="e496f3f7-6a48-4339-9b0c-9f426a43f948" providerId="ADAL" clId="{EA77C4EE-4DBD-4AED-BD7D-063333E8A9EF}" dt="2025-11-12T15:26:56.638" v="35" actId="1036"/>
          <ac:spMkLst>
            <pc:docMk/>
            <pc:sldMk cId="0" sldId="271"/>
            <ac:spMk id="178" creationId="{00000000-0000-0000-0000-000000000000}"/>
          </ac:spMkLst>
        </pc:spChg>
        <pc:spChg chg="mod">
          <ac:chgData name="Jennifer Eimers" userId="e496f3f7-6a48-4339-9b0c-9f426a43f948" providerId="ADAL" clId="{EA77C4EE-4DBD-4AED-BD7D-063333E8A9EF}" dt="2025-11-12T15:26:56.638" v="35" actId="1036"/>
          <ac:spMkLst>
            <pc:docMk/>
            <pc:sldMk cId="0" sldId="271"/>
            <ac:spMk id="179" creationId="{00000000-0000-0000-0000-000000000000}"/>
          </ac:spMkLst>
        </pc:spChg>
        <pc:spChg chg="mod">
          <ac:chgData name="Jennifer Eimers" userId="e496f3f7-6a48-4339-9b0c-9f426a43f948" providerId="ADAL" clId="{EA77C4EE-4DBD-4AED-BD7D-063333E8A9EF}" dt="2025-11-12T15:26:56.638" v="35" actId="1036"/>
          <ac:spMkLst>
            <pc:docMk/>
            <pc:sldMk cId="0" sldId="271"/>
            <ac:spMk id="180" creationId="{00000000-0000-0000-0000-000000000000}"/>
          </ac:spMkLst>
        </pc:spChg>
      </pc:sldChg>
      <pc:sldChg chg="modSp mod chgLayout">
        <pc:chgData name="Jennifer Eimers" userId="e496f3f7-6a48-4339-9b0c-9f426a43f948" providerId="ADAL" clId="{EA77C4EE-4DBD-4AED-BD7D-063333E8A9EF}" dt="2025-11-12T15:25:56.868" v="8" actId="700"/>
        <pc:sldMkLst>
          <pc:docMk/>
          <pc:sldMk cId="3890421917" sldId="2147473878"/>
        </pc:sldMkLst>
        <pc:spChg chg="mod ord">
          <ac:chgData name="Jennifer Eimers" userId="e496f3f7-6a48-4339-9b0c-9f426a43f948" providerId="ADAL" clId="{EA77C4EE-4DBD-4AED-BD7D-063333E8A9EF}" dt="2025-11-12T15:25:56.868" v="8" actId="700"/>
          <ac:spMkLst>
            <pc:docMk/>
            <pc:sldMk cId="3890421917" sldId="2147473878"/>
            <ac:spMk id="30722" creationId="{16657DDD-AF3E-1D1D-CC41-22234597B75A}"/>
          </ac:spMkLst>
        </pc:spChg>
        <pc:spChg chg="mod ord">
          <ac:chgData name="Jennifer Eimers" userId="e496f3f7-6a48-4339-9b0c-9f426a43f948" providerId="ADAL" clId="{EA77C4EE-4DBD-4AED-BD7D-063333E8A9EF}" dt="2025-11-12T15:25:56.868" v="8" actId="700"/>
          <ac:spMkLst>
            <pc:docMk/>
            <pc:sldMk cId="3890421917" sldId="2147473878"/>
            <ac:spMk id="30723" creationId="{A6B4ED00-EA80-7367-BC1D-C3A0E9C30487}"/>
          </ac:spMkLst>
        </pc:spChg>
      </pc:sldChg>
      <pc:sldChg chg="modSp mod chgLayout">
        <pc:chgData name="Jennifer Eimers" userId="e496f3f7-6a48-4339-9b0c-9f426a43f948" providerId="ADAL" clId="{EA77C4EE-4DBD-4AED-BD7D-063333E8A9EF}" dt="2025-11-12T15:26:02.610" v="10" actId="14100"/>
        <pc:sldMkLst>
          <pc:docMk/>
          <pc:sldMk cId="3241577598" sldId="2147473879"/>
        </pc:sldMkLst>
        <pc:spChg chg="mod ord">
          <ac:chgData name="Jennifer Eimers" userId="e496f3f7-6a48-4339-9b0c-9f426a43f948" providerId="ADAL" clId="{EA77C4EE-4DBD-4AED-BD7D-063333E8A9EF}" dt="2025-11-12T15:26:02.610" v="10" actId="14100"/>
          <ac:spMkLst>
            <pc:docMk/>
            <pc:sldMk cId="3241577598" sldId="2147473879"/>
            <ac:spMk id="30722" creationId="{682A3457-D1E1-9A8B-74C8-C797EDD41103}"/>
          </ac:spMkLst>
        </pc:spChg>
        <pc:spChg chg="mod ord">
          <ac:chgData name="Jennifer Eimers" userId="e496f3f7-6a48-4339-9b0c-9f426a43f948" providerId="ADAL" clId="{EA77C4EE-4DBD-4AED-BD7D-063333E8A9EF}" dt="2025-11-12T15:25:59.332" v="9" actId="700"/>
          <ac:spMkLst>
            <pc:docMk/>
            <pc:sldMk cId="3241577598" sldId="2147473879"/>
            <ac:spMk id="30723" creationId="{4068B550-E636-AE36-D289-5023CADEE280}"/>
          </ac:spMkLst>
        </pc:spChg>
      </pc:sldChg>
      <pc:sldChg chg="addSp delSp modSp mod">
        <pc:chgData name="Jennifer Eimers" userId="e496f3f7-6a48-4339-9b0c-9f426a43f948" providerId="ADAL" clId="{EA77C4EE-4DBD-4AED-BD7D-063333E8A9EF}" dt="2025-11-12T15:30:21.425" v="80" actId="14100"/>
        <pc:sldMkLst>
          <pc:docMk/>
          <pc:sldMk cId="2300369112" sldId="2147473911"/>
        </pc:sldMkLst>
        <pc:picChg chg="add mod">
          <ac:chgData name="Jennifer Eimers" userId="e496f3f7-6a48-4339-9b0c-9f426a43f948" providerId="ADAL" clId="{EA77C4EE-4DBD-4AED-BD7D-063333E8A9EF}" dt="2025-11-12T15:30:21.425" v="80" actId="14100"/>
          <ac:picMkLst>
            <pc:docMk/>
            <pc:sldMk cId="2300369112" sldId="2147473911"/>
            <ac:picMk id="6" creationId="{84C6CDFA-6022-3F51-4C2B-E0583BB479E5}"/>
          </ac:picMkLst>
        </pc:picChg>
      </pc:sldChg>
      <pc:sldChg chg="modSp">
        <pc:chgData name="Jennifer Eimers" userId="e496f3f7-6a48-4339-9b0c-9f426a43f948" providerId="ADAL" clId="{EA77C4EE-4DBD-4AED-BD7D-063333E8A9EF}" dt="2025-11-12T15:26:13.324" v="12" actId="14100"/>
        <pc:sldMkLst>
          <pc:docMk/>
          <pc:sldMk cId="3686516724" sldId="2147473929"/>
        </pc:sldMkLst>
        <pc:spChg chg="mod">
          <ac:chgData name="Jennifer Eimers" userId="e496f3f7-6a48-4339-9b0c-9f426a43f948" providerId="ADAL" clId="{EA77C4EE-4DBD-4AED-BD7D-063333E8A9EF}" dt="2025-11-12T15:26:13.324" v="12" actId="14100"/>
          <ac:spMkLst>
            <pc:docMk/>
            <pc:sldMk cId="3686516724" sldId="2147473929"/>
            <ac:spMk id="30722" creationId="{2367316D-B843-D015-2217-B66B744AE4EE}"/>
          </ac:spMkLst>
        </pc:spChg>
        <pc:spChg chg="mod">
          <ac:chgData name="Jennifer Eimers" userId="e496f3f7-6a48-4339-9b0c-9f426a43f948" providerId="ADAL" clId="{EA77C4EE-4DBD-4AED-BD7D-063333E8A9EF}" dt="2025-11-12T15:25:28.082" v="2" actId="1076"/>
          <ac:spMkLst>
            <pc:docMk/>
            <pc:sldMk cId="3686516724" sldId="2147473929"/>
            <ac:spMk id="30723" creationId="{68DF304F-C1E3-AE83-52B6-3A69A054EC30}"/>
          </ac:spMkLst>
        </pc:spChg>
      </pc:sldChg>
      <pc:sldChg chg="modSp">
        <pc:chgData name="Jennifer Eimers" userId="e496f3f7-6a48-4339-9b0c-9f426a43f948" providerId="ADAL" clId="{EA77C4EE-4DBD-4AED-BD7D-063333E8A9EF}" dt="2025-11-12T15:30:49.291" v="90" actId="1036"/>
        <pc:sldMkLst>
          <pc:docMk/>
          <pc:sldMk cId="1279392397" sldId="2147483624"/>
        </pc:sldMkLst>
        <pc:spChg chg="mod">
          <ac:chgData name="Jennifer Eimers" userId="e496f3f7-6a48-4339-9b0c-9f426a43f948" providerId="ADAL" clId="{EA77C4EE-4DBD-4AED-BD7D-063333E8A9EF}" dt="2025-11-12T15:30:49.291" v="90" actId="1036"/>
          <ac:spMkLst>
            <pc:docMk/>
            <pc:sldMk cId="1279392397" sldId="2147483624"/>
            <ac:spMk id="5" creationId="{9B2F529B-9306-842B-6110-A867800A0200}"/>
          </ac:spMkLst>
        </pc:spChg>
      </pc:sldChg>
      <pc:sldChg chg="modSp mod">
        <pc:chgData name="Jennifer Eimers" userId="e496f3f7-6a48-4339-9b0c-9f426a43f948" providerId="ADAL" clId="{EA77C4EE-4DBD-4AED-BD7D-063333E8A9EF}" dt="2025-11-12T15:32:58.492" v="115" actId="20577"/>
        <pc:sldMkLst>
          <pc:docMk/>
          <pc:sldMk cId="4020563240" sldId="2147483626"/>
        </pc:sldMkLst>
        <pc:spChg chg="mod">
          <ac:chgData name="Jennifer Eimers" userId="e496f3f7-6a48-4339-9b0c-9f426a43f948" providerId="ADAL" clId="{EA77C4EE-4DBD-4AED-BD7D-063333E8A9EF}" dt="2025-11-12T15:32:58.492" v="115" actId="20577"/>
          <ac:spMkLst>
            <pc:docMk/>
            <pc:sldMk cId="4020563240" sldId="2147483626"/>
            <ac:spMk id="2" creationId="{7EA931C9-683F-CB36-FD88-F4CF9C142711}"/>
          </ac:spMkLst>
        </pc:spChg>
      </pc:sldChg>
      <pc:sldChg chg="modSp mod">
        <pc:chgData name="Jennifer Eimers" userId="e496f3f7-6a48-4339-9b0c-9f426a43f948" providerId="ADAL" clId="{EA77C4EE-4DBD-4AED-BD7D-063333E8A9EF}" dt="2025-11-12T15:32:36.018" v="108" actId="20577"/>
        <pc:sldMkLst>
          <pc:docMk/>
          <pc:sldMk cId="3595104538" sldId="2147483634"/>
        </pc:sldMkLst>
        <pc:spChg chg="mod">
          <ac:chgData name="Jennifer Eimers" userId="e496f3f7-6a48-4339-9b0c-9f426a43f948" providerId="ADAL" clId="{EA77C4EE-4DBD-4AED-BD7D-063333E8A9EF}" dt="2025-11-12T15:32:36.018" v="108" actId="20577"/>
          <ac:spMkLst>
            <pc:docMk/>
            <pc:sldMk cId="3595104538" sldId="2147483634"/>
            <ac:spMk id="2" creationId="{2EACAC26-ABF4-C65A-E3D6-4534DC2432FE}"/>
          </ac:spMkLst>
        </pc:spChg>
      </pc:sldChg>
      <pc:sldChg chg="modSp">
        <pc:chgData name="Jennifer Eimers" userId="e496f3f7-6a48-4339-9b0c-9f426a43f948" providerId="ADAL" clId="{EA77C4EE-4DBD-4AED-BD7D-063333E8A9EF}" dt="2025-11-12T15:30:59.375" v="93" actId="1076"/>
        <pc:sldMkLst>
          <pc:docMk/>
          <pc:sldMk cId="3983076093" sldId="2147483640"/>
        </pc:sldMkLst>
        <pc:spChg chg="mod">
          <ac:chgData name="Jennifer Eimers" userId="e496f3f7-6a48-4339-9b0c-9f426a43f948" providerId="ADAL" clId="{EA77C4EE-4DBD-4AED-BD7D-063333E8A9EF}" dt="2025-11-12T15:30:57.976" v="92" actId="14100"/>
          <ac:spMkLst>
            <pc:docMk/>
            <pc:sldMk cId="3983076093" sldId="2147483640"/>
            <ac:spMk id="30722" creationId="{59BF51B0-7C0B-08CF-6812-5ACBB750FA33}"/>
          </ac:spMkLst>
        </pc:spChg>
        <pc:spChg chg="mod">
          <ac:chgData name="Jennifer Eimers" userId="e496f3f7-6a48-4339-9b0c-9f426a43f948" providerId="ADAL" clId="{EA77C4EE-4DBD-4AED-BD7D-063333E8A9EF}" dt="2025-11-12T15:30:59.375" v="93" actId="1076"/>
          <ac:spMkLst>
            <pc:docMk/>
            <pc:sldMk cId="3983076093" sldId="2147483640"/>
            <ac:spMk id="30723" creationId="{9FEB70E9-C6D3-1A93-F6A1-2CF3FA27144A}"/>
          </ac:spMkLst>
        </pc:spChg>
      </pc:sldChg>
      <pc:sldChg chg="modSp mod chgLayout">
        <pc:chgData name="Jennifer Eimers" userId="e496f3f7-6a48-4339-9b0c-9f426a43f948" providerId="ADAL" clId="{EA77C4EE-4DBD-4AED-BD7D-063333E8A9EF}" dt="2025-11-12T15:28:05.695" v="57" actId="14100"/>
        <pc:sldMkLst>
          <pc:docMk/>
          <pc:sldMk cId="1300071683" sldId="2147483644"/>
        </pc:sldMkLst>
        <pc:spChg chg="mod ord">
          <ac:chgData name="Jennifer Eimers" userId="e496f3f7-6a48-4339-9b0c-9f426a43f948" providerId="ADAL" clId="{EA77C4EE-4DBD-4AED-BD7D-063333E8A9EF}" dt="2025-11-12T15:28:03.032" v="56" actId="14100"/>
          <ac:spMkLst>
            <pc:docMk/>
            <pc:sldMk cId="1300071683" sldId="2147483644"/>
            <ac:spMk id="30722" creationId="{4F9C941E-AE34-8F98-256E-4D5CCB7CDE7C}"/>
          </ac:spMkLst>
        </pc:spChg>
        <pc:spChg chg="mod ord">
          <ac:chgData name="Jennifer Eimers" userId="e496f3f7-6a48-4339-9b0c-9f426a43f948" providerId="ADAL" clId="{EA77C4EE-4DBD-4AED-BD7D-063333E8A9EF}" dt="2025-11-12T15:28:05.695" v="57" actId="14100"/>
          <ac:spMkLst>
            <pc:docMk/>
            <pc:sldMk cId="1300071683" sldId="2147483644"/>
            <ac:spMk id="30723" creationId="{BE708F1E-46E0-8298-A449-390D4D9587FD}"/>
          </ac:spMkLst>
        </pc:spChg>
      </pc:sldChg>
      <pc:sldChg chg="modSp mod chgLayout">
        <pc:chgData name="Jennifer Eimers" userId="e496f3f7-6a48-4339-9b0c-9f426a43f948" providerId="ADAL" clId="{EA77C4EE-4DBD-4AED-BD7D-063333E8A9EF}" dt="2025-11-12T15:31:50.834" v="100" actId="700"/>
        <pc:sldMkLst>
          <pc:docMk/>
          <pc:sldMk cId="836429397" sldId="2147483645"/>
        </pc:sldMkLst>
        <pc:spChg chg="mod ord">
          <ac:chgData name="Jennifer Eimers" userId="e496f3f7-6a48-4339-9b0c-9f426a43f948" providerId="ADAL" clId="{EA77C4EE-4DBD-4AED-BD7D-063333E8A9EF}" dt="2025-11-12T15:31:50.834" v="100" actId="700"/>
          <ac:spMkLst>
            <pc:docMk/>
            <pc:sldMk cId="836429397" sldId="2147483645"/>
            <ac:spMk id="30722" creationId="{37868EC1-85D8-155F-3881-B866B4E4B73E}"/>
          </ac:spMkLst>
        </pc:spChg>
        <pc:spChg chg="mod ord">
          <ac:chgData name="Jennifer Eimers" userId="e496f3f7-6a48-4339-9b0c-9f426a43f948" providerId="ADAL" clId="{EA77C4EE-4DBD-4AED-BD7D-063333E8A9EF}" dt="2025-11-12T15:31:50.834" v="100" actId="700"/>
          <ac:spMkLst>
            <pc:docMk/>
            <pc:sldMk cId="836429397" sldId="2147483645"/>
            <ac:spMk id="30723" creationId="{B98E1EE0-F7E6-FC75-06C0-3CE245BE19FE}"/>
          </ac:spMkLst>
        </pc:spChg>
      </pc:sldChg>
    </pc:docChg>
  </pc:docChgLst>
  <pc:docChgLst>
    <pc:chgData name="Kim McFarland" userId="1982f2ba-237f-4893-a273-f06a34beffb0" providerId="ADAL" clId="{AF7381B6-BF90-40C6-B7DC-F9C4A0CE0460}"/>
    <pc:docChg chg="undo redo custSel addSld delSld modSld sldOrd">
      <pc:chgData name="Kim McFarland" userId="1982f2ba-237f-4893-a273-f06a34beffb0" providerId="ADAL" clId="{AF7381B6-BF90-40C6-B7DC-F9C4A0CE0460}" dt="2025-11-19T16:55:27.429" v="12489" actId="20577"/>
      <pc:docMkLst>
        <pc:docMk/>
      </pc:docMkLst>
      <pc:sldChg chg="modSp add mod">
        <pc:chgData name="Kim McFarland" userId="1982f2ba-237f-4893-a273-f06a34beffb0" providerId="ADAL" clId="{AF7381B6-BF90-40C6-B7DC-F9C4A0CE0460}" dt="2025-11-17T01:20:34.835" v="12079" actId="12788"/>
        <pc:sldMkLst>
          <pc:docMk/>
          <pc:sldMk cId="1401011875" sldId="256"/>
        </pc:sldMkLst>
        <pc:spChg chg="mod">
          <ac:chgData name="Kim McFarland" userId="1982f2ba-237f-4893-a273-f06a34beffb0" providerId="ADAL" clId="{AF7381B6-BF90-40C6-B7DC-F9C4A0CE0460}" dt="2025-11-17T01:20:34.835" v="12079" actId="12788"/>
          <ac:spMkLst>
            <pc:docMk/>
            <pc:sldMk cId="1401011875" sldId="256"/>
            <ac:spMk id="2" creationId="{2312F930-8AE3-E739-A3DC-C3A81023FDC3}"/>
          </ac:spMkLst>
        </pc:spChg>
      </pc:sldChg>
      <pc:sldChg chg="modSp add mod">
        <pc:chgData name="Kim McFarland" userId="1982f2ba-237f-4893-a273-f06a34beffb0" providerId="ADAL" clId="{AF7381B6-BF90-40C6-B7DC-F9C4A0CE0460}" dt="2025-11-17T01:31:27.248" v="12110" actId="114"/>
        <pc:sldMkLst>
          <pc:docMk/>
          <pc:sldMk cId="761343282" sldId="257"/>
        </pc:sldMkLst>
        <pc:spChg chg="mod">
          <ac:chgData name="Kim McFarland" userId="1982f2ba-237f-4893-a273-f06a34beffb0" providerId="ADAL" clId="{AF7381B6-BF90-40C6-B7DC-F9C4A0CE0460}" dt="2025-11-17T01:31:27.248" v="12110" actId="114"/>
          <ac:spMkLst>
            <pc:docMk/>
            <pc:sldMk cId="761343282" sldId="257"/>
            <ac:spMk id="30722" creationId="{819AD62B-D040-834A-ACBE-84C45269A7AD}"/>
          </ac:spMkLst>
        </pc:spChg>
      </pc:sldChg>
      <pc:sldChg chg="modSp add mod modCm">
        <pc:chgData name="Kim McFarland" userId="1982f2ba-237f-4893-a273-f06a34beffb0" providerId="ADAL" clId="{AF7381B6-BF90-40C6-B7DC-F9C4A0CE0460}" dt="2025-11-16T23:07:14.368" v="11841"/>
        <pc:sldMkLst>
          <pc:docMk/>
          <pc:sldMk cId="1878752257" sldId="258"/>
        </pc:sldMkLst>
        <pc:spChg chg="mod">
          <ac:chgData name="Kim McFarland" userId="1982f2ba-237f-4893-a273-f06a34beffb0" providerId="ADAL" clId="{AF7381B6-BF90-40C6-B7DC-F9C4A0CE0460}" dt="2025-11-16T23:06:38.236" v="11837" actId="20577"/>
          <ac:spMkLst>
            <pc:docMk/>
            <pc:sldMk cId="1878752257" sldId="258"/>
            <ac:spMk id="30722" creationId="{1BE7853E-0402-1AE8-BEE9-B541DFE476FE}"/>
          </ac:spMkLst>
        </pc:spChg>
      </pc:sldChg>
      <pc:sldChg chg="modSp add mod modCm">
        <pc:chgData name="Kim McFarland" userId="1982f2ba-237f-4893-a273-f06a34beffb0" providerId="ADAL" clId="{AF7381B6-BF90-40C6-B7DC-F9C4A0CE0460}" dt="2025-11-16T23:07:38.922" v="11843"/>
        <pc:sldMkLst>
          <pc:docMk/>
          <pc:sldMk cId="200272559" sldId="259"/>
        </pc:sldMkLst>
        <pc:spChg chg="mod">
          <ac:chgData name="Kim McFarland" userId="1982f2ba-237f-4893-a273-f06a34beffb0" providerId="ADAL" clId="{AF7381B6-BF90-40C6-B7DC-F9C4A0CE0460}" dt="2025-11-16T23:06:42.178" v="11839" actId="20577"/>
          <ac:spMkLst>
            <pc:docMk/>
            <pc:sldMk cId="200272559" sldId="259"/>
            <ac:spMk id="30722" creationId="{83D5924C-9AC9-F081-F944-8EBADB8D38AB}"/>
          </ac:spMkLst>
        </pc:spChg>
      </pc:sldChg>
      <pc:sldChg chg="add">
        <pc:chgData name="Kim McFarland" userId="1982f2ba-237f-4893-a273-f06a34beffb0" providerId="ADAL" clId="{AF7381B6-BF90-40C6-B7DC-F9C4A0CE0460}" dt="2025-11-17T00:19:42.419" v="11858"/>
        <pc:sldMkLst>
          <pc:docMk/>
          <pc:sldMk cId="1355628722" sldId="260"/>
        </pc:sldMkLst>
      </pc:sldChg>
      <pc:sldChg chg="modSp add">
        <pc:chgData name="Kim McFarland" userId="1982f2ba-237f-4893-a273-f06a34beffb0" providerId="ADAL" clId="{AF7381B6-BF90-40C6-B7DC-F9C4A0CE0460}" dt="2025-11-17T00:30:51.974" v="11898" actId="14100"/>
        <pc:sldMkLst>
          <pc:docMk/>
          <pc:sldMk cId="3616098489" sldId="261"/>
        </pc:sldMkLst>
        <pc:spChg chg="mod">
          <ac:chgData name="Kim McFarland" userId="1982f2ba-237f-4893-a273-f06a34beffb0" providerId="ADAL" clId="{AF7381B6-BF90-40C6-B7DC-F9C4A0CE0460}" dt="2025-11-17T00:30:51.974" v="11898" actId="14100"/>
          <ac:spMkLst>
            <pc:docMk/>
            <pc:sldMk cId="3616098489" sldId="261"/>
            <ac:spMk id="5" creationId="{B0A7AAE6-8CB6-9520-03E0-2CA0E79EDF70}"/>
          </ac:spMkLst>
        </pc:spChg>
      </pc:sldChg>
      <pc:sldChg chg="add modNotesTx">
        <pc:chgData name="Kim McFarland" userId="1982f2ba-237f-4893-a273-f06a34beffb0" providerId="ADAL" clId="{AF7381B6-BF90-40C6-B7DC-F9C4A0CE0460}" dt="2025-11-17T00:26:43.008" v="11894" actId="20577"/>
        <pc:sldMkLst>
          <pc:docMk/>
          <pc:sldMk cId="1772228242" sldId="262"/>
        </pc:sldMkLst>
      </pc:sldChg>
      <pc:sldChg chg="modSp mod">
        <pc:chgData name="Kim McFarland" userId="1982f2ba-237f-4893-a273-f06a34beffb0" providerId="ADAL" clId="{AF7381B6-BF90-40C6-B7DC-F9C4A0CE0460}" dt="2025-11-12T11:32:07.591" v="246" actId="20577"/>
        <pc:sldMkLst>
          <pc:docMk/>
          <pc:sldMk cId="0" sldId="263"/>
        </pc:sldMkLst>
        <pc:spChg chg="mod">
          <ac:chgData name="Kim McFarland" userId="1982f2ba-237f-4893-a273-f06a34beffb0" providerId="ADAL" clId="{AF7381B6-BF90-40C6-B7DC-F9C4A0CE0460}" dt="2025-11-12T11:32:07.591" v="246" actId="20577"/>
          <ac:spMkLst>
            <pc:docMk/>
            <pc:sldMk cId="0" sldId="263"/>
            <ac:spMk id="9" creationId="{D57CB1A7-8A7F-C432-5CD0-29FE0236DFD9}"/>
          </ac:spMkLst>
        </pc:spChg>
      </pc:sldChg>
      <pc:sldChg chg="delSp modSp add mod">
        <pc:chgData name="Kim McFarland" userId="1982f2ba-237f-4893-a273-f06a34beffb0" providerId="ADAL" clId="{AF7381B6-BF90-40C6-B7DC-F9C4A0CE0460}" dt="2025-11-12T12:16:04.605" v="986" actId="20577"/>
        <pc:sldMkLst>
          <pc:docMk/>
          <pc:sldMk cId="1467734710" sldId="264"/>
        </pc:sldMkLst>
        <pc:spChg chg="mod">
          <ac:chgData name="Kim McFarland" userId="1982f2ba-237f-4893-a273-f06a34beffb0" providerId="ADAL" clId="{AF7381B6-BF90-40C6-B7DC-F9C4A0CE0460}" dt="2025-11-12T12:11:27.031" v="953" actId="20577"/>
          <ac:spMkLst>
            <pc:docMk/>
            <pc:sldMk cId="1467734710" sldId="264"/>
            <ac:spMk id="2" creationId="{C4DE70EA-BC9E-4FCC-EA56-B2DF9EC858B3}"/>
          </ac:spMkLst>
        </pc:spChg>
        <pc:spChg chg="mod topLvl">
          <ac:chgData name="Kim McFarland" userId="1982f2ba-237f-4893-a273-f06a34beffb0" providerId="ADAL" clId="{AF7381B6-BF90-40C6-B7DC-F9C4A0CE0460}" dt="2025-11-12T12:14:03.449" v="971" actId="1035"/>
          <ac:spMkLst>
            <pc:docMk/>
            <pc:sldMk cId="1467734710" sldId="264"/>
            <ac:spMk id="4" creationId="{D55980D3-E7DF-5077-229D-D1C9042D61C6}"/>
          </ac:spMkLst>
        </pc:spChg>
        <pc:spChg chg="mod topLvl">
          <ac:chgData name="Kim McFarland" userId="1982f2ba-237f-4893-a273-f06a34beffb0" providerId="ADAL" clId="{AF7381B6-BF90-40C6-B7DC-F9C4A0CE0460}" dt="2025-11-12T12:14:03.449" v="971" actId="1035"/>
          <ac:spMkLst>
            <pc:docMk/>
            <pc:sldMk cId="1467734710" sldId="264"/>
            <ac:spMk id="5" creationId="{2A98C9ED-32D6-494F-B492-6525FC63B20C}"/>
          </ac:spMkLst>
        </pc:spChg>
        <pc:spChg chg="mod topLvl">
          <ac:chgData name="Kim McFarland" userId="1982f2ba-237f-4893-a273-f06a34beffb0" providerId="ADAL" clId="{AF7381B6-BF90-40C6-B7DC-F9C4A0CE0460}" dt="2025-11-12T12:14:03.449" v="971" actId="1035"/>
          <ac:spMkLst>
            <pc:docMk/>
            <pc:sldMk cId="1467734710" sldId="264"/>
            <ac:spMk id="8" creationId="{7C2CD48E-E506-E0F8-2631-A66939A12DFF}"/>
          </ac:spMkLst>
        </pc:spChg>
        <pc:spChg chg="mod topLvl">
          <ac:chgData name="Kim McFarland" userId="1982f2ba-237f-4893-a273-f06a34beffb0" providerId="ADAL" clId="{AF7381B6-BF90-40C6-B7DC-F9C4A0CE0460}" dt="2025-11-12T12:16:04.605" v="986" actId="20577"/>
          <ac:spMkLst>
            <pc:docMk/>
            <pc:sldMk cId="1467734710" sldId="264"/>
            <ac:spMk id="9" creationId="{D7D64E1D-4F3E-F250-3424-357710780009}"/>
          </ac:spMkLst>
        </pc:spChg>
      </pc:sldChg>
      <pc:sldChg chg="modSp add mod">
        <pc:chgData name="Kim McFarland" userId="1982f2ba-237f-4893-a273-f06a34beffb0" providerId="ADAL" clId="{AF7381B6-BF90-40C6-B7DC-F9C4A0CE0460}" dt="2025-11-12T12:55:16.590" v="1582" actId="20577"/>
        <pc:sldMkLst>
          <pc:docMk/>
          <pc:sldMk cId="1716663781" sldId="265"/>
        </pc:sldMkLst>
        <pc:spChg chg="mod">
          <ac:chgData name="Kim McFarland" userId="1982f2ba-237f-4893-a273-f06a34beffb0" providerId="ADAL" clId="{AF7381B6-BF90-40C6-B7DC-F9C4A0CE0460}" dt="2025-11-12T12:55:16.590" v="1582" actId="20577"/>
          <ac:spMkLst>
            <pc:docMk/>
            <pc:sldMk cId="1716663781" sldId="265"/>
            <ac:spMk id="5" creationId="{33D7C255-7026-E453-E7AF-3F42DA895AD1}"/>
          </ac:spMkLst>
        </pc:spChg>
      </pc:sldChg>
      <pc:sldChg chg="add">
        <pc:chgData name="Kim McFarland" userId="1982f2ba-237f-4893-a273-f06a34beffb0" providerId="ADAL" clId="{AF7381B6-BF90-40C6-B7DC-F9C4A0CE0460}" dt="2025-11-17T00:28:21.506" v="11895"/>
        <pc:sldMkLst>
          <pc:docMk/>
          <pc:sldMk cId="2666841724" sldId="266"/>
        </pc:sldMkLst>
      </pc:sldChg>
      <pc:sldChg chg="modSp add mod">
        <pc:chgData name="Kim McFarland" userId="1982f2ba-237f-4893-a273-f06a34beffb0" providerId="ADAL" clId="{AF7381B6-BF90-40C6-B7DC-F9C4A0CE0460}" dt="2025-11-19T16:55:27.429" v="12489" actId="20577"/>
        <pc:sldMkLst>
          <pc:docMk/>
          <pc:sldMk cId="1223484858" sldId="267"/>
        </pc:sldMkLst>
        <pc:spChg chg="mod">
          <ac:chgData name="Kim McFarland" userId="1982f2ba-237f-4893-a273-f06a34beffb0" providerId="ADAL" clId="{AF7381B6-BF90-40C6-B7DC-F9C4A0CE0460}" dt="2025-11-19T16:55:27.429" v="12489" actId="20577"/>
          <ac:spMkLst>
            <pc:docMk/>
            <pc:sldMk cId="1223484858" sldId="267"/>
            <ac:spMk id="3" creationId="{EF161660-FB2A-B080-2703-35E4AD2A17F4}"/>
          </ac:spMkLst>
        </pc:spChg>
      </pc:sldChg>
      <pc:sldChg chg="modSp add mod modCm">
        <pc:chgData name="Kim McFarland" userId="1982f2ba-237f-4893-a273-f06a34beffb0" providerId="ADAL" clId="{AF7381B6-BF90-40C6-B7DC-F9C4A0CE0460}" dt="2025-11-17T01:48:47.242" v="12479" actId="20577"/>
        <pc:sldMkLst>
          <pc:docMk/>
          <pc:sldMk cId="2408281458" sldId="268"/>
        </pc:sldMkLst>
        <pc:spChg chg="mod">
          <ac:chgData name="Kim McFarland" userId="1982f2ba-237f-4893-a273-f06a34beffb0" providerId="ADAL" clId="{AF7381B6-BF90-40C6-B7DC-F9C4A0CE0460}" dt="2025-11-17T01:48:47.242" v="12479" actId="20577"/>
          <ac:spMkLst>
            <pc:docMk/>
            <pc:sldMk cId="2408281458" sldId="268"/>
            <ac:spMk id="30722" creationId="{1828FAAE-058E-F04E-FFE1-EF804F3B49D1}"/>
          </ac:spMkLst>
        </pc:spChg>
      </pc:sldChg>
      <pc:sldChg chg="add">
        <pc:chgData name="Kim McFarland" userId="1982f2ba-237f-4893-a273-f06a34beffb0" providerId="ADAL" clId="{AF7381B6-BF90-40C6-B7DC-F9C4A0CE0460}" dt="2025-11-17T01:00:37.634" v="11948"/>
        <pc:sldMkLst>
          <pc:docMk/>
          <pc:sldMk cId="58846645" sldId="269"/>
        </pc:sldMkLst>
      </pc:sldChg>
      <pc:sldChg chg="add">
        <pc:chgData name="Kim McFarland" userId="1982f2ba-237f-4893-a273-f06a34beffb0" providerId="ADAL" clId="{AF7381B6-BF90-40C6-B7DC-F9C4A0CE0460}" dt="2025-11-17T01:02:08.932" v="11950"/>
        <pc:sldMkLst>
          <pc:docMk/>
          <pc:sldMk cId="287314880" sldId="270"/>
        </pc:sldMkLst>
      </pc:sldChg>
      <pc:sldChg chg="modCm">
        <pc:chgData name="Kim McFarland" userId="1982f2ba-237f-4893-a273-f06a34beffb0" providerId="ADAL" clId="{AF7381B6-BF90-40C6-B7DC-F9C4A0CE0460}" dt="2025-11-12T11:14:14.551" v="124"/>
        <pc:sldMkLst>
          <pc:docMk/>
          <pc:sldMk cId="0" sldId="271"/>
        </pc:sldMkLst>
      </pc:sldChg>
      <pc:sldChg chg="add">
        <pc:chgData name="Kim McFarland" userId="1982f2ba-237f-4893-a273-f06a34beffb0" providerId="ADAL" clId="{AF7381B6-BF90-40C6-B7DC-F9C4A0CE0460}" dt="2025-11-17T01:06:33.182" v="11954"/>
        <pc:sldMkLst>
          <pc:docMk/>
          <pc:sldMk cId="2380431717" sldId="272"/>
        </pc:sldMkLst>
      </pc:sldChg>
      <pc:sldChg chg="add">
        <pc:chgData name="Kim McFarland" userId="1982f2ba-237f-4893-a273-f06a34beffb0" providerId="ADAL" clId="{AF7381B6-BF90-40C6-B7DC-F9C4A0CE0460}" dt="2025-11-17T01:07:03.095" v="11956"/>
        <pc:sldMkLst>
          <pc:docMk/>
          <pc:sldMk cId="3309308880" sldId="273"/>
        </pc:sldMkLst>
      </pc:sldChg>
      <pc:sldChg chg="modSp add mod">
        <pc:chgData name="Kim McFarland" userId="1982f2ba-237f-4893-a273-f06a34beffb0" providerId="ADAL" clId="{AF7381B6-BF90-40C6-B7DC-F9C4A0CE0460}" dt="2025-11-17T01:09:02.025" v="11977" actId="20577"/>
        <pc:sldMkLst>
          <pc:docMk/>
          <pc:sldMk cId="1194596734" sldId="274"/>
        </pc:sldMkLst>
        <pc:spChg chg="mod">
          <ac:chgData name="Kim McFarland" userId="1982f2ba-237f-4893-a273-f06a34beffb0" providerId="ADAL" clId="{AF7381B6-BF90-40C6-B7DC-F9C4A0CE0460}" dt="2025-11-17T01:09:02.025" v="11977" actId="20577"/>
          <ac:spMkLst>
            <pc:docMk/>
            <pc:sldMk cId="1194596734" sldId="274"/>
            <ac:spMk id="2" creationId="{2460C9C2-B0B1-5E5E-47EF-B95E9888F8E2}"/>
          </ac:spMkLst>
        </pc:spChg>
      </pc:sldChg>
      <pc:sldChg chg="add">
        <pc:chgData name="Kim McFarland" userId="1982f2ba-237f-4893-a273-f06a34beffb0" providerId="ADAL" clId="{AF7381B6-BF90-40C6-B7DC-F9C4A0CE0460}" dt="2025-11-17T01:12:44.966" v="11984"/>
        <pc:sldMkLst>
          <pc:docMk/>
          <pc:sldMk cId="2891554042" sldId="275"/>
        </pc:sldMkLst>
      </pc:sldChg>
      <pc:sldChg chg="modSp add mod">
        <pc:chgData name="Kim McFarland" userId="1982f2ba-237f-4893-a273-f06a34beffb0" providerId="ADAL" clId="{AF7381B6-BF90-40C6-B7DC-F9C4A0CE0460}" dt="2025-11-17T01:25:07.607" v="12086" actId="20577"/>
        <pc:sldMkLst>
          <pc:docMk/>
          <pc:sldMk cId="541660067" sldId="276"/>
        </pc:sldMkLst>
        <pc:spChg chg="mod">
          <ac:chgData name="Kim McFarland" userId="1982f2ba-237f-4893-a273-f06a34beffb0" providerId="ADAL" clId="{AF7381B6-BF90-40C6-B7DC-F9C4A0CE0460}" dt="2025-11-17T01:25:07.607" v="12086" actId="20577"/>
          <ac:spMkLst>
            <pc:docMk/>
            <pc:sldMk cId="541660067" sldId="276"/>
            <ac:spMk id="2" creationId="{824C293F-85F3-1121-0E29-4347C4EE6B3F}"/>
          </ac:spMkLst>
        </pc:spChg>
      </pc:sldChg>
      <pc:sldChg chg="modSp add mod">
        <pc:chgData name="Kim McFarland" userId="1982f2ba-237f-4893-a273-f06a34beffb0" providerId="ADAL" clId="{AF7381B6-BF90-40C6-B7DC-F9C4A0CE0460}" dt="2025-11-17T01:48:50.730" v="12481" actId="20577"/>
        <pc:sldMkLst>
          <pc:docMk/>
          <pc:sldMk cId="3168152855" sldId="277"/>
        </pc:sldMkLst>
        <pc:spChg chg="mod">
          <ac:chgData name="Kim McFarland" userId="1982f2ba-237f-4893-a273-f06a34beffb0" providerId="ADAL" clId="{AF7381B6-BF90-40C6-B7DC-F9C4A0CE0460}" dt="2025-11-17T01:48:50.730" v="12481" actId="20577"/>
          <ac:spMkLst>
            <pc:docMk/>
            <pc:sldMk cId="3168152855" sldId="277"/>
            <ac:spMk id="30722" creationId="{B7FA523E-AA98-8484-9885-BEBFE203058D}"/>
          </ac:spMkLst>
        </pc:spChg>
      </pc:sldChg>
      <pc:sldChg chg="modSp add mod modCm">
        <pc:chgData name="Kim McFarland" userId="1982f2ba-237f-4893-a273-f06a34beffb0" providerId="ADAL" clId="{AF7381B6-BF90-40C6-B7DC-F9C4A0CE0460}" dt="2025-11-17T01:48:55.121" v="12483" actId="20577"/>
        <pc:sldMkLst>
          <pc:docMk/>
          <pc:sldMk cId="1515515783" sldId="278"/>
        </pc:sldMkLst>
        <pc:spChg chg="mod">
          <ac:chgData name="Kim McFarland" userId="1982f2ba-237f-4893-a273-f06a34beffb0" providerId="ADAL" clId="{AF7381B6-BF90-40C6-B7DC-F9C4A0CE0460}" dt="2025-11-17T01:48:55.121" v="12483" actId="20577"/>
          <ac:spMkLst>
            <pc:docMk/>
            <pc:sldMk cId="1515515783" sldId="278"/>
            <ac:spMk id="30722" creationId="{EC30B7AA-DA39-13E8-B545-E9E19033330E}"/>
          </ac:spMkLst>
        </pc:spChg>
      </pc:sldChg>
      <pc:sldChg chg="modSp add mod">
        <pc:chgData name="Kim McFarland" userId="1982f2ba-237f-4893-a273-f06a34beffb0" providerId="ADAL" clId="{AF7381B6-BF90-40C6-B7DC-F9C4A0CE0460}" dt="2025-11-17T01:48:58.465" v="12485" actId="20577"/>
        <pc:sldMkLst>
          <pc:docMk/>
          <pc:sldMk cId="1259346085" sldId="279"/>
        </pc:sldMkLst>
        <pc:spChg chg="mod">
          <ac:chgData name="Kim McFarland" userId="1982f2ba-237f-4893-a273-f06a34beffb0" providerId="ADAL" clId="{AF7381B6-BF90-40C6-B7DC-F9C4A0CE0460}" dt="2025-11-17T01:48:58.465" v="12485" actId="20577"/>
          <ac:spMkLst>
            <pc:docMk/>
            <pc:sldMk cId="1259346085" sldId="279"/>
            <ac:spMk id="30722" creationId="{BB794F8F-A720-C34A-70DA-1B45E9EE6A8D}"/>
          </ac:spMkLst>
        </pc:spChg>
      </pc:sldChg>
      <pc:sldChg chg="modSp add mod modCm">
        <pc:chgData name="Kim McFarland" userId="1982f2ba-237f-4893-a273-f06a34beffb0" providerId="ADAL" clId="{AF7381B6-BF90-40C6-B7DC-F9C4A0CE0460}" dt="2025-11-17T01:47:26.307" v="12475"/>
        <pc:sldMkLst>
          <pc:docMk/>
          <pc:sldMk cId="1001855526" sldId="280"/>
        </pc:sldMkLst>
        <pc:spChg chg="mod">
          <ac:chgData name="Kim McFarland" userId="1982f2ba-237f-4893-a273-f06a34beffb0" providerId="ADAL" clId="{AF7381B6-BF90-40C6-B7DC-F9C4A0CE0460}" dt="2025-11-17T01:36:00.981" v="12144" actId="20577"/>
          <ac:spMkLst>
            <pc:docMk/>
            <pc:sldMk cId="1001855526" sldId="280"/>
            <ac:spMk id="30722" creationId="{B9A4B424-753F-188E-3D2F-63142DE8D555}"/>
          </ac:spMkLst>
        </pc:spChg>
      </pc:sldChg>
      <pc:sldChg chg="addSp modSp add mod">
        <pc:chgData name="Kim McFarland" userId="1982f2ba-237f-4893-a273-f06a34beffb0" providerId="ADAL" clId="{AF7381B6-BF90-40C6-B7DC-F9C4A0CE0460}" dt="2025-11-17T01:44:27.751" v="12474" actId="255"/>
        <pc:sldMkLst>
          <pc:docMk/>
          <pc:sldMk cId="3763832955" sldId="281"/>
        </pc:sldMkLst>
        <pc:spChg chg="add mod">
          <ac:chgData name="Kim McFarland" userId="1982f2ba-237f-4893-a273-f06a34beffb0" providerId="ADAL" clId="{AF7381B6-BF90-40C6-B7DC-F9C4A0CE0460}" dt="2025-11-17T01:44:27.751" v="12474" actId="255"/>
          <ac:spMkLst>
            <pc:docMk/>
            <pc:sldMk cId="3763832955" sldId="281"/>
            <ac:spMk id="2" creationId="{72B9FF20-B1DA-D89B-655D-53A29A3D0BAA}"/>
          </ac:spMkLst>
        </pc:spChg>
        <pc:spChg chg="add mod">
          <ac:chgData name="Kim McFarland" userId="1982f2ba-237f-4893-a273-f06a34beffb0" providerId="ADAL" clId="{AF7381B6-BF90-40C6-B7DC-F9C4A0CE0460}" dt="2025-11-17T01:35:50.440" v="12135"/>
          <ac:spMkLst>
            <pc:docMk/>
            <pc:sldMk cId="3763832955" sldId="281"/>
            <ac:spMk id="3" creationId="{808C35CF-804A-7AA1-FB6F-FA400229CB2A}"/>
          </ac:spMkLst>
        </pc:spChg>
        <pc:spChg chg="add mod">
          <ac:chgData name="Kim McFarland" userId="1982f2ba-237f-4893-a273-f06a34beffb0" providerId="ADAL" clId="{AF7381B6-BF90-40C6-B7DC-F9C4A0CE0460}" dt="2025-11-17T01:39:45.040" v="12219" actId="14100"/>
          <ac:spMkLst>
            <pc:docMk/>
            <pc:sldMk cId="3763832955" sldId="281"/>
            <ac:spMk id="4" creationId="{3256C3C9-0B37-E16F-5395-E7F58D2B907B}"/>
          </ac:spMkLst>
        </pc:spChg>
        <pc:spChg chg="mod">
          <ac:chgData name="Kim McFarland" userId="1982f2ba-237f-4893-a273-f06a34beffb0" providerId="ADAL" clId="{AF7381B6-BF90-40C6-B7DC-F9C4A0CE0460}" dt="2025-11-17T01:36:07.454" v="12149" actId="20577"/>
          <ac:spMkLst>
            <pc:docMk/>
            <pc:sldMk cId="3763832955" sldId="281"/>
            <ac:spMk id="30722" creationId="{AB455613-97D0-E6BE-8776-C90FC2FDD444}"/>
          </ac:spMkLst>
        </pc:spChg>
        <pc:spChg chg="mod">
          <ac:chgData name="Kim McFarland" userId="1982f2ba-237f-4893-a273-f06a34beffb0" providerId="ADAL" clId="{AF7381B6-BF90-40C6-B7DC-F9C4A0CE0460}" dt="2025-11-17T01:37:23.019" v="12182" actId="1035"/>
          <ac:spMkLst>
            <pc:docMk/>
            <pc:sldMk cId="3763832955" sldId="281"/>
            <ac:spMk id="30723" creationId="{96CCB01C-668E-F1AE-7D25-474D76D65663}"/>
          </ac:spMkLst>
        </pc:spChg>
      </pc:sldChg>
      <pc:sldChg chg="modSp mod modCm">
        <pc:chgData name="Kim McFarland" userId="1982f2ba-237f-4893-a273-f06a34beffb0" providerId="ADAL" clId="{AF7381B6-BF90-40C6-B7DC-F9C4A0CE0460}" dt="2025-11-12T11:49:45.277" v="356"/>
        <pc:sldMkLst>
          <pc:docMk/>
          <pc:sldMk cId="0" sldId="321"/>
        </pc:sldMkLst>
        <pc:spChg chg="mod">
          <ac:chgData name="Kim McFarland" userId="1982f2ba-237f-4893-a273-f06a34beffb0" providerId="ADAL" clId="{AF7381B6-BF90-40C6-B7DC-F9C4A0CE0460}" dt="2025-11-12T10:12:58.905" v="5" actId="20577"/>
          <ac:spMkLst>
            <pc:docMk/>
            <pc:sldMk cId="0" sldId="321"/>
            <ac:spMk id="7171" creationId="{4D67E167-2F37-481F-AB26-A6E236679EF3}"/>
          </ac:spMkLst>
        </pc:spChg>
      </pc:sldChg>
      <pc:sldChg chg="modCm">
        <pc:chgData name="Kim McFarland" userId="1982f2ba-237f-4893-a273-f06a34beffb0" providerId="ADAL" clId="{AF7381B6-BF90-40C6-B7DC-F9C4A0CE0460}" dt="2025-11-12T11:13:58.856" v="123"/>
        <pc:sldMkLst>
          <pc:docMk/>
          <pc:sldMk cId="1031333996" sldId="2147473669"/>
        </pc:sldMkLst>
      </pc:sldChg>
      <pc:sldChg chg="modCm">
        <pc:chgData name="Kim McFarland" userId="1982f2ba-237f-4893-a273-f06a34beffb0" providerId="ADAL" clId="{AF7381B6-BF90-40C6-B7DC-F9C4A0CE0460}" dt="2025-11-12T11:06:37.247" v="32"/>
        <pc:sldMkLst>
          <pc:docMk/>
          <pc:sldMk cId="1392479183" sldId="2147473670"/>
        </pc:sldMkLst>
      </pc:sldChg>
      <pc:sldChg chg="modCm">
        <pc:chgData name="Kim McFarland" userId="1982f2ba-237f-4893-a273-f06a34beffb0" providerId="ADAL" clId="{AF7381B6-BF90-40C6-B7DC-F9C4A0CE0460}" dt="2025-11-12T11:13:38.512" v="122"/>
        <pc:sldMkLst>
          <pc:docMk/>
          <pc:sldMk cId="4084349966" sldId="2147473686"/>
        </pc:sldMkLst>
      </pc:sldChg>
      <pc:sldChg chg="mod ord modShow modCm">
        <pc:chgData name="Kim McFarland" userId="1982f2ba-237f-4893-a273-f06a34beffb0" providerId="ADAL" clId="{AF7381B6-BF90-40C6-B7DC-F9C4A0CE0460}" dt="2025-11-16T22:54:45.143" v="11826"/>
        <pc:sldMkLst>
          <pc:docMk/>
          <pc:sldMk cId="3890421917" sldId="2147473878"/>
        </pc:sldMkLst>
      </pc:sldChg>
      <pc:sldChg chg="mod ord modShow modCm">
        <pc:chgData name="Kim McFarland" userId="1982f2ba-237f-4893-a273-f06a34beffb0" providerId="ADAL" clId="{AF7381B6-BF90-40C6-B7DC-F9C4A0CE0460}" dt="2025-11-16T22:54:45.143" v="11826"/>
        <pc:sldMkLst>
          <pc:docMk/>
          <pc:sldMk cId="3241577598" sldId="2147473879"/>
        </pc:sldMkLst>
      </pc:sldChg>
      <pc:sldChg chg="modSp add mod">
        <pc:chgData name="Kim McFarland" userId="1982f2ba-237f-4893-a273-f06a34beffb0" providerId="ADAL" clId="{AF7381B6-BF90-40C6-B7DC-F9C4A0CE0460}" dt="2025-11-12T12:32:53.886" v="1436" actId="20577"/>
        <pc:sldMkLst>
          <pc:docMk/>
          <pc:sldMk cId="2300369112" sldId="2147473911"/>
        </pc:sldMkLst>
        <pc:spChg chg="mod">
          <ac:chgData name="Kim McFarland" userId="1982f2ba-237f-4893-a273-f06a34beffb0" providerId="ADAL" clId="{AF7381B6-BF90-40C6-B7DC-F9C4A0CE0460}" dt="2025-11-12T12:32:53.886" v="1436" actId="20577"/>
          <ac:spMkLst>
            <pc:docMk/>
            <pc:sldMk cId="2300369112" sldId="2147473911"/>
            <ac:spMk id="5" creationId="{11A4DE48-84D1-8B90-554F-3D7BE94C0BCC}"/>
          </ac:spMkLst>
        </pc:spChg>
      </pc:sldChg>
      <pc:sldChg chg="modSp mod">
        <pc:chgData name="Kim McFarland" userId="1982f2ba-237f-4893-a273-f06a34beffb0" providerId="ADAL" clId="{AF7381B6-BF90-40C6-B7DC-F9C4A0CE0460}" dt="2025-11-12T11:11:44.364" v="121" actId="255"/>
        <pc:sldMkLst>
          <pc:docMk/>
          <pc:sldMk cId="864672602" sldId="2147473920"/>
        </pc:sldMkLst>
        <pc:spChg chg="mod">
          <ac:chgData name="Kim McFarland" userId="1982f2ba-237f-4893-a273-f06a34beffb0" providerId="ADAL" clId="{AF7381B6-BF90-40C6-B7DC-F9C4A0CE0460}" dt="2025-11-12T11:08:09.986" v="80" actId="20577"/>
          <ac:spMkLst>
            <pc:docMk/>
            <pc:sldMk cId="864672602" sldId="2147473920"/>
            <ac:spMk id="3" creationId="{C7819168-6AC7-0360-4A0C-60D3A481BF95}"/>
          </ac:spMkLst>
        </pc:spChg>
        <pc:spChg chg="mod">
          <ac:chgData name="Kim McFarland" userId="1982f2ba-237f-4893-a273-f06a34beffb0" providerId="ADAL" clId="{AF7381B6-BF90-40C6-B7DC-F9C4A0CE0460}" dt="2025-11-12T11:11:44.364" v="121" actId="255"/>
          <ac:spMkLst>
            <pc:docMk/>
            <pc:sldMk cId="864672602" sldId="2147473920"/>
            <ac:spMk id="6" creationId="{12549F24-0A09-9C43-6B49-557EA0E3D51F}"/>
          </ac:spMkLst>
        </pc:spChg>
      </pc:sldChg>
      <pc:sldChg chg="modSp add del mod modCm modNotes">
        <pc:chgData name="Kim McFarland" userId="1982f2ba-237f-4893-a273-f06a34beffb0" providerId="ADAL" clId="{AF7381B6-BF90-40C6-B7DC-F9C4A0CE0460}" dt="2025-11-16T23:08:28.182" v="11844"/>
        <pc:sldMkLst>
          <pc:docMk/>
          <pc:sldMk cId="3686516724" sldId="2147473929"/>
        </pc:sldMkLst>
        <pc:spChg chg="mod">
          <ac:chgData name="Kim McFarland" userId="1982f2ba-237f-4893-a273-f06a34beffb0" providerId="ADAL" clId="{AF7381B6-BF90-40C6-B7DC-F9C4A0CE0460}" dt="2025-11-13T17:22:12.037" v="5232" actId="20577"/>
          <ac:spMkLst>
            <pc:docMk/>
            <pc:sldMk cId="3686516724" sldId="2147473929"/>
            <ac:spMk id="30722" creationId="{2367316D-B843-D015-2217-B66B744AE4EE}"/>
          </ac:spMkLst>
        </pc:spChg>
        <pc:spChg chg="mod">
          <ac:chgData name="Kim McFarland" userId="1982f2ba-237f-4893-a273-f06a34beffb0" providerId="ADAL" clId="{AF7381B6-BF90-40C6-B7DC-F9C4A0CE0460}" dt="2025-11-13T17:50:21.052" v="7137" actId="14100"/>
          <ac:spMkLst>
            <pc:docMk/>
            <pc:sldMk cId="3686516724" sldId="2147473929"/>
            <ac:spMk id="30723" creationId="{68DF304F-C1E3-AE83-52B6-3A69A054EC30}"/>
          </ac:spMkLst>
        </pc:spChg>
      </pc:sldChg>
      <pc:sldChg chg="modSp mod modCm">
        <pc:chgData name="Kim McFarland" userId="1982f2ba-237f-4893-a273-f06a34beffb0" providerId="ADAL" clId="{AF7381B6-BF90-40C6-B7DC-F9C4A0CE0460}" dt="2025-11-17T01:11:33.679" v="11983" actId="14100"/>
        <pc:sldMkLst>
          <pc:docMk/>
          <pc:sldMk cId="290127452" sldId="2147482770"/>
        </pc:sldMkLst>
        <pc:spChg chg="mod">
          <ac:chgData name="Kim McFarland" userId="1982f2ba-237f-4893-a273-f06a34beffb0" providerId="ADAL" clId="{AF7381B6-BF90-40C6-B7DC-F9C4A0CE0460}" dt="2025-11-17T01:11:33.679" v="11983" actId="14100"/>
          <ac:spMkLst>
            <pc:docMk/>
            <pc:sldMk cId="290127452" sldId="2147482770"/>
            <ac:spMk id="19458" creationId="{C24A20C0-2FA6-6B38-589F-4851D05C4B55}"/>
          </ac:spMkLst>
        </pc:spChg>
      </pc:sldChg>
      <pc:sldChg chg="modCm">
        <pc:chgData name="Kim McFarland" userId="1982f2ba-237f-4893-a273-f06a34beffb0" providerId="ADAL" clId="{AF7381B6-BF90-40C6-B7DC-F9C4A0CE0460}" dt="2025-11-12T13:18:49.249" v="1984"/>
        <pc:sldMkLst>
          <pc:docMk/>
          <pc:sldMk cId="1813167337" sldId="2147482802"/>
        </pc:sldMkLst>
      </pc:sldChg>
      <pc:sldChg chg="modSp mod">
        <pc:chgData name="Kim McFarland" userId="1982f2ba-237f-4893-a273-f06a34beffb0" providerId="ADAL" clId="{AF7381B6-BF90-40C6-B7DC-F9C4A0CE0460}" dt="2025-11-17T00:08:35.683" v="11846"/>
        <pc:sldMkLst>
          <pc:docMk/>
          <pc:sldMk cId="3568202166" sldId="2147482820"/>
        </pc:sldMkLst>
        <pc:spChg chg="mod">
          <ac:chgData name="Kim McFarland" userId="1982f2ba-237f-4893-a273-f06a34beffb0" providerId="ADAL" clId="{AF7381B6-BF90-40C6-B7DC-F9C4A0CE0460}" dt="2025-11-17T00:08:35.683" v="11846"/>
          <ac:spMkLst>
            <pc:docMk/>
            <pc:sldMk cId="3568202166" sldId="2147482820"/>
            <ac:spMk id="4" creationId="{C099F2FA-FC75-33EF-517A-90E3695685DA}"/>
          </ac:spMkLst>
        </pc:spChg>
      </pc:sldChg>
      <pc:sldChg chg="modSp mod modCm">
        <pc:chgData name="Kim McFarland" userId="1982f2ba-237f-4893-a273-f06a34beffb0" providerId="ADAL" clId="{AF7381B6-BF90-40C6-B7DC-F9C4A0CE0460}" dt="2025-11-17T00:55:50.832" v="11947" actId="20577"/>
        <pc:sldMkLst>
          <pc:docMk/>
          <pc:sldMk cId="1085089043" sldId="2147482822"/>
        </pc:sldMkLst>
        <pc:spChg chg="mod">
          <ac:chgData name="Kim McFarland" userId="1982f2ba-237f-4893-a273-f06a34beffb0" providerId="ADAL" clId="{AF7381B6-BF90-40C6-B7DC-F9C4A0CE0460}" dt="2025-11-17T00:55:50.832" v="11947" actId="20577"/>
          <ac:spMkLst>
            <pc:docMk/>
            <pc:sldMk cId="1085089043" sldId="2147482822"/>
            <ac:spMk id="4" creationId="{2BABD2EB-466E-9ACD-569A-29727F8464B3}"/>
          </ac:spMkLst>
        </pc:spChg>
      </pc:sldChg>
      <pc:sldChg chg="modSp modCm">
        <pc:chgData name="Kim McFarland" userId="1982f2ba-237f-4893-a273-f06a34beffb0" providerId="ADAL" clId="{AF7381B6-BF90-40C6-B7DC-F9C4A0CE0460}" dt="2025-11-17T01:04:20.065" v="11953"/>
        <pc:sldMkLst>
          <pc:docMk/>
          <pc:sldMk cId="3045011981" sldId="2147482845"/>
        </pc:sldMkLst>
        <pc:spChg chg="mod">
          <ac:chgData name="Kim McFarland" userId="1982f2ba-237f-4893-a273-f06a34beffb0" providerId="ADAL" clId="{AF7381B6-BF90-40C6-B7DC-F9C4A0CE0460}" dt="2025-11-17T01:03:38.244" v="11952"/>
          <ac:spMkLst>
            <pc:docMk/>
            <pc:sldMk cId="3045011981" sldId="2147482845"/>
            <ac:spMk id="4" creationId="{787FFA53-827B-71A7-0AFD-4004748D2581}"/>
          </ac:spMkLst>
        </pc:spChg>
      </pc:sldChg>
      <pc:sldChg chg="modSp mod modCm">
        <pc:chgData name="Kim McFarland" userId="1982f2ba-237f-4893-a273-f06a34beffb0" providerId="ADAL" clId="{AF7381B6-BF90-40C6-B7DC-F9C4A0CE0460}" dt="2025-11-12T13:20:04.430" v="1988"/>
        <pc:sldMkLst>
          <pc:docMk/>
          <pc:sldMk cId="937754210" sldId="2147482848"/>
        </pc:sldMkLst>
        <pc:spChg chg="mod">
          <ac:chgData name="Kim McFarland" userId="1982f2ba-237f-4893-a273-f06a34beffb0" providerId="ADAL" clId="{AF7381B6-BF90-40C6-B7DC-F9C4A0CE0460}" dt="2025-11-12T13:19:54.570" v="1987" actId="20577"/>
          <ac:spMkLst>
            <pc:docMk/>
            <pc:sldMk cId="937754210" sldId="2147482848"/>
            <ac:spMk id="3" creationId="{E82357BF-213D-F414-68E1-771A98FB3AEE}"/>
          </ac:spMkLst>
        </pc:spChg>
      </pc:sldChg>
      <pc:sldChg chg="modCm">
        <pc:chgData name="Kim McFarland" userId="1982f2ba-237f-4893-a273-f06a34beffb0" providerId="ADAL" clId="{AF7381B6-BF90-40C6-B7DC-F9C4A0CE0460}" dt="2025-11-12T12:51:02.603" v="1498"/>
        <pc:sldMkLst>
          <pc:docMk/>
          <pc:sldMk cId="1279392397" sldId="2147483624"/>
        </pc:sldMkLst>
      </pc:sldChg>
      <pc:sldChg chg="modSp mod">
        <pc:chgData name="Kim McFarland" userId="1982f2ba-237f-4893-a273-f06a34beffb0" providerId="ADAL" clId="{AF7381B6-BF90-40C6-B7DC-F9C4A0CE0460}" dt="2025-11-12T12:46:35.389" v="1468" actId="20577"/>
        <pc:sldMkLst>
          <pc:docMk/>
          <pc:sldMk cId="4020563240" sldId="2147483626"/>
        </pc:sldMkLst>
        <pc:spChg chg="mod">
          <ac:chgData name="Kim McFarland" userId="1982f2ba-237f-4893-a273-f06a34beffb0" providerId="ADAL" clId="{AF7381B6-BF90-40C6-B7DC-F9C4A0CE0460}" dt="2025-11-12T12:46:35.389" v="1468" actId="20577"/>
          <ac:spMkLst>
            <pc:docMk/>
            <pc:sldMk cId="4020563240" sldId="2147483626"/>
            <ac:spMk id="3" creationId="{170BBFEA-4FF2-9E71-9C15-8B28D2D605A3}"/>
          </ac:spMkLst>
        </pc:spChg>
      </pc:sldChg>
      <pc:sldChg chg="modCm">
        <pc:chgData name="Kim McFarland" userId="1982f2ba-237f-4893-a273-f06a34beffb0" providerId="ADAL" clId="{AF7381B6-BF90-40C6-B7DC-F9C4A0CE0460}" dt="2025-11-12T12:50:50.512" v="1497"/>
        <pc:sldMkLst>
          <pc:docMk/>
          <pc:sldMk cId="157955770" sldId="2147483631"/>
        </pc:sldMkLst>
      </pc:sldChg>
      <pc:sldChg chg="modSp mod">
        <pc:chgData name="Kim McFarland" userId="1982f2ba-237f-4893-a273-f06a34beffb0" providerId="ADAL" clId="{AF7381B6-BF90-40C6-B7DC-F9C4A0CE0460}" dt="2025-11-12T13:13:37.052" v="1905" actId="20577"/>
        <pc:sldMkLst>
          <pc:docMk/>
          <pc:sldMk cId="3595104538" sldId="2147483634"/>
        </pc:sldMkLst>
        <pc:spChg chg="mod">
          <ac:chgData name="Kim McFarland" userId="1982f2ba-237f-4893-a273-f06a34beffb0" providerId="ADAL" clId="{AF7381B6-BF90-40C6-B7DC-F9C4A0CE0460}" dt="2025-11-12T12:58:08.499" v="1618" actId="20577"/>
          <ac:spMkLst>
            <pc:docMk/>
            <pc:sldMk cId="3595104538" sldId="2147483634"/>
            <ac:spMk id="2" creationId="{2EACAC26-ABF4-C65A-E3D6-4534DC2432FE}"/>
          </ac:spMkLst>
        </pc:spChg>
        <pc:spChg chg="mod">
          <ac:chgData name="Kim McFarland" userId="1982f2ba-237f-4893-a273-f06a34beffb0" providerId="ADAL" clId="{AF7381B6-BF90-40C6-B7DC-F9C4A0CE0460}" dt="2025-11-12T13:13:37.052" v="1905" actId="20577"/>
          <ac:spMkLst>
            <pc:docMk/>
            <pc:sldMk cId="3595104538" sldId="2147483634"/>
            <ac:spMk id="9" creationId="{768E5C05-6EBD-54E3-F07F-F2D74481C7C1}"/>
          </ac:spMkLst>
        </pc:spChg>
      </pc:sldChg>
      <pc:sldChg chg="addSp delSp modSp mod">
        <pc:chgData name="Kim McFarland" userId="1982f2ba-237f-4893-a273-f06a34beffb0" providerId="ADAL" clId="{AF7381B6-BF90-40C6-B7DC-F9C4A0CE0460}" dt="2025-11-17T01:18:55.680" v="12058" actId="207"/>
        <pc:sldMkLst>
          <pc:docMk/>
          <pc:sldMk cId="1948362711" sldId="2147483636"/>
        </pc:sldMkLst>
        <pc:spChg chg="mod">
          <ac:chgData name="Kim McFarland" userId="1982f2ba-237f-4893-a273-f06a34beffb0" providerId="ADAL" clId="{AF7381B6-BF90-40C6-B7DC-F9C4A0CE0460}" dt="2025-11-17T01:16:02.649" v="12055" actId="20577"/>
          <ac:spMkLst>
            <pc:docMk/>
            <pc:sldMk cId="1948362711" sldId="2147483636"/>
            <ac:spMk id="2" creationId="{2036D851-1E91-FD11-0931-5343A67EB106}"/>
          </ac:spMkLst>
        </pc:spChg>
        <pc:spChg chg="mod">
          <ac:chgData name="Kim McFarland" userId="1982f2ba-237f-4893-a273-f06a34beffb0" providerId="ADAL" clId="{AF7381B6-BF90-40C6-B7DC-F9C4A0CE0460}" dt="2025-11-12T13:33:58.706" v="2225" actId="20577"/>
          <ac:spMkLst>
            <pc:docMk/>
            <pc:sldMk cId="1948362711" sldId="2147483636"/>
            <ac:spMk id="8" creationId="{33350CD6-462C-740C-49C7-5735807F5076}"/>
          </ac:spMkLst>
        </pc:spChg>
        <pc:spChg chg="mod">
          <ac:chgData name="Kim McFarland" userId="1982f2ba-237f-4893-a273-f06a34beffb0" providerId="ADAL" clId="{AF7381B6-BF90-40C6-B7DC-F9C4A0CE0460}" dt="2025-11-17T01:18:55.680" v="12058" actId="207"/>
          <ac:spMkLst>
            <pc:docMk/>
            <pc:sldMk cId="1948362711" sldId="2147483636"/>
            <ac:spMk id="22" creationId="{8DE1A189-390F-A06C-1A8D-CB089B93A368}"/>
          </ac:spMkLst>
        </pc:spChg>
      </pc:sldChg>
      <pc:sldChg chg="modSp mod">
        <pc:chgData name="Kim McFarland" userId="1982f2ba-237f-4893-a273-f06a34beffb0" providerId="ADAL" clId="{AF7381B6-BF90-40C6-B7DC-F9C4A0CE0460}" dt="2025-11-12T13:14:16.398" v="1912" actId="1036"/>
        <pc:sldMkLst>
          <pc:docMk/>
          <pc:sldMk cId="0" sldId="2147483638"/>
        </pc:sldMkLst>
        <pc:spChg chg="mod">
          <ac:chgData name="Kim McFarland" userId="1982f2ba-237f-4893-a273-f06a34beffb0" providerId="ADAL" clId="{AF7381B6-BF90-40C6-B7DC-F9C4A0CE0460}" dt="2025-11-12T13:14:16.398" v="1912" actId="1036"/>
          <ac:spMkLst>
            <pc:docMk/>
            <pc:sldMk cId="0" sldId="2147483638"/>
            <ac:spMk id="2" creationId="{51AF4565-EC2F-431E-A6C1-EF15E2D4E45B}"/>
          </ac:spMkLst>
        </pc:spChg>
        <pc:spChg chg="mod">
          <ac:chgData name="Kim McFarland" userId="1982f2ba-237f-4893-a273-f06a34beffb0" providerId="ADAL" clId="{AF7381B6-BF90-40C6-B7DC-F9C4A0CE0460}" dt="2025-11-12T13:13:11.515" v="1895" actId="20577"/>
          <ac:spMkLst>
            <pc:docMk/>
            <pc:sldMk cId="0" sldId="2147483638"/>
            <ac:spMk id="6" creationId="{63795AB1-69D3-8F7F-4BAB-C1BCFF96ABE7}"/>
          </ac:spMkLst>
        </pc:spChg>
        <pc:spChg chg="mod">
          <ac:chgData name="Kim McFarland" userId="1982f2ba-237f-4893-a273-f06a34beffb0" providerId="ADAL" clId="{AF7381B6-BF90-40C6-B7DC-F9C4A0CE0460}" dt="2025-11-12T13:14:16.398" v="1912" actId="1036"/>
          <ac:spMkLst>
            <pc:docMk/>
            <pc:sldMk cId="0" sldId="2147483638"/>
            <ac:spMk id="10" creationId="{A8F5500D-1B72-9EAA-AD2B-F928241AF771}"/>
          </ac:spMkLst>
        </pc:spChg>
        <pc:spChg chg="mod">
          <ac:chgData name="Kim McFarland" userId="1982f2ba-237f-4893-a273-f06a34beffb0" providerId="ADAL" clId="{AF7381B6-BF90-40C6-B7DC-F9C4A0CE0460}" dt="2025-11-12T13:14:16.398" v="1912" actId="1036"/>
          <ac:spMkLst>
            <pc:docMk/>
            <pc:sldMk cId="0" sldId="2147483638"/>
            <ac:spMk id="11" creationId="{C4F33F1A-59E1-AA8E-BDBD-D47A2FC81B3F}"/>
          </ac:spMkLst>
        </pc:spChg>
        <pc:spChg chg="mod">
          <ac:chgData name="Kim McFarland" userId="1982f2ba-237f-4893-a273-f06a34beffb0" providerId="ADAL" clId="{AF7381B6-BF90-40C6-B7DC-F9C4A0CE0460}" dt="2025-11-12T13:14:16.398" v="1912" actId="1036"/>
          <ac:spMkLst>
            <pc:docMk/>
            <pc:sldMk cId="0" sldId="2147483638"/>
            <ac:spMk id="12" creationId="{7521B82F-B3F4-77F1-0328-67741C99CD63}"/>
          </ac:spMkLst>
        </pc:spChg>
        <pc:spChg chg="mod">
          <ac:chgData name="Kim McFarland" userId="1982f2ba-237f-4893-a273-f06a34beffb0" providerId="ADAL" clId="{AF7381B6-BF90-40C6-B7DC-F9C4A0CE0460}" dt="2025-11-12T13:14:16.398" v="1912" actId="1036"/>
          <ac:spMkLst>
            <pc:docMk/>
            <pc:sldMk cId="0" sldId="2147483638"/>
            <ac:spMk id="15" creationId="{97091561-0ABE-3274-F850-090ABC392841}"/>
          </ac:spMkLst>
        </pc:spChg>
        <pc:spChg chg="mod">
          <ac:chgData name="Kim McFarland" userId="1982f2ba-237f-4893-a273-f06a34beffb0" providerId="ADAL" clId="{AF7381B6-BF90-40C6-B7DC-F9C4A0CE0460}" dt="2025-11-12T13:14:16.398" v="1912" actId="1036"/>
          <ac:spMkLst>
            <pc:docMk/>
            <pc:sldMk cId="0" sldId="2147483638"/>
            <ac:spMk id="19" creationId="{BBF64161-B6E0-71ED-8A25-3D828BF0DF13}"/>
          </ac:spMkLst>
        </pc:spChg>
        <pc:spChg chg="mod">
          <ac:chgData name="Kim McFarland" userId="1982f2ba-237f-4893-a273-f06a34beffb0" providerId="ADAL" clId="{AF7381B6-BF90-40C6-B7DC-F9C4A0CE0460}" dt="2025-11-12T13:14:16.398" v="1912" actId="1036"/>
          <ac:spMkLst>
            <pc:docMk/>
            <pc:sldMk cId="0" sldId="2147483638"/>
            <ac:spMk id="20" creationId="{E5656215-95FD-439C-AE1A-EC7B293954D2}"/>
          </ac:spMkLst>
        </pc:spChg>
        <pc:spChg chg="mod">
          <ac:chgData name="Kim McFarland" userId="1982f2ba-237f-4893-a273-f06a34beffb0" providerId="ADAL" clId="{AF7381B6-BF90-40C6-B7DC-F9C4A0CE0460}" dt="2025-11-12T13:14:16.398" v="1912" actId="1036"/>
          <ac:spMkLst>
            <pc:docMk/>
            <pc:sldMk cId="0" sldId="2147483638"/>
            <ac:spMk id="22" creationId="{FB9D886E-B3C8-3D27-2ACF-B05017A40740}"/>
          </ac:spMkLst>
        </pc:spChg>
        <pc:spChg chg="mod">
          <ac:chgData name="Kim McFarland" userId="1982f2ba-237f-4893-a273-f06a34beffb0" providerId="ADAL" clId="{AF7381B6-BF90-40C6-B7DC-F9C4A0CE0460}" dt="2025-11-12T13:11:57.421" v="1887" actId="20577"/>
          <ac:spMkLst>
            <pc:docMk/>
            <pc:sldMk cId="0" sldId="2147483638"/>
            <ac:spMk id="20482" creationId="{6110A220-92F4-4770-96E4-EE8D0CE02C3E}"/>
          </ac:spMkLst>
        </pc:spChg>
        <pc:spChg chg="mod">
          <ac:chgData name="Kim McFarland" userId="1982f2ba-237f-4893-a273-f06a34beffb0" providerId="ADAL" clId="{AF7381B6-BF90-40C6-B7DC-F9C4A0CE0460}" dt="2025-11-12T13:12:05.820" v="1888" actId="113"/>
          <ac:spMkLst>
            <pc:docMk/>
            <pc:sldMk cId="0" sldId="2147483638"/>
            <ac:spMk id="20484" creationId="{64FE162B-3EC3-45F7-BE70-11BF0B9D4D72}"/>
          </ac:spMkLst>
        </pc:spChg>
        <pc:spChg chg="mod">
          <ac:chgData name="Kim McFarland" userId="1982f2ba-237f-4893-a273-f06a34beffb0" providerId="ADAL" clId="{AF7381B6-BF90-40C6-B7DC-F9C4A0CE0460}" dt="2025-11-12T13:14:16.398" v="1912" actId="1036"/>
          <ac:spMkLst>
            <pc:docMk/>
            <pc:sldMk cId="0" sldId="2147483638"/>
            <ac:spMk id="20490" creationId="{7A83957F-52CF-47B4-9BA9-B8E7AE949934}"/>
          </ac:spMkLst>
        </pc:spChg>
        <pc:spChg chg="mod">
          <ac:chgData name="Kim McFarland" userId="1982f2ba-237f-4893-a273-f06a34beffb0" providerId="ADAL" clId="{AF7381B6-BF90-40C6-B7DC-F9C4A0CE0460}" dt="2025-11-12T13:14:16.398" v="1912" actId="1036"/>
          <ac:spMkLst>
            <pc:docMk/>
            <pc:sldMk cId="0" sldId="2147483638"/>
            <ac:spMk id="20491" creationId="{D623F409-4E5D-4D89-A755-225144BB0FEC}"/>
          </ac:spMkLst>
        </pc:spChg>
      </pc:sldChg>
      <pc:sldChg chg="modSp add del mod">
        <pc:chgData name="Kim McFarland" userId="1982f2ba-237f-4893-a273-f06a34beffb0" providerId="ADAL" clId="{AF7381B6-BF90-40C6-B7DC-F9C4A0CE0460}" dt="2025-11-17T01:32:14.164" v="12118" actId="114"/>
        <pc:sldMkLst>
          <pc:docMk/>
          <pc:sldMk cId="3983076093" sldId="2147483640"/>
        </pc:sldMkLst>
        <pc:spChg chg="mod">
          <ac:chgData name="Kim McFarland" userId="1982f2ba-237f-4893-a273-f06a34beffb0" providerId="ADAL" clId="{AF7381B6-BF90-40C6-B7DC-F9C4A0CE0460}" dt="2025-11-17T01:32:14.164" v="12118" actId="114"/>
          <ac:spMkLst>
            <pc:docMk/>
            <pc:sldMk cId="3983076093" sldId="2147483640"/>
            <ac:spMk id="30722" creationId="{59BF51B0-7C0B-08CF-6812-5ACBB750FA33}"/>
          </ac:spMkLst>
        </pc:spChg>
      </pc:sldChg>
      <pc:sldChg chg="modSp add mod modCm">
        <pc:chgData name="Kim McFarland" userId="1982f2ba-237f-4893-a273-f06a34beffb0" providerId="ADAL" clId="{AF7381B6-BF90-40C6-B7DC-F9C4A0CE0460}" dt="2025-11-17T01:31:06.980" v="12094" actId="114"/>
        <pc:sldMkLst>
          <pc:docMk/>
          <pc:sldMk cId="1300071683" sldId="2147483644"/>
        </pc:sldMkLst>
        <pc:spChg chg="mod">
          <ac:chgData name="Kim McFarland" userId="1982f2ba-237f-4893-a273-f06a34beffb0" providerId="ADAL" clId="{AF7381B6-BF90-40C6-B7DC-F9C4A0CE0460}" dt="2025-11-17T01:31:06.980" v="12094" actId="114"/>
          <ac:spMkLst>
            <pc:docMk/>
            <pc:sldMk cId="1300071683" sldId="2147483644"/>
            <ac:spMk id="30722" creationId="{4F9C941E-AE34-8F98-256E-4D5CCB7CDE7C}"/>
          </ac:spMkLst>
        </pc:spChg>
        <pc:spChg chg="mod">
          <ac:chgData name="Kim McFarland" userId="1982f2ba-237f-4893-a273-f06a34beffb0" providerId="ADAL" clId="{AF7381B6-BF90-40C6-B7DC-F9C4A0CE0460}" dt="2025-11-17T00:43:25.412" v="11939" actId="20577"/>
          <ac:spMkLst>
            <pc:docMk/>
            <pc:sldMk cId="1300071683" sldId="2147483644"/>
            <ac:spMk id="30723" creationId="{BE708F1E-46E0-8298-A449-390D4D9587FD}"/>
          </ac:spMkLst>
        </pc:spChg>
      </pc:sldChg>
      <pc:sldChg chg="modSp add mod">
        <pc:chgData name="Kim McFarland" userId="1982f2ba-237f-4893-a273-f06a34beffb0" providerId="ADAL" clId="{AF7381B6-BF90-40C6-B7DC-F9C4A0CE0460}" dt="2025-11-17T01:32:46.890" v="12130" actId="20577"/>
        <pc:sldMkLst>
          <pc:docMk/>
          <pc:sldMk cId="836429397" sldId="2147483645"/>
        </pc:sldMkLst>
        <pc:spChg chg="mod">
          <ac:chgData name="Kim McFarland" userId="1982f2ba-237f-4893-a273-f06a34beffb0" providerId="ADAL" clId="{AF7381B6-BF90-40C6-B7DC-F9C4A0CE0460}" dt="2025-11-17T01:32:46.890" v="12130" actId="20577"/>
          <ac:spMkLst>
            <pc:docMk/>
            <pc:sldMk cId="836429397" sldId="2147483645"/>
            <ac:spMk id="30722" creationId="{37868EC1-85D8-155F-3881-B866B4E4B73E}"/>
          </ac:spMkLst>
        </pc:spChg>
      </pc:sldChg>
      <pc:sldChg chg="add modCm">
        <pc:chgData name="Kim McFarland" userId="1982f2ba-237f-4893-a273-f06a34beffb0" providerId="ADAL" clId="{AF7381B6-BF90-40C6-B7DC-F9C4A0CE0460}" dt="2025-11-12T11:10:27.182" v="116"/>
        <pc:sldMkLst>
          <pc:docMk/>
          <pc:sldMk cId="877774649" sldId="2147483646"/>
        </pc:sldMkLst>
      </pc:sldChg>
      <pc:sldChg chg="modSp add mod modCm">
        <pc:chgData name="Kim McFarland" userId="1982f2ba-237f-4893-a273-f06a34beffb0" providerId="ADAL" clId="{AF7381B6-BF90-40C6-B7DC-F9C4A0CE0460}" dt="2025-11-17T00:16:27.539" v="11857"/>
        <pc:sldMkLst>
          <pc:docMk/>
          <pc:sldMk cId="2368259317" sldId="2147483647"/>
        </pc:sldMkLst>
        <pc:spChg chg="mod">
          <ac:chgData name="Kim McFarland" userId="1982f2ba-237f-4893-a273-f06a34beffb0" providerId="ADAL" clId="{AF7381B6-BF90-40C6-B7DC-F9C4A0CE0460}" dt="2025-11-17T00:15:57.593" v="11856" actId="20577"/>
          <ac:spMkLst>
            <pc:docMk/>
            <pc:sldMk cId="2368259317" sldId="2147483647"/>
            <ac:spMk id="3" creationId="{04AD68E6-524E-CCE2-9491-8294B7F8D109}"/>
          </ac:spMkLst>
        </pc:spChg>
      </pc:sldChg>
    </pc:docChg>
  </pc:docChgLst>
  <pc:docChgLst>
    <pc:chgData name="Sowmya Daram" userId="cb26149f-20a2-4dc1-bfac-f2d1656fce07" providerId="ADAL" clId="{3D691BDA-1D77-425E-8F7F-71D5595F9A13}"/>
    <pc:docChg chg="modSld">
      <pc:chgData name="Sowmya Daram" userId="cb26149f-20a2-4dc1-bfac-f2d1656fce07" providerId="ADAL" clId="{3D691BDA-1D77-425E-8F7F-71D5595F9A13}" dt="2025-12-01T23:01:23.981" v="8" actId="20577"/>
      <pc:docMkLst>
        <pc:docMk/>
      </pc:docMkLst>
      <pc:sldChg chg="modSp mod">
        <pc:chgData name="Sowmya Daram" userId="cb26149f-20a2-4dc1-bfac-f2d1656fce07" providerId="ADAL" clId="{3D691BDA-1D77-425E-8F7F-71D5595F9A13}" dt="2025-12-01T23:00:26.005" v="6" actId="6549"/>
        <pc:sldMkLst>
          <pc:docMk/>
          <pc:sldMk cId="1001855526" sldId="280"/>
        </pc:sldMkLst>
        <pc:spChg chg="mod">
          <ac:chgData name="Sowmya Daram" userId="cb26149f-20a2-4dc1-bfac-f2d1656fce07" providerId="ADAL" clId="{3D691BDA-1D77-425E-8F7F-71D5595F9A13}" dt="2025-12-01T23:00:26.005" v="6" actId="6549"/>
          <ac:spMkLst>
            <pc:docMk/>
            <pc:sldMk cId="1001855526" sldId="280"/>
            <ac:spMk id="30722" creationId="{B9A4B424-753F-188E-3D2F-63142DE8D555}"/>
          </ac:spMkLst>
        </pc:spChg>
      </pc:sldChg>
      <pc:sldChg chg="modSp">
        <pc:chgData name="Sowmya Daram" userId="cb26149f-20a2-4dc1-bfac-f2d1656fce07" providerId="ADAL" clId="{3D691BDA-1D77-425E-8F7F-71D5595F9A13}" dt="2025-12-01T22:47:00.497" v="0"/>
        <pc:sldMkLst>
          <pc:docMk/>
          <pc:sldMk cId="0" sldId="321"/>
        </pc:sldMkLst>
        <pc:spChg chg="mod">
          <ac:chgData name="Sowmya Daram" userId="cb26149f-20a2-4dc1-bfac-f2d1656fce07" providerId="ADAL" clId="{3D691BDA-1D77-425E-8F7F-71D5595F9A13}" dt="2025-12-01T22:47:00.497" v="0"/>
          <ac:spMkLst>
            <pc:docMk/>
            <pc:sldMk cId="0" sldId="321"/>
            <ac:spMk id="7171" creationId="{4D67E167-2F37-481F-AB26-A6E236679EF3}"/>
          </ac:spMkLst>
        </pc:spChg>
      </pc:sldChg>
      <pc:sldChg chg="modCm">
        <pc:chgData name="Sowmya Daram" userId="cb26149f-20a2-4dc1-bfac-f2d1656fce07" providerId="ADAL" clId="{3D691BDA-1D77-425E-8F7F-71D5595F9A13}" dt="2025-12-01T22:47:10.320" v="1"/>
        <pc:sldMkLst>
          <pc:docMk/>
          <pc:sldMk cId="3686516724" sldId="2147473929"/>
        </pc:sldMkLst>
      </pc:sldChg>
      <pc:sldChg chg="modNotesTx">
        <pc:chgData name="Sowmya Daram" userId="cb26149f-20a2-4dc1-bfac-f2d1656fce07" providerId="ADAL" clId="{3D691BDA-1D77-425E-8F7F-71D5595F9A13}" dt="2025-12-01T23:01:23.981" v="8" actId="20577"/>
        <pc:sldMkLst>
          <pc:docMk/>
          <pc:sldMk cId="1300071683" sldId="2147483644"/>
        </pc:sldMkLst>
      </pc:sldChg>
    </pc:docChg>
  </pc:docChgLst>
  <pc:docChgLst>
    <pc:chgData name="Maddelynne Parker" userId="bbd98e11-5b29-4651-a360-03f415633d41" providerId="ADAL" clId="{CF45C34D-A7C8-4392-AE4E-A791532702B1}"/>
    <pc:docChg chg="undo redo custSel delSld modSld">
      <pc:chgData name="Maddelynne Parker" userId="bbd98e11-5b29-4651-a360-03f415633d41" providerId="ADAL" clId="{CF45C34D-A7C8-4392-AE4E-A791532702B1}" dt="2025-11-11T20:14:32.912" v="13065"/>
      <pc:docMkLst>
        <pc:docMk/>
      </pc:docMkLst>
      <pc:sldChg chg="addSp delSp modSp mod modCm chgLayout">
        <pc:chgData name="Maddelynne Parker" userId="bbd98e11-5b29-4651-a360-03f415633d41" providerId="ADAL" clId="{CF45C34D-A7C8-4392-AE4E-A791532702B1}" dt="2025-11-11T16:59:07.898" v="8453" actId="1076"/>
        <pc:sldMkLst>
          <pc:docMk/>
          <pc:sldMk cId="0" sldId="263"/>
        </pc:sldMkLst>
        <pc:spChg chg="mod">
          <ac:chgData name="Maddelynne Parker" userId="bbd98e11-5b29-4651-a360-03f415633d41" providerId="ADAL" clId="{CF45C34D-A7C8-4392-AE4E-A791532702B1}" dt="2025-11-10T19:53:42.219" v="718" actId="1035"/>
          <ac:spMkLst>
            <pc:docMk/>
            <pc:sldMk cId="0" sldId="263"/>
            <ac:spMk id="2" creationId="{51AF4565-EC2F-431E-A6C1-EF15E2D4E45B}"/>
          </ac:spMkLst>
        </pc:spChg>
        <pc:spChg chg="mod">
          <ac:chgData name="Maddelynne Parker" userId="bbd98e11-5b29-4651-a360-03f415633d41" providerId="ADAL" clId="{CF45C34D-A7C8-4392-AE4E-A791532702B1}" dt="2025-11-10T20:00:45.689" v="1086" actId="12"/>
          <ac:spMkLst>
            <pc:docMk/>
            <pc:sldMk cId="0" sldId="263"/>
            <ac:spMk id="4" creationId="{3FE7D6F8-4C9D-C0DA-BCCE-E5A8D2B68C0F}"/>
          </ac:spMkLst>
        </pc:spChg>
        <pc:spChg chg="add mod">
          <ac:chgData name="Maddelynne Parker" userId="bbd98e11-5b29-4651-a360-03f415633d41" providerId="ADAL" clId="{CF45C34D-A7C8-4392-AE4E-A791532702B1}" dt="2025-11-10T19:53:42.219" v="718" actId="1035"/>
          <ac:spMkLst>
            <pc:docMk/>
            <pc:sldMk cId="0" sldId="263"/>
            <ac:spMk id="5" creationId="{405DFF8B-7B5C-0F01-EDB4-D1910FAC8020}"/>
          </ac:spMkLst>
        </pc:spChg>
        <pc:spChg chg="mod">
          <ac:chgData name="Maddelynne Parker" userId="bbd98e11-5b29-4651-a360-03f415633d41" providerId="ADAL" clId="{CF45C34D-A7C8-4392-AE4E-A791532702B1}" dt="2025-11-10T19:57:15.081" v="988" actId="20577"/>
          <ac:spMkLst>
            <pc:docMk/>
            <pc:sldMk cId="0" sldId="263"/>
            <ac:spMk id="7" creationId="{C553CDD3-6503-20BE-6B75-F99597A1DDC3}"/>
          </ac:spMkLst>
        </pc:spChg>
        <pc:spChg chg="mod">
          <ac:chgData name="Maddelynne Parker" userId="bbd98e11-5b29-4651-a360-03f415633d41" providerId="ADAL" clId="{CF45C34D-A7C8-4392-AE4E-A791532702B1}" dt="2025-11-10T19:53:42.219" v="718" actId="1035"/>
          <ac:spMkLst>
            <pc:docMk/>
            <pc:sldMk cId="0" sldId="263"/>
            <ac:spMk id="8" creationId="{28C69F11-2CB1-57D3-7669-95468073362E}"/>
          </ac:spMkLst>
        </pc:spChg>
        <pc:spChg chg="add mod ord">
          <ac:chgData name="Maddelynne Parker" userId="bbd98e11-5b29-4651-a360-03f415633d41" providerId="ADAL" clId="{CF45C34D-A7C8-4392-AE4E-A791532702B1}" dt="2025-11-10T19:56:05.362" v="863" actId="20577"/>
          <ac:spMkLst>
            <pc:docMk/>
            <pc:sldMk cId="0" sldId="263"/>
            <ac:spMk id="9" creationId="{D57CB1A7-8A7F-C432-5CD0-29FE0236DFD9}"/>
          </ac:spMkLst>
        </pc:spChg>
        <pc:spChg chg="mod">
          <ac:chgData name="Maddelynne Parker" userId="bbd98e11-5b29-4651-a360-03f415633d41" providerId="ADAL" clId="{CF45C34D-A7C8-4392-AE4E-A791532702B1}" dt="2025-11-10T19:53:42.219" v="718" actId="1035"/>
          <ac:spMkLst>
            <pc:docMk/>
            <pc:sldMk cId="0" sldId="263"/>
            <ac:spMk id="17413" creationId="{FD07461B-B65E-49D9-8F9A-419AF61467E9}"/>
          </ac:spMkLst>
        </pc:spChg>
        <pc:spChg chg="mod ord">
          <ac:chgData name="Maddelynne Parker" userId="bbd98e11-5b29-4651-a360-03f415633d41" providerId="ADAL" clId="{CF45C34D-A7C8-4392-AE4E-A791532702B1}" dt="2025-11-10T21:04:09.216" v="2124" actId="20577"/>
          <ac:spMkLst>
            <pc:docMk/>
            <pc:sldMk cId="0" sldId="263"/>
            <ac:spMk id="20482" creationId="{6110A220-92F4-4770-96E4-EE8D0CE02C3E}"/>
          </ac:spMkLst>
        </pc:spChg>
        <pc:spChg chg="mod">
          <ac:chgData name="Maddelynne Parker" userId="bbd98e11-5b29-4651-a360-03f415633d41" providerId="ADAL" clId="{CF45C34D-A7C8-4392-AE4E-A791532702B1}" dt="2025-11-11T16:59:07.898" v="8453" actId="1076"/>
          <ac:spMkLst>
            <pc:docMk/>
            <pc:sldMk cId="0" sldId="263"/>
            <ac:spMk id="20484" creationId="{64FE162B-3EC3-45F7-BE70-11BF0B9D4D72}"/>
          </ac:spMkLst>
        </pc:spChg>
        <pc:spChg chg="mod">
          <ac:chgData name="Maddelynne Parker" userId="bbd98e11-5b29-4651-a360-03f415633d41" providerId="ADAL" clId="{CF45C34D-A7C8-4392-AE4E-A791532702B1}" dt="2025-11-10T19:45:36.552" v="416" actId="1076"/>
          <ac:spMkLst>
            <pc:docMk/>
            <pc:sldMk cId="0" sldId="263"/>
            <ac:spMk id="20487" creationId="{9555F710-4B64-46BC-971C-7B76A8CFDC37}"/>
          </ac:spMkLst>
        </pc:spChg>
        <pc:spChg chg="mod">
          <ac:chgData name="Maddelynne Parker" userId="bbd98e11-5b29-4651-a360-03f415633d41" providerId="ADAL" clId="{CF45C34D-A7C8-4392-AE4E-A791532702B1}" dt="2025-11-10T19:53:42.219" v="718" actId="1035"/>
          <ac:spMkLst>
            <pc:docMk/>
            <pc:sldMk cId="0" sldId="263"/>
            <ac:spMk id="20488" creationId="{893A8A7E-5AD0-4FDC-A595-497C4C9E50BC}"/>
          </ac:spMkLst>
        </pc:spChg>
        <pc:spChg chg="mod">
          <ac:chgData name="Maddelynne Parker" userId="bbd98e11-5b29-4651-a360-03f415633d41" providerId="ADAL" clId="{CF45C34D-A7C8-4392-AE4E-A791532702B1}" dt="2025-11-10T19:58:14.392" v="1036" actId="14100"/>
          <ac:spMkLst>
            <pc:docMk/>
            <pc:sldMk cId="0" sldId="263"/>
            <ac:spMk id="20490" creationId="{7A83957F-52CF-47B4-9BA9-B8E7AE949934}"/>
          </ac:spMkLst>
        </pc:spChg>
        <pc:spChg chg="mod">
          <ac:chgData name="Maddelynne Parker" userId="bbd98e11-5b29-4651-a360-03f415633d41" providerId="ADAL" clId="{CF45C34D-A7C8-4392-AE4E-A791532702B1}" dt="2025-11-10T19:53:42.219" v="718" actId="1035"/>
          <ac:spMkLst>
            <pc:docMk/>
            <pc:sldMk cId="0" sldId="263"/>
            <ac:spMk id="20491" creationId="{D623F409-4E5D-4D89-A755-225144BB0FEC}"/>
          </ac:spMkLst>
        </pc:spChg>
        <pc:spChg chg="mod">
          <ac:chgData name="Maddelynne Parker" userId="bbd98e11-5b29-4651-a360-03f415633d41" providerId="ADAL" clId="{CF45C34D-A7C8-4392-AE4E-A791532702B1}" dt="2025-11-10T19:53:42.219" v="718" actId="1035"/>
          <ac:spMkLst>
            <pc:docMk/>
            <pc:sldMk cId="0" sldId="263"/>
            <ac:spMk id="20493" creationId="{60E1E584-705B-4376-990B-CEAF91451E0D}"/>
          </ac:spMkLst>
        </pc:spChg>
        <pc:spChg chg="mod">
          <ac:chgData name="Maddelynne Parker" userId="bbd98e11-5b29-4651-a360-03f415633d41" providerId="ADAL" clId="{CF45C34D-A7C8-4392-AE4E-A791532702B1}" dt="2025-11-10T19:53:42.219" v="718" actId="1035"/>
          <ac:spMkLst>
            <pc:docMk/>
            <pc:sldMk cId="0" sldId="263"/>
            <ac:spMk id="20494" creationId="{5C9F2226-A200-4132-9525-3EE0F543DF4E}"/>
          </ac:spMkLst>
        </pc:spChg>
      </pc:sldChg>
      <pc:sldChg chg="modSp modCm">
        <pc:chgData name="Maddelynne Parker" userId="bbd98e11-5b29-4651-a360-03f415633d41" providerId="ADAL" clId="{CF45C34D-A7C8-4392-AE4E-A791532702B1}" dt="2025-11-10T19:32:16.872" v="178"/>
        <pc:sldMkLst>
          <pc:docMk/>
          <pc:sldMk cId="1031333996" sldId="2147473669"/>
        </pc:sldMkLst>
        <pc:spChg chg="mod">
          <ac:chgData name="Maddelynne Parker" userId="bbd98e11-5b29-4651-a360-03f415633d41" providerId="ADAL" clId="{CF45C34D-A7C8-4392-AE4E-A791532702B1}" dt="2025-11-10T19:32:10.344" v="177" actId="1076"/>
          <ac:spMkLst>
            <pc:docMk/>
            <pc:sldMk cId="1031333996" sldId="2147473669"/>
            <ac:spMk id="3" creationId="{14A7CAFF-A45E-F873-0CA7-DC128903B88E}"/>
          </ac:spMkLst>
        </pc:spChg>
      </pc:sldChg>
      <pc:sldChg chg="modCm">
        <pc:chgData name="Maddelynne Parker" userId="bbd98e11-5b29-4651-a360-03f415633d41" providerId="ADAL" clId="{CF45C34D-A7C8-4392-AE4E-A791532702B1}" dt="2025-11-10T19:17:58.754" v="0"/>
        <pc:sldMkLst>
          <pc:docMk/>
          <pc:sldMk cId="1392479183" sldId="2147473670"/>
        </pc:sldMkLst>
      </pc:sldChg>
      <pc:sldChg chg="modSp mod">
        <pc:chgData name="Maddelynne Parker" userId="bbd98e11-5b29-4651-a360-03f415633d41" providerId="ADAL" clId="{CF45C34D-A7C8-4392-AE4E-A791532702B1}" dt="2025-11-10T19:30:28.200" v="163" actId="20577"/>
        <pc:sldMkLst>
          <pc:docMk/>
          <pc:sldMk cId="4084349966" sldId="2147473686"/>
        </pc:sldMkLst>
        <pc:spChg chg="mod">
          <ac:chgData name="Maddelynne Parker" userId="bbd98e11-5b29-4651-a360-03f415633d41" providerId="ADAL" clId="{CF45C34D-A7C8-4392-AE4E-A791532702B1}" dt="2025-11-10T19:30:28.200" v="163" actId="20577"/>
          <ac:spMkLst>
            <pc:docMk/>
            <pc:sldMk cId="4084349966" sldId="2147473686"/>
            <ac:spMk id="5" creationId="{39A6B56D-B962-4F85-B985-DDC413195A16}"/>
          </ac:spMkLst>
        </pc:spChg>
      </pc:sldChg>
      <pc:sldChg chg="modSp mod modCm">
        <pc:chgData name="Maddelynne Parker" userId="bbd98e11-5b29-4651-a360-03f415633d41" providerId="ADAL" clId="{CF45C34D-A7C8-4392-AE4E-A791532702B1}" dt="2025-11-10T19:29:09.580" v="148"/>
        <pc:sldMkLst>
          <pc:docMk/>
          <pc:sldMk cId="864672602" sldId="2147473920"/>
        </pc:sldMkLst>
        <pc:spChg chg="mod">
          <ac:chgData name="Maddelynne Parker" userId="bbd98e11-5b29-4651-a360-03f415633d41" providerId="ADAL" clId="{CF45C34D-A7C8-4392-AE4E-A791532702B1}" dt="2025-11-10T19:19:13.315" v="17" actId="20577"/>
          <ac:spMkLst>
            <pc:docMk/>
            <pc:sldMk cId="864672602" sldId="2147473920"/>
            <ac:spMk id="2" creationId="{5426871F-6C10-9BBE-22BE-89945170C8ED}"/>
          </ac:spMkLst>
        </pc:spChg>
        <pc:spChg chg="mod">
          <ac:chgData name="Maddelynne Parker" userId="bbd98e11-5b29-4651-a360-03f415633d41" providerId="ADAL" clId="{CF45C34D-A7C8-4392-AE4E-A791532702B1}" dt="2025-11-10T19:23:11.728" v="56" actId="20577"/>
          <ac:spMkLst>
            <pc:docMk/>
            <pc:sldMk cId="864672602" sldId="2147473920"/>
            <ac:spMk id="3" creationId="{C7819168-6AC7-0360-4A0C-60D3A481BF95}"/>
          </ac:spMkLst>
        </pc:spChg>
        <pc:spChg chg="mod">
          <ac:chgData name="Maddelynne Parker" userId="bbd98e11-5b29-4651-a360-03f415633d41" providerId="ADAL" clId="{CF45C34D-A7C8-4392-AE4E-A791532702B1}" dt="2025-11-10T19:28:30.582" v="147" actId="20577"/>
          <ac:spMkLst>
            <pc:docMk/>
            <pc:sldMk cId="864672602" sldId="2147473920"/>
            <ac:spMk id="6" creationId="{12549F24-0A09-9C43-6B49-557EA0E3D51F}"/>
          </ac:spMkLst>
        </pc:spChg>
      </pc:sldChg>
      <pc:sldChg chg="modSp mod">
        <pc:chgData name="Maddelynne Parker" userId="bbd98e11-5b29-4651-a360-03f415633d41" providerId="ADAL" clId="{CF45C34D-A7C8-4392-AE4E-A791532702B1}" dt="2025-11-11T18:55:20.184" v="10947" actId="1076"/>
        <pc:sldMkLst>
          <pc:docMk/>
          <pc:sldMk cId="1813167337" sldId="2147482802"/>
        </pc:sldMkLst>
        <pc:spChg chg="mod">
          <ac:chgData name="Maddelynne Parker" userId="bbd98e11-5b29-4651-a360-03f415633d41" providerId="ADAL" clId="{CF45C34D-A7C8-4392-AE4E-A791532702B1}" dt="2025-11-11T18:55:20.184" v="10947" actId="1076"/>
          <ac:spMkLst>
            <pc:docMk/>
            <pc:sldMk cId="1813167337" sldId="2147482802"/>
            <ac:spMk id="4" creationId="{B207F071-DC17-9DDD-AD27-FA3292E4CE9C}"/>
          </ac:spMkLst>
        </pc:spChg>
      </pc:sldChg>
      <pc:sldChg chg="modSp mod modCm">
        <pc:chgData name="Maddelynne Parker" userId="bbd98e11-5b29-4651-a360-03f415633d41" providerId="ADAL" clId="{CF45C34D-A7C8-4392-AE4E-A791532702B1}" dt="2025-11-10T19:32:59.226" v="191"/>
        <pc:sldMkLst>
          <pc:docMk/>
          <pc:sldMk cId="3568202166" sldId="2147482820"/>
        </pc:sldMkLst>
        <pc:spChg chg="mod">
          <ac:chgData name="Maddelynne Parker" userId="bbd98e11-5b29-4651-a360-03f415633d41" providerId="ADAL" clId="{CF45C34D-A7C8-4392-AE4E-A791532702B1}" dt="2025-11-10T19:32:55.276" v="190" actId="20577"/>
          <ac:spMkLst>
            <pc:docMk/>
            <pc:sldMk cId="3568202166" sldId="2147482820"/>
            <ac:spMk id="4" creationId="{C099F2FA-FC75-33EF-517A-90E3695685DA}"/>
          </ac:spMkLst>
        </pc:spChg>
      </pc:sldChg>
      <pc:sldChg chg="modSp mod modCm">
        <pc:chgData name="Maddelynne Parker" userId="bbd98e11-5b29-4651-a360-03f415633d41" providerId="ADAL" clId="{CF45C34D-A7C8-4392-AE4E-A791532702B1}" dt="2025-11-11T15:11:27.601" v="5575" actId="20577"/>
        <pc:sldMkLst>
          <pc:docMk/>
          <pc:sldMk cId="1085089043" sldId="2147482822"/>
        </pc:sldMkLst>
        <pc:spChg chg="mod">
          <ac:chgData name="Maddelynne Parker" userId="bbd98e11-5b29-4651-a360-03f415633d41" providerId="ADAL" clId="{CF45C34D-A7C8-4392-AE4E-A791532702B1}" dt="2025-11-11T15:11:27.601" v="5575" actId="20577"/>
          <ac:spMkLst>
            <pc:docMk/>
            <pc:sldMk cId="1085089043" sldId="2147482822"/>
            <ac:spMk id="4" creationId="{2BABD2EB-466E-9ACD-569A-29727F8464B3}"/>
          </ac:spMkLst>
        </pc:spChg>
      </pc:sldChg>
      <pc:sldChg chg="modSp mod modCm">
        <pc:chgData name="Maddelynne Parker" userId="bbd98e11-5b29-4651-a360-03f415633d41" providerId="ADAL" clId="{CF45C34D-A7C8-4392-AE4E-A791532702B1}" dt="2025-11-11T16:39:42.672" v="8345"/>
        <pc:sldMkLst>
          <pc:docMk/>
          <pc:sldMk cId="3045011981" sldId="2147482845"/>
        </pc:sldMkLst>
        <pc:spChg chg="mod">
          <ac:chgData name="Maddelynne Parker" userId="bbd98e11-5b29-4651-a360-03f415633d41" providerId="ADAL" clId="{CF45C34D-A7C8-4392-AE4E-A791532702B1}" dt="2025-11-11T16:39:36.285" v="8344" actId="20577"/>
          <ac:spMkLst>
            <pc:docMk/>
            <pc:sldMk cId="3045011981" sldId="2147482845"/>
            <ac:spMk id="4" creationId="{787FFA53-827B-71A7-0AFD-4004748D2581}"/>
          </ac:spMkLst>
        </pc:spChg>
      </pc:sldChg>
      <pc:sldChg chg="modSp">
        <pc:chgData name="Maddelynne Parker" userId="bbd98e11-5b29-4651-a360-03f415633d41" providerId="ADAL" clId="{CF45C34D-A7C8-4392-AE4E-A791532702B1}" dt="2025-11-11T18:55:56.633" v="10949" actId="1076"/>
        <pc:sldMkLst>
          <pc:docMk/>
          <pc:sldMk cId="937754210" sldId="2147482848"/>
        </pc:sldMkLst>
        <pc:spChg chg="mod">
          <ac:chgData name="Maddelynne Parker" userId="bbd98e11-5b29-4651-a360-03f415633d41" providerId="ADAL" clId="{CF45C34D-A7C8-4392-AE4E-A791532702B1}" dt="2025-11-11T18:55:56.633" v="10949" actId="1076"/>
          <ac:spMkLst>
            <pc:docMk/>
            <pc:sldMk cId="937754210" sldId="2147482848"/>
            <ac:spMk id="5" creationId="{8C6414AE-C801-090A-E984-BE9FECCEECC8}"/>
          </ac:spMkLst>
        </pc:spChg>
      </pc:sldChg>
      <pc:sldChg chg="addSp delSp modSp mod modCm">
        <pc:chgData name="Maddelynne Parker" userId="bbd98e11-5b29-4651-a360-03f415633d41" providerId="ADAL" clId="{CF45C34D-A7C8-4392-AE4E-A791532702B1}" dt="2025-11-11T17:02:42.953" v="8508" actId="113"/>
        <pc:sldMkLst>
          <pc:docMk/>
          <pc:sldMk cId="4020563240" sldId="2147483626"/>
        </pc:sldMkLst>
        <pc:spChg chg="mod">
          <ac:chgData name="Maddelynne Parker" userId="bbd98e11-5b29-4651-a360-03f415633d41" providerId="ADAL" clId="{CF45C34D-A7C8-4392-AE4E-A791532702B1}" dt="2025-11-11T15:39:48.002" v="5813" actId="20577"/>
          <ac:spMkLst>
            <pc:docMk/>
            <pc:sldMk cId="4020563240" sldId="2147483626"/>
            <ac:spMk id="2" creationId="{7EA931C9-683F-CB36-FD88-F4CF9C142711}"/>
          </ac:spMkLst>
        </pc:spChg>
        <pc:spChg chg="mod">
          <ac:chgData name="Maddelynne Parker" userId="bbd98e11-5b29-4651-a360-03f415633d41" providerId="ADAL" clId="{CF45C34D-A7C8-4392-AE4E-A791532702B1}" dt="2025-11-11T15:50:55.417" v="6464" actId="20577"/>
          <ac:spMkLst>
            <pc:docMk/>
            <pc:sldMk cId="4020563240" sldId="2147483626"/>
            <ac:spMk id="3" creationId="{170BBFEA-4FF2-9E71-9C15-8B28D2D605A3}"/>
          </ac:spMkLst>
        </pc:spChg>
        <pc:spChg chg="mod">
          <ac:chgData name="Maddelynne Parker" userId="bbd98e11-5b29-4651-a360-03f415633d41" providerId="ADAL" clId="{CF45C34D-A7C8-4392-AE4E-A791532702B1}" dt="2025-11-11T15:49:11.296" v="6393" actId="1036"/>
          <ac:spMkLst>
            <pc:docMk/>
            <pc:sldMk cId="4020563240" sldId="2147483626"/>
            <ac:spMk id="4" creationId="{99F8EED3-563B-49B1-D429-4BEC81B84C6D}"/>
          </ac:spMkLst>
        </pc:spChg>
        <pc:spChg chg="mod">
          <ac:chgData name="Maddelynne Parker" userId="bbd98e11-5b29-4651-a360-03f415633d41" providerId="ADAL" clId="{CF45C34D-A7C8-4392-AE4E-A791532702B1}" dt="2025-11-11T15:49:11.296" v="6393" actId="1036"/>
          <ac:spMkLst>
            <pc:docMk/>
            <pc:sldMk cId="4020563240" sldId="2147483626"/>
            <ac:spMk id="6" creationId="{56F6F128-02DE-D8C1-1951-B143C5C347E2}"/>
          </ac:spMkLst>
        </pc:spChg>
        <pc:spChg chg="mod">
          <ac:chgData name="Maddelynne Parker" userId="bbd98e11-5b29-4651-a360-03f415633d41" providerId="ADAL" clId="{CF45C34D-A7C8-4392-AE4E-A791532702B1}" dt="2025-11-11T17:02:40.793" v="8507" actId="113"/>
          <ac:spMkLst>
            <pc:docMk/>
            <pc:sldMk cId="4020563240" sldId="2147483626"/>
            <ac:spMk id="7" creationId="{57A791CD-78F6-B88B-3FE6-7DA9A0F70A4B}"/>
          </ac:spMkLst>
        </pc:spChg>
        <pc:spChg chg="mod">
          <ac:chgData name="Maddelynne Parker" userId="bbd98e11-5b29-4651-a360-03f415633d41" providerId="ADAL" clId="{CF45C34D-A7C8-4392-AE4E-A791532702B1}" dt="2025-11-11T15:49:11.296" v="6393" actId="1036"/>
          <ac:spMkLst>
            <pc:docMk/>
            <pc:sldMk cId="4020563240" sldId="2147483626"/>
            <ac:spMk id="9" creationId="{202A66E2-C232-0B00-10EE-E9AA2B2A01FF}"/>
          </ac:spMkLst>
        </pc:spChg>
        <pc:spChg chg="mod">
          <ac:chgData name="Maddelynne Parker" userId="bbd98e11-5b29-4651-a360-03f415633d41" providerId="ADAL" clId="{CF45C34D-A7C8-4392-AE4E-A791532702B1}" dt="2025-11-11T15:49:11.296" v="6393" actId="1036"/>
          <ac:spMkLst>
            <pc:docMk/>
            <pc:sldMk cId="4020563240" sldId="2147483626"/>
            <ac:spMk id="10" creationId="{78893433-BDE7-B01B-B402-8FE2776578AE}"/>
          </ac:spMkLst>
        </pc:spChg>
        <pc:spChg chg="mod">
          <ac:chgData name="Maddelynne Parker" userId="bbd98e11-5b29-4651-a360-03f415633d41" providerId="ADAL" clId="{CF45C34D-A7C8-4392-AE4E-A791532702B1}" dt="2025-11-11T15:49:11.296" v="6393" actId="1036"/>
          <ac:spMkLst>
            <pc:docMk/>
            <pc:sldMk cId="4020563240" sldId="2147483626"/>
            <ac:spMk id="11" creationId="{11E7A7C8-DCDE-C963-BC73-AE086235649F}"/>
          </ac:spMkLst>
        </pc:spChg>
        <pc:spChg chg="mod">
          <ac:chgData name="Maddelynne Parker" userId="bbd98e11-5b29-4651-a360-03f415633d41" providerId="ADAL" clId="{CF45C34D-A7C8-4392-AE4E-A791532702B1}" dt="2025-11-11T15:49:11.296" v="6393" actId="1036"/>
          <ac:spMkLst>
            <pc:docMk/>
            <pc:sldMk cId="4020563240" sldId="2147483626"/>
            <ac:spMk id="12" creationId="{A87A96F0-5FC9-8855-6F5F-A99C06E8C155}"/>
          </ac:spMkLst>
        </pc:spChg>
        <pc:spChg chg="add mod">
          <ac:chgData name="Maddelynne Parker" userId="bbd98e11-5b29-4651-a360-03f415633d41" providerId="ADAL" clId="{CF45C34D-A7C8-4392-AE4E-A791532702B1}" dt="2025-11-11T15:49:11.296" v="6393" actId="1036"/>
          <ac:spMkLst>
            <pc:docMk/>
            <pc:sldMk cId="4020563240" sldId="2147483626"/>
            <ac:spMk id="13" creationId="{DE334668-3419-81B4-6F50-D78E63A305C7}"/>
          </ac:spMkLst>
        </pc:spChg>
        <pc:spChg chg="mod">
          <ac:chgData name="Maddelynne Parker" userId="bbd98e11-5b29-4651-a360-03f415633d41" providerId="ADAL" clId="{CF45C34D-A7C8-4392-AE4E-A791532702B1}" dt="2025-11-11T17:02:42.953" v="8508" actId="113"/>
          <ac:spMkLst>
            <pc:docMk/>
            <pc:sldMk cId="4020563240" sldId="2147483626"/>
            <ac:spMk id="14" creationId="{C12E62ED-B935-819C-8A28-5CDCB4617F6F}"/>
          </ac:spMkLst>
        </pc:spChg>
        <pc:spChg chg="mod">
          <ac:chgData name="Maddelynne Parker" userId="bbd98e11-5b29-4651-a360-03f415633d41" providerId="ADAL" clId="{CF45C34D-A7C8-4392-AE4E-A791532702B1}" dt="2025-11-11T15:49:11.296" v="6393" actId="1036"/>
          <ac:spMkLst>
            <pc:docMk/>
            <pc:sldMk cId="4020563240" sldId="2147483626"/>
            <ac:spMk id="16" creationId="{7196386A-9D20-5D36-CE2D-41DB75E23EC0}"/>
          </ac:spMkLst>
        </pc:spChg>
        <pc:spChg chg="mod">
          <ac:chgData name="Maddelynne Parker" userId="bbd98e11-5b29-4651-a360-03f415633d41" providerId="ADAL" clId="{CF45C34D-A7C8-4392-AE4E-A791532702B1}" dt="2025-11-11T15:49:07.978" v="6389" actId="1076"/>
          <ac:spMkLst>
            <pc:docMk/>
            <pc:sldMk cId="4020563240" sldId="2147483626"/>
            <ac:spMk id="17" creationId="{6C1DEE6A-E356-9651-04D0-1846504098C1}"/>
          </ac:spMkLst>
        </pc:spChg>
        <pc:spChg chg="mod">
          <ac:chgData name="Maddelynne Parker" userId="bbd98e11-5b29-4651-a360-03f415633d41" providerId="ADAL" clId="{CF45C34D-A7C8-4392-AE4E-A791532702B1}" dt="2025-11-11T15:49:11.296" v="6393" actId="1036"/>
          <ac:spMkLst>
            <pc:docMk/>
            <pc:sldMk cId="4020563240" sldId="2147483626"/>
            <ac:spMk id="18" creationId="{210CB260-609A-BE7F-553D-3E3A605EA1C4}"/>
          </ac:spMkLst>
        </pc:spChg>
        <pc:spChg chg="mod">
          <ac:chgData name="Maddelynne Parker" userId="bbd98e11-5b29-4651-a360-03f415633d41" providerId="ADAL" clId="{CF45C34D-A7C8-4392-AE4E-A791532702B1}" dt="2025-11-11T15:51:40.042" v="6475" actId="20577"/>
          <ac:spMkLst>
            <pc:docMk/>
            <pc:sldMk cId="4020563240" sldId="2147483626"/>
            <ac:spMk id="20" creationId="{0813C8C2-EB74-D9CC-C3D3-76E6783E58CE}"/>
          </ac:spMkLst>
        </pc:spChg>
      </pc:sldChg>
      <pc:sldChg chg="addSp delSp modSp mod modCm chgLayout">
        <pc:chgData name="Maddelynne Parker" userId="bbd98e11-5b29-4651-a360-03f415633d41" providerId="ADAL" clId="{CF45C34D-A7C8-4392-AE4E-A791532702B1}" dt="2025-11-11T17:33:50.703" v="8854" actId="1035"/>
        <pc:sldMkLst>
          <pc:docMk/>
          <pc:sldMk cId="3595104538" sldId="2147483634"/>
        </pc:sldMkLst>
        <pc:spChg chg="mod ord">
          <ac:chgData name="Maddelynne Parker" userId="bbd98e11-5b29-4651-a360-03f415633d41" providerId="ADAL" clId="{CF45C34D-A7C8-4392-AE4E-A791532702B1}" dt="2025-11-11T17:09:41.969" v="8653" actId="20577"/>
          <ac:spMkLst>
            <pc:docMk/>
            <pc:sldMk cId="3595104538" sldId="2147483634"/>
            <ac:spMk id="2" creationId="{2EACAC26-ABF4-C65A-E3D6-4534DC2432FE}"/>
          </ac:spMkLst>
        </pc:spChg>
        <pc:spChg chg="mod">
          <ac:chgData name="Maddelynne Parker" userId="bbd98e11-5b29-4651-a360-03f415633d41" providerId="ADAL" clId="{CF45C34D-A7C8-4392-AE4E-A791532702B1}" dt="2025-11-11T17:33:50.703" v="8854" actId="1035"/>
          <ac:spMkLst>
            <pc:docMk/>
            <pc:sldMk cId="3595104538" sldId="2147483634"/>
            <ac:spMk id="4" creationId="{54DD8D85-D624-3045-2EC1-5BE7B2DB2D90}"/>
          </ac:spMkLst>
        </pc:spChg>
        <pc:spChg chg="mod">
          <ac:chgData name="Maddelynne Parker" userId="bbd98e11-5b29-4651-a360-03f415633d41" providerId="ADAL" clId="{CF45C34D-A7C8-4392-AE4E-A791532702B1}" dt="2025-11-11T17:33:50.703" v="8854" actId="1035"/>
          <ac:spMkLst>
            <pc:docMk/>
            <pc:sldMk cId="3595104538" sldId="2147483634"/>
            <ac:spMk id="5" creationId="{B81DEB30-B9AC-4B69-D628-1691205EBAB4}"/>
          </ac:spMkLst>
        </pc:spChg>
        <pc:spChg chg="mod">
          <ac:chgData name="Maddelynne Parker" userId="bbd98e11-5b29-4651-a360-03f415633d41" providerId="ADAL" clId="{CF45C34D-A7C8-4392-AE4E-A791532702B1}" dt="2025-11-11T17:33:50.703" v="8854" actId="1035"/>
          <ac:spMkLst>
            <pc:docMk/>
            <pc:sldMk cId="3595104538" sldId="2147483634"/>
            <ac:spMk id="6" creationId="{C13785E4-B7CA-4C3B-BFFF-5CEB355C3911}"/>
          </ac:spMkLst>
        </pc:spChg>
        <pc:spChg chg="mod">
          <ac:chgData name="Maddelynne Parker" userId="bbd98e11-5b29-4651-a360-03f415633d41" providerId="ADAL" clId="{CF45C34D-A7C8-4392-AE4E-A791532702B1}" dt="2025-11-11T17:33:50.703" v="8854" actId="1035"/>
          <ac:spMkLst>
            <pc:docMk/>
            <pc:sldMk cId="3595104538" sldId="2147483634"/>
            <ac:spMk id="7" creationId="{4BAC07A0-C9D4-79D7-C0F2-AE701F80E4C5}"/>
          </ac:spMkLst>
        </pc:spChg>
        <pc:spChg chg="add mod ord">
          <ac:chgData name="Maddelynne Parker" userId="bbd98e11-5b29-4651-a360-03f415633d41" providerId="ADAL" clId="{CF45C34D-A7C8-4392-AE4E-A791532702B1}" dt="2025-11-11T17:33:41.242" v="8844" actId="20577"/>
          <ac:spMkLst>
            <pc:docMk/>
            <pc:sldMk cId="3595104538" sldId="2147483634"/>
            <ac:spMk id="8" creationId="{59DA7B48-A5C8-514F-DDE8-F503F5946115}"/>
          </ac:spMkLst>
        </pc:spChg>
        <pc:spChg chg="add mod">
          <ac:chgData name="Maddelynne Parker" userId="bbd98e11-5b29-4651-a360-03f415633d41" providerId="ADAL" clId="{CF45C34D-A7C8-4392-AE4E-A791532702B1}" dt="2025-11-11T17:33:50.703" v="8854" actId="1035"/>
          <ac:spMkLst>
            <pc:docMk/>
            <pc:sldMk cId="3595104538" sldId="2147483634"/>
            <ac:spMk id="9" creationId="{768E5C05-6EBD-54E3-F07F-F2D74481C7C1}"/>
          </ac:spMkLst>
        </pc:spChg>
        <pc:spChg chg="mod">
          <ac:chgData name="Maddelynne Parker" userId="bbd98e11-5b29-4651-a360-03f415633d41" providerId="ADAL" clId="{CF45C34D-A7C8-4392-AE4E-A791532702B1}" dt="2025-11-11T17:33:50.703" v="8854" actId="1035"/>
          <ac:spMkLst>
            <pc:docMk/>
            <pc:sldMk cId="3595104538" sldId="2147483634"/>
            <ac:spMk id="10" creationId="{850FD125-75E8-6862-14AC-C75A4B7A7B89}"/>
          </ac:spMkLst>
        </pc:spChg>
        <pc:spChg chg="mod">
          <ac:chgData name="Maddelynne Parker" userId="bbd98e11-5b29-4651-a360-03f415633d41" providerId="ADAL" clId="{CF45C34D-A7C8-4392-AE4E-A791532702B1}" dt="2025-11-11T17:33:50.703" v="8854" actId="1035"/>
          <ac:spMkLst>
            <pc:docMk/>
            <pc:sldMk cId="3595104538" sldId="2147483634"/>
            <ac:spMk id="11" creationId="{ADD35113-7501-51B7-4349-474A9577BB48}"/>
          </ac:spMkLst>
        </pc:spChg>
        <pc:spChg chg="mod">
          <ac:chgData name="Maddelynne Parker" userId="bbd98e11-5b29-4651-a360-03f415633d41" providerId="ADAL" clId="{CF45C34D-A7C8-4392-AE4E-A791532702B1}" dt="2025-11-11T17:33:50.703" v="8854" actId="1035"/>
          <ac:spMkLst>
            <pc:docMk/>
            <pc:sldMk cId="3595104538" sldId="2147483634"/>
            <ac:spMk id="12" creationId="{8861E28B-7E3C-FAD6-5707-464DB8B649A6}"/>
          </ac:spMkLst>
        </pc:spChg>
        <pc:spChg chg="mod">
          <ac:chgData name="Maddelynne Parker" userId="bbd98e11-5b29-4651-a360-03f415633d41" providerId="ADAL" clId="{CF45C34D-A7C8-4392-AE4E-A791532702B1}" dt="2025-11-11T17:33:50.703" v="8854" actId="1035"/>
          <ac:spMkLst>
            <pc:docMk/>
            <pc:sldMk cId="3595104538" sldId="2147483634"/>
            <ac:spMk id="18" creationId="{F627C6B3-4495-4F09-CC38-80B2E35E6435}"/>
          </ac:spMkLst>
        </pc:spChg>
        <pc:spChg chg="mod">
          <ac:chgData name="Maddelynne Parker" userId="bbd98e11-5b29-4651-a360-03f415633d41" providerId="ADAL" clId="{CF45C34D-A7C8-4392-AE4E-A791532702B1}" dt="2025-11-11T17:09:08.037" v="8635" actId="20577"/>
          <ac:spMkLst>
            <pc:docMk/>
            <pc:sldMk cId="3595104538" sldId="2147483634"/>
            <ac:spMk id="20" creationId="{A9BE549E-33EA-693B-8A92-67490849BB71}"/>
          </ac:spMkLst>
        </pc:spChg>
      </pc:sldChg>
      <pc:sldChg chg="addSp delSp modSp mod modCm chgLayout">
        <pc:chgData name="Maddelynne Parker" userId="bbd98e11-5b29-4651-a360-03f415633d41" providerId="ADAL" clId="{CF45C34D-A7C8-4392-AE4E-A791532702B1}" dt="2025-11-11T19:58:02.843" v="12423"/>
        <pc:sldMkLst>
          <pc:docMk/>
          <pc:sldMk cId="1948362711" sldId="2147483636"/>
        </pc:sldMkLst>
        <pc:spChg chg="mod ord">
          <ac:chgData name="Maddelynne Parker" userId="bbd98e11-5b29-4651-a360-03f415633d41" providerId="ADAL" clId="{CF45C34D-A7C8-4392-AE4E-A791532702B1}" dt="2025-11-11T19:29:39.679" v="11428" actId="20577"/>
          <ac:spMkLst>
            <pc:docMk/>
            <pc:sldMk cId="1948362711" sldId="2147483636"/>
            <ac:spMk id="2" creationId="{2036D851-1E91-FD11-0931-5343A67EB106}"/>
          </ac:spMkLst>
        </pc:spChg>
        <pc:spChg chg="add mod">
          <ac:chgData name="Maddelynne Parker" userId="bbd98e11-5b29-4651-a360-03f415633d41" providerId="ADAL" clId="{CF45C34D-A7C8-4392-AE4E-A791532702B1}" dt="2025-11-11T19:57:59.026" v="12422" actId="20577"/>
          <ac:spMkLst>
            <pc:docMk/>
            <pc:sldMk cId="1948362711" sldId="2147483636"/>
            <ac:spMk id="3" creationId="{C021F8F0-2E1D-873C-AC60-90E1A9D207D7}"/>
          </ac:spMkLst>
        </pc:spChg>
        <pc:spChg chg="mod">
          <ac:chgData name="Maddelynne Parker" userId="bbd98e11-5b29-4651-a360-03f415633d41" providerId="ADAL" clId="{CF45C34D-A7C8-4392-AE4E-A791532702B1}" dt="2025-11-11T19:57:01.073" v="12401" actId="20577"/>
          <ac:spMkLst>
            <pc:docMk/>
            <pc:sldMk cId="1948362711" sldId="2147483636"/>
            <ac:spMk id="4" creationId="{C39CCB6F-A154-B853-6C4A-6FE77F50B56F}"/>
          </ac:spMkLst>
        </pc:spChg>
        <pc:spChg chg="add del mod">
          <ac:chgData name="Maddelynne Parker" userId="bbd98e11-5b29-4651-a360-03f415633d41" providerId="ADAL" clId="{CF45C34D-A7C8-4392-AE4E-A791532702B1}" dt="2025-11-11T19:54:56.372" v="12354" actId="20577"/>
          <ac:spMkLst>
            <pc:docMk/>
            <pc:sldMk cId="1948362711" sldId="2147483636"/>
            <ac:spMk id="8" creationId="{33350CD6-462C-740C-49C7-5735807F5076}"/>
          </ac:spMkLst>
        </pc:spChg>
        <pc:spChg chg="add mod">
          <ac:chgData name="Maddelynne Parker" userId="bbd98e11-5b29-4651-a360-03f415633d41" providerId="ADAL" clId="{CF45C34D-A7C8-4392-AE4E-A791532702B1}" dt="2025-11-11T19:54:16.203" v="12313" actId="1035"/>
          <ac:spMkLst>
            <pc:docMk/>
            <pc:sldMk cId="1948362711" sldId="2147483636"/>
            <ac:spMk id="9" creationId="{FD1903A1-F2BB-7832-B1D0-618C112326ED}"/>
          </ac:spMkLst>
        </pc:spChg>
        <pc:spChg chg="add mod">
          <ac:chgData name="Maddelynne Parker" userId="bbd98e11-5b29-4651-a360-03f415633d41" providerId="ADAL" clId="{CF45C34D-A7C8-4392-AE4E-A791532702B1}" dt="2025-11-11T19:54:16.203" v="12313" actId="1035"/>
          <ac:spMkLst>
            <pc:docMk/>
            <pc:sldMk cId="1948362711" sldId="2147483636"/>
            <ac:spMk id="10" creationId="{E73D8E73-D72B-0934-8BBD-666BFE28F1AF}"/>
          </ac:spMkLst>
        </pc:spChg>
        <pc:spChg chg="add mod">
          <ac:chgData name="Maddelynne Parker" userId="bbd98e11-5b29-4651-a360-03f415633d41" providerId="ADAL" clId="{CF45C34D-A7C8-4392-AE4E-A791532702B1}" dt="2025-11-11T19:54:16.203" v="12313" actId="1035"/>
          <ac:spMkLst>
            <pc:docMk/>
            <pc:sldMk cId="1948362711" sldId="2147483636"/>
            <ac:spMk id="12" creationId="{90B7180D-5A3D-C39D-3BC2-253E56B707FB}"/>
          </ac:spMkLst>
        </pc:spChg>
        <pc:spChg chg="add mod">
          <ac:chgData name="Maddelynne Parker" userId="bbd98e11-5b29-4651-a360-03f415633d41" providerId="ADAL" clId="{CF45C34D-A7C8-4392-AE4E-A791532702B1}" dt="2025-11-11T19:51:23.771" v="12186" actId="1076"/>
          <ac:spMkLst>
            <pc:docMk/>
            <pc:sldMk cId="1948362711" sldId="2147483636"/>
            <ac:spMk id="13" creationId="{19B09713-48DB-1EE7-E135-B93E1D66523D}"/>
          </ac:spMkLst>
        </pc:spChg>
        <pc:spChg chg="add mod">
          <ac:chgData name="Maddelynne Parker" userId="bbd98e11-5b29-4651-a360-03f415633d41" providerId="ADAL" clId="{CF45C34D-A7C8-4392-AE4E-A791532702B1}" dt="2025-11-11T19:57:30.883" v="12407" actId="20577"/>
          <ac:spMkLst>
            <pc:docMk/>
            <pc:sldMk cId="1948362711" sldId="2147483636"/>
            <ac:spMk id="20" creationId="{3691ED13-C08D-1875-4FB2-7501F158DBC3}"/>
          </ac:spMkLst>
        </pc:spChg>
        <pc:spChg chg="add mod">
          <ac:chgData name="Maddelynne Parker" userId="bbd98e11-5b29-4651-a360-03f415633d41" providerId="ADAL" clId="{CF45C34D-A7C8-4392-AE4E-A791532702B1}" dt="2025-11-11T19:54:16.203" v="12313" actId="1035"/>
          <ac:spMkLst>
            <pc:docMk/>
            <pc:sldMk cId="1948362711" sldId="2147483636"/>
            <ac:spMk id="21" creationId="{C1354C2C-188A-838B-BAF7-6045F975B288}"/>
          </ac:spMkLst>
        </pc:spChg>
        <pc:spChg chg="add mod">
          <ac:chgData name="Maddelynne Parker" userId="bbd98e11-5b29-4651-a360-03f415633d41" providerId="ADAL" clId="{CF45C34D-A7C8-4392-AE4E-A791532702B1}" dt="2025-11-11T19:57:39.339" v="12411" actId="20577"/>
          <ac:spMkLst>
            <pc:docMk/>
            <pc:sldMk cId="1948362711" sldId="2147483636"/>
            <ac:spMk id="22" creationId="{8DE1A189-390F-A06C-1A8D-CB089B93A368}"/>
          </ac:spMkLst>
        </pc:spChg>
        <pc:spChg chg="add mod">
          <ac:chgData name="Maddelynne Parker" userId="bbd98e11-5b29-4651-a360-03f415633d41" providerId="ADAL" clId="{CF45C34D-A7C8-4392-AE4E-A791532702B1}" dt="2025-11-11T19:57:43.995" v="12415" actId="20577"/>
          <ac:spMkLst>
            <pc:docMk/>
            <pc:sldMk cId="1948362711" sldId="2147483636"/>
            <ac:spMk id="23" creationId="{0A48E5DF-815A-C33B-9531-373340E1C38B}"/>
          </ac:spMkLst>
        </pc:spChg>
        <pc:spChg chg="add mod">
          <ac:chgData name="Maddelynne Parker" userId="bbd98e11-5b29-4651-a360-03f415633d41" providerId="ADAL" clId="{CF45C34D-A7C8-4392-AE4E-A791532702B1}" dt="2025-11-11T19:57:26.545" v="12405" actId="20577"/>
          <ac:spMkLst>
            <pc:docMk/>
            <pc:sldMk cId="1948362711" sldId="2147483636"/>
            <ac:spMk id="25" creationId="{8713979E-BF61-0ED9-78E9-3B4D0DA68E4C}"/>
          </ac:spMkLst>
        </pc:spChg>
        <pc:spChg chg="add mod">
          <ac:chgData name="Maddelynne Parker" userId="bbd98e11-5b29-4651-a360-03f415633d41" providerId="ADAL" clId="{CF45C34D-A7C8-4392-AE4E-A791532702B1}" dt="2025-11-11T19:57:48.340" v="12419" actId="20577"/>
          <ac:spMkLst>
            <pc:docMk/>
            <pc:sldMk cId="1948362711" sldId="2147483636"/>
            <ac:spMk id="26" creationId="{62672284-C100-F088-BDAF-67DBCC8E7A93}"/>
          </ac:spMkLst>
        </pc:spChg>
        <pc:spChg chg="add mod">
          <ac:chgData name="Maddelynne Parker" userId="bbd98e11-5b29-4651-a360-03f415633d41" providerId="ADAL" clId="{CF45C34D-A7C8-4392-AE4E-A791532702B1}" dt="2025-11-11T19:48:52.878" v="12094" actId="1035"/>
          <ac:spMkLst>
            <pc:docMk/>
            <pc:sldMk cId="1948362711" sldId="2147483636"/>
            <ac:spMk id="27" creationId="{AC6349D5-934A-E0BA-5B9E-FE972A27931F}"/>
          </ac:spMkLst>
        </pc:spChg>
        <pc:spChg chg="add mod">
          <ac:chgData name="Maddelynne Parker" userId="bbd98e11-5b29-4651-a360-03f415633d41" providerId="ADAL" clId="{CF45C34D-A7C8-4392-AE4E-A791532702B1}" dt="2025-11-11T19:49:55.561" v="12114" actId="14100"/>
          <ac:spMkLst>
            <pc:docMk/>
            <pc:sldMk cId="1948362711" sldId="2147483636"/>
            <ac:spMk id="40" creationId="{957A2090-767C-F35B-D5C7-A7DE48A59FB2}"/>
          </ac:spMkLst>
        </pc:spChg>
        <pc:spChg chg="add mod">
          <ac:chgData name="Maddelynne Parker" userId="bbd98e11-5b29-4651-a360-03f415633d41" providerId="ADAL" clId="{CF45C34D-A7C8-4392-AE4E-A791532702B1}" dt="2025-11-11T19:51:44.056" v="12190" actId="122"/>
          <ac:spMkLst>
            <pc:docMk/>
            <pc:sldMk cId="1948362711" sldId="2147483636"/>
            <ac:spMk id="42" creationId="{D5B024EF-02B5-E04B-E42B-F8B96C2A5BB7}"/>
          </ac:spMkLst>
        </pc:spChg>
        <pc:cxnChg chg="mod">
          <ac:chgData name="Maddelynne Parker" userId="bbd98e11-5b29-4651-a360-03f415633d41" providerId="ADAL" clId="{CF45C34D-A7C8-4392-AE4E-A791532702B1}" dt="2025-11-11T19:51:10.622" v="12182" actId="1038"/>
          <ac:cxnSpMkLst>
            <pc:docMk/>
            <pc:sldMk cId="1948362711" sldId="2147483636"/>
            <ac:cxnSpMk id="14" creationId="{8BCE0C74-5738-EB27-D0D6-12E46D9AA597}"/>
          </ac:cxnSpMkLst>
        </pc:cxnChg>
        <pc:cxnChg chg="mod">
          <ac:chgData name="Maddelynne Parker" userId="bbd98e11-5b29-4651-a360-03f415633d41" providerId="ADAL" clId="{CF45C34D-A7C8-4392-AE4E-A791532702B1}" dt="2025-11-11T19:51:10.622" v="12182" actId="1038"/>
          <ac:cxnSpMkLst>
            <pc:docMk/>
            <pc:sldMk cId="1948362711" sldId="2147483636"/>
            <ac:cxnSpMk id="15" creationId="{6021197C-7C9D-65E4-982D-9BBFC2F1609D}"/>
          </ac:cxnSpMkLst>
        </pc:cxnChg>
        <pc:cxnChg chg="add mod">
          <ac:chgData name="Maddelynne Parker" userId="bbd98e11-5b29-4651-a360-03f415633d41" providerId="ADAL" clId="{CF45C34D-A7C8-4392-AE4E-A791532702B1}" dt="2025-11-11T19:51:10.622" v="12182" actId="1038"/>
          <ac:cxnSpMkLst>
            <pc:docMk/>
            <pc:sldMk cId="1948362711" sldId="2147483636"/>
            <ac:cxnSpMk id="16" creationId="{D6EC3E08-0FBF-53A4-9931-9F5508568B1D}"/>
          </ac:cxnSpMkLst>
        </pc:cxnChg>
        <pc:cxnChg chg="mod">
          <ac:chgData name="Maddelynne Parker" userId="bbd98e11-5b29-4651-a360-03f415633d41" providerId="ADAL" clId="{CF45C34D-A7C8-4392-AE4E-A791532702B1}" dt="2025-11-11T19:51:10.622" v="12182" actId="1038"/>
          <ac:cxnSpMkLst>
            <pc:docMk/>
            <pc:sldMk cId="1948362711" sldId="2147483636"/>
            <ac:cxnSpMk id="17" creationId="{9A0CA3EA-3CBC-D1F7-ADCF-D73E32F50979}"/>
          </ac:cxnSpMkLst>
        </pc:cxnChg>
        <pc:cxnChg chg="add mod">
          <ac:chgData name="Maddelynne Parker" userId="bbd98e11-5b29-4651-a360-03f415633d41" providerId="ADAL" clId="{CF45C34D-A7C8-4392-AE4E-A791532702B1}" dt="2025-11-11T19:48:52.878" v="12094" actId="1035"/>
          <ac:cxnSpMkLst>
            <pc:docMk/>
            <pc:sldMk cId="1948362711" sldId="2147483636"/>
            <ac:cxnSpMk id="18" creationId="{5FD07D54-08F6-6F5B-021C-027BFA31F1B3}"/>
          </ac:cxnSpMkLst>
        </pc:cxnChg>
        <pc:cxnChg chg="mod">
          <ac:chgData name="Maddelynne Parker" userId="bbd98e11-5b29-4651-a360-03f415633d41" providerId="ADAL" clId="{CF45C34D-A7C8-4392-AE4E-A791532702B1}" dt="2025-11-11T19:48:52.878" v="12094" actId="1035"/>
          <ac:cxnSpMkLst>
            <pc:docMk/>
            <pc:sldMk cId="1948362711" sldId="2147483636"/>
            <ac:cxnSpMk id="19" creationId="{EDD185BE-D547-526B-D1FB-D1F72278726B}"/>
          </ac:cxnSpMkLst>
        </pc:cxnChg>
        <pc:cxnChg chg="add mod">
          <ac:chgData name="Maddelynne Parker" userId="bbd98e11-5b29-4651-a360-03f415633d41" providerId="ADAL" clId="{CF45C34D-A7C8-4392-AE4E-A791532702B1}" dt="2025-11-11T19:44:50.694" v="11860" actId="14100"/>
          <ac:cxnSpMkLst>
            <pc:docMk/>
            <pc:sldMk cId="1948362711" sldId="2147483636"/>
            <ac:cxnSpMk id="29" creationId="{3A7789A1-C8A8-A006-C6C0-5F312B241582}"/>
          </ac:cxnSpMkLst>
        </pc:cxnChg>
        <pc:cxnChg chg="add mod">
          <ac:chgData name="Maddelynne Parker" userId="bbd98e11-5b29-4651-a360-03f415633d41" providerId="ADAL" clId="{CF45C34D-A7C8-4392-AE4E-A791532702B1}" dt="2025-11-11T19:48:52.878" v="12094" actId="1035"/>
          <ac:cxnSpMkLst>
            <pc:docMk/>
            <pc:sldMk cId="1948362711" sldId="2147483636"/>
            <ac:cxnSpMk id="37" creationId="{49676263-D591-B937-4C85-2193D8F5B0FC}"/>
          </ac:cxnSpMkLst>
        </pc:cxnChg>
        <pc:cxnChg chg="add mod">
          <ac:chgData name="Maddelynne Parker" userId="bbd98e11-5b29-4651-a360-03f415633d41" providerId="ADAL" clId="{CF45C34D-A7C8-4392-AE4E-A791532702B1}" dt="2025-11-11T19:49:44.524" v="12109" actId="1076"/>
          <ac:cxnSpMkLst>
            <pc:docMk/>
            <pc:sldMk cId="1948362711" sldId="2147483636"/>
            <ac:cxnSpMk id="41" creationId="{7792F7D6-1DCB-C5EF-83B9-E5AFD1DE3B3A}"/>
          </ac:cxnSpMkLst>
        </pc:cxnChg>
        <pc:cxnChg chg="add mod">
          <ac:chgData name="Maddelynne Parker" userId="bbd98e11-5b29-4651-a360-03f415633d41" providerId="ADAL" clId="{CF45C34D-A7C8-4392-AE4E-A791532702B1}" dt="2025-11-11T19:51:10.622" v="12182" actId="1038"/>
          <ac:cxnSpMkLst>
            <pc:docMk/>
            <pc:sldMk cId="1948362711" sldId="2147483636"/>
            <ac:cxnSpMk id="43" creationId="{726D39F8-A105-18BB-F18B-79CD4192CAD6}"/>
          </ac:cxnSpMkLst>
        </pc:cxnChg>
        <pc:cxnChg chg="add mod">
          <ac:chgData name="Maddelynne Parker" userId="bbd98e11-5b29-4651-a360-03f415633d41" providerId="ADAL" clId="{CF45C34D-A7C8-4392-AE4E-A791532702B1}" dt="2025-11-11T19:51:10.622" v="12182" actId="1038"/>
          <ac:cxnSpMkLst>
            <pc:docMk/>
            <pc:sldMk cId="1948362711" sldId="2147483636"/>
            <ac:cxnSpMk id="44" creationId="{0F10FCA4-CB94-B47B-1D9E-290F19701521}"/>
          </ac:cxnSpMkLst>
        </pc:cxnChg>
        <pc:cxnChg chg="add mod">
          <ac:chgData name="Maddelynne Parker" userId="bbd98e11-5b29-4651-a360-03f415633d41" providerId="ADAL" clId="{CF45C34D-A7C8-4392-AE4E-A791532702B1}" dt="2025-11-11T19:51:10.622" v="12182" actId="1038"/>
          <ac:cxnSpMkLst>
            <pc:docMk/>
            <pc:sldMk cId="1948362711" sldId="2147483636"/>
            <ac:cxnSpMk id="45" creationId="{153D5229-AA60-6F5F-EC22-9193C0D0D7E5}"/>
          </ac:cxnSpMkLst>
        </pc:cxnChg>
      </pc:sldChg>
      <pc:sldChg chg="addSp delSp modSp mod modCm chgLayout">
        <pc:chgData name="Maddelynne Parker" userId="bbd98e11-5b29-4651-a360-03f415633d41" providerId="ADAL" clId="{CF45C34D-A7C8-4392-AE4E-A791532702B1}" dt="2025-11-11T18:41:59.984" v="10406" actId="20577"/>
        <pc:sldMkLst>
          <pc:docMk/>
          <pc:sldMk cId="0" sldId="2147483638"/>
        </pc:sldMkLst>
        <pc:spChg chg="mod">
          <ac:chgData name="Maddelynne Parker" userId="bbd98e11-5b29-4651-a360-03f415633d41" providerId="ADAL" clId="{CF45C34D-A7C8-4392-AE4E-A791532702B1}" dt="2025-11-11T18:29:00.098" v="9983" actId="1076"/>
          <ac:spMkLst>
            <pc:docMk/>
            <pc:sldMk cId="0" sldId="2147483638"/>
            <ac:spMk id="2" creationId="{51AF4565-EC2F-431E-A6C1-EF15E2D4E45B}"/>
          </ac:spMkLst>
        </pc:spChg>
        <pc:spChg chg="add mod ord">
          <ac:chgData name="Maddelynne Parker" userId="bbd98e11-5b29-4651-a360-03f415633d41" providerId="ADAL" clId="{CF45C34D-A7C8-4392-AE4E-A791532702B1}" dt="2025-11-11T18:38:53.498" v="10238" actId="20577"/>
          <ac:spMkLst>
            <pc:docMk/>
            <pc:sldMk cId="0" sldId="2147483638"/>
            <ac:spMk id="6" creationId="{63795AB1-69D3-8F7F-4BAB-C1BCFF96ABE7}"/>
          </ac:spMkLst>
        </pc:spChg>
        <pc:spChg chg="add mod">
          <ac:chgData name="Maddelynne Parker" userId="bbd98e11-5b29-4651-a360-03f415633d41" providerId="ADAL" clId="{CF45C34D-A7C8-4392-AE4E-A791532702B1}" dt="2025-11-11T18:30:00.342" v="10007" actId="1076"/>
          <ac:spMkLst>
            <pc:docMk/>
            <pc:sldMk cId="0" sldId="2147483638"/>
            <ac:spMk id="9" creationId="{085503A5-3B96-9B63-D7C3-9B1BC1BBE181}"/>
          </ac:spMkLst>
        </pc:spChg>
        <pc:spChg chg="add mod">
          <ac:chgData name="Maddelynne Parker" userId="bbd98e11-5b29-4651-a360-03f415633d41" providerId="ADAL" clId="{CF45C34D-A7C8-4392-AE4E-A791532702B1}" dt="2025-11-11T18:29:53.672" v="10005" actId="1076"/>
          <ac:spMkLst>
            <pc:docMk/>
            <pc:sldMk cId="0" sldId="2147483638"/>
            <ac:spMk id="10" creationId="{A8F5500D-1B72-9EAA-AD2B-F928241AF771}"/>
          </ac:spMkLst>
        </pc:spChg>
        <pc:spChg chg="add mod">
          <ac:chgData name="Maddelynne Parker" userId="bbd98e11-5b29-4651-a360-03f415633d41" providerId="ADAL" clId="{CF45C34D-A7C8-4392-AE4E-A791532702B1}" dt="2025-11-11T18:41:49.817" v="10394" actId="20577"/>
          <ac:spMkLst>
            <pc:docMk/>
            <pc:sldMk cId="0" sldId="2147483638"/>
            <ac:spMk id="11" creationId="{C4F33F1A-59E1-AA8E-BDBD-D47A2FC81B3F}"/>
          </ac:spMkLst>
        </pc:spChg>
        <pc:spChg chg="add mod">
          <ac:chgData name="Maddelynne Parker" userId="bbd98e11-5b29-4651-a360-03f415633d41" providerId="ADAL" clId="{CF45C34D-A7C8-4392-AE4E-A791532702B1}" dt="2025-11-11T18:28:56.989" v="9982" actId="1076"/>
          <ac:spMkLst>
            <pc:docMk/>
            <pc:sldMk cId="0" sldId="2147483638"/>
            <ac:spMk id="12" creationId="{7521B82F-B3F4-77F1-0328-67741C99CD63}"/>
          </ac:spMkLst>
        </pc:spChg>
        <pc:spChg chg="add mod">
          <ac:chgData name="Maddelynne Parker" userId="bbd98e11-5b29-4651-a360-03f415633d41" providerId="ADAL" clId="{CF45C34D-A7C8-4392-AE4E-A791532702B1}" dt="2025-11-11T18:41:53.640" v="10398" actId="20577"/>
          <ac:spMkLst>
            <pc:docMk/>
            <pc:sldMk cId="0" sldId="2147483638"/>
            <ac:spMk id="15" creationId="{97091561-0ABE-3274-F850-090ABC392841}"/>
          </ac:spMkLst>
        </pc:spChg>
        <pc:spChg chg="add mod">
          <ac:chgData name="Maddelynne Parker" userId="bbd98e11-5b29-4651-a360-03f415633d41" providerId="ADAL" clId="{CF45C34D-A7C8-4392-AE4E-A791532702B1}" dt="2025-11-11T18:41:59.984" v="10406" actId="20577"/>
          <ac:spMkLst>
            <pc:docMk/>
            <pc:sldMk cId="0" sldId="2147483638"/>
            <ac:spMk id="16" creationId="{2713914F-75AD-563C-1968-12BB06F55FBD}"/>
          </ac:spMkLst>
        </pc:spChg>
        <pc:spChg chg="add mod">
          <ac:chgData name="Maddelynne Parker" userId="bbd98e11-5b29-4651-a360-03f415633d41" providerId="ADAL" clId="{CF45C34D-A7C8-4392-AE4E-A791532702B1}" dt="2025-11-11T18:30:25.113" v="10017" actId="1076"/>
          <ac:spMkLst>
            <pc:docMk/>
            <pc:sldMk cId="0" sldId="2147483638"/>
            <ac:spMk id="17" creationId="{6E3223AC-6C83-46A8-26F8-28DC8E50B774}"/>
          </ac:spMkLst>
        </pc:spChg>
        <pc:spChg chg="add mod">
          <ac:chgData name="Maddelynne Parker" userId="bbd98e11-5b29-4651-a360-03f415633d41" providerId="ADAL" clId="{CF45C34D-A7C8-4392-AE4E-A791532702B1}" dt="2025-11-11T18:30:23.075" v="10016" actId="1076"/>
          <ac:spMkLst>
            <pc:docMk/>
            <pc:sldMk cId="0" sldId="2147483638"/>
            <ac:spMk id="18" creationId="{7F6B7162-B0F0-6D12-04BE-7CB6CAF44CA9}"/>
          </ac:spMkLst>
        </pc:spChg>
        <pc:spChg chg="add mod">
          <ac:chgData name="Maddelynne Parker" userId="bbd98e11-5b29-4651-a360-03f415633d41" providerId="ADAL" clId="{CF45C34D-A7C8-4392-AE4E-A791532702B1}" dt="2025-11-11T18:30:39.956" v="10021" actId="1076"/>
          <ac:spMkLst>
            <pc:docMk/>
            <pc:sldMk cId="0" sldId="2147483638"/>
            <ac:spMk id="19" creationId="{BBF64161-B6E0-71ED-8A25-3D828BF0DF13}"/>
          </ac:spMkLst>
        </pc:spChg>
        <pc:spChg chg="add mod">
          <ac:chgData name="Maddelynne Parker" userId="bbd98e11-5b29-4651-a360-03f415633d41" providerId="ADAL" clId="{CF45C34D-A7C8-4392-AE4E-A791532702B1}" dt="2025-11-11T18:30:42.818" v="10023" actId="1076"/>
          <ac:spMkLst>
            <pc:docMk/>
            <pc:sldMk cId="0" sldId="2147483638"/>
            <ac:spMk id="20" creationId="{E5656215-95FD-439C-AE1A-EC7B293954D2}"/>
          </ac:spMkLst>
        </pc:spChg>
        <pc:spChg chg="add mod">
          <ac:chgData name="Maddelynne Parker" userId="bbd98e11-5b29-4651-a360-03f415633d41" providerId="ADAL" clId="{CF45C34D-A7C8-4392-AE4E-A791532702B1}" dt="2025-11-11T18:31:09.392" v="10030" actId="1076"/>
          <ac:spMkLst>
            <pc:docMk/>
            <pc:sldMk cId="0" sldId="2147483638"/>
            <ac:spMk id="22" creationId="{FB9D886E-B3C8-3D27-2ACF-B05017A40740}"/>
          </ac:spMkLst>
        </pc:spChg>
        <pc:spChg chg="mod ord">
          <ac:chgData name="Maddelynne Parker" userId="bbd98e11-5b29-4651-a360-03f415633d41" providerId="ADAL" clId="{CF45C34D-A7C8-4392-AE4E-A791532702B1}" dt="2025-11-11T18:22:57.080" v="9739" actId="20577"/>
          <ac:spMkLst>
            <pc:docMk/>
            <pc:sldMk cId="0" sldId="2147483638"/>
            <ac:spMk id="20482" creationId="{6110A220-92F4-4770-96E4-EE8D0CE02C3E}"/>
          </ac:spMkLst>
        </pc:spChg>
        <pc:spChg chg="mod topLvl">
          <ac:chgData name="Maddelynne Parker" userId="bbd98e11-5b29-4651-a360-03f415633d41" providerId="ADAL" clId="{CF45C34D-A7C8-4392-AE4E-A791532702B1}" dt="2025-11-11T18:29:49.111" v="10004" actId="1076"/>
          <ac:spMkLst>
            <pc:docMk/>
            <pc:sldMk cId="0" sldId="2147483638"/>
            <ac:spMk id="20484" creationId="{64FE162B-3EC3-45F7-BE70-11BF0B9D4D72}"/>
          </ac:spMkLst>
        </pc:spChg>
        <pc:spChg chg="mod topLvl">
          <ac:chgData name="Maddelynne Parker" userId="bbd98e11-5b29-4651-a360-03f415633d41" providerId="ADAL" clId="{CF45C34D-A7C8-4392-AE4E-A791532702B1}" dt="2025-11-11T18:33:59.691" v="10130" actId="1076"/>
          <ac:spMkLst>
            <pc:docMk/>
            <pc:sldMk cId="0" sldId="2147483638"/>
            <ac:spMk id="20490" creationId="{7A83957F-52CF-47B4-9BA9-B8E7AE949934}"/>
          </ac:spMkLst>
        </pc:spChg>
        <pc:spChg chg="mod topLvl">
          <ac:chgData name="Maddelynne Parker" userId="bbd98e11-5b29-4651-a360-03f415633d41" providerId="ADAL" clId="{CF45C34D-A7C8-4392-AE4E-A791532702B1}" dt="2025-11-11T18:30:35.306" v="10019" actId="1076"/>
          <ac:spMkLst>
            <pc:docMk/>
            <pc:sldMk cId="0" sldId="2147483638"/>
            <ac:spMk id="20491" creationId="{D623F409-4E5D-4D89-A755-225144BB0FEC}"/>
          </ac:spMkLst>
        </pc:spChg>
        <pc:spChg chg="mod topLvl">
          <ac:chgData name="Maddelynne Parker" userId="bbd98e11-5b29-4651-a360-03f415633d41" providerId="ADAL" clId="{CF45C34D-A7C8-4392-AE4E-A791532702B1}" dt="2025-11-11T18:30:33.257" v="10018" actId="1076"/>
          <ac:spMkLst>
            <pc:docMk/>
            <pc:sldMk cId="0" sldId="2147483638"/>
            <ac:spMk id="20493" creationId="{60E1E584-705B-4376-990B-CEAF91451E0D}"/>
          </ac:spMkLst>
        </pc:spChg>
        <pc:cxnChg chg="add mod">
          <ac:chgData name="Maddelynne Parker" userId="bbd98e11-5b29-4651-a360-03f415633d41" providerId="ADAL" clId="{CF45C34D-A7C8-4392-AE4E-A791532702B1}" dt="2025-11-11T18:28:21.092" v="9971" actId="693"/>
          <ac:cxnSpMkLst>
            <pc:docMk/>
            <pc:sldMk cId="0" sldId="2147483638"/>
            <ac:cxnSpMk id="14" creationId="{3D847972-9B63-CCC4-1838-F4F244E86F46}"/>
          </ac:cxnSpMkLst>
        </pc:cxn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45055743251007807"/>
          <c:y val="8.1911262798634813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CagriSema 2.4 mg/2.4 mg at baseline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Intermediate-high risk (≥7.5%)</c:v>
                </c:pt>
                <c:pt idx="1">
                  <c:v>Borderline risk (5% to &lt;7.5%)</c:v>
                </c:pt>
                <c:pt idx="2">
                  <c:v>Low risk (&lt;5%)</c:v>
                </c:pt>
              </c:strCache>
            </c:strRef>
          </c:cat>
          <c:val>
            <c:numRef>
              <c:f>Sheet1!$B$2:$B$4</c:f>
              <c:numCache>
                <c:formatCode>0.0</c:formatCode>
                <c:ptCount val="3"/>
                <c:pt idx="0">
                  <c:v>18.7</c:v>
                </c:pt>
                <c:pt idx="1">
                  <c:v>10.9</c:v>
                </c:pt>
                <c:pt idx="2">
                  <c:v>70.400000000000006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C8-4821-8A72-C4667C0D81E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CagriSema 2.4 mg/2.4 mg  at 68 wk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Intermediate-high risk (≥7.5%)</c:v>
                </c:pt>
                <c:pt idx="1">
                  <c:v>Borderline risk (5% to &lt;7.5%)</c:v>
                </c:pt>
                <c:pt idx="2">
                  <c:v>Low risk (&lt;5%)</c:v>
                </c:pt>
              </c:strCache>
            </c:strRef>
          </c:cat>
          <c:val>
            <c:numRef>
              <c:f>Sheet1!$C$2:$C$4</c:f>
              <c:numCache>
                <c:formatCode>0.0</c:formatCode>
                <c:ptCount val="3"/>
                <c:pt idx="0">
                  <c:v>12.8</c:v>
                </c:pt>
                <c:pt idx="1">
                  <c:v>9.4</c:v>
                </c:pt>
                <c:pt idx="2">
                  <c:v>77.8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5C8-4821-8A72-C4667C0D81E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Placebo at baseline</c:v>
                </c:pt>
              </c:strCache>
            </c:strRef>
          </c:tx>
          <c:spPr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Intermediate-high risk (≥7.5%)</c:v>
                </c:pt>
                <c:pt idx="1">
                  <c:v>Borderline risk (5% to &lt;7.5%)</c:v>
                </c:pt>
                <c:pt idx="2">
                  <c:v>Low risk (&lt;5%)</c:v>
                </c:pt>
              </c:strCache>
            </c:strRef>
          </c:cat>
          <c:val>
            <c:numRef>
              <c:f>Sheet1!$D$2:$D$4</c:f>
              <c:numCache>
                <c:formatCode>0.0</c:formatCode>
                <c:ptCount val="3"/>
                <c:pt idx="0">
                  <c:v>18.5</c:v>
                </c:pt>
                <c:pt idx="1">
                  <c:v>14.4</c:v>
                </c:pt>
                <c:pt idx="2">
                  <c:v>67.099999999999994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5C8-4821-8A72-C4667C0D81E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Placebo at 68 wk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Intermediate-high risk (≥7.5%)</c:v>
                </c:pt>
                <c:pt idx="1">
                  <c:v>Borderline risk (5% to &lt;7.5%)</c:v>
                </c:pt>
                <c:pt idx="2">
                  <c:v>Low risk (&lt;5%)</c:v>
                </c:pt>
              </c:strCache>
            </c:strRef>
          </c:cat>
          <c:val>
            <c:numRef>
              <c:f>Sheet1!$E$2:$E$4</c:f>
              <c:numCache>
                <c:formatCode>0.0</c:formatCode>
                <c:ptCount val="3"/>
                <c:pt idx="0">
                  <c:v>20.5</c:v>
                </c:pt>
                <c:pt idx="1">
                  <c:v>14.3</c:v>
                </c:pt>
                <c:pt idx="2">
                  <c:v>65.3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5C8-4821-8A72-C4667C0D81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0570288"/>
        <c:axId val="360583728"/>
      </c:barChart>
      <c:catAx>
        <c:axId val="36057028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 b="1" dirty="0">
                    <a:solidFill>
                      <a:schemeClr val="bg1"/>
                    </a:solidFill>
                  </a:rPr>
                  <a:t>10-Yr ASCVD Risk Category</a:t>
                </a:r>
              </a:p>
            </c:rich>
          </c:tx>
          <c:layout>
            <c:manualLayout>
              <c:xMode val="edge"/>
              <c:yMode val="edge"/>
              <c:x val="0.42814558425380717"/>
              <c:y val="0.895339593378831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583728"/>
        <c:crosses val="autoZero"/>
        <c:auto val="1"/>
        <c:lblAlgn val="ctr"/>
        <c:lblOffset val="100"/>
        <c:noMultiLvlLbl val="0"/>
      </c:catAx>
      <c:valAx>
        <c:axId val="360583728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 b="1" dirty="0">
                    <a:solidFill>
                      <a:schemeClr val="bg1"/>
                    </a:solidFill>
                  </a:rPr>
                  <a:t>Percentage of Patients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out"/>
        <c:minorTickMark val="none"/>
        <c:tickLblPos val="nextTo"/>
        <c:spPr>
          <a:noFill/>
          <a:ln w="15875">
            <a:solidFill>
              <a:schemeClr val="bg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570288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0.1284296555750146"/>
          <c:y val="3.9033161117053954E-3"/>
          <c:w val="0.29269936704496874"/>
          <c:h val="0.31546359126758333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7" name="Rectangle 5">
            <a:extLst>
              <a:ext uri="{FF2B5EF4-FFF2-40B4-BE49-F238E27FC236}">
                <a16:creationId xmlns:a16="http://schemas.microsoft.com/office/drawing/2014/main" id="{E716B656-43AE-41BF-A9E6-BDC9338EEE72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A101DA4B-1035-4FD7-BAE8-D36163A25DF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FCE45961-8EBC-4ABB-A06F-A2AB0FB7282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69A9B635-F3A6-4A6C-A2A7-3BE84F317E1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3F91814F-6E8B-4495-875C-BBC65746A25E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65" name="Rectangle 5">
            <a:extLst>
              <a:ext uri="{FF2B5EF4-FFF2-40B4-BE49-F238E27FC236}">
                <a16:creationId xmlns:a16="http://schemas.microsoft.com/office/drawing/2014/main" id="{3575FA76-5996-41B2-807C-74C521B1881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0966" name="Rectangle 6">
            <a:extLst>
              <a:ext uri="{FF2B5EF4-FFF2-40B4-BE49-F238E27FC236}">
                <a16:creationId xmlns:a16="http://schemas.microsoft.com/office/drawing/2014/main" id="{EE30801C-5D2D-4989-97AF-1BB6980EDA5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503613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0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©2012 Clinical Care Options, LLC. All rights reserved</a:t>
            </a:r>
          </a:p>
        </p:txBody>
      </p:sp>
      <p:sp>
        <p:nvSpPr>
          <p:cNvPr id="40967" name="Rectangle 7">
            <a:extLst>
              <a:ext uri="{FF2B5EF4-FFF2-40B4-BE49-F238E27FC236}">
                <a16:creationId xmlns:a16="http://schemas.microsoft.com/office/drawing/2014/main" id="{83D8BBC4-4244-4B4D-899A-EE5002DAC7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2FB72F01-6714-4A31-8C22-8E0F1B091B5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07555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38367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74452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594838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DXA, dual-energy x-ray absorptiometry.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103092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AFib, atrial fibrillation; DVT, deep vein thrombosis; HDL, high-density lipoprotein cholesterol; HFpEF, heart failure with preserved ejection fraction; HFrEF, heart failure with reduced ejection fraction; LV, left ventricular; MASLD, metabolic dysfunction-associated liver disease; PAH, pulmonary artery hypertension; PCOS, polycystic ovary disease; PTD, pulmonary thromboembolic disease; TG, triglycerides.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292896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6:notes"/>
          <p:cNvSpPr txBox="1">
            <a:spLocks noGrp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AOM. </a:t>
            </a:r>
            <a:r>
              <a:rPr lang="en-US" i="1" dirty="0" err="1"/>
              <a:t>antiobesity</a:t>
            </a:r>
            <a:r>
              <a:rPr lang="en-US" i="1" dirty="0"/>
              <a:t> medication.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53013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A1C, glycated hemoglobin.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00690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AE, adverse event; ETD, estimated treatment difference; SEM, semaglutide.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797982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36733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13E4F1-8739-5239-D818-C61DAC63F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4C6032-219D-6EB5-D6D7-67AF5320B8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6CEC74-6C72-9557-37A1-B2D5C8797E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ASCVD, atherosclerotic cardiovascular disease; SCORE, Semaglutide Effects on Cardiovascular Outcomes in People with Overweight or Obesity in the Real World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96C4B6-B720-1BC1-7068-DDF794A033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816177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79DEF4-56D4-98DB-3BB8-D3A6DB61D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1B4404-D80C-1C49-7F5D-BEC05020BD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0743A6-74DF-A26B-2086-B20E0FF0AC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AOMs, </a:t>
            </a:r>
            <a:r>
              <a:rPr lang="en-US" dirty="0" err="1"/>
              <a:t>antiobesity</a:t>
            </a:r>
            <a:r>
              <a:rPr lang="en-US" dirty="0"/>
              <a:t> medications; MC4R, melanocortin 4 receptor.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6FB123-858C-4071-3FBF-A1E36DE769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401906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EC295B-E80E-5B6C-1C2B-741D5FA30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F0E9C7-9F73-F8FF-4241-745377890E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CA0C45-214D-92AC-3C20-F6D99BA430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AHI, apnea-hypopnea index; BW, body weight; ESS, Epworth Sleepiness Scale; PAP, positive airway pressure;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F07986-1534-5ADF-C51F-AC08871FCD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238983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A1C, glycated hemoglobin; AOM, </a:t>
            </a:r>
            <a:r>
              <a:rPr lang="en-US" i="1" dirty="0" err="1"/>
              <a:t>antiobesity</a:t>
            </a:r>
            <a:r>
              <a:rPr lang="en-US" i="1" dirty="0"/>
              <a:t> medication; NTT, number needed to treat; ORC, obesity-related comorbidity.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68324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AOM, </a:t>
            </a:r>
            <a:r>
              <a:rPr lang="en-US" i="1" dirty="0" err="1"/>
              <a:t>antiobesity</a:t>
            </a:r>
            <a:r>
              <a:rPr lang="en-US" i="1" dirty="0"/>
              <a:t> medication; ASCVD, atherosclerotic cardiovascular disease; MACE, major adverse cardiovascular events; OSA, obstructive sleep apnea.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91736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AOM, </a:t>
            </a:r>
            <a:r>
              <a:rPr lang="en-US" i="1" dirty="0" err="1"/>
              <a:t>antiobesity</a:t>
            </a:r>
            <a:r>
              <a:rPr lang="en-US" i="1" dirty="0"/>
              <a:t> medication.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59356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36D953-ACAA-C1ED-E1BD-CB15EC957C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83A55C-F513-C014-B887-99DD73D324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68D275-8963-E873-CCC4-F23A675531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SGA, second-generation antipsychotics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F13A20-2C88-2F9D-4A1F-56C2844E1B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22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436278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SGA, second-generation antipsychotic; QoL, quality of life.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92875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AOM, </a:t>
            </a:r>
            <a:r>
              <a:rPr lang="en-US" i="1" dirty="0" err="1"/>
              <a:t>antiobesity</a:t>
            </a:r>
            <a:r>
              <a:rPr lang="en-US" i="1" dirty="0"/>
              <a:t> medication.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94214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A1C, glycated hemoglobin; IWQOL-Lite-CT, Impact of Weight on Quality of Live-Lite Clinical Trials Version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25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63335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CB36C8-14F2-F10F-092D-377180891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00A411-82DF-54A6-5B80-57D48644D8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0C5BC4-2358-E6C3-6612-FDAE56EDB1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IWQOL-Lite-CT, Impact of Weight on Quality of Live-Lite Clinical Trials Version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99F037-A343-6B26-8E93-750FA8ED3B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26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725390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1E5B98-35C4-7387-D6D0-45371B47FA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D4735D-9F93-0711-88DD-B42B02691E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776C78-73DA-CA3F-7EC8-01068BE9A6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926BD6-C1A4-252C-289F-1EAA166C42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27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770885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A1C, glycated hemoglobin; HDL-C, high-density lipoprotein cholesterol.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945898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C5AB0C-8FC6-8C14-F6A5-6ED5FCF8B7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1FFB9D-1A16-DDA4-3B8E-CC9B0D6EF9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89636D-F330-8DB0-4C31-98CE60DEB5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1B5FCD-A0E9-9BD9-4AA2-62914AEF43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29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1859267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F8E597-EDF7-4377-0883-6DF82644C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40036F-C721-5D71-FA0D-DB72CBA957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F68690-A85C-C0FB-FC0C-60F95B680E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r>
              <a:rPr lang="en-US" sz="1200" b="0" i="1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A1C, glycated hemoglobin; QoL, quality of life.</a:t>
            </a:r>
          </a:p>
          <a:p>
            <a:pPr rtl="0" fontAlgn="base"/>
            <a:endParaRPr lang="en-US" sz="1200" b="0" i="0" kern="1200" dirty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pPr rtl="0"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 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84CF38-DD9A-BD97-9ADF-865894CE96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427417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F55A4-9A21-DB0F-EAA0-90B04AE61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FFC210-E2D7-1D82-81AC-9F93252BB8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95D185-CF49-6E4E-ABFE-F39E688D49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60E650-6C28-6BF4-D888-6586FCA589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097270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558357-95B7-AB85-B2F1-DD2264AB53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A8A588-CE78-C518-20F9-834A736999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55442C-F851-ADD1-B7C4-E5E8D22D59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AE, adverse event; SBP, systolic blood pressure.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C25163-C8B7-4DF5-F16B-CAF977621E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152127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96E65C-4338-DF47-CF69-1FD50F6164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BF44E4-5B2D-2DD2-5B71-C1E293D20D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4596E8-A8F8-7318-C32A-4516CF066E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AE, adverse event; ASCVD, atherosclerotic cardiovascular disease; SBP, systolic blood pressure.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1BB2B3-51C9-9807-5C9E-34D46628AC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469535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A1C, glycated hemoglobin; AOM, </a:t>
            </a:r>
            <a:r>
              <a:rPr lang="en-US" i="1" dirty="0" err="1"/>
              <a:t>antiobesity</a:t>
            </a:r>
            <a:r>
              <a:rPr lang="en-US" i="1" dirty="0"/>
              <a:t> medication; CVD, cardiovascular disease; </a:t>
            </a:r>
            <a:r>
              <a:rPr lang="en-US" i="1" dirty="0" err="1"/>
              <a:t>hsCRP</a:t>
            </a:r>
            <a:r>
              <a:rPr lang="en-US" i="1" dirty="0"/>
              <a:t>, high-sensitivity C-reactive protein; PK&lt; pharmacokinetics; T2D, type 2 diabetes.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34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881397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36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67331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ollage of several doctors&#10;&#10;AI-generated content may be incorrect.">
            <a:extLst>
              <a:ext uri="{FF2B5EF4-FFF2-40B4-BE49-F238E27FC236}">
                <a16:creationId xmlns:a16="http://schemas.microsoft.com/office/drawing/2014/main" id="{A0DF0092-2B7F-12E6-E404-BAFDEC534C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10676" b="19322"/>
          <a:stretch/>
        </p:blipFill>
        <p:spPr>
          <a:xfrm>
            <a:off x="6114256" y="3657600"/>
            <a:ext cx="6077741" cy="3190872"/>
          </a:xfrm>
          <a:prstGeom prst="rect">
            <a:avLst/>
          </a:prstGeom>
        </p:spPr>
      </p:pic>
      <p:sp>
        <p:nvSpPr>
          <p:cNvPr id="10" name="Rectangle 54"/>
          <p:cNvSpPr>
            <a:spLocks noGrp="1" noChangeArrowheads="1"/>
          </p:cNvSpPr>
          <p:nvPr>
            <p:ph type="subTitle" idx="1"/>
          </p:nvPr>
        </p:nvSpPr>
        <p:spPr>
          <a:xfrm>
            <a:off x="609600" y="4041650"/>
            <a:ext cx="5181600" cy="1120775"/>
          </a:xfrm>
        </p:spPr>
        <p:txBody>
          <a:bodyPr/>
          <a:lstStyle>
            <a:lvl1pPr marL="0" indent="0">
              <a:lnSpc>
                <a:spcPct val="100000"/>
              </a:lnSpc>
              <a:buFont typeface="Wingdings" pitchFamily="2" charset="2"/>
              <a:buNone/>
              <a:defRPr sz="20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2294B36-D511-4E23-A768-EAFA149B5CC7}"/>
              </a:ext>
            </a:extLst>
          </p:cNvPr>
          <p:cNvSpPr/>
          <p:nvPr/>
        </p:nvSpPr>
        <p:spPr>
          <a:xfrm>
            <a:off x="1" y="1620838"/>
            <a:ext cx="12192000" cy="2057400"/>
          </a:xfrm>
          <a:prstGeom prst="rect">
            <a:avLst/>
          </a:prstGeom>
          <a:solidFill>
            <a:srgbClr val="CDCDCF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5B42F6D-719A-45C6-BB57-84887368226C}"/>
              </a:ext>
            </a:extLst>
          </p:cNvPr>
          <p:cNvCxnSpPr/>
          <p:nvPr/>
        </p:nvCxnSpPr>
        <p:spPr bwMode="auto">
          <a:xfrm>
            <a:off x="-14291" y="1620838"/>
            <a:ext cx="12214232" cy="0"/>
          </a:xfrm>
          <a:prstGeom prst="line">
            <a:avLst/>
          </a:prstGeom>
          <a:ln w="12700"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ACD6CB8-625C-44F5-9B90-77A60BCC4A2E}"/>
              </a:ext>
            </a:extLst>
          </p:cNvPr>
          <p:cNvCxnSpPr/>
          <p:nvPr/>
        </p:nvCxnSpPr>
        <p:spPr bwMode="auto">
          <a:xfrm>
            <a:off x="-14291" y="3662363"/>
            <a:ext cx="12214232" cy="0"/>
          </a:xfrm>
          <a:prstGeom prst="line">
            <a:avLst/>
          </a:prstGeom>
          <a:ln w="12700"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Rectangle 55">
            <a:extLst>
              <a:ext uri="{FF2B5EF4-FFF2-40B4-BE49-F238E27FC236}">
                <a16:creationId xmlns:a16="http://schemas.microsoft.com/office/drawing/2014/main" id="{078B106A-3121-420B-B2D9-854FF204BD0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invGray">
          <a:xfrm>
            <a:off x="609600" y="1600200"/>
            <a:ext cx="11264901" cy="2057400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rgbClr val="45556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C33664-ACD6-44A3-95A5-32325CBC9685}"/>
              </a:ext>
            </a:extLst>
          </p:cNvPr>
          <p:cNvSpPr/>
          <p:nvPr userDrawn="1"/>
        </p:nvSpPr>
        <p:spPr>
          <a:xfrm>
            <a:off x="1" y="1620838"/>
            <a:ext cx="12192000" cy="2057400"/>
          </a:xfrm>
          <a:prstGeom prst="rect">
            <a:avLst/>
          </a:prstGeom>
          <a:solidFill>
            <a:srgbClr val="CDCDCF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EECCBFD-9ED3-4167-961B-65218739F1A5}"/>
              </a:ext>
            </a:extLst>
          </p:cNvPr>
          <p:cNvCxnSpPr/>
          <p:nvPr userDrawn="1"/>
        </p:nvCxnSpPr>
        <p:spPr bwMode="auto">
          <a:xfrm>
            <a:off x="-14291" y="1620838"/>
            <a:ext cx="12214232" cy="0"/>
          </a:xfrm>
          <a:prstGeom prst="line">
            <a:avLst/>
          </a:prstGeom>
          <a:ln w="12700"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95A2832-7EB2-44CE-B43D-FCA9D107E325}"/>
              </a:ext>
            </a:extLst>
          </p:cNvPr>
          <p:cNvCxnSpPr/>
          <p:nvPr userDrawn="1"/>
        </p:nvCxnSpPr>
        <p:spPr bwMode="auto">
          <a:xfrm>
            <a:off x="-14291" y="3662363"/>
            <a:ext cx="12214232" cy="0"/>
          </a:xfrm>
          <a:prstGeom prst="line">
            <a:avLst/>
          </a:prstGeom>
          <a:ln w="12700"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6485AB00-1520-219D-676C-3E8F2C87A6F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1210" y="235401"/>
            <a:ext cx="3991276" cy="984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9014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4108B110-C903-B92E-8A98-E7634D283CC4}"/>
              </a:ext>
            </a:extLst>
          </p:cNvPr>
          <p:cNvGrpSpPr/>
          <p:nvPr userDrawn="1"/>
        </p:nvGrpSpPr>
        <p:grpSpPr>
          <a:xfrm>
            <a:off x="9809410" y="6154855"/>
            <a:ext cx="1980029" cy="577224"/>
            <a:chOff x="9874835" y="6236872"/>
            <a:chExt cx="1980029" cy="577224"/>
          </a:xfrm>
        </p:grpSpPr>
        <p:pic>
          <p:nvPicPr>
            <p:cNvPr id="8" name="Picture 1">
              <a:extLst>
                <a:ext uri="{FF2B5EF4-FFF2-40B4-BE49-F238E27FC236}">
                  <a16:creationId xmlns:a16="http://schemas.microsoft.com/office/drawing/2014/main" id="{2AAA5A12-10C2-B49D-7BFA-E8AA4720F0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62460" y="6359769"/>
              <a:ext cx="1793396" cy="454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B3B02F3-5224-20C8-2A8E-65F405D3CD94}"/>
                </a:ext>
              </a:extLst>
            </p:cNvPr>
            <p:cNvSpPr txBox="1"/>
            <p:nvPr/>
          </p:nvSpPr>
          <p:spPr>
            <a:xfrm>
              <a:off x="9874835" y="6236872"/>
              <a:ext cx="198002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0" dirty="0">
                  <a:solidFill>
                    <a:schemeClr val="bg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Slide credit: </a:t>
              </a:r>
              <a:r>
                <a:rPr lang="en-US" sz="800" dirty="0">
                  <a:solidFill>
                    <a:schemeClr val="bg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clinicaleducationalliance</a:t>
              </a:r>
              <a:r>
                <a:rPr lang="en-US" sz="800" b="0" dirty="0">
                  <a:solidFill>
                    <a:schemeClr val="bg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.com: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6506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955099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14352" y="330201"/>
            <a:ext cx="11244149" cy="5250792"/>
          </a:xfrm>
          <a:prstGeom prst="rect">
            <a:avLst/>
          </a:prstGeom>
        </p:spPr>
        <p:txBody>
          <a:bodyPr anchorCtr="1"/>
          <a:lstStyle>
            <a:lvl1pPr algn="ctr">
              <a:defRPr sz="4000" b="1" cap="none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8F8BDA-1A03-445B-A76B-525DE8317C18}"/>
              </a:ext>
            </a:extLst>
          </p:cNvPr>
          <p:cNvSpPr/>
          <p:nvPr userDrawn="1"/>
        </p:nvSpPr>
        <p:spPr>
          <a:xfrm>
            <a:off x="1" y="6590270"/>
            <a:ext cx="12192000" cy="267732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FA01F1A-8AE6-48F9-95F4-73790D6CA686}"/>
              </a:ext>
            </a:extLst>
          </p:cNvPr>
          <p:cNvCxnSpPr/>
          <p:nvPr userDrawn="1"/>
        </p:nvCxnSpPr>
        <p:spPr>
          <a:xfrm>
            <a:off x="1" y="6589713"/>
            <a:ext cx="12192000" cy="0"/>
          </a:xfrm>
          <a:prstGeom prst="line">
            <a:avLst/>
          </a:prstGeom>
          <a:ln w="19050">
            <a:solidFill>
              <a:srgbClr val="F47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E3C4C036-10CF-4ED7-8A6F-57840B16EB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54413" y="5722043"/>
            <a:ext cx="2944728" cy="726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7007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794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8A944BB-30DB-18FF-7502-F557A6282984}"/>
              </a:ext>
            </a:extLst>
          </p:cNvPr>
          <p:cNvGrpSpPr/>
          <p:nvPr userDrawn="1"/>
        </p:nvGrpSpPr>
        <p:grpSpPr>
          <a:xfrm>
            <a:off x="9809410" y="6154855"/>
            <a:ext cx="1980029" cy="577224"/>
            <a:chOff x="9874835" y="6236872"/>
            <a:chExt cx="1980029" cy="577224"/>
          </a:xfrm>
        </p:grpSpPr>
        <p:pic>
          <p:nvPicPr>
            <p:cNvPr id="6" name="Picture 1">
              <a:extLst>
                <a:ext uri="{FF2B5EF4-FFF2-40B4-BE49-F238E27FC236}">
                  <a16:creationId xmlns:a16="http://schemas.microsoft.com/office/drawing/2014/main" id="{B71A09A0-3EDA-3995-C1E4-3A6BD25AE7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62460" y="6359769"/>
              <a:ext cx="1793396" cy="454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FC4BF9D-7807-AA16-EC67-3731984757AB}"/>
                </a:ext>
              </a:extLst>
            </p:cNvPr>
            <p:cNvSpPr txBox="1"/>
            <p:nvPr/>
          </p:nvSpPr>
          <p:spPr>
            <a:xfrm>
              <a:off x="9874835" y="6236872"/>
              <a:ext cx="198002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0" dirty="0">
                  <a:solidFill>
                    <a:schemeClr val="bg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Slide credit: </a:t>
              </a:r>
              <a:r>
                <a:rPr lang="en-US" sz="800" dirty="0">
                  <a:solidFill>
                    <a:schemeClr val="bg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clinicaleducationalliance</a:t>
              </a:r>
              <a:r>
                <a:rPr lang="en-US" sz="800" b="0" dirty="0">
                  <a:solidFill>
                    <a:schemeClr val="bg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.com: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909282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114105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71B2D7B-845B-9343-5CA9-82B9583736D7}"/>
              </a:ext>
            </a:extLst>
          </p:cNvPr>
          <p:cNvGrpSpPr/>
          <p:nvPr userDrawn="1"/>
        </p:nvGrpSpPr>
        <p:grpSpPr>
          <a:xfrm>
            <a:off x="9809410" y="6154855"/>
            <a:ext cx="1980029" cy="577224"/>
            <a:chOff x="9874835" y="6236872"/>
            <a:chExt cx="1980029" cy="57722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969A5D33-E060-A5B3-8D64-890861DD42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62460" y="6359769"/>
              <a:ext cx="1793396" cy="454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898F2FB-9336-D1AB-8604-245E6FEAE7E0}"/>
                </a:ext>
              </a:extLst>
            </p:cNvPr>
            <p:cNvSpPr txBox="1"/>
            <p:nvPr/>
          </p:nvSpPr>
          <p:spPr>
            <a:xfrm>
              <a:off x="9874835" y="6236872"/>
              <a:ext cx="198002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0" dirty="0">
                  <a:solidFill>
                    <a:schemeClr val="bg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Slide credit: </a:t>
              </a:r>
              <a:r>
                <a:rPr lang="en-US" sz="800" dirty="0">
                  <a:solidFill>
                    <a:schemeClr val="bg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clinicaleducationalliance</a:t>
              </a:r>
              <a:r>
                <a:rPr lang="en-US" sz="800" b="0" dirty="0">
                  <a:solidFill>
                    <a:schemeClr val="bg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.com: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005545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5637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m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484" y="239715"/>
            <a:ext cx="11244016" cy="1674813"/>
          </a:xfrm>
          <a:prstGeom prst="rect">
            <a:avLst/>
          </a:prstGeom>
        </p:spPr>
        <p:txBody>
          <a:bodyPr/>
          <a:lstStyle>
            <a:lvl1pPr algn="ctr">
              <a:defRPr sz="39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609759" y="1895477"/>
            <a:ext cx="10872444" cy="260571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bg2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FB50470-EA3D-49B4-8F28-4C9C1E0D226A}"/>
              </a:ext>
            </a:extLst>
          </p:cNvPr>
          <p:cNvCxnSpPr/>
          <p:nvPr userDrawn="1"/>
        </p:nvCxnSpPr>
        <p:spPr bwMode="auto">
          <a:xfrm>
            <a:off x="-22231" y="4605619"/>
            <a:ext cx="12214231" cy="0"/>
          </a:xfrm>
          <a:prstGeom prst="line">
            <a:avLst/>
          </a:prstGeom>
          <a:ln w="28575">
            <a:solidFill>
              <a:schemeClr val="tx1">
                <a:lumMod val="75000"/>
              </a:schemeClr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4" name="Content Placeholder 9">
            <a:extLst>
              <a:ext uri="{FF2B5EF4-FFF2-40B4-BE49-F238E27FC236}">
                <a16:creationId xmlns:a16="http://schemas.microsoft.com/office/drawing/2014/main" id="{DF9EACC2-568A-498C-8601-A87328BD11D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14351" y="4856674"/>
            <a:ext cx="11283950" cy="1155939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2400" b="1">
                <a:solidFill>
                  <a:srgbClr val="E1471D"/>
                </a:solidFill>
              </a:defRPr>
            </a:lvl1pPr>
            <a:lvl2pPr>
              <a:buFontTx/>
              <a:buNone/>
              <a:defRPr sz="2400"/>
            </a:lvl2pPr>
            <a:lvl3pPr>
              <a:buFontTx/>
              <a:buNone/>
              <a:defRPr sz="2400"/>
            </a:lvl3pPr>
            <a:lvl4pPr>
              <a:buFontTx/>
              <a:buNone/>
              <a:defRPr sz="2400"/>
            </a:lvl4pPr>
            <a:lvl5pPr>
              <a:buFontTx/>
              <a:buNone/>
              <a:defRPr sz="24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BBD1E00-A2D3-4202-961C-9DF3DF2683C9}"/>
              </a:ext>
            </a:extLst>
          </p:cNvPr>
          <p:cNvSpPr/>
          <p:nvPr userDrawn="1"/>
        </p:nvSpPr>
        <p:spPr>
          <a:xfrm>
            <a:off x="1" y="6590270"/>
            <a:ext cx="12192000" cy="267732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590A4E9-08A7-4826-8D90-46B546D1F341}"/>
              </a:ext>
            </a:extLst>
          </p:cNvPr>
          <p:cNvCxnSpPr/>
          <p:nvPr userDrawn="1"/>
        </p:nvCxnSpPr>
        <p:spPr>
          <a:xfrm>
            <a:off x="1" y="6589713"/>
            <a:ext cx="12192000" cy="0"/>
          </a:xfrm>
          <a:prstGeom prst="line">
            <a:avLst/>
          </a:prstGeom>
          <a:ln w="19050">
            <a:solidFill>
              <a:srgbClr val="F47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8A2DB069-00FC-9F9A-99C1-05B7B36D2E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54413" y="5722043"/>
            <a:ext cx="2944728" cy="726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5802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6">
            <a:extLst>
              <a:ext uri="{FF2B5EF4-FFF2-40B4-BE49-F238E27FC236}">
                <a16:creationId xmlns:a16="http://schemas.microsoft.com/office/drawing/2014/main" id="{1FBA405B-91D7-455B-838E-7390C471CAC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759" y="238125"/>
            <a:ext cx="10872444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7">
            <a:extLst>
              <a:ext uri="{FF2B5EF4-FFF2-40B4-BE49-F238E27FC236}">
                <a16:creationId xmlns:a16="http://schemas.microsoft.com/office/drawing/2014/main" id="{5E3FA78F-9815-470C-AAC7-65118010A9A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0231" y="1517650"/>
            <a:ext cx="10881972" cy="465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28AFCB-3188-4961-AAEE-DB4C7846ECE6}"/>
              </a:ext>
            </a:extLst>
          </p:cNvPr>
          <p:cNvSpPr/>
          <p:nvPr/>
        </p:nvSpPr>
        <p:spPr>
          <a:xfrm>
            <a:off x="1" y="1"/>
            <a:ext cx="12192000" cy="144463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1">
                  <a:lumMod val="50000"/>
                </a:schemeClr>
              </a:gs>
              <a:gs pos="100000">
                <a:schemeClr val="tx1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7A185B-7FCD-47CF-95BF-44DC96F2E8FE}"/>
              </a:ext>
            </a:extLst>
          </p:cNvPr>
          <p:cNvSpPr/>
          <p:nvPr userDrawn="1"/>
        </p:nvSpPr>
        <p:spPr>
          <a:xfrm>
            <a:off x="1" y="1"/>
            <a:ext cx="12192000" cy="144463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1">
                  <a:lumMod val="75000"/>
                </a:schemeClr>
              </a:gs>
              <a:gs pos="100000">
                <a:schemeClr val="tx1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EB3B6D-B8AE-4726-B830-C447FAD3394B}"/>
              </a:ext>
            </a:extLst>
          </p:cNvPr>
          <p:cNvCxnSpPr/>
          <p:nvPr userDrawn="1"/>
        </p:nvCxnSpPr>
        <p:spPr>
          <a:xfrm>
            <a:off x="1" y="6745288"/>
            <a:ext cx="12192000" cy="0"/>
          </a:xfrm>
          <a:prstGeom prst="line">
            <a:avLst/>
          </a:prstGeom>
          <a:ln w="19050">
            <a:solidFill>
              <a:srgbClr val="F47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571233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655" r:id="rId1"/>
    <p:sldLayoutId id="2147484656" r:id="rId2"/>
    <p:sldLayoutId id="2147484657" r:id="rId3"/>
    <p:sldLayoutId id="2147484658" r:id="rId4"/>
    <p:sldLayoutId id="2147484660" r:id="rId5"/>
    <p:sldLayoutId id="2147484661" r:id="rId6"/>
    <p:sldLayoutId id="2147484662" r:id="rId7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2"/>
          </a:solidFill>
          <a:latin typeface="Calibri" panose="020F0502020204030204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Wingdings" panose="05000000000000000000" pitchFamily="2" charset="2"/>
        <a:buChar char="§"/>
        <a:defRPr sz="2800">
          <a:solidFill>
            <a:schemeClr val="bg1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600">
          <a:solidFill>
            <a:schemeClr val="bg1"/>
          </a:solidFill>
          <a:latin typeface="Calibri" panose="020F0502020204030204" pitchFamily="34" charset="0"/>
        </a:defRPr>
      </a:lvl2pPr>
      <a:lvl3pPr marL="11430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400">
          <a:solidFill>
            <a:schemeClr val="bg1"/>
          </a:solidFill>
          <a:latin typeface="Calibri" panose="020F0502020204030204" pitchFamily="34" charset="0"/>
        </a:defRPr>
      </a:lvl3pPr>
      <a:lvl4pPr marL="16002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200">
          <a:solidFill>
            <a:schemeClr val="bg1"/>
          </a:solidFill>
          <a:latin typeface="Calibri" panose="020F0502020204030204" pitchFamily="34" charset="0"/>
        </a:defRPr>
      </a:lvl4pPr>
      <a:lvl5pPr marL="20574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000">
          <a:solidFill>
            <a:schemeClr val="bg1"/>
          </a:solidFill>
          <a:latin typeface="Calibri" panose="020F0502020204030204" pitchFamily="34" charset="0"/>
        </a:defRPr>
      </a:lvl5pPr>
      <a:lvl6pPr marL="25146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44" userDrawn="1">
          <p15:clr>
            <a:srgbClr val="F26B43"/>
          </p15:clr>
        </p15:guide>
        <p15:guide id="2" pos="328" userDrawn="1">
          <p15:clr>
            <a:srgbClr val="F26B43"/>
          </p15:clr>
        </p15:guide>
        <p15:guide id="3" pos="452" userDrawn="1">
          <p15:clr>
            <a:srgbClr val="F26B43"/>
          </p15:clr>
        </p15:guide>
        <p15:guide id="4" pos="7231" userDrawn="1">
          <p15:clr>
            <a:srgbClr val="F26B43"/>
          </p15:clr>
        </p15:guide>
        <p15:guide id="5" pos="7417" userDrawn="1">
          <p15:clr>
            <a:srgbClr val="F26B43"/>
          </p15:clr>
        </p15:guide>
        <p15:guide id="6" orient="horz" pos="1008" userDrawn="1">
          <p15:clr>
            <a:srgbClr val="F26B43"/>
          </p15:clr>
        </p15:guide>
        <p15:guide id="7" orient="horz" pos="4147" userDrawn="1">
          <p15:clr>
            <a:srgbClr val="F26B43"/>
          </p15:clr>
        </p15:guide>
        <p15:guide id="8" orient="horz" pos="4032" userDrawn="1">
          <p15:clr>
            <a:srgbClr val="F26B43"/>
          </p15:clr>
        </p15:guide>
        <p15:guide id="9" orient="horz" pos="3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15">
            <a:extLst>
              <a:ext uri="{FF2B5EF4-FFF2-40B4-BE49-F238E27FC236}">
                <a16:creationId xmlns:a16="http://schemas.microsoft.com/office/drawing/2014/main" id="{4D67E167-2F37-481F-AB26-A6E236679EF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09599" y="1600200"/>
            <a:ext cx="10871203" cy="2057400"/>
          </a:xfrm>
        </p:spPr>
        <p:txBody>
          <a:bodyPr>
            <a:normAutofit/>
          </a:bodyPr>
          <a:lstStyle/>
          <a:p>
            <a:r>
              <a:rPr lang="en-US" dirty="0"/>
              <a:t>Breaking Barriers in Obesity Care: Applying Emerging Evidence to Primary Care Practice</a:t>
            </a:r>
          </a:p>
        </p:txBody>
      </p:sp>
      <p:sp>
        <p:nvSpPr>
          <p:cNvPr id="2" name="Text Box 21">
            <a:extLst>
              <a:ext uri="{FF2B5EF4-FFF2-40B4-BE49-F238E27FC236}">
                <a16:creationId xmlns:a16="http://schemas.microsoft.com/office/drawing/2014/main" id="{76E6FF1F-1A74-2FAC-F5FE-2CD9AE0DC8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864" y="6413739"/>
            <a:ext cx="5464175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Supported by an educational grant from Novo Nordisk.</a:t>
            </a:r>
          </a:p>
        </p:txBody>
      </p:sp>
      <p:sp>
        <p:nvSpPr>
          <p:cNvPr id="3" name="Text Box 19">
            <a:extLst>
              <a:ext uri="{FF2B5EF4-FFF2-40B4-BE49-F238E27FC236}">
                <a16:creationId xmlns:a16="http://schemas.microsoft.com/office/drawing/2014/main" id="{1694F619-34EA-27E7-F4A2-9A5773449D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5719" y="1255094"/>
            <a:ext cx="662000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en-US" sz="1200" b="0" dirty="0">
                <a:solidFill>
                  <a:schemeClr val="bg2"/>
                </a:solidFill>
                <a:latin typeface="Calibri"/>
                <a:ea typeface="Calibri"/>
                <a:cs typeface="Arial"/>
              </a:rPr>
              <a:t>Provided by Clinical Care Options, LLC. in partnership with Practicing Clinicians Exchange, LLC</a:t>
            </a:r>
            <a:endParaRPr lang="en-US" altLang="en-US" sz="1200" b="0" dirty="0">
              <a:solidFill>
                <a:schemeClr val="bg2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AD5CB-6A07-073C-3D2E-598CC3018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F37604-A141-6B25-D857-271B36B956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Incorporate recommended assessments into the management of patients with obesity and related conditions</a:t>
            </a:r>
          </a:p>
          <a:p>
            <a:r>
              <a:rPr lang="en-US" dirty="0"/>
              <a:t>Evaluate the latest clinical trial data for current and emerging treatments for obesity, including effects on related conditions and long-term efficacy and safety</a:t>
            </a:r>
          </a:p>
          <a:p>
            <a:r>
              <a:rPr lang="en-US" dirty="0"/>
              <a:t>Develop treatment plans based on individual risk assessments, the latest evidence, and guideline recommendations for patients with obesity</a:t>
            </a:r>
          </a:p>
          <a:p>
            <a:r>
              <a:rPr lang="en-US" dirty="0"/>
              <a:t>Modify treatment plans for patients with obesity to align with individualized goals and needs to improve overall health</a:t>
            </a:r>
          </a:p>
        </p:txBody>
      </p:sp>
    </p:spTree>
    <p:extLst>
      <p:ext uri="{BB962C8B-B14F-4D97-AF65-F5344CB8AC3E}">
        <p14:creationId xmlns:p14="http://schemas.microsoft.com/office/powerpoint/2010/main" val="877774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71AC8-31FE-F7D7-F6C3-E74589E78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of </a:t>
            </a:r>
            <a:r>
              <a:rPr lang="en-US" i="1" dirty="0"/>
              <a:t>Lancet Diabetes &amp; Endocrinology </a:t>
            </a:r>
            <a:br>
              <a:rPr lang="en-US" i="1" dirty="0"/>
            </a:br>
            <a:r>
              <a:rPr lang="en-US" dirty="0"/>
              <a:t>Obesity Diagnostic Criteria and Treatment Goals</a:t>
            </a:r>
          </a:p>
        </p:txBody>
      </p:sp>
    </p:spTree>
    <p:extLst>
      <p:ext uri="{BB962C8B-B14F-4D97-AF65-F5344CB8AC3E}">
        <p14:creationId xmlns:p14="http://schemas.microsoft.com/office/powerpoint/2010/main" val="13924791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6871F-6C10-9BBE-22BE-89945170C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Lancet Diabetes &amp; Endocrinology </a:t>
            </a:r>
            <a:r>
              <a:rPr lang="en-US" dirty="0"/>
              <a:t>Commission Guidance: Key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819168-6AC7-0360-4A0C-60D3A481BF9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r>
              <a:rPr lang="en-US" sz="2400" dirty="0"/>
              <a:t>Reasons for forming Commission</a:t>
            </a:r>
          </a:p>
          <a:p>
            <a:pPr lvl="1">
              <a:spcAft>
                <a:spcPts val="0"/>
              </a:spcAft>
            </a:pPr>
            <a:r>
              <a:rPr lang="en-US" sz="2200" dirty="0"/>
              <a:t>Underlying problem: diagnosing obesity based on BMI alone does not provide enough information about a person’s health status</a:t>
            </a:r>
          </a:p>
          <a:p>
            <a:pPr lvl="1">
              <a:spcAft>
                <a:spcPts val="0"/>
              </a:spcAft>
            </a:pPr>
            <a:r>
              <a:rPr lang="en-US" sz="2200" dirty="0"/>
              <a:t>Commission aim: identify criteria for diagnosing obesity as a disease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549F24-0A09-9C43-6B49-557EA0E3D51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r>
              <a:rPr lang="en-US" sz="2400" dirty="0"/>
              <a:t>Resulting definitions</a:t>
            </a:r>
          </a:p>
          <a:p>
            <a:pPr lvl="1">
              <a:spcAft>
                <a:spcPts val="0"/>
              </a:spcAft>
            </a:pPr>
            <a:r>
              <a:rPr lang="en-US" sz="2200" dirty="0"/>
              <a:t>Obesity: physical state caused by excess adiposity, confirmed by anthropometric measures other than BMI</a:t>
            </a:r>
          </a:p>
          <a:p>
            <a:pPr lvl="1">
              <a:spcAft>
                <a:spcPts val="0"/>
              </a:spcAft>
            </a:pPr>
            <a:r>
              <a:rPr lang="en-US" sz="2200" dirty="0"/>
              <a:t>Preclinical obesity: confirmed obesity with preserved function of tissue and/or organs</a:t>
            </a:r>
          </a:p>
          <a:p>
            <a:pPr lvl="1">
              <a:spcAft>
                <a:spcPts val="0"/>
              </a:spcAft>
            </a:pPr>
            <a:r>
              <a:rPr lang="en-US" sz="2200" dirty="0"/>
              <a:t>Clinical obesity: </a:t>
            </a:r>
            <a:r>
              <a:rPr lang="en-US" sz="2200" b="1" dirty="0"/>
              <a:t>chronic systemic illness </a:t>
            </a:r>
            <a:r>
              <a:rPr lang="en-US" sz="2200" dirty="0"/>
              <a:t>in which confirmed obesity causes altered function of tissue, organs, and/or the individual</a:t>
            </a:r>
          </a:p>
        </p:txBody>
      </p:sp>
      <p:sp>
        <p:nvSpPr>
          <p:cNvPr id="4" name="Google Shape;149;p14">
            <a:extLst>
              <a:ext uri="{FF2B5EF4-FFF2-40B4-BE49-F238E27FC236}">
                <a16:creationId xmlns:a16="http://schemas.microsoft.com/office/drawing/2014/main" id="{5AD5DF50-A473-C26B-24EF-BCA167875577}"/>
              </a:ext>
            </a:extLst>
          </p:cNvPr>
          <p:cNvSpPr txBox="1"/>
          <p:nvPr/>
        </p:nvSpPr>
        <p:spPr>
          <a:xfrm>
            <a:off x="430083" y="6388443"/>
            <a:ext cx="7848944" cy="307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Rubino. Lancet Diabetes Endocrinol. 2025;13:221.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646726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73A8D-3229-459A-65E3-A5C1FA219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Confirming Excess Adiposity (Obesity)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9A6B56D-B962-4F85-B985-DDC413195A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4996547" cy="4678738"/>
          </a:xfrm>
        </p:spPr>
        <p:txBody>
          <a:bodyPr/>
          <a:lstStyle/>
          <a:p>
            <a:r>
              <a:rPr lang="en-US" sz="2000" dirty="0"/>
              <a:t>BMI is valuable for screening but should not be the only measurement for diagnosis</a:t>
            </a:r>
          </a:p>
          <a:p>
            <a:r>
              <a:rPr lang="en-US" sz="2000" dirty="0"/>
              <a:t>Confirm obesity via non-BMI measures:</a:t>
            </a:r>
          </a:p>
          <a:p>
            <a:pPr lvl="1"/>
            <a:r>
              <a:rPr lang="en-US" sz="1800" dirty="0"/>
              <a:t>Direct body fat measurement (DXA, bioimpedance)</a:t>
            </a:r>
          </a:p>
          <a:p>
            <a:pPr lvl="1"/>
            <a:r>
              <a:rPr lang="en-US" sz="1800" dirty="0"/>
              <a:t>Elevated BMI + ≥1 anthropometric criteria (waist circumference, waist-to-height ratio, </a:t>
            </a:r>
            <a:br>
              <a:rPr lang="en-US" sz="1800" dirty="0"/>
            </a:br>
            <a:r>
              <a:rPr lang="en-US" sz="1800" dirty="0"/>
              <a:t>waist-to-hip ratio)</a:t>
            </a:r>
          </a:p>
          <a:p>
            <a:pPr lvl="1"/>
            <a:r>
              <a:rPr lang="en-US" sz="1800" dirty="0"/>
              <a:t>≥2 anthropometric criteria without BMI</a:t>
            </a:r>
          </a:p>
          <a:p>
            <a:r>
              <a:rPr lang="en-US" sz="2000" dirty="0"/>
              <a:t>Can </a:t>
            </a:r>
            <a:r>
              <a:rPr lang="en-US" sz="2000" b="1" dirty="0"/>
              <a:t>pragmatically assume </a:t>
            </a:r>
            <a:r>
              <a:rPr lang="en-US" sz="2000" dirty="0"/>
              <a:t>that patients with </a:t>
            </a:r>
            <a:r>
              <a:rPr lang="en-US" sz="2000" b="1" dirty="0"/>
              <a:t>BMI &gt;40 kg/m</a:t>
            </a:r>
            <a:r>
              <a:rPr lang="en-US" sz="2000" b="1" baseline="30000" dirty="0"/>
              <a:t>2</a:t>
            </a:r>
            <a:r>
              <a:rPr lang="en-US" sz="2000" b="1" dirty="0"/>
              <a:t> have obesity </a:t>
            </a:r>
            <a:r>
              <a:rPr lang="en-US" sz="2000" dirty="0"/>
              <a:t>without additional measurements</a:t>
            </a:r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0D5039A9-B41B-1DAB-47F2-6039A2603CF1}"/>
              </a:ext>
            </a:extLst>
          </p:cNvPr>
          <p:cNvSpPr txBox="1">
            <a:spLocks/>
          </p:cNvSpPr>
          <p:nvPr/>
        </p:nvSpPr>
        <p:spPr>
          <a:xfrm>
            <a:off x="423103" y="6208380"/>
            <a:ext cx="9189778" cy="42545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r>
              <a:rPr lang="en-US" sz="1200" b="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Rubino. Lancet Diabetes Endocrinol. 2025;13:221. obesitymedicine.org. </a:t>
            </a:r>
            <a:br>
              <a:rPr lang="en-US" sz="1200" b="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200" b="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Caleyachetty. Lancet Diabetes Endocrinol. 2021;9:419. Piqueras. Front Psychol. 2021;12:631179.</a:t>
            </a:r>
          </a:p>
        </p:txBody>
      </p:sp>
      <p:graphicFrame>
        <p:nvGraphicFramePr>
          <p:cNvPr id="8" name="Group 32">
            <a:extLst>
              <a:ext uri="{FF2B5EF4-FFF2-40B4-BE49-F238E27FC236}">
                <a16:creationId xmlns:a16="http://schemas.microsoft.com/office/drawing/2014/main" id="{DCB5EC0E-D712-7E3C-7A8C-3038D80F9E5F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5830862" y="1600200"/>
          <a:ext cx="5651342" cy="3720710"/>
        </p:xfrm>
        <a:graphic>
          <a:graphicData uri="http://schemas.openxmlformats.org/drawingml/2006/table">
            <a:tbl>
              <a:tblPr/>
              <a:tblGrid>
                <a:gridCol w="14974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56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43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9045">
                  <a:extLst>
                    <a:ext uri="{9D8B030D-6E8A-4147-A177-3AD203B41FA5}">
                      <a16:colId xmlns:a16="http://schemas.microsoft.com/office/drawing/2014/main" val="1990065346"/>
                    </a:ext>
                  </a:extLst>
                </a:gridCol>
                <a:gridCol w="934873">
                  <a:extLst>
                    <a:ext uri="{9D8B030D-6E8A-4147-A177-3AD203B41FA5}">
                      <a16:colId xmlns:a16="http://schemas.microsoft.com/office/drawing/2014/main" val="681730000"/>
                    </a:ext>
                  </a:extLst>
                </a:gridCol>
              </a:tblGrid>
              <a:tr h="5203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Threshold by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Measure*</a:t>
                      </a:r>
                    </a:p>
                  </a:txBody>
                  <a:tcPr marL="45720" marR="457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White</a:t>
                      </a:r>
                    </a:p>
                  </a:txBody>
                  <a:tcPr marL="45720" marR="457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Asian</a:t>
                      </a:r>
                    </a:p>
                  </a:txBody>
                  <a:tcPr marL="45720" marR="457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Black</a:t>
                      </a:r>
                    </a:p>
                  </a:txBody>
                  <a:tcPr marL="45720" marR="457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Arab</a:t>
                      </a:r>
                    </a:p>
                  </a:txBody>
                  <a:tcPr marL="45720" marR="457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BMI, kg/m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Healthy weight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Overweight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Class I obesity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Class II obesity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Class III obesity</a:t>
                      </a:r>
                    </a:p>
                  </a:txBody>
                  <a:tcPr marL="45720" marR="457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18.5-24.9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25-29.9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30.0-34.9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35.0-39.9</a:t>
                      </a:r>
                      <a:b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≥40.0</a:t>
                      </a:r>
                    </a:p>
                  </a:txBody>
                  <a:tcPr marL="45720" marR="457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b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--</a:t>
                      </a:r>
                      <a:b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19.2-22.2*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23.9-26.9*</a:t>
                      </a:r>
                      <a:b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--</a:t>
                      </a:r>
                      <a:b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--</a:t>
                      </a:r>
                    </a:p>
                  </a:txBody>
                  <a:tcPr marL="45720" marR="457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b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--</a:t>
                      </a:r>
                      <a:b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23.4</a:t>
                      </a:r>
                      <a:b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28.1</a:t>
                      </a:r>
                      <a:b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--</a:t>
                      </a:r>
                      <a:b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--</a:t>
                      </a:r>
                    </a:p>
                  </a:txBody>
                  <a:tcPr marL="45720" marR="457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b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--</a:t>
                      </a:r>
                      <a:b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22.1</a:t>
                      </a:r>
                      <a:b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26.6</a:t>
                      </a:r>
                      <a:b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--</a:t>
                      </a:r>
                      <a:b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--</a:t>
                      </a:r>
                    </a:p>
                  </a:txBody>
                  <a:tcPr marL="45720" marR="457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Waist circumference, </a:t>
                      </a:r>
                      <a:b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in (cm)</a:t>
                      </a:r>
                    </a:p>
                  </a:txBody>
                  <a:tcPr marL="45720" marR="457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≥35 (89) for women;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≥40 (102) for men</a:t>
                      </a:r>
                    </a:p>
                  </a:txBody>
                  <a:tcPr marL="45720" marR="457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≥31 (79) for women;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≥35 (89) for men</a:t>
                      </a:r>
                    </a:p>
                  </a:txBody>
                  <a:tcPr marL="45720" marR="457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--</a:t>
                      </a:r>
                    </a:p>
                  </a:txBody>
                  <a:tcPr marL="45720" marR="457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--</a:t>
                      </a:r>
                    </a:p>
                  </a:txBody>
                  <a:tcPr marL="45720" marR="457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Waist-to-height ratio</a:t>
                      </a:r>
                    </a:p>
                  </a:txBody>
                  <a:tcPr marL="45720" marR="457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≥0.50</a:t>
                      </a:r>
                    </a:p>
                  </a:txBody>
                  <a:tcPr marL="45720" marR="457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377025"/>
                  </a:ext>
                </a:extLst>
              </a:tr>
              <a:tr h="365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Waist-to-hip ratio</a:t>
                      </a:r>
                    </a:p>
                  </a:txBody>
                  <a:tcPr marL="45720" marR="457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&gt;0.80 for women; &gt;1.00 for men</a:t>
                      </a:r>
                    </a:p>
                  </a:txBody>
                  <a:tcPr marL="45720" marR="457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6528270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F585F0B-DA3A-1CC9-A874-A1BAA5B72950}"/>
              </a:ext>
            </a:extLst>
          </p:cNvPr>
          <p:cNvSpPr txBox="1"/>
          <p:nvPr/>
        </p:nvSpPr>
        <p:spPr bwMode="auto">
          <a:xfrm>
            <a:off x="5727256" y="5441170"/>
            <a:ext cx="586413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*Lower threshold specific to South Asian adults; higher threshold specific to Chinese adults.</a:t>
            </a:r>
          </a:p>
        </p:txBody>
      </p:sp>
    </p:spTree>
    <p:extLst>
      <p:ext uri="{BB962C8B-B14F-4D97-AF65-F5344CB8AC3E}">
        <p14:creationId xmlns:p14="http://schemas.microsoft.com/office/powerpoint/2010/main" val="40843499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0C47C-834D-A222-2745-B3CA81445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Diagnostic Criteria for Clinical Obesity in Adults*: Reduced Function Due to Excess Adiposity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69F4ACCC-849C-9A40-C897-C8654D052244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520700" y="1600200"/>
          <a:ext cx="5472935" cy="455676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2261992">
                  <a:extLst>
                    <a:ext uri="{9D8B030D-6E8A-4147-A177-3AD203B41FA5}">
                      <a16:colId xmlns:a16="http://schemas.microsoft.com/office/drawing/2014/main" val="2374733214"/>
                    </a:ext>
                  </a:extLst>
                </a:gridCol>
                <a:gridCol w="3210943">
                  <a:extLst>
                    <a:ext uri="{9D8B030D-6E8A-4147-A177-3AD203B41FA5}">
                      <a16:colId xmlns:a16="http://schemas.microsoft.com/office/drawing/2014/main" val="38484249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Organ, Tissue, or System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Diagnostic Criteria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78700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Central nervous system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Wingdings" panose="05000000000000000000" pitchFamily="2" charset="2"/>
                        <a:buChar char="§"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Raised intracranial pressure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3005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Upper airways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Wingdings" panose="05000000000000000000" pitchFamily="2" charset="2"/>
                        <a:buChar char="§"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Apnea or hypopnea during sleep due to resistance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7155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Respiratory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Wingdings" panose="05000000000000000000" pitchFamily="2" charset="2"/>
                        <a:buChar char="§"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Reduced lung/diaphragmatic compliance (eg, hypoventilation)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1162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Cardiovascular system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Wingdings" panose="05000000000000000000" pitchFamily="2" charset="2"/>
                        <a:buChar char="§"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Reduced LV systolic function (HFrEF)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Chronic fatigue and edema due to impaired diastolic function (HFpEF)</a:t>
                      </a:r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§"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AFib</a:t>
                      </a:r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§"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PAH</a:t>
                      </a:r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§"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DVT/PTD</a:t>
                      </a:r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§"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Raised arterial blood pressure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3247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Metabolism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Wingdings" panose="05000000000000000000" pitchFamily="2" charset="2"/>
                        <a:buChar char="§"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Hypoglycemia, high TG, low HDL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2722247"/>
                  </a:ext>
                </a:extLst>
              </a:tr>
            </a:tbl>
          </a:graphicData>
        </a:graphic>
      </p:graphicFrame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3FF037-EE33-E2DE-CF7E-21D779E6BD3F}"/>
              </a:ext>
            </a:extLst>
          </p:cNvPr>
          <p:cNvSpPr txBox="1">
            <a:spLocks/>
          </p:cNvSpPr>
          <p:nvPr/>
        </p:nvSpPr>
        <p:spPr>
          <a:xfrm>
            <a:off x="430083" y="6388443"/>
            <a:ext cx="7848944" cy="30718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r>
              <a:rPr lang="en-US" sz="1200" b="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Rubino. Lancet Diabetes Endocrinol. 2025;13:221.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14A7CAFF-A45E-F873-0CA7-DC128903B88E}"/>
              </a:ext>
            </a:extLst>
          </p:cNvPr>
          <p:cNvSpPr txBox="1">
            <a:spLocks/>
          </p:cNvSpPr>
          <p:nvPr/>
        </p:nvSpPr>
        <p:spPr bwMode="auto">
          <a:xfrm>
            <a:off x="6146022" y="5878856"/>
            <a:ext cx="5787832" cy="324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en-US" sz="1200" b="0" kern="0" dirty="0"/>
              <a:t>*Separate similar criteria for children and adolescents are also included in the statement.</a:t>
            </a:r>
          </a:p>
        </p:txBody>
      </p:sp>
      <p:graphicFrame>
        <p:nvGraphicFramePr>
          <p:cNvPr id="4" name="Content Placeholder 7">
            <a:extLst>
              <a:ext uri="{FF2B5EF4-FFF2-40B4-BE49-F238E27FC236}">
                <a16:creationId xmlns:a16="http://schemas.microsoft.com/office/drawing/2014/main" id="{DA2AC07E-8C41-CF3F-B747-D4877137F7E8}"/>
              </a:ext>
            </a:extLst>
          </p:cNvPr>
          <p:cNvGraphicFramePr>
            <a:graphicFrameLocks/>
          </p:cNvGraphicFramePr>
          <p:nvPr/>
        </p:nvGraphicFramePr>
        <p:xfrm>
          <a:off x="6198367" y="1600200"/>
          <a:ext cx="5583101" cy="425196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2307524">
                  <a:extLst>
                    <a:ext uri="{9D8B030D-6E8A-4147-A177-3AD203B41FA5}">
                      <a16:colId xmlns:a16="http://schemas.microsoft.com/office/drawing/2014/main" val="2374733214"/>
                    </a:ext>
                  </a:extLst>
                </a:gridCol>
                <a:gridCol w="3275577">
                  <a:extLst>
                    <a:ext uri="{9D8B030D-6E8A-4147-A177-3AD203B41FA5}">
                      <a16:colId xmlns:a16="http://schemas.microsoft.com/office/drawing/2014/main" val="38484249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Organ, Tissue, or System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Diagnostic Criteria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78700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Liver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Wingdings" panose="05000000000000000000" pitchFamily="2" charset="2"/>
                        <a:buChar char="§"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MASLD with fibrosis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3005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Kidney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Wingdings" panose="05000000000000000000" pitchFamily="2" charset="2"/>
                        <a:buChar char="§"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Microalbuminuria with reduced eGFR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7155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Urinary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Wingdings" panose="05000000000000000000" pitchFamily="2" charset="2"/>
                        <a:buChar char="§"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Incontinence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1162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Reproductive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Wingdings" panose="05000000000000000000" pitchFamily="2" charset="2"/>
                        <a:buChar char="§"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Anovulation, oligomenorrhea, PCOS for women</a:t>
                      </a:r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§"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Hypogonadism for men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3247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Musculoskeletal system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Wingdings" panose="05000000000000000000" pitchFamily="2" charset="2"/>
                        <a:buChar char="§"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Hip/knee pain, reduced range of motion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2722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Lymphatic system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Wingdings" panose="05000000000000000000" pitchFamily="2" charset="2"/>
                        <a:buChar char="§"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Lower limb lymphoedema with pain, reduced range of motion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1460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Limitations of daily activities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Wingdings" panose="05000000000000000000" pitchFamily="2" charset="2"/>
                        <a:buChar char="§"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Substantial, age-adjusted limitations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22396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13339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6"/>
          <p:cNvSpPr txBox="1"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Goals of Obesity Treatment</a:t>
            </a:r>
            <a:endParaRPr dirty="0"/>
          </a:p>
        </p:txBody>
      </p:sp>
      <p:sp>
        <p:nvSpPr>
          <p:cNvPr id="173" name="Google Shape;173;p16"/>
          <p:cNvSpPr/>
          <p:nvPr/>
        </p:nvSpPr>
        <p:spPr>
          <a:xfrm>
            <a:off x="610248" y="1590634"/>
            <a:ext cx="2459877" cy="2726006"/>
          </a:xfrm>
          <a:prstGeom prst="roundRect">
            <a:avLst>
              <a:gd name="adj" fmla="val 6452"/>
            </a:avLst>
          </a:prstGeom>
          <a:solidFill>
            <a:schemeClr val="accent4"/>
          </a:solidFill>
          <a:ln w="254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3775" tIns="113775" rIns="113775" bIns="4221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en-US" sz="20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Adipose Tissue Expansion</a:t>
            </a:r>
            <a:endParaRPr lang="en-US" sz="2000" b="0" dirty="0">
              <a:solidFill>
                <a:schemeClr val="l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en-US" sz="2000" b="0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Causes: genetic, environmental, psychological, other (unknown)</a:t>
            </a:r>
            <a:endParaRPr lang="en-US" sz="2000" b="1" dirty="0">
              <a:solidFill>
                <a:schemeClr val="l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endParaRPr lang="en-US" sz="2000" b="1" dirty="0">
              <a:solidFill>
                <a:schemeClr val="l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74" name="Google Shape;174;p16"/>
          <p:cNvSpPr/>
          <p:nvPr/>
        </p:nvSpPr>
        <p:spPr>
          <a:xfrm>
            <a:off x="1114078" y="3601883"/>
            <a:ext cx="2639755" cy="2511982"/>
          </a:xfrm>
          <a:prstGeom prst="roundRect">
            <a:avLst>
              <a:gd name="adj" fmla="val 7497"/>
            </a:avLst>
          </a:prstGeom>
          <a:solidFill>
            <a:schemeClr val="lt1"/>
          </a:solidFill>
          <a:ln w="254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62700" tIns="162700" rIns="162700" bIns="162700" anchor="t" anchorCtr="0">
            <a:noAutofit/>
          </a:bodyPr>
          <a:lstStyle/>
          <a:p>
            <a:pPr marL="0" marR="0" lvl="1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i="0" u="none" strike="noStrike" cap="none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Approach/Goal: Primary Prevention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5" name="Google Shape;175;p16"/>
          <p:cNvSpPr/>
          <p:nvPr/>
        </p:nvSpPr>
        <p:spPr>
          <a:xfrm>
            <a:off x="3443033" y="2934477"/>
            <a:ext cx="790566" cy="612438"/>
          </a:xfrm>
          <a:custGeom>
            <a:avLst/>
            <a:gdLst/>
            <a:ahLst/>
            <a:cxnLst/>
            <a:rect l="l" t="t" r="r" b="b"/>
            <a:pathLst>
              <a:path w="790566" h="612438" extrusionOk="0">
                <a:moveTo>
                  <a:pt x="0" y="122488"/>
                </a:moveTo>
                <a:lnTo>
                  <a:pt x="484347" y="122488"/>
                </a:lnTo>
                <a:lnTo>
                  <a:pt x="484347" y="0"/>
                </a:lnTo>
                <a:lnTo>
                  <a:pt x="790566" y="306219"/>
                </a:lnTo>
                <a:lnTo>
                  <a:pt x="484347" y="612438"/>
                </a:lnTo>
                <a:lnTo>
                  <a:pt x="484347" y="489950"/>
                </a:lnTo>
                <a:lnTo>
                  <a:pt x="0" y="489950"/>
                </a:lnTo>
                <a:lnTo>
                  <a:pt x="0" y="1224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0" tIns="122475" rIns="183725" bIns="12247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None/>
            </a:pPr>
            <a:endParaRPr lang="en-US" sz="1300" b="1" dirty="0">
              <a:solidFill>
                <a:schemeClr val="l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76" name="Google Shape;176;p16"/>
          <p:cNvSpPr/>
          <p:nvPr/>
        </p:nvSpPr>
        <p:spPr>
          <a:xfrm>
            <a:off x="4561759" y="1590634"/>
            <a:ext cx="2459877" cy="2726006"/>
          </a:xfrm>
          <a:prstGeom prst="roundRect">
            <a:avLst>
              <a:gd name="adj" fmla="val 6735"/>
            </a:avLst>
          </a:prstGeom>
          <a:solidFill>
            <a:schemeClr val="accent2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3775" tIns="113775" rIns="113775" bIns="4221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en-US" sz="20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Preclinical Obesity = Risk to Health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7" name="Google Shape;177;p16"/>
          <p:cNvSpPr/>
          <p:nvPr/>
        </p:nvSpPr>
        <p:spPr>
          <a:xfrm>
            <a:off x="5065589" y="3601883"/>
            <a:ext cx="2639755" cy="2511982"/>
          </a:xfrm>
          <a:prstGeom prst="roundRect">
            <a:avLst>
              <a:gd name="adj" fmla="val 7219"/>
            </a:avLst>
          </a:prstGeom>
          <a:solidFill>
            <a:schemeClr val="lt1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62700" tIns="162700" rIns="162700" bIns="162700" anchor="t" anchorCtr="0">
            <a:noAutofit/>
          </a:bodyPr>
          <a:lstStyle/>
          <a:p>
            <a:pPr marL="0" marR="0" lvl="1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i="0" u="none" strike="noStrike" cap="none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Approach/Goal: </a:t>
            </a:r>
            <a:br>
              <a:rPr lang="en-US" sz="2000" i="0" u="none" strike="noStrike" cap="none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</a:br>
            <a:r>
              <a:rPr lang="en-US" sz="2000" i="0" u="none" strike="noStrike" cap="none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Risk Reduction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1" indent="-3429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Monitoring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1" indent="-3429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± prophylactic intervention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8" name="Google Shape;178;p16"/>
          <p:cNvSpPr/>
          <p:nvPr/>
        </p:nvSpPr>
        <p:spPr>
          <a:xfrm>
            <a:off x="7394544" y="2934477"/>
            <a:ext cx="790566" cy="612438"/>
          </a:xfrm>
          <a:custGeom>
            <a:avLst/>
            <a:gdLst/>
            <a:ahLst/>
            <a:cxnLst/>
            <a:rect l="l" t="t" r="r" b="b"/>
            <a:pathLst>
              <a:path w="790566" h="612438" extrusionOk="0">
                <a:moveTo>
                  <a:pt x="0" y="122488"/>
                </a:moveTo>
                <a:lnTo>
                  <a:pt x="484347" y="122488"/>
                </a:lnTo>
                <a:lnTo>
                  <a:pt x="484347" y="0"/>
                </a:lnTo>
                <a:lnTo>
                  <a:pt x="790566" y="306219"/>
                </a:lnTo>
                <a:lnTo>
                  <a:pt x="484347" y="612438"/>
                </a:lnTo>
                <a:lnTo>
                  <a:pt x="484347" y="489950"/>
                </a:lnTo>
                <a:lnTo>
                  <a:pt x="0" y="489950"/>
                </a:lnTo>
                <a:lnTo>
                  <a:pt x="0" y="122488"/>
                </a:lnTo>
                <a:close/>
              </a:path>
            </a:pathLst>
          </a:custGeom>
          <a:solidFill>
            <a:srgbClr val="E1451A"/>
          </a:solidFill>
          <a:ln>
            <a:noFill/>
          </a:ln>
        </p:spPr>
        <p:txBody>
          <a:bodyPr spcFirstLastPara="1" wrap="square" lIns="0" tIns="122475" rIns="183725" bIns="12247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None/>
            </a:pPr>
            <a:endParaRPr lang="en-US" sz="1300" b="1" dirty="0">
              <a:solidFill>
                <a:schemeClr val="l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79" name="Google Shape;179;p16"/>
          <p:cNvSpPr/>
          <p:nvPr/>
        </p:nvSpPr>
        <p:spPr>
          <a:xfrm>
            <a:off x="8513270" y="1590634"/>
            <a:ext cx="2459877" cy="2726006"/>
          </a:xfrm>
          <a:prstGeom prst="roundRect">
            <a:avLst>
              <a:gd name="adj" fmla="val 5600"/>
            </a:avLst>
          </a:prstGeom>
          <a:solidFill>
            <a:schemeClr val="accent3"/>
          </a:solidFill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3775" tIns="113775" rIns="113775" bIns="4221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en-US" sz="20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Clinical Obesity = </a:t>
            </a:r>
            <a:r>
              <a:rPr lang="en-US" sz="2000" b="1" dirty="0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Systemic, Chronic Illness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0" name="Google Shape;180;p16"/>
          <p:cNvSpPr/>
          <p:nvPr/>
        </p:nvSpPr>
        <p:spPr>
          <a:xfrm>
            <a:off x="9017100" y="3601883"/>
            <a:ext cx="2639755" cy="2511982"/>
          </a:xfrm>
          <a:prstGeom prst="roundRect">
            <a:avLst>
              <a:gd name="adj" fmla="val 6664"/>
            </a:avLst>
          </a:prstGeom>
          <a:solidFill>
            <a:schemeClr val="lt1"/>
          </a:solidFill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62700" tIns="162700" rIns="162700" bIns="162700" anchor="t" anchorCtr="0">
            <a:noAutofit/>
          </a:bodyPr>
          <a:lstStyle/>
          <a:p>
            <a:pPr marL="0" marR="0" lvl="1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i="0" u="none" strike="noStrike" cap="none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Approach/Goal: Therapeutic Intervention/ Treatment</a:t>
            </a:r>
            <a:endParaRPr lang="en-US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1" indent="-3429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Improve manifestations</a:t>
            </a:r>
            <a:endParaRPr lang="en-US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1" indent="-3429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Prevent end-organ damage</a:t>
            </a:r>
            <a:endParaRPr lang="en-US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1" name="Google Shape;181;p16"/>
          <p:cNvSpPr txBox="1"/>
          <p:nvPr/>
        </p:nvSpPr>
        <p:spPr>
          <a:xfrm>
            <a:off x="430083" y="6388443"/>
            <a:ext cx="7848944" cy="307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Rubino. Lancet Diabetes Endocrinol. 2025;13:221.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099F2FA-FC75-33EF-517A-90E369568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Conference Highlights:</a:t>
            </a:r>
            <a:br>
              <a:rPr lang="en-US" dirty="0"/>
            </a:br>
            <a:r>
              <a:rPr lang="en-US" dirty="0"/>
              <a:t>New Evidence on Approved Incretin-Based AOMs</a:t>
            </a:r>
          </a:p>
        </p:txBody>
      </p:sp>
    </p:spTree>
    <p:extLst>
      <p:ext uri="{BB962C8B-B14F-4D97-AF65-F5344CB8AC3E}">
        <p14:creationId xmlns:p14="http://schemas.microsoft.com/office/powerpoint/2010/main" val="35682021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6110A220-92F4-4770-96E4-EE8D0CE02C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STEP UP: Semaglutide 7.2 mg in Patients With Obesity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57CB1A7-8A7F-C432-5CD0-29FE0236DF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675" y="1492625"/>
            <a:ext cx="10877529" cy="4754868"/>
          </a:xfrm>
        </p:spPr>
        <p:txBody>
          <a:bodyPr/>
          <a:lstStyle/>
          <a:p>
            <a:r>
              <a:rPr lang="en-US" sz="2000" dirty="0"/>
              <a:t>International, double-blind, placebo/active-controlled, randomized phase </a:t>
            </a:r>
            <a:r>
              <a:rPr lang="en-US" sz="2000" dirty="0" err="1"/>
              <a:t>IIIb</a:t>
            </a:r>
            <a:r>
              <a:rPr lang="en-US" sz="2000" dirty="0"/>
              <a:t> trial</a:t>
            </a:r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r>
              <a:rPr lang="en-US" sz="2000" b="1" dirty="0"/>
              <a:t>Coprimary endpoints: </a:t>
            </a:r>
            <a:r>
              <a:rPr lang="en-US" sz="2000" dirty="0"/>
              <a:t>percentage change in body weight and patients achieving ≥5% weight loss with semaglutide 7.2 mg vs placebo at 72 </a:t>
            </a:r>
            <a:r>
              <a:rPr lang="en-US" sz="2000" dirty="0" err="1"/>
              <a:t>wk</a:t>
            </a:r>
            <a:endParaRPr lang="en-US" sz="2000" dirty="0"/>
          </a:p>
          <a:p>
            <a:r>
              <a:rPr lang="en-US" sz="2000" b="1" dirty="0"/>
              <a:t>Confirmatory secondary endpoints: </a:t>
            </a:r>
            <a:r>
              <a:rPr lang="en-US" sz="2000" dirty="0"/>
              <a:t>patients achieving prespecified weight loss thresholds and change in waist circumference for semaglutide 7.2 mg vs placebo at 72 </a:t>
            </a:r>
            <a:r>
              <a:rPr lang="en-US" sz="2000" dirty="0" err="1"/>
              <a:t>wk</a:t>
            </a:r>
            <a:r>
              <a:rPr lang="en-US" sz="2000" dirty="0"/>
              <a:t>; change in  body weight, waist circumference, and patients achieving prespecified weight loss threshold with semaglutide 7.2 mg vs semaglutide 2.4 mg at 72 </a:t>
            </a:r>
            <a:r>
              <a:rPr lang="en-US" sz="2000" dirty="0" err="1"/>
              <a:t>wk</a:t>
            </a:r>
            <a:r>
              <a:rPr lang="en-US" sz="2000" dirty="0"/>
              <a:t>; and safety at 81 </a:t>
            </a:r>
            <a:r>
              <a:rPr lang="en-US" sz="2000" dirty="0" err="1"/>
              <a:t>wk</a:t>
            </a:r>
            <a:endParaRPr lang="en-US" sz="2000" dirty="0"/>
          </a:p>
        </p:txBody>
      </p:sp>
      <p:sp>
        <p:nvSpPr>
          <p:cNvPr id="20484" name="Text Box 23">
            <a:extLst>
              <a:ext uri="{FF2B5EF4-FFF2-40B4-BE49-F238E27FC236}">
                <a16:creationId xmlns:a16="http://schemas.microsoft.com/office/drawing/2014/main" id="{64FE162B-3EC3-45F7-BE70-11BF0B9D4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666" y="2161619"/>
            <a:ext cx="2772268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en-US" sz="1800" b="0" dirty="0">
                <a:solidFill>
                  <a:srgbClr val="000000"/>
                </a:solidFill>
                <a:latin typeface="Calibri" panose="020F0502020204030204" pitchFamily="34" charset="0"/>
              </a:rPr>
              <a:t>Adults with BMI ≥30 kg/m</a:t>
            </a:r>
            <a:r>
              <a:rPr lang="en-US" altLang="en-US" sz="1800" b="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2</a:t>
            </a:r>
            <a:r>
              <a:rPr lang="en-US" altLang="en-US" sz="1800" b="0" dirty="0">
                <a:solidFill>
                  <a:srgbClr val="000000"/>
                </a:solidFill>
                <a:latin typeface="Calibri" panose="020F0502020204030204" pitchFamily="34" charset="0"/>
              </a:rPr>
              <a:t>; history of ≥1 unsuccessful, self-reported dietary effort to lose weight; no diabetes or A1C ≥6.5%</a:t>
            </a:r>
            <a:br>
              <a:rPr lang="en-US" altLang="en-US" sz="1800" b="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US" altLang="en-US" sz="1800" b="0" dirty="0">
                <a:solidFill>
                  <a:srgbClr val="000000"/>
                </a:solidFill>
                <a:latin typeface="Calibri" panose="020F0502020204030204" pitchFamily="34" charset="0"/>
              </a:rPr>
              <a:t>(N = 1407)</a:t>
            </a:r>
          </a:p>
        </p:txBody>
      </p:sp>
      <p:sp>
        <p:nvSpPr>
          <p:cNvPr id="2" name="Rectangle 24">
            <a:extLst>
              <a:ext uri="{FF2B5EF4-FFF2-40B4-BE49-F238E27FC236}">
                <a16:creationId xmlns:a16="http://schemas.microsoft.com/office/drawing/2014/main" id="{51AF4565-EC2F-431E-A6C1-EF15E2D4E4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6196" y="1953622"/>
            <a:ext cx="3866872" cy="666238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defRPr/>
            </a:pPr>
            <a:r>
              <a:rPr lang="en-US" dirty="0">
                <a:latin typeface="Calibri" panose="020F0502020204030204" pitchFamily="34" charset="0"/>
                <a:cs typeface="Arial" charset="0"/>
              </a:rPr>
              <a:t>Semaglutide </a:t>
            </a:r>
            <a:r>
              <a:rPr lang="en-US" b="0" dirty="0">
                <a:latin typeface="Calibri" panose="020F0502020204030204" pitchFamily="34" charset="0"/>
                <a:cs typeface="Arial" charset="0"/>
              </a:rPr>
              <a:t>7.2 mg </a:t>
            </a:r>
            <a:r>
              <a:rPr lang="en-US" altLang="en-US" b="0" dirty="0">
                <a:solidFill>
                  <a:srgbClr val="FFFFFF"/>
                </a:solidFill>
                <a:latin typeface="Calibri"/>
                <a:ea typeface="Calibri"/>
                <a:cs typeface="Arial"/>
              </a:rPr>
              <a:t>SC QW for 72 </a:t>
            </a:r>
            <a:r>
              <a:rPr lang="en-US" altLang="en-US" b="0" dirty="0" err="1">
                <a:solidFill>
                  <a:srgbClr val="FFFFFF"/>
                </a:solidFill>
                <a:latin typeface="Calibri"/>
                <a:ea typeface="Calibri"/>
                <a:cs typeface="Arial"/>
              </a:rPr>
              <a:t>wk</a:t>
            </a:r>
            <a:r>
              <a:rPr lang="en-US" altLang="en-US" b="0" dirty="0">
                <a:solidFill>
                  <a:srgbClr val="FFFFFF"/>
                </a:solidFill>
                <a:latin typeface="Calibri"/>
                <a:ea typeface="Calibri"/>
                <a:cs typeface="Arial"/>
              </a:rPr>
              <a:t>*</a:t>
            </a:r>
          </a:p>
          <a:p>
            <a:pPr lvl="0" algn="ctr">
              <a:defRPr/>
            </a:pPr>
            <a:r>
              <a:rPr lang="en-US" altLang="en-US" b="0" dirty="0">
                <a:solidFill>
                  <a:srgbClr val="FFFFFF"/>
                </a:solidFill>
                <a:latin typeface="Calibri" panose="020F0502020204030204" pitchFamily="34" charset="0"/>
              </a:rPr>
              <a:t>(n = 1005)</a:t>
            </a:r>
          </a:p>
        </p:txBody>
      </p:sp>
      <p:sp>
        <p:nvSpPr>
          <p:cNvPr id="17413" name="Rectangle 25">
            <a:extLst>
              <a:ext uri="{FF2B5EF4-FFF2-40B4-BE49-F238E27FC236}">
                <a16:creationId xmlns:a16="http://schemas.microsoft.com/office/drawing/2014/main" id="{FD07461B-B65E-49D9-8F9A-419AF61467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6196" y="3457704"/>
            <a:ext cx="3866872" cy="666238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defRPr/>
            </a:pPr>
            <a:r>
              <a:rPr lang="en-US" dirty="0">
                <a:latin typeface="Calibri" panose="020F0502020204030204" pitchFamily="34" charset="0"/>
                <a:cs typeface="Arial" charset="0"/>
              </a:rPr>
              <a:t>Placebo</a:t>
            </a:r>
            <a:r>
              <a:rPr lang="en-US" altLang="en-US" b="0" dirty="0">
                <a:solidFill>
                  <a:srgbClr val="FFFFFF"/>
                </a:solidFill>
                <a:latin typeface="Calibri"/>
                <a:ea typeface="Calibri"/>
                <a:cs typeface="Arial"/>
              </a:rPr>
              <a:t>*</a:t>
            </a:r>
          </a:p>
          <a:p>
            <a:pPr lvl="0" algn="ctr">
              <a:defRPr/>
            </a:pPr>
            <a:r>
              <a:rPr lang="en-US" altLang="en-US" b="0" dirty="0">
                <a:solidFill>
                  <a:srgbClr val="FFFFFF"/>
                </a:solidFill>
                <a:latin typeface="Calibri" panose="020F0502020204030204" pitchFamily="34" charset="0"/>
              </a:rPr>
              <a:t>(n = 201)</a:t>
            </a:r>
          </a:p>
        </p:txBody>
      </p:sp>
      <p:sp>
        <p:nvSpPr>
          <p:cNvPr id="20487" name="Line 26">
            <a:extLst>
              <a:ext uri="{FF2B5EF4-FFF2-40B4-BE49-F238E27FC236}">
                <a16:creationId xmlns:a16="http://schemas.microsoft.com/office/drawing/2014/main" id="{9555F710-4B64-46BC-971C-7B76A8CFDC37}"/>
              </a:ext>
            </a:extLst>
          </p:cNvPr>
          <p:cNvSpPr>
            <a:spLocks noChangeShapeType="1"/>
          </p:cNvSpPr>
          <p:nvPr/>
        </p:nvSpPr>
        <p:spPr bwMode="auto">
          <a:xfrm>
            <a:off x="3512744" y="3386451"/>
            <a:ext cx="548082" cy="308296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0488" name="Line 27">
            <a:extLst>
              <a:ext uri="{FF2B5EF4-FFF2-40B4-BE49-F238E27FC236}">
                <a16:creationId xmlns:a16="http://schemas.microsoft.com/office/drawing/2014/main" id="{893A8A7E-5AD0-4FDC-A595-497C4C9E50B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12744" y="2380791"/>
            <a:ext cx="548083" cy="31686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0490" name="Text Box 29">
            <a:extLst>
              <a:ext uri="{FF2B5EF4-FFF2-40B4-BE49-F238E27FC236}">
                <a16:creationId xmlns:a16="http://schemas.microsoft.com/office/drawing/2014/main" id="{7A83957F-52CF-47B4-9BA9-B8E7AE9499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82320" y="2500173"/>
            <a:ext cx="269988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tabLst>
                <a:tab pos="114300" algn="l"/>
              </a:tabLst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tabLst>
                <a:tab pos="114300" algn="l"/>
              </a:tabLst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tabLst>
                <a:tab pos="114300" algn="l"/>
              </a:tabLst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tabLst>
                <a:tab pos="114300" algn="l"/>
              </a:tabLst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tabLst>
                <a:tab pos="114300" algn="l"/>
              </a:tabLst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tabLst>
                <a:tab pos="114300" algn="l"/>
              </a:tabLst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tabLst>
                <a:tab pos="114300" algn="l"/>
              </a:tabLst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tabLst>
                <a:tab pos="114300" algn="l"/>
              </a:tabLst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tabLst>
                <a:tab pos="114300" algn="l"/>
              </a:tabLst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600" b="0" i="1" dirty="0">
                <a:solidFill>
                  <a:schemeClr val="bg1"/>
                </a:solidFill>
                <a:latin typeface="Calibri" panose="020F0502020204030204" pitchFamily="34" charset="0"/>
              </a:rPr>
              <a:t>Participants started maintenance dose at 20 </a:t>
            </a:r>
            <a:r>
              <a:rPr lang="en-US" altLang="en-US" sz="1600" b="0" i="1" dirty="0" err="1">
                <a:solidFill>
                  <a:schemeClr val="bg1"/>
                </a:solidFill>
                <a:latin typeface="Calibri" panose="020F0502020204030204" pitchFamily="34" charset="0"/>
              </a:rPr>
              <a:t>wk</a:t>
            </a:r>
            <a:r>
              <a:rPr lang="en-US" altLang="en-US" sz="1600" b="0" i="1" dirty="0">
                <a:solidFill>
                  <a:schemeClr val="bg1"/>
                </a:solidFill>
                <a:latin typeface="Calibri" panose="020F0502020204030204" pitchFamily="34" charset="0"/>
              </a:rPr>
              <a:t>; the maintenance period was 52 </a:t>
            </a:r>
            <a:r>
              <a:rPr lang="en-US" altLang="en-US" sz="1600" b="0" i="1" dirty="0" err="1">
                <a:solidFill>
                  <a:schemeClr val="bg1"/>
                </a:solidFill>
                <a:latin typeface="Calibri" panose="020F0502020204030204" pitchFamily="34" charset="0"/>
              </a:rPr>
              <a:t>wk</a:t>
            </a:r>
            <a:endParaRPr lang="en-US" altLang="en-US" sz="1600" b="0" i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0491" name="Line 30">
            <a:extLst>
              <a:ext uri="{FF2B5EF4-FFF2-40B4-BE49-F238E27FC236}">
                <a16:creationId xmlns:a16="http://schemas.microsoft.com/office/drawing/2014/main" id="{D623F409-4E5D-4D89-A755-225144BB0FEC}"/>
              </a:ext>
            </a:extLst>
          </p:cNvPr>
          <p:cNvSpPr>
            <a:spLocks noChangeShapeType="1"/>
          </p:cNvSpPr>
          <p:nvPr/>
        </p:nvSpPr>
        <p:spPr bwMode="auto">
          <a:xfrm rot="16200000">
            <a:off x="8340783" y="2801916"/>
            <a:ext cx="0" cy="47625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0493" name="Line 32">
            <a:extLst>
              <a:ext uri="{FF2B5EF4-FFF2-40B4-BE49-F238E27FC236}">
                <a16:creationId xmlns:a16="http://schemas.microsoft.com/office/drawing/2014/main" id="{60E1E584-705B-4376-990B-CEAF91451E0D}"/>
              </a:ext>
            </a:extLst>
          </p:cNvPr>
          <p:cNvSpPr>
            <a:spLocks noChangeShapeType="1"/>
          </p:cNvSpPr>
          <p:nvPr/>
        </p:nvSpPr>
        <p:spPr bwMode="auto">
          <a:xfrm>
            <a:off x="8102658" y="2286741"/>
            <a:ext cx="479425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0494" name="Line 33">
            <a:extLst>
              <a:ext uri="{FF2B5EF4-FFF2-40B4-BE49-F238E27FC236}">
                <a16:creationId xmlns:a16="http://schemas.microsoft.com/office/drawing/2014/main" id="{5C9F2226-A200-4132-9525-3EE0F543DF4E}"/>
              </a:ext>
            </a:extLst>
          </p:cNvPr>
          <p:cNvSpPr>
            <a:spLocks noChangeShapeType="1"/>
          </p:cNvSpPr>
          <p:nvPr/>
        </p:nvSpPr>
        <p:spPr bwMode="auto">
          <a:xfrm>
            <a:off x="3512744" y="3038782"/>
            <a:ext cx="546493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4" name="Text Box 11">
            <a:extLst>
              <a:ext uri="{FF2B5EF4-FFF2-40B4-BE49-F238E27FC236}">
                <a16:creationId xmlns:a16="http://schemas.microsoft.com/office/drawing/2014/main" id="{3FE7D6F8-4C9D-C0DA-BCCE-E5A8D2B68C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165" y="6407871"/>
            <a:ext cx="6554896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en-US" sz="1200" b="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NCT05646706. Wharton. Lancet Diabetes Endocrinol. 2025;13:949.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53CDD3-6503-20BE-6B75-F99597A1DDC3}"/>
              </a:ext>
            </a:extLst>
          </p:cNvPr>
          <p:cNvSpPr txBox="1"/>
          <p:nvPr/>
        </p:nvSpPr>
        <p:spPr bwMode="auto">
          <a:xfrm>
            <a:off x="3894575" y="4123942"/>
            <a:ext cx="429772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*All patients received lifestyle modifications alongside treatment.</a:t>
            </a:r>
          </a:p>
        </p:txBody>
      </p:sp>
      <p:sp>
        <p:nvSpPr>
          <p:cNvPr id="8" name="Line 30">
            <a:extLst>
              <a:ext uri="{FF2B5EF4-FFF2-40B4-BE49-F238E27FC236}">
                <a16:creationId xmlns:a16="http://schemas.microsoft.com/office/drawing/2014/main" id="{28C69F11-2CB1-57D3-7669-95468073362E}"/>
              </a:ext>
            </a:extLst>
          </p:cNvPr>
          <p:cNvSpPr>
            <a:spLocks noChangeShapeType="1"/>
          </p:cNvSpPr>
          <p:nvPr/>
        </p:nvSpPr>
        <p:spPr bwMode="auto">
          <a:xfrm rot="16200000">
            <a:off x="8342371" y="3602743"/>
            <a:ext cx="0" cy="47625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24">
            <a:extLst>
              <a:ext uri="{FF2B5EF4-FFF2-40B4-BE49-F238E27FC236}">
                <a16:creationId xmlns:a16="http://schemas.microsoft.com/office/drawing/2014/main" id="{405DFF8B-7B5C-0F01-EDB4-D1910FAC80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7964" y="2705663"/>
            <a:ext cx="3866872" cy="666238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defRPr/>
            </a:pPr>
            <a:r>
              <a:rPr lang="en-US" dirty="0">
                <a:latin typeface="Calibri" panose="020F0502020204030204" pitchFamily="34" charset="0"/>
                <a:cs typeface="Arial" charset="0"/>
              </a:rPr>
              <a:t>Semaglutide </a:t>
            </a:r>
            <a:r>
              <a:rPr lang="en-US" b="0" dirty="0">
                <a:latin typeface="Calibri" panose="020F0502020204030204" pitchFamily="34" charset="0"/>
                <a:cs typeface="Arial" charset="0"/>
              </a:rPr>
              <a:t>2.4 mg </a:t>
            </a:r>
            <a:r>
              <a:rPr lang="en-US" altLang="en-US" b="0" dirty="0">
                <a:solidFill>
                  <a:srgbClr val="FFFFFF"/>
                </a:solidFill>
                <a:latin typeface="Calibri"/>
                <a:ea typeface="Calibri"/>
                <a:cs typeface="Arial"/>
              </a:rPr>
              <a:t>SC QW for 72 </a:t>
            </a:r>
            <a:r>
              <a:rPr lang="en-US" altLang="en-US" b="0" dirty="0" err="1">
                <a:solidFill>
                  <a:srgbClr val="FFFFFF"/>
                </a:solidFill>
                <a:latin typeface="Calibri"/>
                <a:ea typeface="Calibri"/>
                <a:cs typeface="Arial"/>
              </a:rPr>
              <a:t>wk</a:t>
            </a:r>
            <a:r>
              <a:rPr lang="en-US" altLang="en-US" b="0" dirty="0">
                <a:solidFill>
                  <a:srgbClr val="FFFFFF"/>
                </a:solidFill>
                <a:latin typeface="Calibri"/>
                <a:ea typeface="Calibri"/>
                <a:cs typeface="Arial"/>
              </a:rPr>
              <a:t>*</a:t>
            </a:r>
          </a:p>
          <a:p>
            <a:pPr lvl="0" algn="ctr">
              <a:defRPr/>
            </a:pPr>
            <a:r>
              <a:rPr lang="en-US" altLang="en-US" b="0" dirty="0">
                <a:solidFill>
                  <a:srgbClr val="FFFFFF"/>
                </a:solidFill>
                <a:latin typeface="Calibri" panose="020F0502020204030204" pitchFamily="34" charset="0"/>
              </a:rPr>
              <a:t>(n = 201)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4AD68E6-524E-CCE2-9491-8294B7F8D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UP: Outcomes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66CBBEC9-D5A0-3BBA-3AB0-B1D66FD18DA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Anthropometric measure targets were reached more frequently with semaglutide 7.2 mg vs semaglutide 2.4 mg or placebo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600" dirty="0"/>
              <a:t>More patients reached BMI &lt;27 kg/m</a:t>
            </a:r>
            <a:r>
              <a:rPr lang="en-US" sz="1600" baseline="30000" dirty="0"/>
              <a:t>2</a:t>
            </a:r>
            <a:r>
              <a:rPr lang="en-US" sz="1600" dirty="0"/>
              <a:t> (26.6% vs 0.6%-18.5%)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600" dirty="0"/>
              <a:t>More patients reached waist to height ratio &lt;0.53 (25.4% vs 4.7%-18.0%)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600" b="1" dirty="0"/>
              <a:t>Patients who reached both targets were more likely to attain a low-risk cardiometabolic state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Muscle function was preserved with semaglutide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600" dirty="0"/>
              <a:t>Examined in subset of patients: semaglutide pooled doses (n = 49) vs placebo (n = 6)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600" b="1" dirty="0"/>
              <a:t>No difference in sit-to-stand repetitions between both groups</a:t>
            </a:r>
          </a:p>
          <a:p>
            <a:pPr marL="0" indent="0">
              <a:spcBef>
                <a:spcPts val="0"/>
              </a:spcBef>
              <a:buNone/>
            </a:pPr>
            <a:endParaRPr lang="en-US" sz="3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803F64-3415-B7DF-6AA8-102D324D4EED}"/>
              </a:ext>
            </a:extLst>
          </p:cNvPr>
          <p:cNvSpPr txBox="1"/>
          <p:nvPr/>
        </p:nvSpPr>
        <p:spPr bwMode="auto">
          <a:xfrm>
            <a:off x="751126" y="1474468"/>
            <a:ext cx="38552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Mean In-Trial Change in Body Weight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139060B-02E5-48DE-59AE-AF040274C12F}"/>
              </a:ext>
            </a:extLst>
          </p:cNvPr>
          <p:cNvSpPr txBox="1"/>
          <p:nvPr/>
        </p:nvSpPr>
        <p:spPr bwMode="auto">
          <a:xfrm rot="16200000">
            <a:off x="-802802" y="3010358"/>
            <a:ext cx="271170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Mean change in Body Weight (%)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3337F99-CF26-1B15-A005-4E120F8921EB}"/>
              </a:ext>
            </a:extLst>
          </p:cNvPr>
          <p:cNvSpPr txBox="1"/>
          <p:nvPr/>
        </p:nvSpPr>
        <p:spPr bwMode="auto">
          <a:xfrm>
            <a:off x="1009129" y="4444018"/>
            <a:ext cx="326033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Time (</a:t>
            </a:r>
            <a:r>
              <a:rPr lang="en-US" sz="1400" dirty="0" err="1">
                <a:solidFill>
                  <a:schemeClr val="bg1"/>
                </a:solidFill>
                <a:latin typeface="Calibri" panose="020F0502020204030204" pitchFamily="34" charset="0"/>
              </a:rPr>
              <a:t>Wk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)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3EED770-6498-53BB-4599-8EAC7D97F4B1}"/>
              </a:ext>
            </a:extLst>
          </p:cNvPr>
          <p:cNvGrpSpPr/>
          <p:nvPr/>
        </p:nvGrpSpPr>
        <p:grpSpPr>
          <a:xfrm>
            <a:off x="636447" y="2201978"/>
            <a:ext cx="5698034" cy="2270087"/>
            <a:chOff x="786115" y="1445566"/>
            <a:chExt cx="5698034" cy="2270087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CF3709A-AE23-4815-89EE-CF1174ABAA5E}"/>
                </a:ext>
              </a:extLst>
            </p:cNvPr>
            <p:cNvSpPr txBox="1"/>
            <p:nvPr/>
          </p:nvSpPr>
          <p:spPr bwMode="auto">
            <a:xfrm>
              <a:off x="4176082" y="1672712"/>
              <a:ext cx="53732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b="0" dirty="0">
                  <a:solidFill>
                    <a:schemeClr val="accent3"/>
                  </a:solidFill>
                  <a:latin typeface="Calibri" panose="020F0502020204030204" pitchFamily="34" charset="0"/>
                </a:rPr>
                <a:t>-3.9%</a:t>
              </a: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68989B56-278C-9993-4F07-1143379EBFCC}"/>
                </a:ext>
              </a:extLst>
            </p:cNvPr>
            <p:cNvGrpSpPr/>
            <p:nvPr/>
          </p:nvGrpSpPr>
          <p:grpSpPr>
            <a:xfrm>
              <a:off x="1317479" y="1645951"/>
              <a:ext cx="2934691" cy="287401"/>
              <a:chOff x="1874845" y="1658742"/>
              <a:chExt cx="2934691" cy="287401"/>
            </a:xfrm>
          </p:grpSpPr>
          <p:grpSp>
            <p:nvGrpSpPr>
              <p:cNvPr id="216" name="Group 215">
                <a:extLst>
                  <a:ext uri="{FF2B5EF4-FFF2-40B4-BE49-F238E27FC236}">
                    <a16:creationId xmlns:a16="http://schemas.microsoft.com/office/drawing/2014/main" id="{EC07359B-763D-DAB0-C01B-4D859B0308BC}"/>
                  </a:ext>
                </a:extLst>
              </p:cNvPr>
              <p:cNvGrpSpPr/>
              <p:nvPr/>
            </p:nvGrpSpPr>
            <p:grpSpPr>
              <a:xfrm>
                <a:off x="1874845" y="1658742"/>
                <a:ext cx="111595" cy="61634"/>
                <a:chOff x="2984109" y="4318465"/>
                <a:chExt cx="111595" cy="146443"/>
              </a:xfrm>
            </p:grpSpPr>
            <p:cxnSp>
              <p:nvCxnSpPr>
                <p:cNvPr id="265" name="Straight Connector 264">
                  <a:extLst>
                    <a:ext uri="{FF2B5EF4-FFF2-40B4-BE49-F238E27FC236}">
                      <a16:creationId xmlns:a16="http://schemas.microsoft.com/office/drawing/2014/main" id="{86028D10-0D57-24C6-0F5B-F0752203E0A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3039906" y="4318465"/>
                  <a:ext cx="0" cy="146443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66" name="Straight Connector 265">
                  <a:extLst>
                    <a:ext uri="{FF2B5EF4-FFF2-40B4-BE49-F238E27FC236}">
                      <a16:creationId xmlns:a16="http://schemas.microsoft.com/office/drawing/2014/main" id="{F4F41232-F6C5-25E9-6CC2-8E60CF83CFA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318465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67" name="Straight Connector 266">
                  <a:extLst>
                    <a:ext uri="{FF2B5EF4-FFF2-40B4-BE49-F238E27FC236}">
                      <a16:creationId xmlns:a16="http://schemas.microsoft.com/office/drawing/2014/main" id="{A1404962-3613-B8F7-303E-A84E6F93090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464908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217" name="Group 216">
                <a:extLst>
                  <a:ext uri="{FF2B5EF4-FFF2-40B4-BE49-F238E27FC236}">
                    <a16:creationId xmlns:a16="http://schemas.microsoft.com/office/drawing/2014/main" id="{60244EB8-BB16-5831-9AEE-7A7BD3DA5492}"/>
                  </a:ext>
                </a:extLst>
              </p:cNvPr>
              <p:cNvGrpSpPr/>
              <p:nvPr/>
            </p:nvGrpSpPr>
            <p:grpSpPr>
              <a:xfrm>
                <a:off x="2020206" y="1721360"/>
                <a:ext cx="111595" cy="61634"/>
                <a:chOff x="2984109" y="4318465"/>
                <a:chExt cx="111595" cy="146443"/>
              </a:xfrm>
            </p:grpSpPr>
            <p:cxnSp>
              <p:nvCxnSpPr>
                <p:cNvPr id="262" name="Straight Connector 261">
                  <a:extLst>
                    <a:ext uri="{FF2B5EF4-FFF2-40B4-BE49-F238E27FC236}">
                      <a16:creationId xmlns:a16="http://schemas.microsoft.com/office/drawing/2014/main" id="{05356FF6-AD81-D877-7635-EA0AC224906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3039906" y="4318465"/>
                  <a:ext cx="0" cy="146443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63" name="Straight Connector 262">
                  <a:extLst>
                    <a:ext uri="{FF2B5EF4-FFF2-40B4-BE49-F238E27FC236}">
                      <a16:creationId xmlns:a16="http://schemas.microsoft.com/office/drawing/2014/main" id="{6A46911F-E8EF-723E-CC57-9B912C32295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318465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64" name="Straight Connector 263">
                  <a:extLst>
                    <a:ext uri="{FF2B5EF4-FFF2-40B4-BE49-F238E27FC236}">
                      <a16:creationId xmlns:a16="http://schemas.microsoft.com/office/drawing/2014/main" id="{0D3F0BA8-7ADC-97DA-E1A0-6F20D55DB0B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464908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218" name="Group 217">
                <a:extLst>
                  <a:ext uri="{FF2B5EF4-FFF2-40B4-BE49-F238E27FC236}">
                    <a16:creationId xmlns:a16="http://schemas.microsoft.com/office/drawing/2014/main" id="{4440A0D3-B078-6DAE-EC16-7B55A616CDD0}"/>
                  </a:ext>
                </a:extLst>
              </p:cNvPr>
              <p:cNvGrpSpPr/>
              <p:nvPr/>
            </p:nvGrpSpPr>
            <p:grpSpPr>
              <a:xfrm>
                <a:off x="2169215" y="1750003"/>
                <a:ext cx="111595" cy="46936"/>
                <a:chOff x="2984109" y="4318465"/>
                <a:chExt cx="111595" cy="146443"/>
              </a:xfrm>
            </p:grpSpPr>
            <p:cxnSp>
              <p:nvCxnSpPr>
                <p:cNvPr id="259" name="Straight Connector 258">
                  <a:extLst>
                    <a:ext uri="{FF2B5EF4-FFF2-40B4-BE49-F238E27FC236}">
                      <a16:creationId xmlns:a16="http://schemas.microsoft.com/office/drawing/2014/main" id="{26048FB1-3ED0-B081-4395-BF5A6E74A32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3039906" y="4318465"/>
                  <a:ext cx="0" cy="146443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60" name="Straight Connector 259">
                  <a:extLst>
                    <a:ext uri="{FF2B5EF4-FFF2-40B4-BE49-F238E27FC236}">
                      <a16:creationId xmlns:a16="http://schemas.microsoft.com/office/drawing/2014/main" id="{25186015-1CC2-81BE-BE3F-25D63CCEBFA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318465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61" name="Straight Connector 260">
                  <a:extLst>
                    <a:ext uri="{FF2B5EF4-FFF2-40B4-BE49-F238E27FC236}">
                      <a16:creationId xmlns:a16="http://schemas.microsoft.com/office/drawing/2014/main" id="{7E65955C-C9C1-2C5F-CDD2-19020EA2760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464908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219" name="Group 218">
                <a:extLst>
                  <a:ext uri="{FF2B5EF4-FFF2-40B4-BE49-F238E27FC236}">
                    <a16:creationId xmlns:a16="http://schemas.microsoft.com/office/drawing/2014/main" id="{B146BE0B-280B-EF8D-7A25-0CE80F9E450D}"/>
                  </a:ext>
                </a:extLst>
              </p:cNvPr>
              <p:cNvGrpSpPr/>
              <p:nvPr/>
            </p:nvGrpSpPr>
            <p:grpSpPr>
              <a:xfrm>
                <a:off x="2318624" y="1793462"/>
                <a:ext cx="111595" cy="45719"/>
                <a:chOff x="2984109" y="4318465"/>
                <a:chExt cx="111595" cy="146443"/>
              </a:xfrm>
            </p:grpSpPr>
            <p:cxnSp>
              <p:nvCxnSpPr>
                <p:cNvPr id="256" name="Straight Connector 255">
                  <a:extLst>
                    <a:ext uri="{FF2B5EF4-FFF2-40B4-BE49-F238E27FC236}">
                      <a16:creationId xmlns:a16="http://schemas.microsoft.com/office/drawing/2014/main" id="{7272DA95-87E7-57AC-FF19-92630526B7F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3039906" y="4318465"/>
                  <a:ext cx="0" cy="146443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57" name="Straight Connector 256">
                  <a:extLst>
                    <a:ext uri="{FF2B5EF4-FFF2-40B4-BE49-F238E27FC236}">
                      <a16:creationId xmlns:a16="http://schemas.microsoft.com/office/drawing/2014/main" id="{FADA92D0-00F3-3DC9-C2E2-EA9CF9932AD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318465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58" name="Straight Connector 257">
                  <a:extLst>
                    <a:ext uri="{FF2B5EF4-FFF2-40B4-BE49-F238E27FC236}">
                      <a16:creationId xmlns:a16="http://schemas.microsoft.com/office/drawing/2014/main" id="{D38B970D-577A-B7F3-CCF5-AF00E47071A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464908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220" name="Group 219">
                <a:extLst>
                  <a:ext uri="{FF2B5EF4-FFF2-40B4-BE49-F238E27FC236}">
                    <a16:creationId xmlns:a16="http://schemas.microsoft.com/office/drawing/2014/main" id="{DDBF9D0F-B4AD-2812-EC1A-435A9DE45BF3}"/>
                  </a:ext>
                </a:extLst>
              </p:cNvPr>
              <p:cNvGrpSpPr/>
              <p:nvPr/>
            </p:nvGrpSpPr>
            <p:grpSpPr>
              <a:xfrm>
                <a:off x="2468298" y="1828799"/>
                <a:ext cx="111595" cy="58751"/>
                <a:chOff x="2984109" y="4318465"/>
                <a:chExt cx="111595" cy="146443"/>
              </a:xfrm>
            </p:grpSpPr>
            <p:cxnSp>
              <p:nvCxnSpPr>
                <p:cNvPr id="253" name="Straight Connector 252">
                  <a:extLst>
                    <a:ext uri="{FF2B5EF4-FFF2-40B4-BE49-F238E27FC236}">
                      <a16:creationId xmlns:a16="http://schemas.microsoft.com/office/drawing/2014/main" id="{B4AEFCA0-C38C-FB64-C27F-D823AD87B00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3039906" y="4318465"/>
                  <a:ext cx="0" cy="146443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54" name="Straight Connector 253">
                  <a:extLst>
                    <a:ext uri="{FF2B5EF4-FFF2-40B4-BE49-F238E27FC236}">
                      <a16:creationId xmlns:a16="http://schemas.microsoft.com/office/drawing/2014/main" id="{E0CC989A-F5F1-AA12-BE6A-3A3C7E54CAB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318465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55" name="Straight Connector 254">
                  <a:extLst>
                    <a:ext uri="{FF2B5EF4-FFF2-40B4-BE49-F238E27FC236}">
                      <a16:creationId xmlns:a16="http://schemas.microsoft.com/office/drawing/2014/main" id="{C46F7A75-DEFC-4F48-68ED-57FE983C46E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464908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221" name="Group 220">
                <a:extLst>
                  <a:ext uri="{FF2B5EF4-FFF2-40B4-BE49-F238E27FC236}">
                    <a16:creationId xmlns:a16="http://schemas.microsoft.com/office/drawing/2014/main" id="{5D8169BF-1164-35B6-E8CE-6B67E5523110}"/>
                  </a:ext>
                </a:extLst>
              </p:cNvPr>
              <p:cNvGrpSpPr/>
              <p:nvPr/>
            </p:nvGrpSpPr>
            <p:grpSpPr>
              <a:xfrm>
                <a:off x="2615984" y="1856734"/>
                <a:ext cx="111595" cy="61634"/>
                <a:chOff x="2984109" y="4318465"/>
                <a:chExt cx="111595" cy="146443"/>
              </a:xfrm>
            </p:grpSpPr>
            <p:cxnSp>
              <p:nvCxnSpPr>
                <p:cNvPr id="250" name="Straight Connector 249">
                  <a:extLst>
                    <a:ext uri="{FF2B5EF4-FFF2-40B4-BE49-F238E27FC236}">
                      <a16:creationId xmlns:a16="http://schemas.microsoft.com/office/drawing/2014/main" id="{98657299-3CD6-3965-3E1E-F4823592CFB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3039906" y="4318465"/>
                  <a:ext cx="0" cy="146443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51" name="Straight Connector 250">
                  <a:extLst>
                    <a:ext uri="{FF2B5EF4-FFF2-40B4-BE49-F238E27FC236}">
                      <a16:creationId xmlns:a16="http://schemas.microsoft.com/office/drawing/2014/main" id="{7C85F654-028A-49B8-3840-2064088D3AD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318465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52" name="Straight Connector 251">
                  <a:extLst>
                    <a:ext uri="{FF2B5EF4-FFF2-40B4-BE49-F238E27FC236}">
                      <a16:creationId xmlns:a16="http://schemas.microsoft.com/office/drawing/2014/main" id="{AA5A957F-5733-BC3D-B732-7B9D7130CC6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464908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222" name="Group 221">
                <a:extLst>
                  <a:ext uri="{FF2B5EF4-FFF2-40B4-BE49-F238E27FC236}">
                    <a16:creationId xmlns:a16="http://schemas.microsoft.com/office/drawing/2014/main" id="{A9C1EE9B-947A-8B23-7DA2-D311765CE429}"/>
                  </a:ext>
                </a:extLst>
              </p:cNvPr>
              <p:cNvGrpSpPr/>
              <p:nvPr/>
            </p:nvGrpSpPr>
            <p:grpSpPr>
              <a:xfrm>
                <a:off x="2916905" y="1884509"/>
                <a:ext cx="111595" cy="61634"/>
                <a:chOff x="2984109" y="4318465"/>
                <a:chExt cx="111595" cy="146443"/>
              </a:xfrm>
            </p:grpSpPr>
            <p:cxnSp>
              <p:nvCxnSpPr>
                <p:cNvPr id="247" name="Straight Connector 246">
                  <a:extLst>
                    <a:ext uri="{FF2B5EF4-FFF2-40B4-BE49-F238E27FC236}">
                      <a16:creationId xmlns:a16="http://schemas.microsoft.com/office/drawing/2014/main" id="{23B7C028-0EE5-1EB0-847C-4FE0CBF3296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3039906" y="4318465"/>
                  <a:ext cx="0" cy="146443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48" name="Straight Connector 247">
                  <a:extLst>
                    <a:ext uri="{FF2B5EF4-FFF2-40B4-BE49-F238E27FC236}">
                      <a16:creationId xmlns:a16="http://schemas.microsoft.com/office/drawing/2014/main" id="{48C61482-8C7B-20BE-2088-9FAF5BC57FF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318465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49" name="Straight Connector 248">
                  <a:extLst>
                    <a:ext uri="{FF2B5EF4-FFF2-40B4-BE49-F238E27FC236}">
                      <a16:creationId xmlns:a16="http://schemas.microsoft.com/office/drawing/2014/main" id="{303C65E0-D03D-EA80-11D3-0DCF0B46401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464908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223" name="Group 222">
                <a:extLst>
                  <a:ext uri="{FF2B5EF4-FFF2-40B4-BE49-F238E27FC236}">
                    <a16:creationId xmlns:a16="http://schemas.microsoft.com/office/drawing/2014/main" id="{BA90B46A-926D-D86C-76DE-058A636A7EB4}"/>
                  </a:ext>
                </a:extLst>
              </p:cNvPr>
              <p:cNvGrpSpPr/>
              <p:nvPr/>
            </p:nvGrpSpPr>
            <p:grpSpPr>
              <a:xfrm>
                <a:off x="3213826" y="1874757"/>
                <a:ext cx="111595" cy="61634"/>
                <a:chOff x="2984109" y="4318465"/>
                <a:chExt cx="111595" cy="146443"/>
              </a:xfrm>
            </p:grpSpPr>
            <p:cxnSp>
              <p:nvCxnSpPr>
                <p:cNvPr id="244" name="Straight Connector 243">
                  <a:extLst>
                    <a:ext uri="{FF2B5EF4-FFF2-40B4-BE49-F238E27FC236}">
                      <a16:creationId xmlns:a16="http://schemas.microsoft.com/office/drawing/2014/main" id="{820CF063-5EB4-4E45-1D8D-5EA2D04215C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3039906" y="4318465"/>
                  <a:ext cx="0" cy="146443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45" name="Straight Connector 244">
                  <a:extLst>
                    <a:ext uri="{FF2B5EF4-FFF2-40B4-BE49-F238E27FC236}">
                      <a16:creationId xmlns:a16="http://schemas.microsoft.com/office/drawing/2014/main" id="{0F17647D-D324-2164-54AC-2B3ED73D8DA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318465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46" name="Straight Connector 245">
                  <a:extLst>
                    <a:ext uri="{FF2B5EF4-FFF2-40B4-BE49-F238E27FC236}">
                      <a16:creationId xmlns:a16="http://schemas.microsoft.com/office/drawing/2014/main" id="{948E67B0-9A12-46E4-23B5-C5A635FF173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464908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224" name="Group 223">
                <a:extLst>
                  <a:ext uri="{FF2B5EF4-FFF2-40B4-BE49-F238E27FC236}">
                    <a16:creationId xmlns:a16="http://schemas.microsoft.com/office/drawing/2014/main" id="{F8BE9E74-DE23-78FD-100D-A144B58C2E8C}"/>
                  </a:ext>
                </a:extLst>
              </p:cNvPr>
              <p:cNvGrpSpPr/>
              <p:nvPr/>
            </p:nvGrpSpPr>
            <p:grpSpPr>
              <a:xfrm>
                <a:off x="3506803" y="1844172"/>
                <a:ext cx="111595" cy="92409"/>
                <a:chOff x="2984109" y="4318465"/>
                <a:chExt cx="111595" cy="146443"/>
              </a:xfrm>
            </p:grpSpPr>
            <p:cxnSp>
              <p:nvCxnSpPr>
                <p:cNvPr id="241" name="Straight Connector 240">
                  <a:extLst>
                    <a:ext uri="{FF2B5EF4-FFF2-40B4-BE49-F238E27FC236}">
                      <a16:creationId xmlns:a16="http://schemas.microsoft.com/office/drawing/2014/main" id="{14884CEB-60BC-C732-072A-AEDED7245A5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3039906" y="4318465"/>
                  <a:ext cx="0" cy="146443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42" name="Straight Connector 241">
                  <a:extLst>
                    <a:ext uri="{FF2B5EF4-FFF2-40B4-BE49-F238E27FC236}">
                      <a16:creationId xmlns:a16="http://schemas.microsoft.com/office/drawing/2014/main" id="{8E9718B0-E3BB-3D1B-3D56-01DFE070AB5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318465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43" name="Straight Connector 242">
                  <a:extLst>
                    <a:ext uri="{FF2B5EF4-FFF2-40B4-BE49-F238E27FC236}">
                      <a16:creationId xmlns:a16="http://schemas.microsoft.com/office/drawing/2014/main" id="{E2F3FF31-C38C-29DC-4E20-6BBE074AFD3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464908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225" name="Group 224">
                <a:extLst>
                  <a:ext uri="{FF2B5EF4-FFF2-40B4-BE49-F238E27FC236}">
                    <a16:creationId xmlns:a16="http://schemas.microsoft.com/office/drawing/2014/main" id="{978B9667-FB3C-42F7-4F94-1BC2660ACB3B}"/>
                  </a:ext>
                </a:extLst>
              </p:cNvPr>
              <p:cNvGrpSpPr/>
              <p:nvPr/>
            </p:nvGrpSpPr>
            <p:grpSpPr>
              <a:xfrm>
                <a:off x="3811738" y="1843940"/>
                <a:ext cx="111595" cy="75258"/>
                <a:chOff x="2984109" y="4318465"/>
                <a:chExt cx="111595" cy="146443"/>
              </a:xfrm>
            </p:grpSpPr>
            <p:cxnSp>
              <p:nvCxnSpPr>
                <p:cNvPr id="238" name="Straight Connector 237">
                  <a:extLst>
                    <a:ext uri="{FF2B5EF4-FFF2-40B4-BE49-F238E27FC236}">
                      <a16:creationId xmlns:a16="http://schemas.microsoft.com/office/drawing/2014/main" id="{9009C528-AFC5-41CD-55A1-6F5F9BA81ED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3039906" y="4318465"/>
                  <a:ext cx="0" cy="146443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39" name="Straight Connector 238">
                  <a:extLst>
                    <a:ext uri="{FF2B5EF4-FFF2-40B4-BE49-F238E27FC236}">
                      <a16:creationId xmlns:a16="http://schemas.microsoft.com/office/drawing/2014/main" id="{60C3440D-09F3-8604-B903-15D79665001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318465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40" name="Straight Connector 239">
                  <a:extLst>
                    <a:ext uri="{FF2B5EF4-FFF2-40B4-BE49-F238E27FC236}">
                      <a16:creationId xmlns:a16="http://schemas.microsoft.com/office/drawing/2014/main" id="{1B3C5899-2727-C53B-2753-3A9507711AC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464908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226" name="Group 225">
                <a:extLst>
                  <a:ext uri="{FF2B5EF4-FFF2-40B4-BE49-F238E27FC236}">
                    <a16:creationId xmlns:a16="http://schemas.microsoft.com/office/drawing/2014/main" id="{56E4BB23-851A-442B-5BA5-3C2C98B423CD}"/>
                  </a:ext>
                </a:extLst>
              </p:cNvPr>
              <p:cNvGrpSpPr/>
              <p:nvPr/>
            </p:nvGrpSpPr>
            <p:grpSpPr>
              <a:xfrm>
                <a:off x="4114988" y="1850162"/>
                <a:ext cx="111595" cy="86420"/>
                <a:chOff x="2984109" y="4318465"/>
                <a:chExt cx="111595" cy="146443"/>
              </a:xfrm>
            </p:grpSpPr>
            <p:cxnSp>
              <p:nvCxnSpPr>
                <p:cNvPr id="235" name="Straight Connector 234">
                  <a:extLst>
                    <a:ext uri="{FF2B5EF4-FFF2-40B4-BE49-F238E27FC236}">
                      <a16:creationId xmlns:a16="http://schemas.microsoft.com/office/drawing/2014/main" id="{326038B4-27BA-AD23-73FB-91284225CBC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3039906" y="4318465"/>
                  <a:ext cx="0" cy="146443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36" name="Straight Connector 235">
                  <a:extLst>
                    <a:ext uri="{FF2B5EF4-FFF2-40B4-BE49-F238E27FC236}">
                      <a16:creationId xmlns:a16="http://schemas.microsoft.com/office/drawing/2014/main" id="{9E0E86EE-3CE4-CFCA-B82A-57027DEAF58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318465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37" name="Straight Connector 236">
                  <a:extLst>
                    <a:ext uri="{FF2B5EF4-FFF2-40B4-BE49-F238E27FC236}">
                      <a16:creationId xmlns:a16="http://schemas.microsoft.com/office/drawing/2014/main" id="{AE83B71D-E309-B0B0-8977-661A455BC2F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464908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227" name="Group 226">
                <a:extLst>
                  <a:ext uri="{FF2B5EF4-FFF2-40B4-BE49-F238E27FC236}">
                    <a16:creationId xmlns:a16="http://schemas.microsoft.com/office/drawing/2014/main" id="{D515AFCF-C012-8F69-430F-054CF956C623}"/>
                  </a:ext>
                </a:extLst>
              </p:cNvPr>
              <p:cNvGrpSpPr/>
              <p:nvPr/>
            </p:nvGrpSpPr>
            <p:grpSpPr>
              <a:xfrm>
                <a:off x="4409508" y="1843940"/>
                <a:ext cx="111595" cy="92642"/>
                <a:chOff x="2984109" y="4318465"/>
                <a:chExt cx="111595" cy="146443"/>
              </a:xfrm>
            </p:grpSpPr>
            <p:cxnSp>
              <p:nvCxnSpPr>
                <p:cNvPr id="232" name="Straight Connector 231">
                  <a:extLst>
                    <a:ext uri="{FF2B5EF4-FFF2-40B4-BE49-F238E27FC236}">
                      <a16:creationId xmlns:a16="http://schemas.microsoft.com/office/drawing/2014/main" id="{2FED4EFE-92C3-EA36-B36D-975EC57FCA7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3039906" y="4318465"/>
                  <a:ext cx="0" cy="146443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33" name="Straight Connector 232">
                  <a:extLst>
                    <a:ext uri="{FF2B5EF4-FFF2-40B4-BE49-F238E27FC236}">
                      <a16:creationId xmlns:a16="http://schemas.microsoft.com/office/drawing/2014/main" id="{C548C88B-4B77-C429-20A2-7EFDC928B01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318465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34" name="Straight Connector 233">
                  <a:extLst>
                    <a:ext uri="{FF2B5EF4-FFF2-40B4-BE49-F238E27FC236}">
                      <a16:creationId xmlns:a16="http://schemas.microsoft.com/office/drawing/2014/main" id="{F13AC963-F579-EBBE-3378-77FD9355151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464908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228" name="Group 227">
                <a:extLst>
                  <a:ext uri="{FF2B5EF4-FFF2-40B4-BE49-F238E27FC236}">
                    <a16:creationId xmlns:a16="http://schemas.microsoft.com/office/drawing/2014/main" id="{D330863E-BD35-FEE9-B12C-B02CB921A608}"/>
                  </a:ext>
                </a:extLst>
              </p:cNvPr>
              <p:cNvGrpSpPr/>
              <p:nvPr/>
            </p:nvGrpSpPr>
            <p:grpSpPr>
              <a:xfrm>
                <a:off x="4697941" y="1775394"/>
                <a:ext cx="111595" cy="92642"/>
                <a:chOff x="2984109" y="4318465"/>
                <a:chExt cx="111595" cy="146443"/>
              </a:xfrm>
            </p:grpSpPr>
            <p:cxnSp>
              <p:nvCxnSpPr>
                <p:cNvPr id="229" name="Straight Connector 228">
                  <a:extLst>
                    <a:ext uri="{FF2B5EF4-FFF2-40B4-BE49-F238E27FC236}">
                      <a16:creationId xmlns:a16="http://schemas.microsoft.com/office/drawing/2014/main" id="{0FA42857-4654-8051-3215-E2CD7D07165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3039906" y="4318465"/>
                  <a:ext cx="0" cy="146443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30" name="Straight Connector 229">
                  <a:extLst>
                    <a:ext uri="{FF2B5EF4-FFF2-40B4-BE49-F238E27FC236}">
                      <a16:creationId xmlns:a16="http://schemas.microsoft.com/office/drawing/2014/main" id="{5E37777A-FC1D-5C79-155A-13458A86C29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318465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31" name="Straight Connector 230">
                  <a:extLst>
                    <a:ext uri="{FF2B5EF4-FFF2-40B4-BE49-F238E27FC236}">
                      <a16:creationId xmlns:a16="http://schemas.microsoft.com/office/drawing/2014/main" id="{B40AC626-EC6A-1291-5204-28BD923B1FC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464908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79A64D0E-F1FB-F985-5E32-5F8ABE8E925C}"/>
                </a:ext>
              </a:extLst>
            </p:cNvPr>
            <p:cNvGrpSpPr/>
            <p:nvPr/>
          </p:nvGrpSpPr>
          <p:grpSpPr>
            <a:xfrm>
              <a:off x="1309085" y="1749512"/>
              <a:ext cx="2943589" cy="1087372"/>
              <a:chOff x="1867170" y="1759264"/>
              <a:chExt cx="2943589" cy="1087372"/>
            </a:xfrm>
          </p:grpSpPr>
          <p:grpSp>
            <p:nvGrpSpPr>
              <p:cNvPr id="160" name="Group 159">
                <a:extLst>
                  <a:ext uri="{FF2B5EF4-FFF2-40B4-BE49-F238E27FC236}">
                    <a16:creationId xmlns:a16="http://schemas.microsoft.com/office/drawing/2014/main" id="{ACD1AAB2-27D4-4952-CB1F-291614055CE8}"/>
                  </a:ext>
                </a:extLst>
              </p:cNvPr>
              <p:cNvGrpSpPr/>
              <p:nvPr/>
            </p:nvGrpSpPr>
            <p:grpSpPr>
              <a:xfrm>
                <a:off x="1867170" y="1759264"/>
                <a:ext cx="111595" cy="61634"/>
                <a:chOff x="2984109" y="4318465"/>
                <a:chExt cx="111595" cy="146443"/>
              </a:xfrm>
            </p:grpSpPr>
            <p:cxnSp>
              <p:nvCxnSpPr>
                <p:cNvPr id="213" name="Straight Connector 212">
                  <a:extLst>
                    <a:ext uri="{FF2B5EF4-FFF2-40B4-BE49-F238E27FC236}">
                      <a16:creationId xmlns:a16="http://schemas.microsoft.com/office/drawing/2014/main" id="{4B5213DD-37F5-D0FC-24E0-4DAF0928D81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3039906" y="4318465"/>
                  <a:ext cx="0" cy="146443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14" name="Straight Connector 213">
                  <a:extLst>
                    <a:ext uri="{FF2B5EF4-FFF2-40B4-BE49-F238E27FC236}">
                      <a16:creationId xmlns:a16="http://schemas.microsoft.com/office/drawing/2014/main" id="{B0E7ADAD-A52B-73E0-E3EC-5B7E7AB3957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318465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15" name="Straight Connector 214">
                  <a:extLst>
                    <a:ext uri="{FF2B5EF4-FFF2-40B4-BE49-F238E27FC236}">
                      <a16:creationId xmlns:a16="http://schemas.microsoft.com/office/drawing/2014/main" id="{95FBDAE6-28E9-6430-D784-2631628DAFA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464908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61" name="Group 160">
                <a:extLst>
                  <a:ext uri="{FF2B5EF4-FFF2-40B4-BE49-F238E27FC236}">
                    <a16:creationId xmlns:a16="http://schemas.microsoft.com/office/drawing/2014/main" id="{989E2FF1-C626-1B34-85E7-679DC69AFE12}"/>
                  </a:ext>
                </a:extLst>
              </p:cNvPr>
              <p:cNvGrpSpPr/>
              <p:nvPr/>
            </p:nvGrpSpPr>
            <p:grpSpPr>
              <a:xfrm>
                <a:off x="2012531" y="1874948"/>
                <a:ext cx="111595" cy="54680"/>
                <a:chOff x="2984109" y="4318465"/>
                <a:chExt cx="111595" cy="146443"/>
              </a:xfrm>
            </p:grpSpPr>
            <p:cxnSp>
              <p:nvCxnSpPr>
                <p:cNvPr id="210" name="Straight Connector 209">
                  <a:extLst>
                    <a:ext uri="{FF2B5EF4-FFF2-40B4-BE49-F238E27FC236}">
                      <a16:creationId xmlns:a16="http://schemas.microsoft.com/office/drawing/2014/main" id="{9271EC1F-A646-70D1-B955-0B7E3E644C0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3039906" y="4318465"/>
                  <a:ext cx="0" cy="146443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11" name="Straight Connector 210">
                  <a:extLst>
                    <a:ext uri="{FF2B5EF4-FFF2-40B4-BE49-F238E27FC236}">
                      <a16:creationId xmlns:a16="http://schemas.microsoft.com/office/drawing/2014/main" id="{847DFE48-B142-5553-C240-2E047D88D3A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318465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12" name="Straight Connector 211">
                  <a:extLst>
                    <a:ext uri="{FF2B5EF4-FFF2-40B4-BE49-F238E27FC236}">
                      <a16:creationId xmlns:a16="http://schemas.microsoft.com/office/drawing/2014/main" id="{E1D96ABF-739E-BF5D-3A27-1167D79A166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464908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62" name="Group 161">
                <a:extLst>
                  <a:ext uri="{FF2B5EF4-FFF2-40B4-BE49-F238E27FC236}">
                    <a16:creationId xmlns:a16="http://schemas.microsoft.com/office/drawing/2014/main" id="{373C486F-499B-6151-4FF0-85441D747BB8}"/>
                  </a:ext>
                </a:extLst>
              </p:cNvPr>
              <p:cNvGrpSpPr/>
              <p:nvPr/>
            </p:nvGrpSpPr>
            <p:grpSpPr>
              <a:xfrm>
                <a:off x="2161540" y="1959945"/>
                <a:ext cx="111595" cy="70510"/>
                <a:chOff x="2984109" y="4318465"/>
                <a:chExt cx="111595" cy="146443"/>
              </a:xfrm>
            </p:grpSpPr>
            <p:cxnSp>
              <p:nvCxnSpPr>
                <p:cNvPr id="207" name="Straight Connector 206">
                  <a:extLst>
                    <a:ext uri="{FF2B5EF4-FFF2-40B4-BE49-F238E27FC236}">
                      <a16:creationId xmlns:a16="http://schemas.microsoft.com/office/drawing/2014/main" id="{230560A8-4E86-953B-F2DA-8424BA69C07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3039906" y="4318465"/>
                  <a:ext cx="0" cy="146443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08" name="Straight Connector 207">
                  <a:extLst>
                    <a:ext uri="{FF2B5EF4-FFF2-40B4-BE49-F238E27FC236}">
                      <a16:creationId xmlns:a16="http://schemas.microsoft.com/office/drawing/2014/main" id="{9745719C-7A66-F52E-CECA-565D545112B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318465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09" name="Straight Connector 208">
                  <a:extLst>
                    <a:ext uri="{FF2B5EF4-FFF2-40B4-BE49-F238E27FC236}">
                      <a16:creationId xmlns:a16="http://schemas.microsoft.com/office/drawing/2014/main" id="{3EE6F295-5642-48BE-FC16-BA203272939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464908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63" name="Group 162">
                <a:extLst>
                  <a:ext uri="{FF2B5EF4-FFF2-40B4-BE49-F238E27FC236}">
                    <a16:creationId xmlns:a16="http://schemas.microsoft.com/office/drawing/2014/main" id="{DDB7C828-70D0-3C25-B261-47E609A5216C}"/>
                  </a:ext>
                </a:extLst>
              </p:cNvPr>
              <p:cNvGrpSpPr/>
              <p:nvPr/>
            </p:nvGrpSpPr>
            <p:grpSpPr>
              <a:xfrm>
                <a:off x="2310949" y="2083695"/>
                <a:ext cx="111595" cy="83832"/>
                <a:chOff x="2984109" y="4318465"/>
                <a:chExt cx="111595" cy="146443"/>
              </a:xfrm>
            </p:grpSpPr>
            <p:cxnSp>
              <p:nvCxnSpPr>
                <p:cNvPr id="204" name="Straight Connector 203">
                  <a:extLst>
                    <a:ext uri="{FF2B5EF4-FFF2-40B4-BE49-F238E27FC236}">
                      <a16:creationId xmlns:a16="http://schemas.microsoft.com/office/drawing/2014/main" id="{8C3AA790-D8B3-4E30-F7A9-AC7CA0971A4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3039906" y="4318465"/>
                  <a:ext cx="0" cy="146443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05" name="Straight Connector 204">
                  <a:extLst>
                    <a:ext uri="{FF2B5EF4-FFF2-40B4-BE49-F238E27FC236}">
                      <a16:creationId xmlns:a16="http://schemas.microsoft.com/office/drawing/2014/main" id="{DCD5A3CF-A8A9-E0AC-171D-C350C83FCD4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318465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06" name="Straight Connector 205">
                  <a:extLst>
                    <a:ext uri="{FF2B5EF4-FFF2-40B4-BE49-F238E27FC236}">
                      <a16:creationId xmlns:a16="http://schemas.microsoft.com/office/drawing/2014/main" id="{8F05EFF7-5452-57B9-C96F-A1A930FF682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464908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64" name="Group 163">
                <a:extLst>
                  <a:ext uri="{FF2B5EF4-FFF2-40B4-BE49-F238E27FC236}">
                    <a16:creationId xmlns:a16="http://schemas.microsoft.com/office/drawing/2014/main" id="{7335A910-AA56-48BC-C683-2317D29ED6BC}"/>
                  </a:ext>
                </a:extLst>
              </p:cNvPr>
              <p:cNvGrpSpPr/>
              <p:nvPr/>
            </p:nvGrpSpPr>
            <p:grpSpPr>
              <a:xfrm>
                <a:off x="2460623" y="2228633"/>
                <a:ext cx="111595" cy="58751"/>
                <a:chOff x="2984109" y="4318465"/>
                <a:chExt cx="111595" cy="146443"/>
              </a:xfrm>
            </p:grpSpPr>
            <p:cxnSp>
              <p:nvCxnSpPr>
                <p:cNvPr id="201" name="Straight Connector 200">
                  <a:extLst>
                    <a:ext uri="{FF2B5EF4-FFF2-40B4-BE49-F238E27FC236}">
                      <a16:creationId xmlns:a16="http://schemas.microsoft.com/office/drawing/2014/main" id="{A556552A-5ADB-1F1D-2DBC-DA49E1454E1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3039906" y="4318465"/>
                  <a:ext cx="0" cy="146443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02" name="Straight Connector 201">
                  <a:extLst>
                    <a:ext uri="{FF2B5EF4-FFF2-40B4-BE49-F238E27FC236}">
                      <a16:creationId xmlns:a16="http://schemas.microsoft.com/office/drawing/2014/main" id="{643FA1D7-D7C6-DE0C-7550-263C5EF9CD8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318465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03" name="Straight Connector 202">
                  <a:extLst>
                    <a:ext uri="{FF2B5EF4-FFF2-40B4-BE49-F238E27FC236}">
                      <a16:creationId xmlns:a16="http://schemas.microsoft.com/office/drawing/2014/main" id="{8C15D847-2E9E-E06B-AF48-F894D912DAA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464908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65" name="Group 164">
                <a:extLst>
                  <a:ext uri="{FF2B5EF4-FFF2-40B4-BE49-F238E27FC236}">
                    <a16:creationId xmlns:a16="http://schemas.microsoft.com/office/drawing/2014/main" id="{104A01BE-B59F-3567-1230-8EC2A6D5E47C}"/>
                  </a:ext>
                </a:extLst>
              </p:cNvPr>
              <p:cNvGrpSpPr/>
              <p:nvPr/>
            </p:nvGrpSpPr>
            <p:grpSpPr>
              <a:xfrm>
                <a:off x="2435739" y="2266676"/>
                <a:ext cx="111595" cy="66261"/>
                <a:chOff x="2984109" y="4318465"/>
                <a:chExt cx="111595" cy="146443"/>
              </a:xfrm>
            </p:grpSpPr>
            <p:cxnSp>
              <p:nvCxnSpPr>
                <p:cNvPr id="198" name="Straight Connector 197">
                  <a:extLst>
                    <a:ext uri="{FF2B5EF4-FFF2-40B4-BE49-F238E27FC236}">
                      <a16:creationId xmlns:a16="http://schemas.microsoft.com/office/drawing/2014/main" id="{C9A229E1-37A8-9870-D8C0-3DE119601BC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3039906" y="4318465"/>
                  <a:ext cx="0" cy="146443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99" name="Straight Connector 198">
                  <a:extLst>
                    <a:ext uri="{FF2B5EF4-FFF2-40B4-BE49-F238E27FC236}">
                      <a16:creationId xmlns:a16="http://schemas.microsoft.com/office/drawing/2014/main" id="{0AB6984A-0E93-83F5-756F-2C1386F9E19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318465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00" name="Straight Connector 199">
                  <a:extLst>
                    <a:ext uri="{FF2B5EF4-FFF2-40B4-BE49-F238E27FC236}">
                      <a16:creationId xmlns:a16="http://schemas.microsoft.com/office/drawing/2014/main" id="{8ED0352A-F6EC-1F9D-CD99-B0BF3EC883A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464908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66" name="Group 165">
                <a:extLst>
                  <a:ext uri="{FF2B5EF4-FFF2-40B4-BE49-F238E27FC236}">
                    <a16:creationId xmlns:a16="http://schemas.microsoft.com/office/drawing/2014/main" id="{98BE3538-CF11-9401-AE23-24FE66D630D1}"/>
                  </a:ext>
                </a:extLst>
              </p:cNvPr>
              <p:cNvGrpSpPr/>
              <p:nvPr/>
            </p:nvGrpSpPr>
            <p:grpSpPr>
              <a:xfrm>
                <a:off x="2603271" y="2351624"/>
                <a:ext cx="111595" cy="61634"/>
                <a:chOff x="2984109" y="4318465"/>
                <a:chExt cx="111595" cy="146443"/>
              </a:xfrm>
            </p:grpSpPr>
            <p:cxnSp>
              <p:nvCxnSpPr>
                <p:cNvPr id="195" name="Straight Connector 194">
                  <a:extLst>
                    <a:ext uri="{FF2B5EF4-FFF2-40B4-BE49-F238E27FC236}">
                      <a16:creationId xmlns:a16="http://schemas.microsoft.com/office/drawing/2014/main" id="{EE4358CD-1433-23EF-A090-3BFA652D5C4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3039906" y="4318465"/>
                  <a:ext cx="0" cy="146443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96" name="Straight Connector 195">
                  <a:extLst>
                    <a:ext uri="{FF2B5EF4-FFF2-40B4-BE49-F238E27FC236}">
                      <a16:creationId xmlns:a16="http://schemas.microsoft.com/office/drawing/2014/main" id="{CF4E402C-52DD-65E8-34C6-02EF90B8F37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318465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97" name="Straight Connector 196">
                  <a:extLst>
                    <a:ext uri="{FF2B5EF4-FFF2-40B4-BE49-F238E27FC236}">
                      <a16:creationId xmlns:a16="http://schemas.microsoft.com/office/drawing/2014/main" id="{C1238806-C5B4-1F34-787B-2D9EA378A78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464908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67" name="Group 166">
                <a:extLst>
                  <a:ext uri="{FF2B5EF4-FFF2-40B4-BE49-F238E27FC236}">
                    <a16:creationId xmlns:a16="http://schemas.microsoft.com/office/drawing/2014/main" id="{688C7488-0541-144B-C15E-8F52F558C4A7}"/>
                  </a:ext>
                </a:extLst>
              </p:cNvPr>
              <p:cNvGrpSpPr/>
              <p:nvPr/>
            </p:nvGrpSpPr>
            <p:grpSpPr>
              <a:xfrm>
                <a:off x="2900940" y="2492606"/>
                <a:ext cx="111595" cy="69799"/>
                <a:chOff x="2984109" y="4318465"/>
                <a:chExt cx="111595" cy="146443"/>
              </a:xfrm>
            </p:grpSpPr>
            <p:cxnSp>
              <p:nvCxnSpPr>
                <p:cNvPr id="192" name="Straight Connector 191">
                  <a:extLst>
                    <a:ext uri="{FF2B5EF4-FFF2-40B4-BE49-F238E27FC236}">
                      <a16:creationId xmlns:a16="http://schemas.microsoft.com/office/drawing/2014/main" id="{4C9B7B12-325C-E855-C858-E1E057A70E4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3039906" y="4318465"/>
                  <a:ext cx="0" cy="146443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93" name="Straight Connector 192">
                  <a:extLst>
                    <a:ext uri="{FF2B5EF4-FFF2-40B4-BE49-F238E27FC236}">
                      <a16:creationId xmlns:a16="http://schemas.microsoft.com/office/drawing/2014/main" id="{F37054AC-844B-E798-B3AE-BF9043BF974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318465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94" name="Straight Connector 193">
                  <a:extLst>
                    <a:ext uri="{FF2B5EF4-FFF2-40B4-BE49-F238E27FC236}">
                      <a16:creationId xmlns:a16="http://schemas.microsoft.com/office/drawing/2014/main" id="{B43540F5-BA26-96DF-AABA-D21537D03E8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464908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68" name="Group 167">
                <a:extLst>
                  <a:ext uri="{FF2B5EF4-FFF2-40B4-BE49-F238E27FC236}">
                    <a16:creationId xmlns:a16="http://schemas.microsoft.com/office/drawing/2014/main" id="{43DC5017-47C0-DD58-B4C8-BB686D4FA957}"/>
                  </a:ext>
                </a:extLst>
              </p:cNvPr>
              <p:cNvGrpSpPr/>
              <p:nvPr/>
            </p:nvGrpSpPr>
            <p:grpSpPr>
              <a:xfrm>
                <a:off x="3200123" y="2579818"/>
                <a:ext cx="111595" cy="83415"/>
                <a:chOff x="2984109" y="4318465"/>
                <a:chExt cx="111595" cy="146443"/>
              </a:xfrm>
            </p:grpSpPr>
            <p:cxnSp>
              <p:nvCxnSpPr>
                <p:cNvPr id="189" name="Straight Connector 188">
                  <a:extLst>
                    <a:ext uri="{FF2B5EF4-FFF2-40B4-BE49-F238E27FC236}">
                      <a16:creationId xmlns:a16="http://schemas.microsoft.com/office/drawing/2014/main" id="{0E14D71C-3D11-34EA-CAFF-C9537C8AAB3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3039906" y="4318465"/>
                  <a:ext cx="0" cy="146443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90" name="Straight Connector 189">
                  <a:extLst>
                    <a:ext uri="{FF2B5EF4-FFF2-40B4-BE49-F238E27FC236}">
                      <a16:creationId xmlns:a16="http://schemas.microsoft.com/office/drawing/2014/main" id="{7DDF74C6-CA0B-7A5A-9161-AE380BAC114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318465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91" name="Straight Connector 190">
                  <a:extLst>
                    <a:ext uri="{FF2B5EF4-FFF2-40B4-BE49-F238E27FC236}">
                      <a16:creationId xmlns:a16="http://schemas.microsoft.com/office/drawing/2014/main" id="{D60727A8-8C1A-9C08-BBA6-7CFD438A2B5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464908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69" name="Group 168">
                <a:extLst>
                  <a:ext uri="{FF2B5EF4-FFF2-40B4-BE49-F238E27FC236}">
                    <a16:creationId xmlns:a16="http://schemas.microsoft.com/office/drawing/2014/main" id="{16CA8280-7DDD-3424-C37F-A53A2999FEAD}"/>
                  </a:ext>
                </a:extLst>
              </p:cNvPr>
              <p:cNvGrpSpPr/>
              <p:nvPr/>
            </p:nvGrpSpPr>
            <p:grpSpPr>
              <a:xfrm>
                <a:off x="3501581" y="2641553"/>
                <a:ext cx="111595" cy="75258"/>
                <a:chOff x="2984109" y="4318465"/>
                <a:chExt cx="111595" cy="146443"/>
              </a:xfrm>
            </p:grpSpPr>
            <p:cxnSp>
              <p:nvCxnSpPr>
                <p:cNvPr id="186" name="Straight Connector 185">
                  <a:extLst>
                    <a:ext uri="{FF2B5EF4-FFF2-40B4-BE49-F238E27FC236}">
                      <a16:creationId xmlns:a16="http://schemas.microsoft.com/office/drawing/2014/main" id="{6024436E-4147-483C-EDED-59A0D3660EA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3039906" y="4318465"/>
                  <a:ext cx="0" cy="146443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87" name="Straight Connector 186">
                  <a:extLst>
                    <a:ext uri="{FF2B5EF4-FFF2-40B4-BE49-F238E27FC236}">
                      <a16:creationId xmlns:a16="http://schemas.microsoft.com/office/drawing/2014/main" id="{BD724926-D49C-951B-4FC5-BDD128E00B7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318465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88" name="Straight Connector 187">
                  <a:extLst>
                    <a:ext uri="{FF2B5EF4-FFF2-40B4-BE49-F238E27FC236}">
                      <a16:creationId xmlns:a16="http://schemas.microsoft.com/office/drawing/2014/main" id="{2724BE57-607F-5029-4DF6-7B97B3184CF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464908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70" name="Group 169">
                <a:extLst>
                  <a:ext uri="{FF2B5EF4-FFF2-40B4-BE49-F238E27FC236}">
                    <a16:creationId xmlns:a16="http://schemas.microsoft.com/office/drawing/2014/main" id="{6098EB1F-1A50-A88C-AA45-E2A21845242E}"/>
                  </a:ext>
                </a:extLst>
              </p:cNvPr>
              <p:cNvGrpSpPr/>
              <p:nvPr/>
            </p:nvGrpSpPr>
            <p:grpSpPr>
              <a:xfrm>
                <a:off x="3801307" y="2715373"/>
                <a:ext cx="111595" cy="95208"/>
                <a:chOff x="2984109" y="4306927"/>
                <a:chExt cx="111595" cy="157981"/>
              </a:xfrm>
            </p:grpSpPr>
            <p:cxnSp>
              <p:nvCxnSpPr>
                <p:cNvPr id="183" name="Straight Connector 182">
                  <a:extLst>
                    <a:ext uri="{FF2B5EF4-FFF2-40B4-BE49-F238E27FC236}">
                      <a16:creationId xmlns:a16="http://schemas.microsoft.com/office/drawing/2014/main" id="{2FD7651D-73BF-AF4B-4412-7546587D1A1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3039906" y="4318465"/>
                  <a:ext cx="0" cy="146443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84" name="Straight Connector 183">
                  <a:extLst>
                    <a:ext uri="{FF2B5EF4-FFF2-40B4-BE49-F238E27FC236}">
                      <a16:creationId xmlns:a16="http://schemas.microsoft.com/office/drawing/2014/main" id="{88C33FD0-4CA1-4BF7-C15D-F086CCBFD44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306927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85" name="Straight Connector 184">
                  <a:extLst>
                    <a:ext uri="{FF2B5EF4-FFF2-40B4-BE49-F238E27FC236}">
                      <a16:creationId xmlns:a16="http://schemas.microsoft.com/office/drawing/2014/main" id="{714CB809-BDB2-F055-5177-861EED2A567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464908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71" name="Group 170">
                <a:extLst>
                  <a:ext uri="{FF2B5EF4-FFF2-40B4-BE49-F238E27FC236}">
                    <a16:creationId xmlns:a16="http://schemas.microsoft.com/office/drawing/2014/main" id="{4E424332-C660-ADCD-8942-12744B7010FE}"/>
                  </a:ext>
                </a:extLst>
              </p:cNvPr>
              <p:cNvGrpSpPr/>
              <p:nvPr/>
            </p:nvGrpSpPr>
            <p:grpSpPr>
              <a:xfrm>
                <a:off x="4104557" y="2727049"/>
                <a:ext cx="111595" cy="106549"/>
                <a:chOff x="2984109" y="4318465"/>
                <a:chExt cx="111595" cy="146443"/>
              </a:xfrm>
            </p:grpSpPr>
            <p:cxnSp>
              <p:nvCxnSpPr>
                <p:cNvPr id="180" name="Straight Connector 179">
                  <a:extLst>
                    <a:ext uri="{FF2B5EF4-FFF2-40B4-BE49-F238E27FC236}">
                      <a16:creationId xmlns:a16="http://schemas.microsoft.com/office/drawing/2014/main" id="{25D7095D-6A0E-A6F6-A8A9-1464FBA576E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3039906" y="4318465"/>
                  <a:ext cx="0" cy="146443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81" name="Straight Connector 180">
                  <a:extLst>
                    <a:ext uri="{FF2B5EF4-FFF2-40B4-BE49-F238E27FC236}">
                      <a16:creationId xmlns:a16="http://schemas.microsoft.com/office/drawing/2014/main" id="{ACE032A2-0913-7D8B-D1C8-372E69CBB7F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318465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82" name="Straight Connector 181">
                  <a:extLst>
                    <a:ext uri="{FF2B5EF4-FFF2-40B4-BE49-F238E27FC236}">
                      <a16:creationId xmlns:a16="http://schemas.microsoft.com/office/drawing/2014/main" id="{CF7C7483-E06D-2016-3407-8A001B9766A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464908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72" name="Group 171">
                <a:extLst>
                  <a:ext uri="{FF2B5EF4-FFF2-40B4-BE49-F238E27FC236}">
                    <a16:creationId xmlns:a16="http://schemas.microsoft.com/office/drawing/2014/main" id="{052D31F6-48B7-3AA7-D6B4-543CACA28E44}"/>
                  </a:ext>
                </a:extLst>
              </p:cNvPr>
              <p:cNvGrpSpPr/>
              <p:nvPr/>
            </p:nvGrpSpPr>
            <p:grpSpPr>
              <a:xfrm>
                <a:off x="4400817" y="2747040"/>
                <a:ext cx="111595" cy="99596"/>
                <a:chOff x="2984109" y="4318465"/>
                <a:chExt cx="111595" cy="146443"/>
              </a:xfrm>
            </p:grpSpPr>
            <p:cxnSp>
              <p:nvCxnSpPr>
                <p:cNvPr id="177" name="Straight Connector 176">
                  <a:extLst>
                    <a:ext uri="{FF2B5EF4-FFF2-40B4-BE49-F238E27FC236}">
                      <a16:creationId xmlns:a16="http://schemas.microsoft.com/office/drawing/2014/main" id="{22C6ACF6-2025-9034-1D4C-CC7C415F304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3039906" y="4318465"/>
                  <a:ext cx="0" cy="146443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78" name="Straight Connector 177">
                  <a:extLst>
                    <a:ext uri="{FF2B5EF4-FFF2-40B4-BE49-F238E27FC236}">
                      <a16:creationId xmlns:a16="http://schemas.microsoft.com/office/drawing/2014/main" id="{1B770F93-E82C-8D22-90FC-F478101E56B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318465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79" name="Straight Connector 178">
                  <a:extLst>
                    <a:ext uri="{FF2B5EF4-FFF2-40B4-BE49-F238E27FC236}">
                      <a16:creationId xmlns:a16="http://schemas.microsoft.com/office/drawing/2014/main" id="{F70E7845-63CC-AA20-735B-11AA07E2C87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464908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73" name="Group 172">
                <a:extLst>
                  <a:ext uri="{FF2B5EF4-FFF2-40B4-BE49-F238E27FC236}">
                    <a16:creationId xmlns:a16="http://schemas.microsoft.com/office/drawing/2014/main" id="{6579A312-484F-03F6-345A-C54A434C00FD}"/>
                  </a:ext>
                </a:extLst>
              </p:cNvPr>
              <p:cNvGrpSpPr/>
              <p:nvPr/>
            </p:nvGrpSpPr>
            <p:grpSpPr>
              <a:xfrm>
                <a:off x="4699164" y="2666644"/>
                <a:ext cx="111595" cy="111324"/>
                <a:chOff x="2984109" y="4318465"/>
                <a:chExt cx="111595" cy="146443"/>
              </a:xfrm>
            </p:grpSpPr>
            <p:cxnSp>
              <p:nvCxnSpPr>
                <p:cNvPr id="174" name="Straight Connector 173">
                  <a:extLst>
                    <a:ext uri="{FF2B5EF4-FFF2-40B4-BE49-F238E27FC236}">
                      <a16:creationId xmlns:a16="http://schemas.microsoft.com/office/drawing/2014/main" id="{3DF09437-F037-AA9F-BF93-37A13F307EF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3039906" y="4318465"/>
                  <a:ext cx="0" cy="146443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75" name="Straight Connector 174">
                  <a:extLst>
                    <a:ext uri="{FF2B5EF4-FFF2-40B4-BE49-F238E27FC236}">
                      <a16:creationId xmlns:a16="http://schemas.microsoft.com/office/drawing/2014/main" id="{F05204D2-497F-F8B2-1D86-9200EF2D3CC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318465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76" name="Straight Connector 175">
                  <a:extLst>
                    <a:ext uri="{FF2B5EF4-FFF2-40B4-BE49-F238E27FC236}">
                      <a16:creationId xmlns:a16="http://schemas.microsoft.com/office/drawing/2014/main" id="{8BAA6D01-C45E-B2B4-4102-9F765557391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464908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566B308F-E86C-B95D-F6C5-68DE440DFE5E}"/>
                </a:ext>
              </a:extLst>
            </p:cNvPr>
            <p:cNvGrpSpPr/>
            <p:nvPr/>
          </p:nvGrpSpPr>
          <p:grpSpPr>
            <a:xfrm>
              <a:off x="2029756" y="2419647"/>
              <a:ext cx="2214071" cy="641721"/>
              <a:chOff x="2597937" y="2430907"/>
              <a:chExt cx="2214071" cy="641721"/>
            </a:xfrm>
          </p:grpSpPr>
          <p:grpSp>
            <p:nvGrpSpPr>
              <p:cNvPr id="128" name="Group 127">
                <a:extLst>
                  <a:ext uri="{FF2B5EF4-FFF2-40B4-BE49-F238E27FC236}">
                    <a16:creationId xmlns:a16="http://schemas.microsoft.com/office/drawing/2014/main" id="{5D1046A7-46D8-A48E-2606-BE4559E0512C}"/>
                  </a:ext>
                </a:extLst>
              </p:cNvPr>
              <p:cNvGrpSpPr/>
              <p:nvPr/>
            </p:nvGrpSpPr>
            <p:grpSpPr>
              <a:xfrm>
                <a:off x="2597937" y="2430907"/>
                <a:ext cx="111595" cy="45719"/>
                <a:chOff x="2984109" y="4318465"/>
                <a:chExt cx="111595" cy="146443"/>
              </a:xfrm>
            </p:grpSpPr>
            <p:cxnSp>
              <p:nvCxnSpPr>
                <p:cNvPr id="157" name="Straight Connector 156">
                  <a:extLst>
                    <a:ext uri="{FF2B5EF4-FFF2-40B4-BE49-F238E27FC236}">
                      <a16:creationId xmlns:a16="http://schemas.microsoft.com/office/drawing/2014/main" id="{A4124F5F-2064-D547-7FFB-BF21F55DFC9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3039906" y="4318465"/>
                  <a:ext cx="0" cy="146443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8" name="Straight Connector 157">
                  <a:extLst>
                    <a:ext uri="{FF2B5EF4-FFF2-40B4-BE49-F238E27FC236}">
                      <a16:creationId xmlns:a16="http://schemas.microsoft.com/office/drawing/2014/main" id="{FFF88FB2-841A-C170-D979-C9DA8B6D1DA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318465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9" name="Straight Connector 158">
                  <a:extLst>
                    <a:ext uri="{FF2B5EF4-FFF2-40B4-BE49-F238E27FC236}">
                      <a16:creationId xmlns:a16="http://schemas.microsoft.com/office/drawing/2014/main" id="{3656F7CE-3A1B-D1E8-281A-42DAE9DFCF8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464908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29" name="Group 128">
                <a:extLst>
                  <a:ext uri="{FF2B5EF4-FFF2-40B4-BE49-F238E27FC236}">
                    <a16:creationId xmlns:a16="http://schemas.microsoft.com/office/drawing/2014/main" id="{BA459BCE-5C55-51BD-50D0-2905BCB7DA65}"/>
                  </a:ext>
                </a:extLst>
              </p:cNvPr>
              <p:cNvGrpSpPr/>
              <p:nvPr/>
            </p:nvGrpSpPr>
            <p:grpSpPr>
              <a:xfrm>
                <a:off x="2887032" y="2654713"/>
                <a:ext cx="111595" cy="47821"/>
                <a:chOff x="2984109" y="4318465"/>
                <a:chExt cx="111595" cy="146443"/>
              </a:xfrm>
            </p:grpSpPr>
            <p:cxnSp>
              <p:nvCxnSpPr>
                <p:cNvPr id="154" name="Straight Connector 153">
                  <a:extLst>
                    <a:ext uri="{FF2B5EF4-FFF2-40B4-BE49-F238E27FC236}">
                      <a16:creationId xmlns:a16="http://schemas.microsoft.com/office/drawing/2014/main" id="{A3B602FD-E070-32CA-D475-691C99D45D5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3039906" y="4318465"/>
                  <a:ext cx="0" cy="146443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5" name="Straight Connector 154">
                  <a:extLst>
                    <a:ext uri="{FF2B5EF4-FFF2-40B4-BE49-F238E27FC236}">
                      <a16:creationId xmlns:a16="http://schemas.microsoft.com/office/drawing/2014/main" id="{2A62FCDE-CFC1-BEAE-4431-997F87C57A5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318465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6" name="Straight Connector 155">
                  <a:extLst>
                    <a:ext uri="{FF2B5EF4-FFF2-40B4-BE49-F238E27FC236}">
                      <a16:creationId xmlns:a16="http://schemas.microsoft.com/office/drawing/2014/main" id="{AA7B3424-A9A7-ECF0-5201-9F3D49D2B9A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464908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30" name="Group 129">
                <a:extLst>
                  <a:ext uri="{FF2B5EF4-FFF2-40B4-BE49-F238E27FC236}">
                    <a16:creationId xmlns:a16="http://schemas.microsoft.com/office/drawing/2014/main" id="{B7645F60-185E-22AC-732B-579609D1093E}"/>
                  </a:ext>
                </a:extLst>
              </p:cNvPr>
              <p:cNvGrpSpPr/>
              <p:nvPr/>
            </p:nvGrpSpPr>
            <p:grpSpPr>
              <a:xfrm>
                <a:off x="3191313" y="2777983"/>
                <a:ext cx="111595" cy="55616"/>
                <a:chOff x="2984109" y="4318465"/>
                <a:chExt cx="111595" cy="146443"/>
              </a:xfrm>
            </p:grpSpPr>
            <p:cxnSp>
              <p:nvCxnSpPr>
                <p:cNvPr id="151" name="Straight Connector 150">
                  <a:extLst>
                    <a:ext uri="{FF2B5EF4-FFF2-40B4-BE49-F238E27FC236}">
                      <a16:creationId xmlns:a16="http://schemas.microsoft.com/office/drawing/2014/main" id="{4FF63A00-AED4-D61C-6F1B-AA88A93ED3A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3039906" y="4318465"/>
                  <a:ext cx="0" cy="146443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2" name="Straight Connector 151">
                  <a:extLst>
                    <a:ext uri="{FF2B5EF4-FFF2-40B4-BE49-F238E27FC236}">
                      <a16:creationId xmlns:a16="http://schemas.microsoft.com/office/drawing/2014/main" id="{FD5C4BFE-CA4C-0532-64A9-9A081E8DF13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318465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3" name="Straight Connector 152">
                  <a:extLst>
                    <a:ext uri="{FF2B5EF4-FFF2-40B4-BE49-F238E27FC236}">
                      <a16:creationId xmlns:a16="http://schemas.microsoft.com/office/drawing/2014/main" id="{ED6429BB-9633-CC54-244A-FBDC8809570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464908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31" name="Group 130">
                <a:extLst>
                  <a:ext uri="{FF2B5EF4-FFF2-40B4-BE49-F238E27FC236}">
                    <a16:creationId xmlns:a16="http://schemas.microsoft.com/office/drawing/2014/main" id="{DC6B39AA-94B5-FB3F-EB74-060A163550F3}"/>
                  </a:ext>
                </a:extLst>
              </p:cNvPr>
              <p:cNvGrpSpPr/>
              <p:nvPr/>
            </p:nvGrpSpPr>
            <p:grpSpPr>
              <a:xfrm>
                <a:off x="3499724" y="2862494"/>
                <a:ext cx="111595" cy="61500"/>
                <a:chOff x="2984109" y="4318465"/>
                <a:chExt cx="111595" cy="146443"/>
              </a:xfrm>
            </p:grpSpPr>
            <p:cxnSp>
              <p:nvCxnSpPr>
                <p:cNvPr id="148" name="Straight Connector 147">
                  <a:extLst>
                    <a:ext uri="{FF2B5EF4-FFF2-40B4-BE49-F238E27FC236}">
                      <a16:creationId xmlns:a16="http://schemas.microsoft.com/office/drawing/2014/main" id="{D5A45659-04E4-0627-7C22-AEA23C114F6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3039906" y="4318465"/>
                  <a:ext cx="0" cy="146443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9" name="Straight Connector 148">
                  <a:extLst>
                    <a:ext uri="{FF2B5EF4-FFF2-40B4-BE49-F238E27FC236}">
                      <a16:creationId xmlns:a16="http://schemas.microsoft.com/office/drawing/2014/main" id="{0B3B8626-4057-B8D3-55CD-39654314F38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318465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0" name="Straight Connector 149">
                  <a:extLst>
                    <a:ext uri="{FF2B5EF4-FFF2-40B4-BE49-F238E27FC236}">
                      <a16:creationId xmlns:a16="http://schemas.microsoft.com/office/drawing/2014/main" id="{77037DC1-B521-4779-A0D8-4ACEE9B72C1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464908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32" name="Group 131">
                <a:extLst>
                  <a:ext uri="{FF2B5EF4-FFF2-40B4-BE49-F238E27FC236}">
                    <a16:creationId xmlns:a16="http://schemas.microsoft.com/office/drawing/2014/main" id="{A2CE0A7D-F034-A129-9594-0746EEC48D98}"/>
                  </a:ext>
                </a:extLst>
              </p:cNvPr>
              <p:cNvGrpSpPr/>
              <p:nvPr/>
            </p:nvGrpSpPr>
            <p:grpSpPr>
              <a:xfrm>
                <a:off x="3803878" y="2936056"/>
                <a:ext cx="111595" cy="66668"/>
                <a:chOff x="2984109" y="4306927"/>
                <a:chExt cx="111595" cy="157981"/>
              </a:xfrm>
            </p:grpSpPr>
            <p:cxnSp>
              <p:nvCxnSpPr>
                <p:cNvPr id="145" name="Straight Connector 144">
                  <a:extLst>
                    <a:ext uri="{FF2B5EF4-FFF2-40B4-BE49-F238E27FC236}">
                      <a16:creationId xmlns:a16="http://schemas.microsoft.com/office/drawing/2014/main" id="{5BD5A717-8E3E-44C3-9CCD-33C2E5FDBFC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3039906" y="4318465"/>
                  <a:ext cx="0" cy="146443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6" name="Straight Connector 145">
                  <a:extLst>
                    <a:ext uri="{FF2B5EF4-FFF2-40B4-BE49-F238E27FC236}">
                      <a16:creationId xmlns:a16="http://schemas.microsoft.com/office/drawing/2014/main" id="{FD2AA82F-374D-AB57-F134-57C0201833F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306927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7" name="Straight Connector 146">
                  <a:extLst>
                    <a:ext uri="{FF2B5EF4-FFF2-40B4-BE49-F238E27FC236}">
                      <a16:creationId xmlns:a16="http://schemas.microsoft.com/office/drawing/2014/main" id="{9785C727-8168-DC3F-7805-5FDB1FD1630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464908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33" name="Group 132">
                <a:extLst>
                  <a:ext uri="{FF2B5EF4-FFF2-40B4-BE49-F238E27FC236}">
                    <a16:creationId xmlns:a16="http://schemas.microsoft.com/office/drawing/2014/main" id="{5F3C27AE-94F8-FC25-F138-83FA1AB8EB9E}"/>
                  </a:ext>
                </a:extLst>
              </p:cNvPr>
              <p:cNvGrpSpPr/>
              <p:nvPr/>
            </p:nvGrpSpPr>
            <p:grpSpPr>
              <a:xfrm>
                <a:off x="4101094" y="2990904"/>
                <a:ext cx="111595" cy="65209"/>
                <a:chOff x="2984109" y="4318465"/>
                <a:chExt cx="111595" cy="146443"/>
              </a:xfrm>
            </p:grpSpPr>
            <p:cxnSp>
              <p:nvCxnSpPr>
                <p:cNvPr id="142" name="Straight Connector 141">
                  <a:extLst>
                    <a:ext uri="{FF2B5EF4-FFF2-40B4-BE49-F238E27FC236}">
                      <a16:creationId xmlns:a16="http://schemas.microsoft.com/office/drawing/2014/main" id="{5D430BC0-E719-BE55-FBB4-F432CC535A8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3039906" y="4318465"/>
                  <a:ext cx="0" cy="146443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3" name="Straight Connector 142">
                  <a:extLst>
                    <a:ext uri="{FF2B5EF4-FFF2-40B4-BE49-F238E27FC236}">
                      <a16:creationId xmlns:a16="http://schemas.microsoft.com/office/drawing/2014/main" id="{A0292961-A81C-FF56-ABAE-691BB35DB34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318465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4" name="Straight Connector 143">
                  <a:extLst>
                    <a:ext uri="{FF2B5EF4-FFF2-40B4-BE49-F238E27FC236}">
                      <a16:creationId xmlns:a16="http://schemas.microsoft.com/office/drawing/2014/main" id="{C35F9F10-C54F-E44D-11AC-4644DFC513B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464908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34" name="Group 133">
                <a:extLst>
                  <a:ext uri="{FF2B5EF4-FFF2-40B4-BE49-F238E27FC236}">
                    <a16:creationId xmlns:a16="http://schemas.microsoft.com/office/drawing/2014/main" id="{4A8217DE-AF49-6913-5893-7CC2D2AA356B}"/>
                  </a:ext>
                </a:extLst>
              </p:cNvPr>
              <p:cNvGrpSpPr/>
              <p:nvPr/>
            </p:nvGrpSpPr>
            <p:grpSpPr>
              <a:xfrm>
                <a:off x="4389435" y="3004794"/>
                <a:ext cx="111595" cy="67834"/>
                <a:chOff x="2984109" y="4318465"/>
                <a:chExt cx="111595" cy="146443"/>
              </a:xfrm>
            </p:grpSpPr>
            <p:cxnSp>
              <p:nvCxnSpPr>
                <p:cNvPr id="139" name="Straight Connector 138">
                  <a:extLst>
                    <a:ext uri="{FF2B5EF4-FFF2-40B4-BE49-F238E27FC236}">
                      <a16:creationId xmlns:a16="http://schemas.microsoft.com/office/drawing/2014/main" id="{BC33873E-4987-C6BE-6274-E83E5682119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3039906" y="4318465"/>
                  <a:ext cx="0" cy="146443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0" name="Straight Connector 139">
                  <a:extLst>
                    <a:ext uri="{FF2B5EF4-FFF2-40B4-BE49-F238E27FC236}">
                      <a16:creationId xmlns:a16="http://schemas.microsoft.com/office/drawing/2014/main" id="{81F141D2-116F-1B74-BCB9-47B78DB1DCE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318465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1" name="Straight Connector 140">
                  <a:extLst>
                    <a:ext uri="{FF2B5EF4-FFF2-40B4-BE49-F238E27FC236}">
                      <a16:creationId xmlns:a16="http://schemas.microsoft.com/office/drawing/2014/main" id="{5238D660-053C-E9E1-E9B8-2245E230829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464908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35" name="Group 134">
                <a:extLst>
                  <a:ext uri="{FF2B5EF4-FFF2-40B4-BE49-F238E27FC236}">
                    <a16:creationId xmlns:a16="http://schemas.microsoft.com/office/drawing/2014/main" id="{75AE4E71-783D-84A8-38BF-2BC3678EED81}"/>
                  </a:ext>
                </a:extLst>
              </p:cNvPr>
              <p:cNvGrpSpPr/>
              <p:nvPr/>
            </p:nvGrpSpPr>
            <p:grpSpPr>
              <a:xfrm>
                <a:off x="4700413" y="2915812"/>
                <a:ext cx="111595" cy="74241"/>
                <a:chOff x="2984109" y="4318465"/>
                <a:chExt cx="111595" cy="146443"/>
              </a:xfrm>
            </p:grpSpPr>
            <p:cxnSp>
              <p:nvCxnSpPr>
                <p:cNvPr id="136" name="Straight Connector 135">
                  <a:extLst>
                    <a:ext uri="{FF2B5EF4-FFF2-40B4-BE49-F238E27FC236}">
                      <a16:creationId xmlns:a16="http://schemas.microsoft.com/office/drawing/2014/main" id="{9A953278-C74D-DE91-5E7F-E0E124A7471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3039906" y="4318465"/>
                  <a:ext cx="0" cy="146443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37" name="Straight Connector 136">
                  <a:extLst>
                    <a:ext uri="{FF2B5EF4-FFF2-40B4-BE49-F238E27FC236}">
                      <a16:creationId xmlns:a16="http://schemas.microsoft.com/office/drawing/2014/main" id="{74043309-FB0E-ECB9-EC30-C46E345EBE0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318465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38" name="Straight Connector 137">
                  <a:extLst>
                    <a:ext uri="{FF2B5EF4-FFF2-40B4-BE49-F238E27FC236}">
                      <a16:creationId xmlns:a16="http://schemas.microsoft.com/office/drawing/2014/main" id="{0F9A3F2D-13A6-E5BF-BF0C-FA513B2346F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984109" y="4464908"/>
                  <a:ext cx="11159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CD509F69-8A63-1107-C843-4859007FDCAE}"/>
                </a:ext>
              </a:extLst>
            </p:cNvPr>
            <p:cNvGrpSpPr/>
            <p:nvPr/>
          </p:nvGrpSpPr>
          <p:grpSpPr>
            <a:xfrm>
              <a:off x="1105178" y="1604694"/>
              <a:ext cx="114404" cy="1817416"/>
              <a:chOff x="1165595" y="3026507"/>
              <a:chExt cx="75376" cy="2320891"/>
            </a:xfrm>
          </p:grpSpPr>
          <p:cxnSp>
            <p:nvCxnSpPr>
              <p:cNvPr id="122" name="Straight Connector 121">
                <a:extLst>
                  <a:ext uri="{FF2B5EF4-FFF2-40B4-BE49-F238E27FC236}">
                    <a16:creationId xmlns:a16="http://schemas.microsoft.com/office/drawing/2014/main" id="{00BC01C5-B23A-D709-1D9C-1D3561990B7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165595" y="3026507"/>
                <a:ext cx="75376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3" name="Straight Connector 122">
                <a:extLst>
                  <a:ext uri="{FF2B5EF4-FFF2-40B4-BE49-F238E27FC236}">
                    <a16:creationId xmlns:a16="http://schemas.microsoft.com/office/drawing/2014/main" id="{467D2184-F2BB-4EE5-58C8-C793E828549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165595" y="3490685"/>
                <a:ext cx="75376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4" name="Straight Connector 123">
                <a:extLst>
                  <a:ext uri="{FF2B5EF4-FFF2-40B4-BE49-F238E27FC236}">
                    <a16:creationId xmlns:a16="http://schemas.microsoft.com/office/drawing/2014/main" id="{EF307BC6-F95E-5860-4505-A6D717A06AA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165595" y="3954863"/>
                <a:ext cx="75376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5" name="Straight Connector 124">
                <a:extLst>
                  <a:ext uri="{FF2B5EF4-FFF2-40B4-BE49-F238E27FC236}">
                    <a16:creationId xmlns:a16="http://schemas.microsoft.com/office/drawing/2014/main" id="{CD134C34-7A9F-F75F-DE62-ACB4DF20487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165595" y="4419041"/>
                <a:ext cx="75376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id="{6276956B-7B25-9A18-F439-643284C167A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165595" y="4883219"/>
                <a:ext cx="75376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7" name="Straight Connector 126">
                <a:extLst>
                  <a:ext uri="{FF2B5EF4-FFF2-40B4-BE49-F238E27FC236}">
                    <a16:creationId xmlns:a16="http://schemas.microsoft.com/office/drawing/2014/main" id="{D1D77FED-0C05-17CE-42C8-119BB858B75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165595" y="5347398"/>
                <a:ext cx="75376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3FA6850E-AEEB-3739-6908-A5B5E09197B7}"/>
                </a:ext>
              </a:extLst>
            </p:cNvPr>
            <p:cNvGrpSpPr/>
            <p:nvPr/>
          </p:nvGrpSpPr>
          <p:grpSpPr>
            <a:xfrm>
              <a:off x="786115" y="1445566"/>
              <a:ext cx="388248" cy="2112704"/>
              <a:chOff x="887214" y="1177857"/>
              <a:chExt cx="388248" cy="2206655"/>
            </a:xfrm>
          </p:grpSpPr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A4C03D40-B93D-0ACA-10CC-17847473E61A}"/>
                  </a:ext>
                </a:extLst>
              </p:cNvPr>
              <p:cNvSpPr txBox="1"/>
              <p:nvPr/>
            </p:nvSpPr>
            <p:spPr bwMode="auto">
              <a:xfrm>
                <a:off x="1012249" y="1177857"/>
                <a:ext cx="263213" cy="2893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algn="r">
                  <a:spcBef>
                    <a:spcPct val="50000"/>
                  </a:spcBef>
                </a:pPr>
                <a:r>
                  <a:rPr lang="en-US" sz="1200" b="0" dirty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0</a:t>
                </a:r>
              </a:p>
            </p:txBody>
          </p:sp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1BA077BE-FA36-0415-81F5-F4E384E0688B}"/>
                  </a:ext>
                </a:extLst>
              </p:cNvPr>
              <p:cNvSpPr txBox="1"/>
              <p:nvPr/>
            </p:nvSpPr>
            <p:spPr bwMode="auto">
              <a:xfrm>
                <a:off x="965762" y="1556325"/>
                <a:ext cx="309700" cy="2893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algn="r">
                  <a:spcBef>
                    <a:spcPct val="50000"/>
                  </a:spcBef>
                </a:pPr>
                <a:r>
                  <a:rPr lang="en-US" sz="1200" b="0" dirty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-5</a:t>
                </a:r>
              </a:p>
            </p:txBody>
          </p:sp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17D1738F-E069-4AC4-8C77-020DF522E69B}"/>
                  </a:ext>
                </a:extLst>
              </p:cNvPr>
              <p:cNvSpPr txBox="1"/>
              <p:nvPr/>
            </p:nvSpPr>
            <p:spPr bwMode="auto">
              <a:xfrm>
                <a:off x="887214" y="1944646"/>
                <a:ext cx="388248" cy="2893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algn="r">
                  <a:spcBef>
                    <a:spcPct val="50000"/>
                  </a:spcBef>
                </a:pPr>
                <a:r>
                  <a:rPr lang="en-US" sz="1200" b="0" dirty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-10</a:t>
                </a:r>
              </a:p>
            </p:txBody>
          </p:sp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C0D515EB-EB87-1324-38E1-DE5F9C54D5FD}"/>
                  </a:ext>
                </a:extLst>
              </p:cNvPr>
              <p:cNvSpPr txBox="1"/>
              <p:nvPr/>
            </p:nvSpPr>
            <p:spPr bwMode="auto">
              <a:xfrm>
                <a:off x="887215" y="2336925"/>
                <a:ext cx="388247" cy="2893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algn="r">
                  <a:spcBef>
                    <a:spcPct val="50000"/>
                  </a:spcBef>
                </a:pPr>
                <a:r>
                  <a:rPr lang="en-US" sz="1200" b="0" dirty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-15</a:t>
                </a:r>
              </a:p>
            </p:txBody>
          </p:sp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62523B98-F665-D4B4-73D3-44745995E6E3}"/>
                  </a:ext>
                </a:extLst>
              </p:cNvPr>
              <p:cNvSpPr txBox="1"/>
              <p:nvPr/>
            </p:nvSpPr>
            <p:spPr bwMode="auto">
              <a:xfrm>
                <a:off x="887214" y="2729958"/>
                <a:ext cx="388248" cy="2893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algn="r">
                  <a:spcBef>
                    <a:spcPct val="50000"/>
                  </a:spcBef>
                </a:pPr>
                <a:r>
                  <a:rPr lang="en-US" sz="1200" b="0" dirty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-20</a:t>
                </a:r>
              </a:p>
            </p:txBody>
          </p:sp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6EB75231-1C7E-F29B-B21C-047550F25141}"/>
                  </a:ext>
                </a:extLst>
              </p:cNvPr>
              <p:cNvSpPr txBox="1"/>
              <p:nvPr/>
            </p:nvSpPr>
            <p:spPr bwMode="auto">
              <a:xfrm>
                <a:off x="887214" y="3095195"/>
                <a:ext cx="388248" cy="2893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algn="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200" b="0" dirty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-25</a:t>
                </a:r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A7403630-1414-A06C-CDB0-F403B243CAB4}"/>
                </a:ext>
              </a:extLst>
            </p:cNvPr>
            <p:cNvGrpSpPr/>
            <p:nvPr/>
          </p:nvGrpSpPr>
          <p:grpSpPr>
            <a:xfrm>
              <a:off x="1149216" y="3435128"/>
              <a:ext cx="1067928" cy="276999"/>
              <a:chOff x="1243491" y="3440196"/>
              <a:chExt cx="1067928" cy="276999"/>
            </a:xfrm>
          </p:grpSpPr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1D35FD46-946B-0EF4-37AE-63CBA0E36481}"/>
                  </a:ext>
                </a:extLst>
              </p:cNvPr>
              <p:cNvSpPr txBox="1"/>
              <p:nvPr/>
            </p:nvSpPr>
            <p:spPr bwMode="auto">
              <a:xfrm>
                <a:off x="1243491" y="3440196"/>
                <a:ext cx="113269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200" b="0" spc="-100" dirty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0</a:t>
                </a:r>
              </a:p>
            </p:txBody>
          </p:sp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FE5F2EB2-3EBC-FA82-5DC8-B94EC5F25284}"/>
                  </a:ext>
                </a:extLst>
              </p:cNvPr>
              <p:cNvSpPr txBox="1"/>
              <p:nvPr/>
            </p:nvSpPr>
            <p:spPr bwMode="auto">
              <a:xfrm>
                <a:off x="1386941" y="3440196"/>
                <a:ext cx="11327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200" b="0" spc="-100" dirty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4</a:t>
                </a:r>
              </a:p>
            </p:txBody>
          </p:sp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905975CA-6C74-111D-04A8-713510D9ABBC}"/>
                  </a:ext>
                </a:extLst>
              </p:cNvPr>
              <p:cNvSpPr txBox="1"/>
              <p:nvPr/>
            </p:nvSpPr>
            <p:spPr bwMode="auto">
              <a:xfrm>
                <a:off x="1491853" y="3440196"/>
                <a:ext cx="202121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200" b="0" spc="-100" dirty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8</a:t>
                </a:r>
              </a:p>
            </p:txBody>
          </p:sp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870C31F3-A1EA-EB86-1B5A-39B6EF38ADFD}"/>
                  </a:ext>
                </a:extLst>
              </p:cNvPr>
              <p:cNvSpPr txBox="1"/>
              <p:nvPr/>
            </p:nvSpPr>
            <p:spPr bwMode="auto">
              <a:xfrm>
                <a:off x="1613695" y="3440196"/>
                <a:ext cx="255174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200" b="0" spc="-100" dirty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12</a:t>
                </a:r>
              </a:p>
            </p:txBody>
          </p:sp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E2538846-48C4-A9E9-F7A2-624FB04D2612}"/>
                  </a:ext>
                </a:extLst>
              </p:cNvPr>
              <p:cNvSpPr txBox="1"/>
              <p:nvPr/>
            </p:nvSpPr>
            <p:spPr bwMode="auto">
              <a:xfrm>
                <a:off x="1764006" y="3440196"/>
                <a:ext cx="255174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200" b="0" spc="-100" dirty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16</a:t>
                </a:r>
              </a:p>
            </p:txBody>
          </p:sp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36448C53-6814-3A61-7B26-0DB8C4262839}"/>
                  </a:ext>
                </a:extLst>
              </p:cNvPr>
              <p:cNvSpPr txBox="1"/>
              <p:nvPr/>
            </p:nvSpPr>
            <p:spPr bwMode="auto">
              <a:xfrm>
                <a:off x="1913267" y="3440196"/>
                <a:ext cx="255174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200" b="0" spc="-100" dirty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20</a:t>
                </a:r>
              </a:p>
            </p:txBody>
          </p:sp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411CDF70-DD4E-1208-A9F8-7EE8A8711DB8}"/>
                  </a:ext>
                </a:extLst>
              </p:cNvPr>
              <p:cNvSpPr txBox="1"/>
              <p:nvPr/>
            </p:nvSpPr>
            <p:spPr bwMode="auto">
              <a:xfrm>
                <a:off x="2056245" y="3440196"/>
                <a:ext cx="255174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200" b="0" spc="-100" dirty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24</a:t>
                </a: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0EAF79DE-07AC-99A4-681D-9407EF933BE1}"/>
                </a:ext>
              </a:extLst>
            </p:cNvPr>
            <p:cNvGrpSpPr/>
            <p:nvPr/>
          </p:nvGrpSpPr>
          <p:grpSpPr>
            <a:xfrm>
              <a:off x="2261330" y="3430354"/>
              <a:ext cx="1473147" cy="281773"/>
              <a:chOff x="2412386" y="3435422"/>
              <a:chExt cx="739555" cy="281773"/>
            </a:xfrm>
          </p:grpSpPr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34E61989-CD63-2F5C-3A8B-27C7DC2C3D03}"/>
                  </a:ext>
                </a:extLst>
              </p:cNvPr>
              <p:cNvSpPr txBox="1"/>
              <p:nvPr/>
            </p:nvSpPr>
            <p:spPr bwMode="auto">
              <a:xfrm>
                <a:off x="2412386" y="3440196"/>
                <a:ext cx="143001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200" b="0" spc="-100" dirty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32</a:t>
                </a:r>
              </a:p>
            </p:txBody>
          </p: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89E0AE1A-4DE1-59F3-F7CC-F3F05670DC56}"/>
                  </a:ext>
                </a:extLst>
              </p:cNvPr>
              <p:cNvSpPr txBox="1"/>
              <p:nvPr/>
            </p:nvSpPr>
            <p:spPr bwMode="auto">
              <a:xfrm>
                <a:off x="2560014" y="3440196"/>
                <a:ext cx="143001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200" b="0" spc="-100" dirty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40</a:t>
                </a:r>
              </a:p>
            </p:txBody>
          </p:sp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9D209743-090F-CEA3-B543-F25FF144860A}"/>
                  </a:ext>
                </a:extLst>
              </p:cNvPr>
              <p:cNvSpPr txBox="1"/>
              <p:nvPr/>
            </p:nvSpPr>
            <p:spPr bwMode="auto">
              <a:xfrm>
                <a:off x="2705850" y="3435422"/>
                <a:ext cx="143001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200" b="0" spc="-100" dirty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48</a:t>
                </a:r>
              </a:p>
            </p:txBody>
          </p:sp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B56D24F7-F5BB-338F-1D63-C73D5B2B0C65}"/>
                  </a:ext>
                </a:extLst>
              </p:cNvPr>
              <p:cNvSpPr txBox="1"/>
              <p:nvPr/>
            </p:nvSpPr>
            <p:spPr bwMode="auto">
              <a:xfrm>
                <a:off x="2852317" y="3440196"/>
                <a:ext cx="143001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200" b="0" spc="-100" dirty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56</a:t>
                </a:r>
              </a:p>
            </p:txBody>
          </p:sp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19881321-230B-2FF5-ABBA-AD4126C1C8AD}"/>
                  </a:ext>
                </a:extLst>
              </p:cNvPr>
              <p:cNvSpPr txBox="1"/>
              <p:nvPr/>
            </p:nvSpPr>
            <p:spPr bwMode="auto">
              <a:xfrm>
                <a:off x="3008940" y="3440196"/>
                <a:ext cx="143001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200" b="0" spc="-100" dirty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64</a:t>
                </a:r>
              </a:p>
            </p:txBody>
          </p:sp>
        </p:grp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46272389-C127-0412-6042-DC2A4CD8F0F9}"/>
                </a:ext>
              </a:extLst>
            </p:cNvPr>
            <p:cNvSpPr/>
            <p:nvPr/>
          </p:nvSpPr>
          <p:spPr bwMode="auto">
            <a:xfrm>
              <a:off x="1205899" y="1595132"/>
              <a:ext cx="3130748" cy="1824994"/>
            </a:xfrm>
            <a:custGeom>
              <a:avLst/>
              <a:gdLst>
                <a:gd name="connsiteX0" fmla="*/ 0 w 4441372"/>
                <a:gd name="connsiteY0" fmla="*/ 0 h 2793442"/>
                <a:gd name="connsiteX1" fmla="*/ 0 w 4441372"/>
                <a:gd name="connsiteY1" fmla="*/ 2793442 h 2793442"/>
                <a:gd name="connsiteX2" fmla="*/ 4441372 w 4441372"/>
                <a:gd name="connsiteY2" fmla="*/ 2793442 h 2793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441372" h="2793442">
                  <a:moveTo>
                    <a:pt x="0" y="0"/>
                  </a:moveTo>
                  <a:lnTo>
                    <a:pt x="0" y="2793442"/>
                  </a:lnTo>
                  <a:lnTo>
                    <a:pt x="4441372" y="2793442"/>
                  </a:lnTo>
                </a:path>
              </a:pathLst>
            </a:custGeom>
            <a:noFill/>
            <a:ln w="28575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17A073FB-C468-93CE-57E8-C325ACB59E77}"/>
                </a:ext>
              </a:extLst>
            </p:cNvPr>
            <p:cNvGrpSpPr/>
            <p:nvPr/>
          </p:nvGrpSpPr>
          <p:grpSpPr>
            <a:xfrm>
              <a:off x="2064932" y="3410300"/>
              <a:ext cx="1833096" cy="99119"/>
              <a:chOff x="2066209" y="3415368"/>
              <a:chExt cx="1833096" cy="211563"/>
            </a:xfrm>
          </p:grpSpPr>
          <p:cxnSp>
            <p:nvCxnSpPr>
              <p:cNvPr id="97" name="Straight Connector 96">
                <a:extLst>
                  <a:ext uri="{FF2B5EF4-FFF2-40B4-BE49-F238E27FC236}">
                    <a16:creationId xmlns:a16="http://schemas.microsoft.com/office/drawing/2014/main" id="{5FC82995-D193-F5C2-61C9-5C9816B263E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rot="5400000">
                <a:off x="3793523" y="3521150"/>
                <a:ext cx="21156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8" name="Straight Connector 97">
                <a:extLst>
                  <a:ext uri="{FF2B5EF4-FFF2-40B4-BE49-F238E27FC236}">
                    <a16:creationId xmlns:a16="http://schemas.microsoft.com/office/drawing/2014/main" id="{F12AAFA8-58E0-F3E0-540D-F2311400AD0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rot="5400000">
                <a:off x="3489968" y="3521150"/>
                <a:ext cx="21156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9" name="Straight Connector 98">
                <a:extLst>
                  <a:ext uri="{FF2B5EF4-FFF2-40B4-BE49-F238E27FC236}">
                    <a16:creationId xmlns:a16="http://schemas.microsoft.com/office/drawing/2014/main" id="{3C65B037-621C-E5B0-22C1-3CFE3B4626D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rot="5400000">
                <a:off x="3168526" y="3521150"/>
                <a:ext cx="21156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id="{C755C0F0-CE42-65E1-044A-4AF28BB776F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rot="5400000">
                <a:off x="2888908" y="3521150"/>
                <a:ext cx="21156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1" name="Straight Connector 100">
                <a:extLst>
                  <a:ext uri="{FF2B5EF4-FFF2-40B4-BE49-F238E27FC236}">
                    <a16:creationId xmlns:a16="http://schemas.microsoft.com/office/drawing/2014/main" id="{6AC4BB6E-301F-A13B-D04D-B49D123CC1C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rot="5400000">
                <a:off x="2603314" y="3521150"/>
                <a:ext cx="21156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2" name="Straight Connector 101">
                <a:extLst>
                  <a:ext uri="{FF2B5EF4-FFF2-40B4-BE49-F238E27FC236}">
                    <a16:creationId xmlns:a16="http://schemas.microsoft.com/office/drawing/2014/main" id="{CF7D55BF-3CFE-C879-6133-55C2425E0F6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rot="5400000">
                <a:off x="2299794" y="3521150"/>
                <a:ext cx="21156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3" name="Straight Connector 102">
                <a:extLst>
                  <a:ext uri="{FF2B5EF4-FFF2-40B4-BE49-F238E27FC236}">
                    <a16:creationId xmlns:a16="http://schemas.microsoft.com/office/drawing/2014/main" id="{04CB838F-54F4-3169-1EEB-71E3DBEE6B8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rot="5400000">
                <a:off x="1960427" y="3521150"/>
                <a:ext cx="21156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51498B3A-9B0E-D5D7-CB34-9EA742C1BD94}"/>
                </a:ext>
              </a:extLst>
            </p:cNvPr>
            <p:cNvGrpSpPr/>
            <p:nvPr/>
          </p:nvGrpSpPr>
          <p:grpSpPr>
            <a:xfrm>
              <a:off x="1205899" y="3431613"/>
              <a:ext cx="746638" cy="81003"/>
              <a:chOff x="1207176" y="3436680"/>
              <a:chExt cx="746638" cy="215216"/>
            </a:xfrm>
          </p:grpSpPr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CBA6E6C6-F69F-974B-B210-28762F2B699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rot="5400000">
                <a:off x="1846206" y="3544288"/>
                <a:ext cx="215216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EFF7DB08-B194-E00C-36D0-43E8D0478B3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rot="5400000">
                <a:off x="1692097" y="3544288"/>
                <a:ext cx="215216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201C9FFF-2E62-85B1-ABAD-7A7C74F3437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rot="5400000">
                <a:off x="1543966" y="3544288"/>
                <a:ext cx="215216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4" name="Straight Connector 93">
                <a:extLst>
                  <a:ext uri="{FF2B5EF4-FFF2-40B4-BE49-F238E27FC236}">
                    <a16:creationId xmlns:a16="http://schemas.microsoft.com/office/drawing/2014/main" id="{1879A19A-FC6E-A710-49A0-CEF9BCF1042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rot="5400000">
                <a:off x="1389853" y="3544288"/>
                <a:ext cx="215216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5" name="Straight Connector 94">
                <a:extLst>
                  <a:ext uri="{FF2B5EF4-FFF2-40B4-BE49-F238E27FC236}">
                    <a16:creationId xmlns:a16="http://schemas.microsoft.com/office/drawing/2014/main" id="{7D3D9571-61F6-4A6D-458B-B5D83A5E5E2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rot="5400000">
                <a:off x="1241722" y="3544288"/>
                <a:ext cx="215216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6" name="Straight Connector 95">
                <a:extLst>
                  <a:ext uri="{FF2B5EF4-FFF2-40B4-BE49-F238E27FC236}">
                    <a16:creationId xmlns:a16="http://schemas.microsoft.com/office/drawing/2014/main" id="{483BA14D-B6EB-8CA6-F3FB-D1F4E1C70CB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rot="5400000">
                <a:off x="1099568" y="3544288"/>
                <a:ext cx="215216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7141202-0F49-86E4-7397-52C142C51DE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97096" y="3430690"/>
              <a:ext cx="0" cy="82839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1C802A3-21CC-FDA7-47EB-00ECCEE27964}"/>
                </a:ext>
              </a:extLst>
            </p:cNvPr>
            <p:cNvSpPr txBox="1"/>
            <p:nvPr/>
          </p:nvSpPr>
          <p:spPr bwMode="auto">
            <a:xfrm>
              <a:off x="3724184" y="3432385"/>
              <a:ext cx="3161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b="0" spc="-100" dirty="0">
                  <a:solidFill>
                    <a:schemeClr val="bg1"/>
                  </a:solidFill>
                  <a:latin typeface="Calibri" panose="020F0502020204030204" pitchFamily="34" charset="0"/>
                </a:rPr>
                <a:t>72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568C54E-3A7C-6999-5D8E-24E8BC57BE48}"/>
                </a:ext>
              </a:extLst>
            </p:cNvPr>
            <p:cNvSpPr txBox="1"/>
            <p:nvPr/>
          </p:nvSpPr>
          <p:spPr bwMode="auto">
            <a:xfrm>
              <a:off x="4027934" y="3438654"/>
              <a:ext cx="38023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b="0" spc="-100" dirty="0">
                  <a:solidFill>
                    <a:schemeClr val="bg1"/>
                  </a:solidFill>
                  <a:latin typeface="Calibri" panose="020F0502020204030204" pitchFamily="34" charset="0"/>
                </a:rPr>
                <a:t>72*</a:t>
              </a: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180B2602-0343-3284-47A2-FA8EF2305367}"/>
                </a:ext>
              </a:extLst>
            </p:cNvPr>
            <p:cNvSpPr/>
            <p:nvPr/>
          </p:nvSpPr>
          <p:spPr bwMode="auto">
            <a:xfrm>
              <a:off x="1199097" y="1604693"/>
              <a:ext cx="2701478" cy="299006"/>
            </a:xfrm>
            <a:custGeom>
              <a:avLst/>
              <a:gdLst>
                <a:gd name="connsiteX0" fmla="*/ 0 w 2701478"/>
                <a:gd name="connsiteY0" fmla="*/ 0 h 299006"/>
                <a:gd name="connsiteX1" fmla="*/ 170363 w 2701478"/>
                <a:gd name="connsiteY1" fmla="*/ 76490 h 299006"/>
                <a:gd name="connsiteX2" fmla="*/ 323343 w 2701478"/>
                <a:gd name="connsiteY2" fmla="*/ 139072 h 299006"/>
                <a:gd name="connsiteX3" fmla="*/ 469369 w 2701478"/>
                <a:gd name="connsiteY3" fmla="*/ 159933 h 299006"/>
                <a:gd name="connsiteX4" fmla="*/ 622348 w 2701478"/>
                <a:gd name="connsiteY4" fmla="*/ 194701 h 299006"/>
                <a:gd name="connsiteX5" fmla="*/ 775328 w 2701478"/>
                <a:gd name="connsiteY5" fmla="*/ 250330 h 299006"/>
                <a:gd name="connsiteX6" fmla="*/ 921353 w 2701478"/>
                <a:gd name="connsiteY6" fmla="*/ 278145 h 299006"/>
                <a:gd name="connsiteX7" fmla="*/ 1209928 w 2701478"/>
                <a:gd name="connsiteY7" fmla="*/ 299006 h 299006"/>
                <a:gd name="connsiteX8" fmla="*/ 1529795 w 2701478"/>
                <a:gd name="connsiteY8" fmla="*/ 299006 h 299006"/>
                <a:gd name="connsiteX9" fmla="*/ 1807939 w 2701478"/>
                <a:gd name="connsiteY9" fmla="*/ 274668 h 299006"/>
                <a:gd name="connsiteX10" fmla="*/ 2113898 w 2701478"/>
                <a:gd name="connsiteY10" fmla="*/ 260761 h 299006"/>
                <a:gd name="connsiteX11" fmla="*/ 2402473 w 2701478"/>
                <a:gd name="connsiteY11" fmla="*/ 271191 h 299006"/>
                <a:gd name="connsiteX12" fmla="*/ 2701478 w 2701478"/>
                <a:gd name="connsiteY12" fmla="*/ 288575 h 299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01478" h="299006">
                  <a:moveTo>
                    <a:pt x="0" y="0"/>
                  </a:moveTo>
                  <a:lnTo>
                    <a:pt x="170363" y="76490"/>
                  </a:lnTo>
                  <a:lnTo>
                    <a:pt x="323343" y="139072"/>
                  </a:lnTo>
                  <a:lnTo>
                    <a:pt x="469369" y="159933"/>
                  </a:lnTo>
                  <a:lnTo>
                    <a:pt x="622348" y="194701"/>
                  </a:lnTo>
                  <a:lnTo>
                    <a:pt x="775328" y="250330"/>
                  </a:lnTo>
                  <a:lnTo>
                    <a:pt x="921353" y="278145"/>
                  </a:lnTo>
                  <a:lnTo>
                    <a:pt x="1209928" y="299006"/>
                  </a:lnTo>
                  <a:lnTo>
                    <a:pt x="1529795" y="299006"/>
                  </a:lnTo>
                  <a:lnTo>
                    <a:pt x="1807939" y="274668"/>
                  </a:lnTo>
                  <a:lnTo>
                    <a:pt x="2113898" y="260761"/>
                  </a:lnTo>
                  <a:lnTo>
                    <a:pt x="2402473" y="271191"/>
                  </a:lnTo>
                  <a:lnTo>
                    <a:pt x="2701478" y="288575"/>
                  </a:lnTo>
                </a:path>
              </a:pathLst>
            </a:custGeom>
            <a:noFill/>
            <a:ln w="28575">
              <a:solidFill>
                <a:schemeClr val="accent3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F8D0CCBF-391D-FD5F-253B-02AD62F8EDCF}"/>
                </a:ext>
              </a:extLst>
            </p:cNvPr>
            <p:cNvSpPr/>
            <p:nvPr/>
          </p:nvSpPr>
          <p:spPr bwMode="auto">
            <a:xfrm>
              <a:off x="1195620" y="1625554"/>
              <a:ext cx="2698002" cy="1404630"/>
            </a:xfrm>
            <a:custGeom>
              <a:avLst/>
              <a:gdLst>
                <a:gd name="connsiteX0" fmla="*/ 0 w 2698002"/>
                <a:gd name="connsiteY0" fmla="*/ 0 h 1404630"/>
                <a:gd name="connsiteX1" fmla="*/ 170364 w 2698002"/>
                <a:gd name="connsiteY1" fmla="*/ 159933 h 1404630"/>
                <a:gd name="connsiteX2" fmla="*/ 316389 w 2698002"/>
                <a:gd name="connsiteY2" fmla="*/ 271191 h 1404630"/>
                <a:gd name="connsiteX3" fmla="*/ 448508 w 2698002"/>
                <a:gd name="connsiteY3" fmla="*/ 410263 h 1404630"/>
                <a:gd name="connsiteX4" fmla="*/ 594534 w 2698002"/>
                <a:gd name="connsiteY4" fmla="*/ 524998 h 1404630"/>
                <a:gd name="connsiteX5" fmla="*/ 747513 w 2698002"/>
                <a:gd name="connsiteY5" fmla="*/ 684931 h 1404630"/>
                <a:gd name="connsiteX6" fmla="*/ 883109 w 2698002"/>
                <a:gd name="connsiteY6" fmla="*/ 824003 h 1404630"/>
                <a:gd name="connsiteX7" fmla="*/ 1189068 w 2698002"/>
                <a:gd name="connsiteY7" fmla="*/ 1043042 h 1404630"/>
                <a:gd name="connsiteX8" fmla="*/ 1498503 w 2698002"/>
                <a:gd name="connsiteY8" fmla="*/ 1178637 h 1404630"/>
                <a:gd name="connsiteX9" fmla="*/ 1811416 w 2698002"/>
                <a:gd name="connsiteY9" fmla="*/ 1272511 h 1404630"/>
                <a:gd name="connsiteX10" fmla="*/ 2113898 w 2698002"/>
                <a:gd name="connsiteY10" fmla="*/ 1342047 h 1404630"/>
                <a:gd name="connsiteX11" fmla="*/ 2405950 w 2698002"/>
                <a:gd name="connsiteY11" fmla="*/ 1394199 h 1404630"/>
                <a:gd name="connsiteX12" fmla="*/ 2698002 w 2698002"/>
                <a:gd name="connsiteY12" fmla="*/ 1404630 h 1404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698002" h="1404630">
                  <a:moveTo>
                    <a:pt x="0" y="0"/>
                  </a:moveTo>
                  <a:lnTo>
                    <a:pt x="170364" y="159933"/>
                  </a:lnTo>
                  <a:lnTo>
                    <a:pt x="316389" y="271191"/>
                  </a:lnTo>
                  <a:lnTo>
                    <a:pt x="448508" y="410263"/>
                  </a:lnTo>
                  <a:lnTo>
                    <a:pt x="594534" y="524998"/>
                  </a:lnTo>
                  <a:lnTo>
                    <a:pt x="747513" y="684931"/>
                  </a:lnTo>
                  <a:lnTo>
                    <a:pt x="883109" y="824003"/>
                  </a:lnTo>
                  <a:lnTo>
                    <a:pt x="1189068" y="1043042"/>
                  </a:lnTo>
                  <a:lnTo>
                    <a:pt x="1498503" y="1178637"/>
                  </a:lnTo>
                  <a:lnTo>
                    <a:pt x="1811416" y="1272511"/>
                  </a:lnTo>
                  <a:lnTo>
                    <a:pt x="2113898" y="1342047"/>
                  </a:lnTo>
                  <a:lnTo>
                    <a:pt x="2405950" y="1394199"/>
                  </a:lnTo>
                  <a:lnTo>
                    <a:pt x="2698002" y="1404630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A1D0CB86-6B7D-2331-1397-4016A56369A6}"/>
                </a:ext>
              </a:extLst>
            </p:cNvPr>
            <p:cNvGrpSpPr/>
            <p:nvPr/>
          </p:nvGrpSpPr>
          <p:grpSpPr>
            <a:xfrm>
              <a:off x="1178543" y="1580969"/>
              <a:ext cx="3054567" cy="364053"/>
              <a:chOff x="1272818" y="1586037"/>
              <a:chExt cx="3054567" cy="364053"/>
            </a:xfrm>
          </p:grpSpPr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92BA50FE-3042-922B-D782-1E965321B119}"/>
                  </a:ext>
                </a:extLst>
              </p:cNvPr>
              <p:cNvSpPr/>
              <p:nvPr/>
            </p:nvSpPr>
            <p:spPr bwMode="auto">
              <a:xfrm>
                <a:off x="1439555" y="1656595"/>
                <a:ext cx="70735" cy="70735"/>
              </a:xfrm>
              <a:prstGeom prst="rect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145D478D-D01A-A4B3-6244-CAE67025CF3B}"/>
                  </a:ext>
                </a:extLst>
              </p:cNvPr>
              <p:cNvSpPr/>
              <p:nvPr/>
            </p:nvSpPr>
            <p:spPr bwMode="auto">
              <a:xfrm>
                <a:off x="1272818" y="1586037"/>
                <a:ext cx="70735" cy="70735"/>
              </a:xfrm>
              <a:prstGeom prst="rect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583EC43C-4B96-CFCB-E5F2-92D86C52C72A}"/>
                  </a:ext>
                </a:extLst>
              </p:cNvPr>
              <p:cNvSpPr/>
              <p:nvPr/>
            </p:nvSpPr>
            <p:spPr bwMode="auto">
              <a:xfrm>
                <a:off x="1578327" y="1713386"/>
                <a:ext cx="70735" cy="70735"/>
              </a:xfrm>
              <a:prstGeom prst="rect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1325C9D8-334E-1FB9-83F0-33629F4473F8}"/>
                  </a:ext>
                </a:extLst>
              </p:cNvPr>
              <p:cNvSpPr/>
              <p:nvPr/>
            </p:nvSpPr>
            <p:spPr bwMode="auto">
              <a:xfrm>
                <a:off x="1728638" y="1735432"/>
                <a:ext cx="70735" cy="70735"/>
              </a:xfrm>
              <a:prstGeom prst="rect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F3F18933-1BFF-20A5-99C1-845BED25FEE1}"/>
                  </a:ext>
                </a:extLst>
              </p:cNvPr>
              <p:cNvSpPr/>
              <p:nvPr/>
            </p:nvSpPr>
            <p:spPr bwMode="auto">
              <a:xfrm>
                <a:off x="1876082" y="1781725"/>
                <a:ext cx="70735" cy="70735"/>
              </a:xfrm>
              <a:prstGeom prst="rect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7E80038A-FEB2-A4DF-C36E-8BEF6281EA62}"/>
                  </a:ext>
                </a:extLst>
              </p:cNvPr>
              <p:cNvSpPr/>
              <p:nvPr/>
            </p:nvSpPr>
            <p:spPr bwMode="auto">
              <a:xfrm>
                <a:off x="2020677" y="1821607"/>
                <a:ext cx="70735" cy="70735"/>
              </a:xfrm>
              <a:prstGeom prst="rect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7ED4877A-24F9-70DB-E194-C3EB13CA5964}"/>
                  </a:ext>
                </a:extLst>
              </p:cNvPr>
              <p:cNvSpPr/>
              <p:nvPr/>
            </p:nvSpPr>
            <p:spPr bwMode="auto">
              <a:xfrm>
                <a:off x="2177101" y="1851277"/>
                <a:ext cx="70735" cy="70735"/>
              </a:xfrm>
              <a:prstGeom prst="rect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835D0F5F-10EC-A780-FDA2-93FB714005B0}"/>
                  </a:ext>
                </a:extLst>
              </p:cNvPr>
              <p:cNvSpPr/>
              <p:nvPr/>
            </p:nvSpPr>
            <p:spPr bwMode="auto">
              <a:xfrm>
                <a:off x="2474464" y="1879355"/>
                <a:ext cx="70735" cy="70735"/>
              </a:xfrm>
              <a:prstGeom prst="rect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98BDC5BB-5622-BAB7-EB95-6BAE9213BA90}"/>
                  </a:ext>
                </a:extLst>
              </p:cNvPr>
              <p:cNvSpPr/>
              <p:nvPr/>
            </p:nvSpPr>
            <p:spPr bwMode="auto">
              <a:xfrm>
                <a:off x="2775481" y="1875055"/>
                <a:ext cx="70735" cy="70735"/>
              </a:xfrm>
              <a:prstGeom prst="rect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A65095AC-B7D6-6A01-38AE-4ADB1289B794}"/>
                  </a:ext>
                </a:extLst>
              </p:cNvPr>
              <p:cNvSpPr/>
              <p:nvPr/>
            </p:nvSpPr>
            <p:spPr bwMode="auto">
              <a:xfrm>
                <a:off x="3062413" y="1854732"/>
                <a:ext cx="70735" cy="70735"/>
              </a:xfrm>
              <a:prstGeom prst="rect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95A500A2-87D5-FFB5-4405-3A694C5FC048}"/>
                  </a:ext>
                </a:extLst>
              </p:cNvPr>
              <p:cNvSpPr/>
              <p:nvPr/>
            </p:nvSpPr>
            <p:spPr bwMode="auto">
              <a:xfrm>
                <a:off x="3367213" y="1843638"/>
                <a:ext cx="70735" cy="70735"/>
              </a:xfrm>
              <a:prstGeom prst="rect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34A09BB7-719C-00BB-C4F5-AE0F7F1B0649}"/>
                  </a:ext>
                </a:extLst>
              </p:cNvPr>
              <p:cNvSpPr/>
              <p:nvPr/>
            </p:nvSpPr>
            <p:spPr bwMode="auto">
              <a:xfrm>
                <a:off x="3669803" y="1854731"/>
                <a:ext cx="70735" cy="70735"/>
              </a:xfrm>
              <a:prstGeom prst="rect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79F53F56-757A-D744-05DD-68CB55DC3F50}"/>
                  </a:ext>
                </a:extLst>
              </p:cNvPr>
              <p:cNvSpPr/>
              <p:nvPr/>
            </p:nvSpPr>
            <p:spPr bwMode="auto">
              <a:xfrm>
                <a:off x="3967529" y="1855871"/>
                <a:ext cx="70735" cy="70735"/>
              </a:xfrm>
              <a:prstGeom prst="rect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9C5A386B-29A1-4C7C-B979-2F511B25BA24}"/>
                  </a:ext>
                </a:extLst>
              </p:cNvPr>
              <p:cNvSpPr/>
              <p:nvPr/>
            </p:nvSpPr>
            <p:spPr bwMode="auto">
              <a:xfrm>
                <a:off x="4256650" y="1785202"/>
                <a:ext cx="70735" cy="70735"/>
              </a:xfrm>
              <a:prstGeom prst="rect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37764EB3-B7A4-B2E0-7D02-770F5758193C}"/>
                </a:ext>
              </a:extLst>
            </p:cNvPr>
            <p:cNvGrpSpPr/>
            <p:nvPr/>
          </p:nvGrpSpPr>
          <p:grpSpPr>
            <a:xfrm>
              <a:off x="1174691" y="1595132"/>
              <a:ext cx="3053884" cy="1474968"/>
              <a:chOff x="1268966" y="1600200"/>
              <a:chExt cx="3053884" cy="1474968"/>
            </a:xfrm>
          </p:grpSpPr>
          <p:grpSp>
            <p:nvGrpSpPr>
              <p:cNvPr id="62" name="Group 61">
                <a:extLst>
                  <a:ext uri="{FF2B5EF4-FFF2-40B4-BE49-F238E27FC236}">
                    <a16:creationId xmlns:a16="http://schemas.microsoft.com/office/drawing/2014/main" id="{962B6704-74A5-3B4C-0B1E-1D91DA99F76F}"/>
                  </a:ext>
                </a:extLst>
              </p:cNvPr>
              <p:cNvGrpSpPr/>
              <p:nvPr/>
            </p:nvGrpSpPr>
            <p:grpSpPr>
              <a:xfrm>
                <a:off x="1268966" y="1600200"/>
                <a:ext cx="2751751" cy="1474968"/>
                <a:chOff x="1268966" y="1600200"/>
                <a:chExt cx="2751751" cy="1474968"/>
              </a:xfrm>
            </p:grpSpPr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FF1CE75C-2C80-A043-6865-EFDE227954DE}"/>
                    </a:ext>
                  </a:extLst>
                </p:cNvPr>
                <p:cNvSpPr/>
                <p:nvPr/>
              </p:nvSpPr>
              <p:spPr bwMode="auto">
                <a:xfrm>
                  <a:off x="1268966" y="1600200"/>
                  <a:ext cx="75470" cy="75470"/>
                </a:xfrm>
                <a:prstGeom prst="rect">
                  <a:avLst/>
                </a:prstGeom>
                <a:solidFill>
                  <a:schemeClr val="accent1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algn="ctr" eaLnBrk="1" hangingPunct="1">
                    <a:spcBef>
                      <a:spcPct val="35000"/>
                    </a:spcBef>
                    <a:spcAft>
                      <a:spcPct val="25000"/>
                    </a:spcAft>
                    <a:buClr>
                      <a:schemeClr val="folHlink"/>
                    </a:buClr>
                    <a:buNone/>
                  </a:pPr>
                  <a:endParaRPr lang="en-US" sz="1800" b="0" dirty="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257C9B72-F62A-5485-5935-7D9B43E25D94}"/>
                    </a:ext>
                  </a:extLst>
                </p:cNvPr>
                <p:cNvSpPr/>
                <p:nvPr/>
              </p:nvSpPr>
              <p:spPr bwMode="auto">
                <a:xfrm>
                  <a:off x="1421366" y="1752600"/>
                  <a:ext cx="75470" cy="75470"/>
                </a:xfrm>
                <a:prstGeom prst="rect">
                  <a:avLst/>
                </a:prstGeom>
                <a:solidFill>
                  <a:schemeClr val="accent1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algn="ctr" eaLnBrk="1" hangingPunct="1">
                    <a:spcBef>
                      <a:spcPct val="35000"/>
                    </a:spcBef>
                    <a:spcAft>
                      <a:spcPct val="25000"/>
                    </a:spcAft>
                    <a:buClr>
                      <a:schemeClr val="folHlink"/>
                    </a:buClr>
                    <a:buNone/>
                  </a:pPr>
                  <a:endParaRPr lang="en-US" sz="1800" b="0" dirty="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30E8B166-38B2-9F91-78C0-C36377DC7A28}"/>
                    </a:ext>
                  </a:extLst>
                </p:cNvPr>
                <p:cNvSpPr/>
                <p:nvPr/>
              </p:nvSpPr>
              <p:spPr bwMode="auto">
                <a:xfrm>
                  <a:off x="1565752" y="1868036"/>
                  <a:ext cx="75470" cy="75470"/>
                </a:xfrm>
                <a:prstGeom prst="rect">
                  <a:avLst/>
                </a:prstGeom>
                <a:solidFill>
                  <a:schemeClr val="accent1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algn="ctr" eaLnBrk="1" hangingPunct="1">
                    <a:spcBef>
                      <a:spcPct val="35000"/>
                    </a:spcBef>
                    <a:spcAft>
                      <a:spcPct val="25000"/>
                    </a:spcAft>
                    <a:buClr>
                      <a:schemeClr val="folHlink"/>
                    </a:buClr>
                    <a:buNone/>
                  </a:pPr>
                  <a:endParaRPr lang="en-US" sz="1800" b="0" dirty="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B0B6672D-079D-DB7F-0DC0-8F4257E20C79}"/>
                    </a:ext>
                  </a:extLst>
                </p:cNvPr>
                <p:cNvSpPr/>
                <p:nvPr/>
              </p:nvSpPr>
              <p:spPr bwMode="auto">
                <a:xfrm>
                  <a:off x="1716056" y="1968888"/>
                  <a:ext cx="75470" cy="75470"/>
                </a:xfrm>
                <a:prstGeom prst="rect">
                  <a:avLst/>
                </a:prstGeom>
                <a:solidFill>
                  <a:schemeClr val="accent1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algn="ctr" eaLnBrk="1" hangingPunct="1">
                    <a:spcBef>
                      <a:spcPct val="35000"/>
                    </a:spcBef>
                    <a:spcAft>
                      <a:spcPct val="25000"/>
                    </a:spcAft>
                    <a:buClr>
                      <a:schemeClr val="folHlink"/>
                    </a:buClr>
                    <a:buNone/>
                  </a:pPr>
                  <a:endParaRPr lang="en-US" sz="1800" b="0" dirty="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68" name="Rectangle 67">
                  <a:extLst>
                    <a:ext uri="{FF2B5EF4-FFF2-40B4-BE49-F238E27FC236}">
                      <a16:creationId xmlns:a16="http://schemas.microsoft.com/office/drawing/2014/main" id="{1666E30F-E463-8532-5695-88C6DDAA4437}"/>
                    </a:ext>
                  </a:extLst>
                </p:cNvPr>
                <p:cNvSpPr/>
                <p:nvPr/>
              </p:nvSpPr>
              <p:spPr bwMode="auto">
                <a:xfrm>
                  <a:off x="1860437" y="2095422"/>
                  <a:ext cx="75470" cy="75470"/>
                </a:xfrm>
                <a:prstGeom prst="rect">
                  <a:avLst/>
                </a:prstGeom>
                <a:solidFill>
                  <a:schemeClr val="accent1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algn="ctr" eaLnBrk="1" hangingPunct="1">
                    <a:spcBef>
                      <a:spcPct val="35000"/>
                    </a:spcBef>
                    <a:spcAft>
                      <a:spcPct val="25000"/>
                    </a:spcAft>
                    <a:buClr>
                      <a:schemeClr val="folHlink"/>
                    </a:buClr>
                    <a:buNone/>
                  </a:pPr>
                  <a:endParaRPr lang="en-US" sz="1800" b="0" dirty="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3FF3D315-907D-ED16-32C8-6D9BF0417E62}"/>
                    </a:ext>
                  </a:extLst>
                </p:cNvPr>
                <p:cNvSpPr/>
                <p:nvPr/>
              </p:nvSpPr>
              <p:spPr bwMode="auto">
                <a:xfrm>
                  <a:off x="1999642" y="2256637"/>
                  <a:ext cx="75470" cy="75470"/>
                </a:xfrm>
                <a:prstGeom prst="rect">
                  <a:avLst/>
                </a:prstGeom>
                <a:solidFill>
                  <a:schemeClr val="accent1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algn="ctr" eaLnBrk="1" hangingPunct="1">
                    <a:spcBef>
                      <a:spcPct val="35000"/>
                    </a:spcBef>
                    <a:spcAft>
                      <a:spcPct val="25000"/>
                    </a:spcAft>
                    <a:buClr>
                      <a:schemeClr val="folHlink"/>
                    </a:buClr>
                    <a:buNone/>
                  </a:pPr>
                  <a:endParaRPr lang="en-US" sz="1800" b="0" dirty="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CC263C1E-DB3F-9485-9E5E-0009EBB2DF82}"/>
                    </a:ext>
                  </a:extLst>
                </p:cNvPr>
                <p:cNvSpPr/>
                <p:nvPr/>
              </p:nvSpPr>
              <p:spPr bwMode="auto">
                <a:xfrm>
                  <a:off x="2146097" y="2424097"/>
                  <a:ext cx="75470" cy="75470"/>
                </a:xfrm>
                <a:prstGeom prst="rect">
                  <a:avLst/>
                </a:prstGeom>
                <a:solidFill>
                  <a:schemeClr val="accent1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algn="ctr" eaLnBrk="1" hangingPunct="1">
                    <a:spcBef>
                      <a:spcPct val="35000"/>
                    </a:spcBef>
                    <a:spcAft>
                      <a:spcPct val="25000"/>
                    </a:spcAft>
                    <a:buClr>
                      <a:schemeClr val="folHlink"/>
                    </a:buClr>
                    <a:buNone/>
                  </a:pPr>
                  <a:endParaRPr lang="en-US" sz="1800" b="0" dirty="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3420E3A1-4A50-7995-6A63-56D59254669E}"/>
                    </a:ext>
                  </a:extLst>
                </p:cNvPr>
                <p:cNvSpPr/>
                <p:nvPr/>
              </p:nvSpPr>
              <p:spPr bwMode="auto">
                <a:xfrm>
                  <a:off x="2445540" y="2638131"/>
                  <a:ext cx="75470" cy="75470"/>
                </a:xfrm>
                <a:prstGeom prst="rect">
                  <a:avLst/>
                </a:prstGeom>
                <a:solidFill>
                  <a:schemeClr val="accent1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algn="ctr" eaLnBrk="1" hangingPunct="1">
                    <a:spcBef>
                      <a:spcPct val="35000"/>
                    </a:spcBef>
                    <a:spcAft>
                      <a:spcPct val="25000"/>
                    </a:spcAft>
                    <a:buClr>
                      <a:schemeClr val="folHlink"/>
                    </a:buClr>
                    <a:buNone/>
                  </a:pPr>
                  <a:endParaRPr lang="en-US" sz="1800" b="0" dirty="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E89A0B6E-8605-B58E-E627-3BC62B1A8D13}"/>
                    </a:ext>
                  </a:extLst>
                </p:cNvPr>
                <p:cNvSpPr/>
                <p:nvPr/>
              </p:nvSpPr>
              <p:spPr bwMode="auto">
                <a:xfrm>
                  <a:off x="2750879" y="2768559"/>
                  <a:ext cx="75470" cy="75470"/>
                </a:xfrm>
                <a:prstGeom prst="rect">
                  <a:avLst/>
                </a:prstGeom>
                <a:solidFill>
                  <a:schemeClr val="accent1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algn="ctr" eaLnBrk="1" hangingPunct="1">
                    <a:spcBef>
                      <a:spcPct val="35000"/>
                    </a:spcBef>
                    <a:spcAft>
                      <a:spcPct val="25000"/>
                    </a:spcAft>
                    <a:buClr>
                      <a:schemeClr val="folHlink"/>
                    </a:buClr>
                    <a:buNone/>
                  </a:pPr>
                  <a:endParaRPr lang="en-US" sz="1800" b="0" dirty="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73" name="Rectangle 72">
                  <a:extLst>
                    <a:ext uri="{FF2B5EF4-FFF2-40B4-BE49-F238E27FC236}">
                      <a16:creationId xmlns:a16="http://schemas.microsoft.com/office/drawing/2014/main" id="{684AA491-90F9-476E-08BF-7D0F4AEA8291}"/>
                    </a:ext>
                  </a:extLst>
                </p:cNvPr>
                <p:cNvSpPr/>
                <p:nvPr/>
              </p:nvSpPr>
              <p:spPr bwMode="auto">
                <a:xfrm>
                  <a:off x="3055096" y="2854180"/>
                  <a:ext cx="75470" cy="75470"/>
                </a:xfrm>
                <a:prstGeom prst="rect">
                  <a:avLst/>
                </a:prstGeom>
                <a:solidFill>
                  <a:schemeClr val="accent1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algn="ctr" eaLnBrk="1" hangingPunct="1">
                    <a:spcBef>
                      <a:spcPct val="35000"/>
                    </a:spcBef>
                    <a:spcAft>
                      <a:spcPct val="25000"/>
                    </a:spcAft>
                    <a:buClr>
                      <a:schemeClr val="folHlink"/>
                    </a:buClr>
                    <a:buNone/>
                  </a:pPr>
                  <a:endParaRPr lang="en-US" sz="1800" b="0" dirty="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74" name="Rectangle 73">
                  <a:extLst>
                    <a:ext uri="{FF2B5EF4-FFF2-40B4-BE49-F238E27FC236}">
                      <a16:creationId xmlns:a16="http://schemas.microsoft.com/office/drawing/2014/main" id="{9488A069-CA46-EBCB-7D90-C197BD8E5D56}"/>
                    </a:ext>
                  </a:extLst>
                </p:cNvPr>
                <p:cNvSpPr/>
                <p:nvPr/>
              </p:nvSpPr>
              <p:spPr bwMode="auto">
                <a:xfrm>
                  <a:off x="3360259" y="2929548"/>
                  <a:ext cx="75470" cy="75470"/>
                </a:xfrm>
                <a:prstGeom prst="rect">
                  <a:avLst/>
                </a:prstGeom>
                <a:solidFill>
                  <a:schemeClr val="accent1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algn="ctr" eaLnBrk="1" hangingPunct="1">
                    <a:spcBef>
                      <a:spcPct val="35000"/>
                    </a:spcBef>
                    <a:spcAft>
                      <a:spcPct val="25000"/>
                    </a:spcAft>
                    <a:buClr>
                      <a:schemeClr val="folHlink"/>
                    </a:buClr>
                    <a:buNone/>
                  </a:pPr>
                  <a:endParaRPr lang="en-US" sz="1800" b="0" dirty="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FDF3A862-35EE-E611-BF88-B6755C3F1630}"/>
                    </a:ext>
                  </a:extLst>
                </p:cNvPr>
                <p:cNvSpPr/>
                <p:nvPr/>
              </p:nvSpPr>
              <p:spPr bwMode="auto">
                <a:xfrm>
                  <a:off x="3657379" y="2985135"/>
                  <a:ext cx="75470" cy="75470"/>
                </a:xfrm>
                <a:prstGeom prst="rect">
                  <a:avLst/>
                </a:prstGeom>
                <a:solidFill>
                  <a:schemeClr val="accent1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algn="ctr" eaLnBrk="1" hangingPunct="1">
                    <a:spcBef>
                      <a:spcPct val="35000"/>
                    </a:spcBef>
                    <a:spcAft>
                      <a:spcPct val="25000"/>
                    </a:spcAft>
                    <a:buClr>
                      <a:schemeClr val="folHlink"/>
                    </a:buClr>
                    <a:buNone/>
                  </a:pPr>
                  <a:endParaRPr lang="en-US" sz="1800" b="0" dirty="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76" name="Rectangle 75">
                  <a:extLst>
                    <a:ext uri="{FF2B5EF4-FFF2-40B4-BE49-F238E27FC236}">
                      <a16:creationId xmlns:a16="http://schemas.microsoft.com/office/drawing/2014/main" id="{4F9CD485-288C-EE61-EAED-1B7FD724A3B7}"/>
                    </a:ext>
                  </a:extLst>
                </p:cNvPr>
                <p:cNvSpPr/>
                <p:nvPr/>
              </p:nvSpPr>
              <p:spPr bwMode="auto">
                <a:xfrm>
                  <a:off x="3945247" y="2999698"/>
                  <a:ext cx="75470" cy="75470"/>
                </a:xfrm>
                <a:prstGeom prst="rect">
                  <a:avLst/>
                </a:prstGeom>
                <a:solidFill>
                  <a:schemeClr val="accent1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algn="ctr" eaLnBrk="1" hangingPunct="1">
                    <a:spcBef>
                      <a:spcPct val="35000"/>
                    </a:spcBef>
                    <a:spcAft>
                      <a:spcPct val="25000"/>
                    </a:spcAft>
                    <a:buClr>
                      <a:schemeClr val="folHlink"/>
                    </a:buClr>
                    <a:buNone/>
                  </a:pPr>
                  <a:endParaRPr lang="en-US" sz="1800" b="0" dirty="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</p:grp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4EAAF396-2A82-A246-BF73-A75130DB0E1A}"/>
                  </a:ext>
                </a:extLst>
              </p:cNvPr>
              <p:cNvSpPr/>
              <p:nvPr/>
            </p:nvSpPr>
            <p:spPr bwMode="auto">
              <a:xfrm>
                <a:off x="4247380" y="2916354"/>
                <a:ext cx="75470" cy="75470"/>
              </a:xfrm>
              <a:prstGeom prst="rect">
                <a:avLst/>
              </a:prstGeom>
              <a:solidFill>
                <a:schemeClr val="accent1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1B99A131-1FCF-67F4-31B5-3584CA6D2F72}"/>
                </a:ext>
              </a:extLst>
            </p:cNvPr>
            <p:cNvSpPr/>
            <p:nvPr/>
          </p:nvSpPr>
          <p:spPr bwMode="auto">
            <a:xfrm>
              <a:off x="1188666" y="1632508"/>
              <a:ext cx="2715386" cy="1168207"/>
            </a:xfrm>
            <a:custGeom>
              <a:avLst/>
              <a:gdLst>
                <a:gd name="connsiteX0" fmla="*/ 0 w 2715386"/>
                <a:gd name="connsiteY0" fmla="*/ 0 h 1168207"/>
                <a:gd name="connsiteX1" fmla="*/ 187748 w 2715386"/>
                <a:gd name="connsiteY1" fmla="*/ 159933 h 1168207"/>
                <a:gd name="connsiteX2" fmla="*/ 333774 w 2715386"/>
                <a:gd name="connsiteY2" fmla="*/ 271191 h 1168207"/>
                <a:gd name="connsiteX3" fmla="*/ 451985 w 2715386"/>
                <a:gd name="connsiteY3" fmla="*/ 399832 h 1168207"/>
                <a:gd name="connsiteX4" fmla="*/ 598011 w 2715386"/>
                <a:gd name="connsiteY4" fmla="*/ 518044 h 1168207"/>
                <a:gd name="connsiteX5" fmla="*/ 754467 w 2715386"/>
                <a:gd name="connsiteY5" fmla="*/ 671023 h 1168207"/>
                <a:gd name="connsiteX6" fmla="*/ 924831 w 2715386"/>
                <a:gd name="connsiteY6" fmla="*/ 771851 h 1168207"/>
                <a:gd name="connsiteX7" fmla="*/ 1216883 w 2715386"/>
                <a:gd name="connsiteY7" fmla="*/ 903969 h 1168207"/>
                <a:gd name="connsiteX8" fmla="*/ 1515888 w 2715386"/>
                <a:gd name="connsiteY8" fmla="*/ 1004797 h 1168207"/>
                <a:gd name="connsiteX9" fmla="*/ 1811416 w 2715386"/>
                <a:gd name="connsiteY9" fmla="*/ 1067379 h 1168207"/>
                <a:gd name="connsiteX10" fmla="*/ 2113899 w 2715386"/>
                <a:gd name="connsiteY10" fmla="*/ 1126485 h 1168207"/>
                <a:gd name="connsiteX11" fmla="*/ 2405950 w 2715386"/>
                <a:gd name="connsiteY11" fmla="*/ 1143869 h 1168207"/>
                <a:gd name="connsiteX12" fmla="*/ 2715386 w 2715386"/>
                <a:gd name="connsiteY12" fmla="*/ 1168207 h 116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15386" h="1168207">
                  <a:moveTo>
                    <a:pt x="0" y="0"/>
                  </a:moveTo>
                  <a:lnTo>
                    <a:pt x="187748" y="159933"/>
                  </a:lnTo>
                  <a:lnTo>
                    <a:pt x="333774" y="271191"/>
                  </a:lnTo>
                  <a:lnTo>
                    <a:pt x="451985" y="399832"/>
                  </a:lnTo>
                  <a:lnTo>
                    <a:pt x="598011" y="518044"/>
                  </a:lnTo>
                  <a:lnTo>
                    <a:pt x="754467" y="671023"/>
                  </a:lnTo>
                  <a:lnTo>
                    <a:pt x="924831" y="771851"/>
                  </a:lnTo>
                  <a:lnTo>
                    <a:pt x="1216883" y="903969"/>
                  </a:lnTo>
                  <a:lnTo>
                    <a:pt x="1515888" y="1004797"/>
                  </a:lnTo>
                  <a:lnTo>
                    <a:pt x="1811416" y="1067379"/>
                  </a:lnTo>
                  <a:lnTo>
                    <a:pt x="2113899" y="1126485"/>
                  </a:lnTo>
                  <a:lnTo>
                    <a:pt x="2405950" y="1143869"/>
                  </a:lnTo>
                  <a:lnTo>
                    <a:pt x="2715386" y="1168207"/>
                  </a:lnTo>
                </a:path>
              </a:pathLst>
            </a:custGeom>
            <a:noFill/>
            <a:ln w="2857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FEBA36CD-53C6-89B5-0450-EF8266CFA4B2}"/>
                </a:ext>
              </a:extLst>
            </p:cNvPr>
            <p:cNvGrpSpPr/>
            <p:nvPr/>
          </p:nvGrpSpPr>
          <p:grpSpPr>
            <a:xfrm>
              <a:off x="1177660" y="1598083"/>
              <a:ext cx="3055969" cy="1237057"/>
              <a:chOff x="1271935" y="1603151"/>
              <a:chExt cx="3055969" cy="1237057"/>
            </a:xfrm>
          </p:grpSpPr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80326FE7-97F2-9BA1-39F8-18858A4BD78F}"/>
                  </a:ext>
                </a:extLst>
              </p:cNvPr>
              <p:cNvSpPr/>
              <p:nvPr/>
            </p:nvSpPr>
            <p:spPr bwMode="auto">
              <a:xfrm>
                <a:off x="1271935" y="1603151"/>
                <a:ext cx="75470" cy="75470"/>
              </a:xfrm>
              <a:prstGeom prst="rect">
                <a:avLst/>
              </a:prstGeom>
              <a:solidFill>
                <a:schemeClr val="accent2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EC35B875-BADC-B14E-AE7D-48276023BD6B}"/>
                  </a:ext>
                </a:extLst>
              </p:cNvPr>
              <p:cNvSpPr/>
              <p:nvPr/>
            </p:nvSpPr>
            <p:spPr bwMode="auto">
              <a:xfrm>
                <a:off x="1424335" y="1755551"/>
                <a:ext cx="75470" cy="75470"/>
              </a:xfrm>
              <a:prstGeom prst="rect">
                <a:avLst/>
              </a:prstGeom>
              <a:solidFill>
                <a:schemeClr val="accent2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8CAF6B37-1175-74EC-0827-DB77333BD041}"/>
                  </a:ext>
                </a:extLst>
              </p:cNvPr>
              <p:cNvSpPr/>
              <p:nvPr/>
            </p:nvSpPr>
            <p:spPr bwMode="auto">
              <a:xfrm>
                <a:off x="1562731" y="1868036"/>
                <a:ext cx="75470" cy="75470"/>
              </a:xfrm>
              <a:prstGeom prst="rect">
                <a:avLst/>
              </a:prstGeom>
              <a:solidFill>
                <a:schemeClr val="accent2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CEF42924-BFEA-0D7F-9E4D-0DDCCD8E95F5}"/>
                  </a:ext>
                </a:extLst>
              </p:cNvPr>
              <p:cNvSpPr/>
              <p:nvPr/>
            </p:nvSpPr>
            <p:spPr bwMode="auto">
              <a:xfrm>
                <a:off x="1715131" y="1964014"/>
                <a:ext cx="75470" cy="75470"/>
              </a:xfrm>
              <a:prstGeom prst="rect">
                <a:avLst/>
              </a:prstGeom>
              <a:solidFill>
                <a:schemeClr val="accent2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035C0ACF-E5E0-9C67-23BB-31115D52BBE0}"/>
                  </a:ext>
                </a:extLst>
              </p:cNvPr>
              <p:cNvSpPr/>
              <p:nvPr/>
            </p:nvSpPr>
            <p:spPr bwMode="auto">
              <a:xfrm>
                <a:off x="1861015" y="2093448"/>
                <a:ext cx="75470" cy="75470"/>
              </a:xfrm>
              <a:prstGeom prst="rect">
                <a:avLst/>
              </a:prstGeom>
              <a:solidFill>
                <a:schemeClr val="accent2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EEAE7275-FCB4-4F7F-629E-3B4CC43CB723}"/>
                  </a:ext>
                </a:extLst>
              </p:cNvPr>
              <p:cNvSpPr/>
              <p:nvPr/>
            </p:nvSpPr>
            <p:spPr bwMode="auto">
              <a:xfrm>
                <a:off x="1999695" y="2244070"/>
                <a:ext cx="75470" cy="75470"/>
              </a:xfrm>
              <a:prstGeom prst="rect">
                <a:avLst/>
              </a:prstGeom>
              <a:solidFill>
                <a:schemeClr val="accent2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938206D7-6A40-EE2E-7DC3-79B620E1E0FC}"/>
                  </a:ext>
                </a:extLst>
              </p:cNvPr>
              <p:cNvSpPr/>
              <p:nvPr/>
            </p:nvSpPr>
            <p:spPr bwMode="auto">
              <a:xfrm>
                <a:off x="2144954" y="2351711"/>
                <a:ext cx="75470" cy="75470"/>
              </a:xfrm>
              <a:prstGeom prst="rect">
                <a:avLst/>
              </a:prstGeom>
              <a:solidFill>
                <a:schemeClr val="accent2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704BE4CE-4588-D818-1C2A-A629308F7B63}"/>
                  </a:ext>
                </a:extLst>
              </p:cNvPr>
              <p:cNvSpPr/>
              <p:nvPr/>
            </p:nvSpPr>
            <p:spPr bwMode="auto">
              <a:xfrm>
                <a:off x="2456331" y="2499154"/>
                <a:ext cx="75470" cy="75470"/>
              </a:xfrm>
              <a:prstGeom prst="rect">
                <a:avLst/>
              </a:prstGeom>
              <a:solidFill>
                <a:schemeClr val="accent2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D30E6636-C7D7-27F7-DEF7-38133F5AA9BA}"/>
                  </a:ext>
                </a:extLst>
              </p:cNvPr>
              <p:cNvSpPr/>
              <p:nvPr/>
            </p:nvSpPr>
            <p:spPr bwMode="auto">
              <a:xfrm>
                <a:off x="3067472" y="2657845"/>
                <a:ext cx="75470" cy="75470"/>
              </a:xfrm>
              <a:prstGeom prst="rect">
                <a:avLst/>
              </a:prstGeom>
              <a:solidFill>
                <a:schemeClr val="accent2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83FA72DF-E3F6-4173-B17B-66D167D944AB}"/>
                  </a:ext>
                </a:extLst>
              </p:cNvPr>
              <p:cNvSpPr/>
              <p:nvPr/>
            </p:nvSpPr>
            <p:spPr bwMode="auto">
              <a:xfrm>
                <a:off x="2758610" y="2587596"/>
                <a:ext cx="75470" cy="75470"/>
              </a:xfrm>
              <a:prstGeom prst="rect">
                <a:avLst/>
              </a:prstGeom>
              <a:solidFill>
                <a:schemeClr val="accent2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C58144F1-A3EA-5B7A-6466-59CE48EF6738}"/>
                  </a:ext>
                </a:extLst>
              </p:cNvPr>
              <p:cNvSpPr/>
              <p:nvPr/>
            </p:nvSpPr>
            <p:spPr bwMode="auto">
              <a:xfrm>
                <a:off x="3355792" y="2723537"/>
                <a:ext cx="75470" cy="75470"/>
              </a:xfrm>
              <a:prstGeom prst="rect">
                <a:avLst/>
              </a:prstGeom>
              <a:solidFill>
                <a:schemeClr val="accent2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A05E48C3-699B-DCF9-2304-BD9CD875BAC5}"/>
                  </a:ext>
                </a:extLst>
              </p:cNvPr>
              <p:cNvSpPr/>
              <p:nvPr/>
            </p:nvSpPr>
            <p:spPr bwMode="auto">
              <a:xfrm>
                <a:off x="3656639" y="2747223"/>
                <a:ext cx="75470" cy="75470"/>
              </a:xfrm>
              <a:prstGeom prst="rect">
                <a:avLst/>
              </a:prstGeom>
              <a:solidFill>
                <a:schemeClr val="accent2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ABC4E82E-0CEE-12A8-7E61-7802FC8B05F4}"/>
                  </a:ext>
                </a:extLst>
              </p:cNvPr>
              <p:cNvSpPr/>
              <p:nvPr/>
            </p:nvSpPr>
            <p:spPr bwMode="auto">
              <a:xfrm>
                <a:off x="3960592" y="2764738"/>
                <a:ext cx="75470" cy="75470"/>
              </a:xfrm>
              <a:prstGeom prst="rect">
                <a:avLst/>
              </a:prstGeom>
              <a:solidFill>
                <a:schemeClr val="accent2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E7BACC58-988D-0739-8053-30C1B9556331}"/>
                  </a:ext>
                </a:extLst>
              </p:cNvPr>
              <p:cNvSpPr/>
              <p:nvPr/>
            </p:nvSpPr>
            <p:spPr bwMode="auto">
              <a:xfrm>
                <a:off x="4252434" y="2671753"/>
                <a:ext cx="75470" cy="75470"/>
              </a:xfrm>
              <a:prstGeom prst="rect">
                <a:avLst/>
              </a:prstGeom>
              <a:solidFill>
                <a:schemeClr val="accent2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1A74448-27D0-38FA-22A5-465307005E55}"/>
                </a:ext>
              </a:extLst>
            </p:cNvPr>
            <p:cNvSpPr txBox="1"/>
            <p:nvPr/>
          </p:nvSpPr>
          <p:spPr bwMode="auto">
            <a:xfrm>
              <a:off x="4190746" y="2571902"/>
              <a:ext cx="6158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b="0" dirty="0">
                  <a:solidFill>
                    <a:schemeClr val="accent2"/>
                  </a:solidFill>
                  <a:latin typeface="Calibri" panose="020F0502020204030204" pitchFamily="34" charset="0"/>
                </a:rPr>
                <a:t>-15.6%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7F67559-053C-CAC0-12FA-058A69424D61}"/>
                </a:ext>
              </a:extLst>
            </p:cNvPr>
            <p:cNvSpPr txBox="1"/>
            <p:nvPr/>
          </p:nvSpPr>
          <p:spPr bwMode="auto">
            <a:xfrm>
              <a:off x="4194223" y="2808872"/>
              <a:ext cx="6158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b="0" dirty="0">
                  <a:solidFill>
                    <a:schemeClr val="accent1"/>
                  </a:solidFill>
                  <a:latin typeface="Calibri" panose="020F0502020204030204" pitchFamily="34" charset="0"/>
                </a:rPr>
                <a:t>-18.7%</a:t>
              </a: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E435F4CE-C163-3C86-7575-04BC5B205191}"/>
                </a:ext>
              </a:extLst>
            </p:cNvPr>
            <p:cNvSpPr/>
            <p:nvPr/>
          </p:nvSpPr>
          <p:spPr bwMode="auto">
            <a:xfrm>
              <a:off x="4770231" y="1827209"/>
              <a:ext cx="111258" cy="1161253"/>
            </a:xfrm>
            <a:custGeom>
              <a:avLst/>
              <a:gdLst>
                <a:gd name="connsiteX0" fmla="*/ 0 w 111258"/>
                <a:gd name="connsiteY0" fmla="*/ 0 h 1161253"/>
                <a:gd name="connsiteX1" fmla="*/ 111258 w 111258"/>
                <a:gd name="connsiteY1" fmla="*/ 0 h 1161253"/>
                <a:gd name="connsiteX2" fmla="*/ 111258 w 111258"/>
                <a:gd name="connsiteY2" fmla="*/ 1161253 h 1161253"/>
                <a:gd name="connsiteX3" fmla="*/ 24338 w 111258"/>
                <a:gd name="connsiteY3" fmla="*/ 1161253 h 1161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1258" h="1161253">
                  <a:moveTo>
                    <a:pt x="0" y="0"/>
                  </a:moveTo>
                  <a:lnTo>
                    <a:pt x="111258" y="0"/>
                  </a:lnTo>
                  <a:lnTo>
                    <a:pt x="111258" y="1161253"/>
                  </a:lnTo>
                  <a:lnTo>
                    <a:pt x="24338" y="1161253"/>
                  </a:lnTo>
                </a:path>
              </a:pathLst>
            </a:custGeom>
            <a:noFill/>
            <a:ln w="28575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AC09F12-9ED0-2294-0A29-ABE9AEABDEE0}"/>
                </a:ext>
              </a:extLst>
            </p:cNvPr>
            <p:cNvSpPr txBox="1"/>
            <p:nvPr/>
          </p:nvSpPr>
          <p:spPr bwMode="auto">
            <a:xfrm>
              <a:off x="3936017" y="1961857"/>
              <a:ext cx="1662764" cy="64633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</a:rPr>
                <a:t>ETD: </a:t>
              </a:r>
              <a:r>
                <a:rPr lang="en-US" sz="12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-14.8% </a:t>
              </a:r>
              <a:br>
                <a:rPr lang="en-US" sz="1200" b="0" dirty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sz="12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(95% CI: -16.2 to -13.4;</a:t>
              </a:r>
              <a:br>
                <a:rPr lang="en-US" sz="1200" b="0" dirty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sz="1200" b="0" i="1" dirty="0">
                  <a:solidFill>
                    <a:schemeClr val="bg1"/>
                  </a:solidFill>
                  <a:latin typeface="Calibri" panose="020F0502020204030204" pitchFamily="34" charset="0"/>
                </a:rPr>
                <a:t>P</a:t>
              </a:r>
              <a:r>
                <a:rPr lang="en-US" sz="12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 &lt;.0001)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AA665AA-13F4-88C2-9949-5FE2B86125DD}"/>
                </a:ext>
              </a:extLst>
            </p:cNvPr>
            <p:cNvSpPr txBox="1"/>
            <p:nvPr/>
          </p:nvSpPr>
          <p:spPr bwMode="auto">
            <a:xfrm>
              <a:off x="4978479" y="2469373"/>
              <a:ext cx="150567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</a:rPr>
                <a:t>ETD: </a:t>
              </a:r>
              <a:r>
                <a:rPr lang="en-US" sz="12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-3.1% </a:t>
              </a:r>
              <a:br>
                <a:rPr lang="en-US" sz="1200" b="0" dirty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sz="12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(95% CI: -4.7 to -1.6;</a:t>
              </a:r>
              <a:br>
                <a:rPr lang="en-US" sz="1200" b="0" dirty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sz="1200" b="0" i="1" dirty="0">
                  <a:solidFill>
                    <a:schemeClr val="bg1"/>
                  </a:solidFill>
                  <a:latin typeface="Calibri" panose="020F0502020204030204" pitchFamily="34" charset="0"/>
                </a:rPr>
                <a:t>P</a:t>
              </a:r>
              <a:r>
                <a:rPr lang="en-US" sz="12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 &lt;.0001)</a:t>
              </a: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42001EA4-6814-88D5-3503-0D6036EDFB56}"/>
                </a:ext>
              </a:extLst>
            </p:cNvPr>
            <p:cNvSpPr/>
            <p:nvPr/>
          </p:nvSpPr>
          <p:spPr bwMode="auto">
            <a:xfrm>
              <a:off x="4971931" y="2699051"/>
              <a:ext cx="111258" cy="289411"/>
            </a:xfrm>
            <a:custGeom>
              <a:avLst/>
              <a:gdLst>
                <a:gd name="connsiteX0" fmla="*/ 0 w 111258"/>
                <a:gd name="connsiteY0" fmla="*/ 0 h 1161253"/>
                <a:gd name="connsiteX1" fmla="*/ 111258 w 111258"/>
                <a:gd name="connsiteY1" fmla="*/ 0 h 1161253"/>
                <a:gd name="connsiteX2" fmla="*/ 111258 w 111258"/>
                <a:gd name="connsiteY2" fmla="*/ 1161253 h 1161253"/>
                <a:gd name="connsiteX3" fmla="*/ 24338 w 111258"/>
                <a:gd name="connsiteY3" fmla="*/ 1161253 h 1161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1258" h="1161253">
                  <a:moveTo>
                    <a:pt x="0" y="0"/>
                  </a:moveTo>
                  <a:lnTo>
                    <a:pt x="111258" y="0"/>
                  </a:lnTo>
                  <a:lnTo>
                    <a:pt x="111258" y="1161253"/>
                  </a:lnTo>
                  <a:lnTo>
                    <a:pt x="24338" y="1161253"/>
                  </a:lnTo>
                </a:path>
              </a:pathLst>
            </a:custGeom>
            <a:noFill/>
            <a:ln w="28575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69" name="TextBox 268">
            <a:extLst>
              <a:ext uri="{FF2B5EF4-FFF2-40B4-BE49-F238E27FC236}">
                <a16:creationId xmlns:a16="http://schemas.microsoft.com/office/drawing/2014/main" id="{E930F1B4-C979-841D-63B5-12E81FCFA3BE}"/>
              </a:ext>
            </a:extLst>
          </p:cNvPr>
          <p:cNvSpPr txBox="1"/>
          <p:nvPr/>
        </p:nvSpPr>
        <p:spPr bwMode="auto">
          <a:xfrm>
            <a:off x="1078263" y="2038991"/>
            <a:ext cx="321681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Mean body weight at baseline: 113.0 kg</a:t>
            </a:r>
          </a:p>
        </p:txBody>
      </p:sp>
      <p:sp>
        <p:nvSpPr>
          <p:cNvPr id="342" name="TextBox 341">
            <a:extLst>
              <a:ext uri="{FF2B5EF4-FFF2-40B4-BE49-F238E27FC236}">
                <a16:creationId xmlns:a16="http://schemas.microsoft.com/office/drawing/2014/main" id="{7203B3C7-5313-A8A1-3119-93CA6A519A6B}"/>
              </a:ext>
            </a:extLst>
          </p:cNvPr>
          <p:cNvSpPr txBox="1"/>
          <p:nvPr/>
        </p:nvSpPr>
        <p:spPr bwMode="auto">
          <a:xfrm>
            <a:off x="1859674" y="4746434"/>
            <a:ext cx="240803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Semaglutide 7.2 mg (n = 1005)</a:t>
            </a:r>
          </a:p>
          <a:p>
            <a:pPr>
              <a:spcBef>
                <a:spcPts val="0"/>
              </a:spcBef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Semaglutide 2.4 mg (n = 201)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Placebo (n = 201)</a:t>
            </a:r>
          </a:p>
        </p:txBody>
      </p:sp>
      <p:sp>
        <p:nvSpPr>
          <p:cNvPr id="343" name="Rectangle 342">
            <a:extLst>
              <a:ext uri="{FF2B5EF4-FFF2-40B4-BE49-F238E27FC236}">
                <a16:creationId xmlns:a16="http://schemas.microsoft.com/office/drawing/2014/main" id="{F96E9085-FED0-C8A1-3E78-7FCF812C6985}"/>
              </a:ext>
            </a:extLst>
          </p:cNvPr>
          <p:cNvSpPr/>
          <p:nvPr/>
        </p:nvSpPr>
        <p:spPr bwMode="auto">
          <a:xfrm>
            <a:off x="1791908" y="4855128"/>
            <a:ext cx="87400" cy="87400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20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44" name="Rectangle 343">
            <a:extLst>
              <a:ext uri="{FF2B5EF4-FFF2-40B4-BE49-F238E27FC236}">
                <a16:creationId xmlns:a16="http://schemas.microsoft.com/office/drawing/2014/main" id="{3292CF45-D6EA-22D8-2A98-2E677356C454}"/>
              </a:ext>
            </a:extLst>
          </p:cNvPr>
          <p:cNvSpPr/>
          <p:nvPr/>
        </p:nvSpPr>
        <p:spPr bwMode="auto">
          <a:xfrm>
            <a:off x="1791390" y="5074639"/>
            <a:ext cx="87400" cy="87400"/>
          </a:xfrm>
          <a:prstGeom prst="rect">
            <a:avLst/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20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45" name="Rectangle 344">
            <a:extLst>
              <a:ext uri="{FF2B5EF4-FFF2-40B4-BE49-F238E27FC236}">
                <a16:creationId xmlns:a16="http://schemas.microsoft.com/office/drawing/2014/main" id="{E60275B1-9903-432E-08FB-4CE87D1C8342}"/>
              </a:ext>
            </a:extLst>
          </p:cNvPr>
          <p:cNvSpPr/>
          <p:nvPr/>
        </p:nvSpPr>
        <p:spPr bwMode="auto">
          <a:xfrm>
            <a:off x="1791390" y="5276972"/>
            <a:ext cx="87400" cy="87400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20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Text Box 11">
            <a:extLst>
              <a:ext uri="{FF2B5EF4-FFF2-40B4-BE49-F238E27FC236}">
                <a16:creationId xmlns:a16="http://schemas.microsoft.com/office/drawing/2014/main" id="{BD83B4FF-A009-6514-C362-9604B5C7A4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165" y="6241671"/>
            <a:ext cx="6554896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en-US" sz="1200" b="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Wharton. Lancet Diabetes Endocrinol. 2025;13:949. Wharton. EASD 2025. </a:t>
            </a:r>
            <a:r>
              <a:rPr lang="en-US" sz="1200" b="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Abstr</a:t>
            </a:r>
            <a:r>
              <a:rPr lang="en-US" sz="1200" b="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145.</a:t>
            </a:r>
            <a:br>
              <a:rPr lang="en-US" sz="1200" b="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200" b="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Roux. </a:t>
            </a:r>
            <a:r>
              <a:rPr lang="en-US" sz="1200" b="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ObesityWeek</a:t>
            </a:r>
            <a:r>
              <a:rPr lang="en-US" sz="1200" b="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2025. </a:t>
            </a:r>
            <a:r>
              <a:rPr lang="en-US" sz="1200" b="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Abstr</a:t>
            </a:r>
            <a:r>
              <a:rPr lang="en-US" sz="1200" b="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059. </a:t>
            </a:r>
            <a:r>
              <a:rPr lang="en-US" sz="1200" b="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Hjelmesaeth</a:t>
            </a:r>
            <a:r>
              <a:rPr lang="en-US" sz="1200" b="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EASD 2025. </a:t>
            </a:r>
            <a:r>
              <a:rPr lang="en-US" sz="1200" b="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Abstr</a:t>
            </a:r>
            <a:r>
              <a:rPr lang="en-US" sz="1200" b="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147. </a:t>
            </a:r>
          </a:p>
        </p:txBody>
      </p:sp>
    </p:spTree>
    <p:extLst>
      <p:ext uri="{BB962C8B-B14F-4D97-AF65-F5344CB8AC3E}">
        <p14:creationId xmlns:p14="http://schemas.microsoft.com/office/powerpoint/2010/main" val="23682593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54498-4C6D-9565-FA78-ED493419DC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28572-DC90-D703-DBF0-22B7B1CC0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UP: Differences in Responses to Semaglutide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42A5A0-2564-58E2-47AD-7D21E741E2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1819" y="1510730"/>
            <a:ext cx="5408455" cy="4678738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Some patients in semaglutide 7.2 mg arm were treated at lower doses due to AEs or sufficient efficacy with the lower dose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End-of-trial doses for semaglutide 7.2 arm: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000" dirty="0"/>
              <a:t>7.2 mg (n = 669)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000" dirty="0"/>
              <a:t>2.4 mg (n = 66)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000" dirty="0"/>
              <a:t>&lt;2.4 mg (n = 144)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Patients with semaglutide 7.2 mg dose at trial end had higher body weight, BMI, and waist circumference at baseline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b="1" dirty="0"/>
              <a:t>Body weight reductions were similar across all end-dose groups</a:t>
            </a:r>
          </a:p>
        </p:txBody>
      </p:sp>
      <p:sp>
        <p:nvSpPr>
          <p:cNvPr id="271" name="Freeform: Shape 270">
            <a:extLst>
              <a:ext uri="{FF2B5EF4-FFF2-40B4-BE49-F238E27FC236}">
                <a16:creationId xmlns:a16="http://schemas.microsoft.com/office/drawing/2014/main" id="{7C646779-959A-4F02-2027-FB1DBA80FCD8}"/>
              </a:ext>
            </a:extLst>
          </p:cNvPr>
          <p:cNvSpPr/>
          <p:nvPr/>
        </p:nvSpPr>
        <p:spPr bwMode="auto">
          <a:xfrm>
            <a:off x="7699356" y="1947834"/>
            <a:ext cx="3485812" cy="1190344"/>
          </a:xfrm>
          <a:custGeom>
            <a:avLst/>
            <a:gdLst>
              <a:gd name="connsiteX0" fmla="*/ 0 w 3485812"/>
              <a:gd name="connsiteY0" fmla="*/ 0 h 1190344"/>
              <a:gd name="connsiteX1" fmla="*/ 169083 w 3485812"/>
              <a:gd name="connsiteY1" fmla="*/ 151499 h 1190344"/>
              <a:gd name="connsiteX2" fmla="*/ 385509 w 3485812"/>
              <a:gd name="connsiteY2" fmla="*/ 285412 h 1190344"/>
              <a:gd name="connsiteX3" fmla="*/ 577587 w 3485812"/>
              <a:gd name="connsiteY3" fmla="*/ 428794 h 1190344"/>
              <a:gd name="connsiteX4" fmla="*/ 762902 w 3485812"/>
              <a:gd name="connsiteY4" fmla="*/ 541065 h 1190344"/>
              <a:gd name="connsiteX5" fmla="*/ 956333 w 3485812"/>
              <a:gd name="connsiteY5" fmla="*/ 697974 h 1190344"/>
              <a:gd name="connsiteX6" fmla="*/ 1163290 w 3485812"/>
              <a:gd name="connsiteY6" fmla="*/ 826477 h 1190344"/>
              <a:gd name="connsiteX7" fmla="*/ 1547446 w 3485812"/>
              <a:gd name="connsiteY7" fmla="*/ 967154 h 1190344"/>
              <a:gd name="connsiteX8" fmla="*/ 1935661 w 3485812"/>
              <a:gd name="connsiteY8" fmla="*/ 1079425 h 1190344"/>
              <a:gd name="connsiteX9" fmla="*/ 2306290 w 3485812"/>
              <a:gd name="connsiteY9" fmla="*/ 1109184 h 1190344"/>
              <a:gd name="connsiteX10" fmla="*/ 2713442 w 3485812"/>
              <a:gd name="connsiteY10" fmla="*/ 1163290 h 1190344"/>
              <a:gd name="connsiteX11" fmla="*/ 3103008 w 3485812"/>
              <a:gd name="connsiteY11" fmla="*/ 1168701 h 1190344"/>
              <a:gd name="connsiteX12" fmla="*/ 3485812 w 3485812"/>
              <a:gd name="connsiteY12" fmla="*/ 1190344 h 1190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85812" h="1190344">
                <a:moveTo>
                  <a:pt x="0" y="0"/>
                </a:moveTo>
                <a:lnTo>
                  <a:pt x="169083" y="151499"/>
                </a:lnTo>
                <a:lnTo>
                  <a:pt x="385509" y="285412"/>
                </a:lnTo>
                <a:lnTo>
                  <a:pt x="577587" y="428794"/>
                </a:lnTo>
                <a:lnTo>
                  <a:pt x="762902" y="541065"/>
                </a:lnTo>
                <a:lnTo>
                  <a:pt x="956333" y="697974"/>
                </a:lnTo>
                <a:lnTo>
                  <a:pt x="1163290" y="826477"/>
                </a:lnTo>
                <a:lnTo>
                  <a:pt x="1547446" y="967154"/>
                </a:lnTo>
                <a:lnTo>
                  <a:pt x="1935661" y="1079425"/>
                </a:lnTo>
                <a:lnTo>
                  <a:pt x="2306290" y="1109184"/>
                </a:lnTo>
                <a:lnTo>
                  <a:pt x="2713442" y="1163290"/>
                </a:lnTo>
                <a:lnTo>
                  <a:pt x="3103008" y="1168701"/>
                </a:lnTo>
                <a:lnTo>
                  <a:pt x="3485812" y="1190344"/>
                </a:lnTo>
              </a:path>
            </a:pathLst>
          </a:custGeom>
          <a:noFill/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Box 11">
            <a:extLst>
              <a:ext uri="{FF2B5EF4-FFF2-40B4-BE49-F238E27FC236}">
                <a16:creationId xmlns:a16="http://schemas.microsoft.com/office/drawing/2014/main" id="{E6D5D6F6-A8FD-DB5D-215D-9C37C60F5A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165" y="6407871"/>
            <a:ext cx="5221351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en-US" sz="1200" b="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Garvey. ObesityWeek 2025. Abstr 603.</a:t>
            </a:r>
          </a:p>
        </p:txBody>
      </p:sp>
      <p:sp>
        <p:nvSpPr>
          <p:cNvPr id="270" name="Freeform: Shape 269">
            <a:extLst>
              <a:ext uri="{FF2B5EF4-FFF2-40B4-BE49-F238E27FC236}">
                <a16:creationId xmlns:a16="http://schemas.microsoft.com/office/drawing/2014/main" id="{E2D124E0-C100-8EBA-29DD-DF3A5068278F}"/>
              </a:ext>
            </a:extLst>
          </p:cNvPr>
          <p:cNvSpPr/>
          <p:nvPr/>
        </p:nvSpPr>
        <p:spPr bwMode="auto">
          <a:xfrm>
            <a:off x="7697436" y="1939187"/>
            <a:ext cx="3474720" cy="1291693"/>
          </a:xfrm>
          <a:custGeom>
            <a:avLst/>
            <a:gdLst>
              <a:gd name="connsiteX0" fmla="*/ 0 w 3474720"/>
              <a:gd name="connsiteY0" fmla="*/ 0 h 1291693"/>
              <a:gd name="connsiteX1" fmla="*/ 168052 w 3474720"/>
              <a:gd name="connsiteY1" fmla="*/ 126863 h 1291693"/>
              <a:gd name="connsiteX2" fmla="*/ 362465 w 3474720"/>
              <a:gd name="connsiteY2" fmla="*/ 233955 h 1291693"/>
              <a:gd name="connsiteX3" fmla="*/ 556878 w 3474720"/>
              <a:gd name="connsiteY3" fmla="*/ 354227 h 1291693"/>
              <a:gd name="connsiteX4" fmla="*/ 749643 w 3474720"/>
              <a:gd name="connsiteY4" fmla="*/ 471204 h 1291693"/>
              <a:gd name="connsiteX5" fmla="*/ 940761 w 3474720"/>
              <a:gd name="connsiteY5" fmla="*/ 586534 h 1291693"/>
              <a:gd name="connsiteX6" fmla="*/ 1140116 w 3474720"/>
              <a:gd name="connsiteY6" fmla="*/ 710102 h 1291693"/>
              <a:gd name="connsiteX7" fmla="*/ 1522352 w 3474720"/>
              <a:gd name="connsiteY7" fmla="*/ 892982 h 1291693"/>
              <a:gd name="connsiteX8" fmla="*/ 1937539 w 3474720"/>
              <a:gd name="connsiteY8" fmla="*/ 1021492 h 1291693"/>
              <a:gd name="connsiteX9" fmla="*/ 2308242 w 3474720"/>
              <a:gd name="connsiteY9" fmla="*/ 1105518 h 1291693"/>
              <a:gd name="connsiteX10" fmla="*/ 2716839 w 3474720"/>
              <a:gd name="connsiteY10" fmla="*/ 1187896 h 1291693"/>
              <a:gd name="connsiteX11" fmla="*/ 3094132 w 3474720"/>
              <a:gd name="connsiteY11" fmla="*/ 1242266 h 1291693"/>
              <a:gd name="connsiteX12" fmla="*/ 3474720 w 3474720"/>
              <a:gd name="connsiteY12" fmla="*/ 1291693 h 1291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291693">
                <a:moveTo>
                  <a:pt x="0" y="0"/>
                </a:moveTo>
                <a:lnTo>
                  <a:pt x="168052" y="126863"/>
                </a:lnTo>
                <a:lnTo>
                  <a:pt x="362465" y="233955"/>
                </a:lnTo>
                <a:lnTo>
                  <a:pt x="556878" y="354227"/>
                </a:lnTo>
                <a:lnTo>
                  <a:pt x="749643" y="471204"/>
                </a:lnTo>
                <a:lnTo>
                  <a:pt x="940761" y="586534"/>
                </a:lnTo>
                <a:lnTo>
                  <a:pt x="1140116" y="710102"/>
                </a:lnTo>
                <a:lnTo>
                  <a:pt x="1522352" y="892982"/>
                </a:lnTo>
                <a:lnTo>
                  <a:pt x="1937539" y="1021492"/>
                </a:lnTo>
                <a:lnTo>
                  <a:pt x="2308242" y="1105518"/>
                </a:lnTo>
                <a:lnTo>
                  <a:pt x="2716839" y="1187896"/>
                </a:lnTo>
                <a:lnTo>
                  <a:pt x="3094132" y="1242266"/>
                </a:lnTo>
                <a:lnTo>
                  <a:pt x="3474720" y="1291693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86C981B1-0A8C-A858-52E5-B01DB63EC8F5}"/>
              </a:ext>
            </a:extLst>
          </p:cNvPr>
          <p:cNvGrpSpPr/>
          <p:nvPr/>
        </p:nvGrpSpPr>
        <p:grpSpPr>
          <a:xfrm>
            <a:off x="7834582" y="2043602"/>
            <a:ext cx="3370986" cy="1220298"/>
            <a:chOff x="7834582" y="2043602"/>
            <a:chExt cx="3370986" cy="1220298"/>
          </a:xfrm>
        </p:grpSpPr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8CC66272-1309-C402-B6CF-5D7C769699AF}"/>
                </a:ext>
              </a:extLst>
            </p:cNvPr>
            <p:cNvGrpSpPr/>
            <p:nvPr/>
          </p:nvGrpSpPr>
          <p:grpSpPr>
            <a:xfrm>
              <a:off x="9969274" y="3017318"/>
              <a:ext cx="63661" cy="53965"/>
              <a:chOff x="10005156" y="3204828"/>
              <a:chExt cx="63661" cy="105330"/>
            </a:xfrm>
          </p:grpSpPr>
          <p:cxnSp>
            <p:nvCxnSpPr>
              <p:cNvPr id="80" name="Straight Connector 79">
                <a:extLst>
                  <a:ext uri="{FF2B5EF4-FFF2-40B4-BE49-F238E27FC236}">
                    <a16:creationId xmlns:a16="http://schemas.microsoft.com/office/drawing/2014/main" id="{B7A69D76-8DB9-C2E1-45EF-9334CC419ABF}"/>
                  </a:ext>
                </a:extLst>
              </p:cNvPr>
              <p:cNvCxnSpPr/>
              <p:nvPr/>
            </p:nvCxnSpPr>
            <p:spPr bwMode="auto">
              <a:xfrm>
                <a:off x="10005156" y="3204828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515C32E5-DE50-B75F-E14C-0B89669137ED}"/>
                  </a:ext>
                </a:extLst>
              </p:cNvPr>
              <p:cNvCxnSpPr/>
              <p:nvPr/>
            </p:nvCxnSpPr>
            <p:spPr bwMode="auto">
              <a:xfrm>
                <a:off x="10005156" y="3310158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2" name="Straight Connector 81">
                <a:extLst>
                  <a:ext uri="{FF2B5EF4-FFF2-40B4-BE49-F238E27FC236}">
                    <a16:creationId xmlns:a16="http://schemas.microsoft.com/office/drawing/2014/main" id="{120C5579-5092-2131-26BE-B27342F85DC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038315" y="3210817"/>
                <a:ext cx="0" cy="983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735E6079-1B36-1EDE-C640-3DC61269DB31}"/>
                </a:ext>
              </a:extLst>
            </p:cNvPr>
            <p:cNvGrpSpPr/>
            <p:nvPr/>
          </p:nvGrpSpPr>
          <p:grpSpPr>
            <a:xfrm>
              <a:off x="10369324" y="3093518"/>
              <a:ext cx="63661" cy="53965"/>
              <a:chOff x="10005156" y="3204828"/>
              <a:chExt cx="63661" cy="105330"/>
            </a:xfrm>
          </p:grpSpPr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D6935A2F-84DB-D657-FCA6-E974E36273BC}"/>
                  </a:ext>
                </a:extLst>
              </p:cNvPr>
              <p:cNvCxnSpPr/>
              <p:nvPr/>
            </p:nvCxnSpPr>
            <p:spPr bwMode="auto">
              <a:xfrm>
                <a:off x="10005156" y="3204828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id="{F0A34259-56E7-067B-9140-E8A89D0B850F}"/>
                  </a:ext>
                </a:extLst>
              </p:cNvPr>
              <p:cNvCxnSpPr/>
              <p:nvPr/>
            </p:nvCxnSpPr>
            <p:spPr bwMode="auto">
              <a:xfrm>
                <a:off x="10005156" y="3310158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6096E0C7-6566-C679-87F7-B8DD7B253AC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038315" y="3210817"/>
                <a:ext cx="0" cy="983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AC6615A2-E18E-12A5-B24B-DEBD87EEB5E0}"/>
                </a:ext>
              </a:extLst>
            </p:cNvPr>
            <p:cNvGrpSpPr/>
            <p:nvPr/>
          </p:nvGrpSpPr>
          <p:grpSpPr>
            <a:xfrm>
              <a:off x="10754557" y="3155959"/>
              <a:ext cx="63661" cy="55024"/>
              <a:chOff x="10005156" y="3204828"/>
              <a:chExt cx="63661" cy="105330"/>
            </a:xfrm>
          </p:grpSpPr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3B6082B6-61A9-622E-8B3E-5E49BCDEF566}"/>
                  </a:ext>
                </a:extLst>
              </p:cNvPr>
              <p:cNvCxnSpPr/>
              <p:nvPr/>
            </p:nvCxnSpPr>
            <p:spPr bwMode="auto">
              <a:xfrm>
                <a:off x="10005156" y="3204828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DFEA5DF8-39A2-BB44-D837-8B26D33EE08A}"/>
                  </a:ext>
                </a:extLst>
              </p:cNvPr>
              <p:cNvCxnSpPr/>
              <p:nvPr/>
            </p:nvCxnSpPr>
            <p:spPr bwMode="auto">
              <a:xfrm>
                <a:off x="10005156" y="3310158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7445666C-58A6-9A13-FF1A-333DA91BD5E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038315" y="3210817"/>
                <a:ext cx="0" cy="983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2FBEE13F-97AB-1246-42C7-A49D65567C0E}"/>
                </a:ext>
              </a:extLst>
            </p:cNvPr>
            <p:cNvGrpSpPr/>
            <p:nvPr/>
          </p:nvGrpSpPr>
          <p:grpSpPr>
            <a:xfrm>
              <a:off x="11141907" y="3208876"/>
              <a:ext cx="63661" cy="55024"/>
              <a:chOff x="10005156" y="3204828"/>
              <a:chExt cx="63661" cy="105330"/>
            </a:xfrm>
          </p:grpSpPr>
          <p:cxnSp>
            <p:nvCxnSpPr>
              <p:cNvPr id="95" name="Straight Connector 94">
                <a:extLst>
                  <a:ext uri="{FF2B5EF4-FFF2-40B4-BE49-F238E27FC236}">
                    <a16:creationId xmlns:a16="http://schemas.microsoft.com/office/drawing/2014/main" id="{E3A4E0EF-5C9A-6F73-A416-58F86A423C3F}"/>
                  </a:ext>
                </a:extLst>
              </p:cNvPr>
              <p:cNvCxnSpPr/>
              <p:nvPr/>
            </p:nvCxnSpPr>
            <p:spPr bwMode="auto">
              <a:xfrm>
                <a:off x="10005156" y="3204828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6" name="Straight Connector 95">
                <a:extLst>
                  <a:ext uri="{FF2B5EF4-FFF2-40B4-BE49-F238E27FC236}">
                    <a16:creationId xmlns:a16="http://schemas.microsoft.com/office/drawing/2014/main" id="{4B5858C3-871F-5396-DF0C-C07A97962FC2}"/>
                  </a:ext>
                </a:extLst>
              </p:cNvPr>
              <p:cNvCxnSpPr/>
              <p:nvPr/>
            </p:nvCxnSpPr>
            <p:spPr bwMode="auto">
              <a:xfrm>
                <a:off x="10005156" y="3310158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7" name="Straight Connector 96">
                <a:extLst>
                  <a:ext uri="{FF2B5EF4-FFF2-40B4-BE49-F238E27FC236}">
                    <a16:creationId xmlns:a16="http://schemas.microsoft.com/office/drawing/2014/main" id="{6A8D0E23-DB31-4213-B35D-D66DAB06693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038315" y="3210817"/>
                <a:ext cx="0" cy="983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7F3FE3E7-20D1-AE86-17CD-3294C085D045}"/>
                </a:ext>
              </a:extLst>
            </p:cNvPr>
            <p:cNvGrpSpPr/>
            <p:nvPr/>
          </p:nvGrpSpPr>
          <p:grpSpPr>
            <a:xfrm>
              <a:off x="9200924" y="2812001"/>
              <a:ext cx="63661" cy="55024"/>
              <a:chOff x="10005156" y="3204828"/>
              <a:chExt cx="63661" cy="105330"/>
            </a:xfrm>
          </p:grpSpPr>
          <p:cxnSp>
            <p:nvCxnSpPr>
              <p:cNvPr id="99" name="Straight Connector 98">
                <a:extLst>
                  <a:ext uri="{FF2B5EF4-FFF2-40B4-BE49-F238E27FC236}">
                    <a16:creationId xmlns:a16="http://schemas.microsoft.com/office/drawing/2014/main" id="{30DDF55B-E347-F408-C13E-697FC791B822}"/>
                  </a:ext>
                </a:extLst>
              </p:cNvPr>
              <p:cNvCxnSpPr/>
              <p:nvPr/>
            </p:nvCxnSpPr>
            <p:spPr bwMode="auto">
              <a:xfrm>
                <a:off x="10005156" y="3204828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id="{8C3EB3E6-99BB-1C6D-D8DC-70010554B4C5}"/>
                  </a:ext>
                </a:extLst>
              </p:cNvPr>
              <p:cNvCxnSpPr/>
              <p:nvPr/>
            </p:nvCxnSpPr>
            <p:spPr bwMode="auto">
              <a:xfrm>
                <a:off x="10005156" y="3310158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1" name="Straight Connector 100">
                <a:extLst>
                  <a:ext uri="{FF2B5EF4-FFF2-40B4-BE49-F238E27FC236}">
                    <a16:creationId xmlns:a16="http://schemas.microsoft.com/office/drawing/2014/main" id="{B0A26637-DDFE-2EC4-B347-B5CB1A3BDCF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038315" y="3210817"/>
                <a:ext cx="0" cy="983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BD6995E5-3AC6-87B4-9E44-8CD3F26AD125}"/>
                </a:ext>
              </a:extLst>
            </p:cNvPr>
            <p:cNvGrpSpPr/>
            <p:nvPr/>
          </p:nvGrpSpPr>
          <p:grpSpPr>
            <a:xfrm>
              <a:off x="8812516" y="2624443"/>
              <a:ext cx="63661" cy="45719"/>
              <a:chOff x="10005156" y="3210817"/>
              <a:chExt cx="63661" cy="99341"/>
            </a:xfrm>
          </p:grpSpPr>
          <p:cxnSp>
            <p:nvCxnSpPr>
              <p:cNvPr id="103" name="Straight Connector 102">
                <a:extLst>
                  <a:ext uri="{FF2B5EF4-FFF2-40B4-BE49-F238E27FC236}">
                    <a16:creationId xmlns:a16="http://schemas.microsoft.com/office/drawing/2014/main" id="{66742EAB-A305-0293-91FD-D8B7E3A2E542}"/>
                  </a:ext>
                </a:extLst>
              </p:cNvPr>
              <p:cNvCxnSpPr/>
              <p:nvPr/>
            </p:nvCxnSpPr>
            <p:spPr bwMode="auto">
              <a:xfrm>
                <a:off x="10005156" y="3221032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4" name="Straight Connector 103">
                <a:extLst>
                  <a:ext uri="{FF2B5EF4-FFF2-40B4-BE49-F238E27FC236}">
                    <a16:creationId xmlns:a16="http://schemas.microsoft.com/office/drawing/2014/main" id="{13520E99-22FB-111C-8A44-A1471200ECA9}"/>
                  </a:ext>
                </a:extLst>
              </p:cNvPr>
              <p:cNvCxnSpPr/>
              <p:nvPr/>
            </p:nvCxnSpPr>
            <p:spPr bwMode="auto">
              <a:xfrm>
                <a:off x="10005156" y="3310158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5" name="Straight Connector 104">
                <a:extLst>
                  <a:ext uri="{FF2B5EF4-FFF2-40B4-BE49-F238E27FC236}">
                    <a16:creationId xmlns:a16="http://schemas.microsoft.com/office/drawing/2014/main" id="{F605304F-3AC4-8CD0-BACE-2945C23BCDD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038315" y="3210817"/>
                <a:ext cx="0" cy="983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09796350-F20E-926F-AE4A-4739CD97242F}"/>
                </a:ext>
              </a:extLst>
            </p:cNvPr>
            <p:cNvGrpSpPr/>
            <p:nvPr/>
          </p:nvGrpSpPr>
          <p:grpSpPr>
            <a:xfrm>
              <a:off x="8611432" y="2494268"/>
              <a:ext cx="63661" cy="45719"/>
              <a:chOff x="10005156" y="3210817"/>
              <a:chExt cx="63661" cy="99341"/>
            </a:xfrm>
          </p:grpSpPr>
          <p:cxnSp>
            <p:nvCxnSpPr>
              <p:cNvPr id="107" name="Straight Connector 106">
                <a:extLst>
                  <a:ext uri="{FF2B5EF4-FFF2-40B4-BE49-F238E27FC236}">
                    <a16:creationId xmlns:a16="http://schemas.microsoft.com/office/drawing/2014/main" id="{48B3FC68-2ECF-F1E9-EC7F-8AEC13C052AD}"/>
                  </a:ext>
                </a:extLst>
              </p:cNvPr>
              <p:cNvCxnSpPr/>
              <p:nvPr/>
            </p:nvCxnSpPr>
            <p:spPr bwMode="auto">
              <a:xfrm>
                <a:off x="10005156" y="3232526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8" name="Straight Connector 107">
                <a:extLst>
                  <a:ext uri="{FF2B5EF4-FFF2-40B4-BE49-F238E27FC236}">
                    <a16:creationId xmlns:a16="http://schemas.microsoft.com/office/drawing/2014/main" id="{D6FE6612-F208-5900-A160-1F7FE1119A3E}"/>
                  </a:ext>
                </a:extLst>
              </p:cNvPr>
              <p:cNvCxnSpPr/>
              <p:nvPr/>
            </p:nvCxnSpPr>
            <p:spPr bwMode="auto">
              <a:xfrm>
                <a:off x="10005156" y="3310158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9" name="Straight Connector 108">
                <a:extLst>
                  <a:ext uri="{FF2B5EF4-FFF2-40B4-BE49-F238E27FC236}">
                    <a16:creationId xmlns:a16="http://schemas.microsoft.com/office/drawing/2014/main" id="{20429916-E573-DD71-0FC4-F4DCF107DEE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038315" y="3210817"/>
                <a:ext cx="0" cy="983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094BD30D-612D-C93E-FFF2-4B336303C878}"/>
                </a:ext>
              </a:extLst>
            </p:cNvPr>
            <p:cNvGrpSpPr/>
            <p:nvPr/>
          </p:nvGrpSpPr>
          <p:grpSpPr>
            <a:xfrm>
              <a:off x="8413523" y="2382085"/>
              <a:ext cx="63661" cy="45719"/>
              <a:chOff x="10005156" y="3210817"/>
              <a:chExt cx="63661" cy="99341"/>
            </a:xfrm>
          </p:grpSpPr>
          <p:cxnSp>
            <p:nvCxnSpPr>
              <p:cNvPr id="111" name="Straight Connector 110">
                <a:extLst>
                  <a:ext uri="{FF2B5EF4-FFF2-40B4-BE49-F238E27FC236}">
                    <a16:creationId xmlns:a16="http://schemas.microsoft.com/office/drawing/2014/main" id="{FCC6E276-64E6-ED56-B8F4-22D1B4E0F339}"/>
                  </a:ext>
                </a:extLst>
              </p:cNvPr>
              <p:cNvCxnSpPr/>
              <p:nvPr/>
            </p:nvCxnSpPr>
            <p:spPr bwMode="auto">
              <a:xfrm>
                <a:off x="10005156" y="3232526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2" name="Straight Connector 111">
                <a:extLst>
                  <a:ext uri="{FF2B5EF4-FFF2-40B4-BE49-F238E27FC236}">
                    <a16:creationId xmlns:a16="http://schemas.microsoft.com/office/drawing/2014/main" id="{4CACF527-8526-B6C2-2264-DA1CB3C1E361}"/>
                  </a:ext>
                </a:extLst>
              </p:cNvPr>
              <p:cNvCxnSpPr/>
              <p:nvPr/>
            </p:nvCxnSpPr>
            <p:spPr bwMode="auto">
              <a:xfrm>
                <a:off x="10005156" y="3310158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3" name="Straight Connector 112">
                <a:extLst>
                  <a:ext uri="{FF2B5EF4-FFF2-40B4-BE49-F238E27FC236}">
                    <a16:creationId xmlns:a16="http://schemas.microsoft.com/office/drawing/2014/main" id="{101F1AE2-5091-33C9-A4B1-CB4ECEDFF24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038315" y="3210817"/>
                <a:ext cx="0" cy="983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0DF3F298-0BF7-59DE-212C-03F835CE6AF9}"/>
                </a:ext>
              </a:extLst>
            </p:cNvPr>
            <p:cNvGrpSpPr/>
            <p:nvPr/>
          </p:nvGrpSpPr>
          <p:grpSpPr>
            <a:xfrm>
              <a:off x="8227257" y="2263551"/>
              <a:ext cx="63661" cy="45719"/>
              <a:chOff x="10005156" y="3210817"/>
              <a:chExt cx="63661" cy="99341"/>
            </a:xfrm>
          </p:grpSpPr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id="{22A127C0-357F-CD3C-97F3-A91BAA696491}"/>
                  </a:ext>
                </a:extLst>
              </p:cNvPr>
              <p:cNvCxnSpPr/>
              <p:nvPr/>
            </p:nvCxnSpPr>
            <p:spPr bwMode="auto">
              <a:xfrm>
                <a:off x="10005156" y="3232526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44D11951-8118-9C45-46A1-46726E1EEE10}"/>
                  </a:ext>
                </a:extLst>
              </p:cNvPr>
              <p:cNvCxnSpPr/>
              <p:nvPr/>
            </p:nvCxnSpPr>
            <p:spPr bwMode="auto">
              <a:xfrm>
                <a:off x="10005156" y="3310158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7" name="Straight Connector 116">
                <a:extLst>
                  <a:ext uri="{FF2B5EF4-FFF2-40B4-BE49-F238E27FC236}">
                    <a16:creationId xmlns:a16="http://schemas.microsoft.com/office/drawing/2014/main" id="{61782A8D-B2B3-5C1C-0D75-D4F43E30097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038315" y="3210817"/>
                <a:ext cx="0" cy="983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154928D8-8308-A995-C18A-0A55351F0098}"/>
                </a:ext>
              </a:extLst>
            </p:cNvPr>
            <p:cNvGrpSpPr/>
            <p:nvPr/>
          </p:nvGrpSpPr>
          <p:grpSpPr>
            <a:xfrm>
              <a:off x="8026174" y="2145018"/>
              <a:ext cx="63661" cy="45719"/>
              <a:chOff x="10005156" y="3210817"/>
              <a:chExt cx="63661" cy="99341"/>
            </a:xfrm>
          </p:grpSpPr>
          <p:cxnSp>
            <p:nvCxnSpPr>
              <p:cNvPr id="119" name="Straight Connector 118">
                <a:extLst>
                  <a:ext uri="{FF2B5EF4-FFF2-40B4-BE49-F238E27FC236}">
                    <a16:creationId xmlns:a16="http://schemas.microsoft.com/office/drawing/2014/main" id="{9C7EB41A-2947-C17D-9AD8-591BA30EAB18}"/>
                  </a:ext>
                </a:extLst>
              </p:cNvPr>
              <p:cNvCxnSpPr/>
              <p:nvPr/>
            </p:nvCxnSpPr>
            <p:spPr bwMode="auto">
              <a:xfrm>
                <a:off x="10005156" y="3232526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0" name="Straight Connector 119">
                <a:extLst>
                  <a:ext uri="{FF2B5EF4-FFF2-40B4-BE49-F238E27FC236}">
                    <a16:creationId xmlns:a16="http://schemas.microsoft.com/office/drawing/2014/main" id="{5178FF88-28B1-3E3F-F1D7-D19FDFD95A0D}"/>
                  </a:ext>
                </a:extLst>
              </p:cNvPr>
              <p:cNvCxnSpPr/>
              <p:nvPr/>
            </p:nvCxnSpPr>
            <p:spPr bwMode="auto">
              <a:xfrm>
                <a:off x="10005156" y="3310158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1" name="Straight Connector 120">
                <a:extLst>
                  <a:ext uri="{FF2B5EF4-FFF2-40B4-BE49-F238E27FC236}">
                    <a16:creationId xmlns:a16="http://schemas.microsoft.com/office/drawing/2014/main" id="{D0BCA388-1780-7488-84E8-E357530454A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038315" y="3210817"/>
                <a:ext cx="0" cy="983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D5C970B9-08D0-E48F-04B5-A94538FA8485}"/>
                </a:ext>
              </a:extLst>
            </p:cNvPr>
            <p:cNvGrpSpPr/>
            <p:nvPr/>
          </p:nvGrpSpPr>
          <p:grpSpPr>
            <a:xfrm>
              <a:off x="7834582" y="2043602"/>
              <a:ext cx="63661" cy="45719"/>
              <a:chOff x="10005156" y="3210817"/>
              <a:chExt cx="63661" cy="99341"/>
            </a:xfrm>
          </p:grpSpPr>
          <p:cxnSp>
            <p:nvCxnSpPr>
              <p:cNvPr id="123" name="Straight Connector 122">
                <a:extLst>
                  <a:ext uri="{FF2B5EF4-FFF2-40B4-BE49-F238E27FC236}">
                    <a16:creationId xmlns:a16="http://schemas.microsoft.com/office/drawing/2014/main" id="{65B50EF4-DC39-99EB-C9C8-B11BA42DC085}"/>
                  </a:ext>
                </a:extLst>
              </p:cNvPr>
              <p:cNvCxnSpPr/>
              <p:nvPr/>
            </p:nvCxnSpPr>
            <p:spPr bwMode="auto">
              <a:xfrm>
                <a:off x="10005156" y="3232526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4" name="Straight Connector 123">
                <a:extLst>
                  <a:ext uri="{FF2B5EF4-FFF2-40B4-BE49-F238E27FC236}">
                    <a16:creationId xmlns:a16="http://schemas.microsoft.com/office/drawing/2014/main" id="{BB4E342A-3B28-F68E-72D3-11484E6C0409}"/>
                  </a:ext>
                </a:extLst>
              </p:cNvPr>
              <p:cNvCxnSpPr/>
              <p:nvPr/>
            </p:nvCxnSpPr>
            <p:spPr bwMode="auto">
              <a:xfrm>
                <a:off x="10005156" y="3310158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5" name="Straight Connector 124">
                <a:extLst>
                  <a:ext uri="{FF2B5EF4-FFF2-40B4-BE49-F238E27FC236}">
                    <a16:creationId xmlns:a16="http://schemas.microsoft.com/office/drawing/2014/main" id="{BC236AD4-1A5D-FEDD-A64C-8BFDCC8A03A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038315" y="3210817"/>
                <a:ext cx="0" cy="983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26CB270E-448B-DCB0-4BF0-DED36E4C3BE7}"/>
                </a:ext>
              </a:extLst>
            </p:cNvPr>
            <p:cNvGrpSpPr/>
            <p:nvPr/>
          </p:nvGrpSpPr>
          <p:grpSpPr>
            <a:xfrm>
              <a:off x="9599916" y="2936875"/>
              <a:ext cx="63661" cy="59267"/>
              <a:chOff x="10005156" y="3204828"/>
              <a:chExt cx="63661" cy="105330"/>
            </a:xfrm>
          </p:grpSpPr>
          <p:cxnSp>
            <p:nvCxnSpPr>
              <p:cNvPr id="131" name="Straight Connector 130">
                <a:extLst>
                  <a:ext uri="{FF2B5EF4-FFF2-40B4-BE49-F238E27FC236}">
                    <a16:creationId xmlns:a16="http://schemas.microsoft.com/office/drawing/2014/main" id="{32B1FBFF-5E01-7BBD-AE35-D326B00F80D3}"/>
                  </a:ext>
                </a:extLst>
              </p:cNvPr>
              <p:cNvCxnSpPr/>
              <p:nvPr/>
            </p:nvCxnSpPr>
            <p:spPr bwMode="auto">
              <a:xfrm>
                <a:off x="10005156" y="3204828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32" name="Straight Connector 131">
                <a:extLst>
                  <a:ext uri="{FF2B5EF4-FFF2-40B4-BE49-F238E27FC236}">
                    <a16:creationId xmlns:a16="http://schemas.microsoft.com/office/drawing/2014/main" id="{63E80566-A6AA-58C2-3241-79C9EFEB35E1}"/>
                  </a:ext>
                </a:extLst>
              </p:cNvPr>
              <p:cNvCxnSpPr/>
              <p:nvPr/>
            </p:nvCxnSpPr>
            <p:spPr bwMode="auto">
              <a:xfrm>
                <a:off x="10005156" y="3310158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33" name="Straight Connector 132">
                <a:extLst>
                  <a:ext uri="{FF2B5EF4-FFF2-40B4-BE49-F238E27FC236}">
                    <a16:creationId xmlns:a16="http://schemas.microsoft.com/office/drawing/2014/main" id="{A1EDD8C8-ED59-0589-8E18-998B40E21CB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038315" y="3210817"/>
                <a:ext cx="0" cy="983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1F8A61A0-33F3-BC11-69C1-F81629DD80C4}"/>
              </a:ext>
            </a:extLst>
          </p:cNvPr>
          <p:cNvSpPr txBox="1"/>
          <p:nvPr/>
        </p:nvSpPr>
        <p:spPr bwMode="auto">
          <a:xfrm>
            <a:off x="7908925" y="1510730"/>
            <a:ext cx="321681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Mean Change in Body Weight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2E65D74-D99D-35C4-BC55-A3CCDCB9BA5E}"/>
              </a:ext>
            </a:extLst>
          </p:cNvPr>
          <p:cNvSpPr txBox="1"/>
          <p:nvPr/>
        </p:nvSpPr>
        <p:spPr bwMode="auto">
          <a:xfrm>
            <a:off x="8125654" y="3868916"/>
            <a:ext cx="321681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Mean Change in BMI</a:t>
            </a:r>
          </a:p>
        </p:txBody>
      </p:sp>
      <p:sp>
        <p:nvSpPr>
          <p:cNvPr id="541" name="Freeform: Shape 540">
            <a:extLst>
              <a:ext uri="{FF2B5EF4-FFF2-40B4-BE49-F238E27FC236}">
                <a16:creationId xmlns:a16="http://schemas.microsoft.com/office/drawing/2014/main" id="{DF693C7D-C438-6E7D-B5FF-2842153292F6}"/>
              </a:ext>
            </a:extLst>
          </p:cNvPr>
          <p:cNvSpPr/>
          <p:nvPr/>
        </p:nvSpPr>
        <p:spPr bwMode="auto">
          <a:xfrm>
            <a:off x="7866681" y="4667573"/>
            <a:ext cx="3617563" cy="767166"/>
          </a:xfrm>
          <a:custGeom>
            <a:avLst/>
            <a:gdLst>
              <a:gd name="connsiteX0" fmla="*/ 0 w 3617563"/>
              <a:gd name="connsiteY0" fmla="*/ 0 h 767166"/>
              <a:gd name="connsiteX1" fmla="*/ 211811 w 3617563"/>
              <a:gd name="connsiteY1" fmla="*/ 99447 h 767166"/>
              <a:gd name="connsiteX2" fmla="*/ 411997 w 3617563"/>
              <a:gd name="connsiteY2" fmla="*/ 184688 h 767166"/>
              <a:gd name="connsiteX3" fmla="*/ 614766 w 3617563"/>
              <a:gd name="connsiteY3" fmla="*/ 267346 h 767166"/>
              <a:gd name="connsiteX4" fmla="*/ 820119 w 3617563"/>
              <a:gd name="connsiteY4" fmla="*/ 351295 h 767166"/>
              <a:gd name="connsiteX5" fmla="*/ 1012556 w 3617563"/>
              <a:gd name="connsiteY5" fmla="*/ 440410 h 767166"/>
              <a:gd name="connsiteX6" fmla="*/ 1214034 w 3617563"/>
              <a:gd name="connsiteY6" fmla="*/ 525651 h 767166"/>
              <a:gd name="connsiteX7" fmla="*/ 1604075 w 3617563"/>
              <a:gd name="connsiteY7" fmla="*/ 612183 h 767166"/>
              <a:gd name="connsiteX8" fmla="*/ 2017363 w 3617563"/>
              <a:gd name="connsiteY8" fmla="*/ 671593 h 767166"/>
              <a:gd name="connsiteX9" fmla="*/ 2417736 w 3617563"/>
              <a:gd name="connsiteY9" fmla="*/ 716796 h 767166"/>
              <a:gd name="connsiteX10" fmla="*/ 2810360 w 3617563"/>
              <a:gd name="connsiteY10" fmla="*/ 740044 h 767166"/>
              <a:gd name="connsiteX11" fmla="*/ 3215899 w 3617563"/>
              <a:gd name="connsiteY11" fmla="*/ 756834 h 767166"/>
              <a:gd name="connsiteX12" fmla="*/ 3617563 w 3617563"/>
              <a:gd name="connsiteY12" fmla="*/ 767166 h 767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617563" h="767166">
                <a:moveTo>
                  <a:pt x="0" y="0"/>
                </a:moveTo>
                <a:lnTo>
                  <a:pt x="211811" y="99447"/>
                </a:lnTo>
                <a:lnTo>
                  <a:pt x="411997" y="184688"/>
                </a:lnTo>
                <a:lnTo>
                  <a:pt x="614766" y="267346"/>
                </a:lnTo>
                <a:lnTo>
                  <a:pt x="820119" y="351295"/>
                </a:lnTo>
                <a:lnTo>
                  <a:pt x="1012556" y="440410"/>
                </a:lnTo>
                <a:lnTo>
                  <a:pt x="1214034" y="525651"/>
                </a:lnTo>
                <a:lnTo>
                  <a:pt x="1604075" y="612183"/>
                </a:lnTo>
                <a:lnTo>
                  <a:pt x="2017363" y="671593"/>
                </a:lnTo>
                <a:lnTo>
                  <a:pt x="2417736" y="716796"/>
                </a:lnTo>
                <a:lnTo>
                  <a:pt x="2810360" y="740044"/>
                </a:lnTo>
                <a:lnTo>
                  <a:pt x="3215899" y="756834"/>
                </a:lnTo>
                <a:lnTo>
                  <a:pt x="3617563" y="767166"/>
                </a:lnTo>
              </a:path>
            </a:pathLst>
          </a:custGeom>
          <a:noFill/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2" name="Freeform: Shape 541">
            <a:extLst>
              <a:ext uri="{FF2B5EF4-FFF2-40B4-BE49-F238E27FC236}">
                <a16:creationId xmlns:a16="http://schemas.microsoft.com/office/drawing/2014/main" id="{8F5E118E-38D3-F362-F07C-20730A36813C}"/>
              </a:ext>
            </a:extLst>
          </p:cNvPr>
          <p:cNvSpPr/>
          <p:nvPr/>
        </p:nvSpPr>
        <p:spPr bwMode="auto">
          <a:xfrm>
            <a:off x="7869264" y="4881966"/>
            <a:ext cx="3609814" cy="783956"/>
          </a:xfrm>
          <a:custGeom>
            <a:avLst/>
            <a:gdLst>
              <a:gd name="connsiteX0" fmla="*/ 0 w 3609814"/>
              <a:gd name="connsiteY0" fmla="*/ 0 h 783956"/>
              <a:gd name="connsiteX1" fmla="*/ 207936 w 3609814"/>
              <a:gd name="connsiteY1" fmla="*/ 109780 h 783956"/>
              <a:gd name="connsiteX2" fmla="*/ 409414 w 3609814"/>
              <a:gd name="connsiteY2" fmla="*/ 205353 h 783956"/>
              <a:gd name="connsiteX3" fmla="*/ 608309 w 3609814"/>
              <a:gd name="connsiteY3" fmla="*/ 299634 h 783956"/>
              <a:gd name="connsiteX4" fmla="*/ 808495 w 3609814"/>
              <a:gd name="connsiteY4" fmla="*/ 401665 h 783956"/>
              <a:gd name="connsiteX5" fmla="*/ 1008682 w 3609814"/>
              <a:gd name="connsiteY5" fmla="*/ 481739 h 783956"/>
              <a:gd name="connsiteX6" fmla="*/ 1214034 w 3609814"/>
              <a:gd name="connsiteY6" fmla="*/ 573437 h 783956"/>
              <a:gd name="connsiteX7" fmla="*/ 1609241 w 3609814"/>
              <a:gd name="connsiteY7" fmla="*/ 689675 h 783956"/>
              <a:gd name="connsiteX8" fmla="*/ 2013489 w 3609814"/>
              <a:gd name="connsiteY8" fmla="*/ 756834 h 783956"/>
              <a:gd name="connsiteX9" fmla="*/ 2416444 w 3609814"/>
              <a:gd name="connsiteY9" fmla="*/ 772332 h 783956"/>
              <a:gd name="connsiteX10" fmla="*/ 2807777 w 3609814"/>
              <a:gd name="connsiteY10" fmla="*/ 778790 h 783956"/>
              <a:gd name="connsiteX11" fmla="*/ 3218482 w 3609814"/>
              <a:gd name="connsiteY11" fmla="*/ 783956 h 783956"/>
              <a:gd name="connsiteX12" fmla="*/ 3609814 w 3609814"/>
              <a:gd name="connsiteY12" fmla="*/ 776207 h 783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609814" h="783956">
                <a:moveTo>
                  <a:pt x="0" y="0"/>
                </a:moveTo>
                <a:lnTo>
                  <a:pt x="207936" y="109780"/>
                </a:lnTo>
                <a:lnTo>
                  <a:pt x="409414" y="205353"/>
                </a:lnTo>
                <a:lnTo>
                  <a:pt x="608309" y="299634"/>
                </a:lnTo>
                <a:lnTo>
                  <a:pt x="808495" y="401665"/>
                </a:lnTo>
                <a:lnTo>
                  <a:pt x="1008682" y="481739"/>
                </a:lnTo>
                <a:lnTo>
                  <a:pt x="1214034" y="573437"/>
                </a:lnTo>
                <a:lnTo>
                  <a:pt x="1609241" y="689675"/>
                </a:lnTo>
                <a:lnTo>
                  <a:pt x="2013489" y="756834"/>
                </a:lnTo>
                <a:lnTo>
                  <a:pt x="2416444" y="772332"/>
                </a:lnTo>
                <a:lnTo>
                  <a:pt x="2807777" y="778790"/>
                </a:lnTo>
                <a:lnTo>
                  <a:pt x="3218482" y="783956"/>
                </a:lnTo>
                <a:lnTo>
                  <a:pt x="3609814" y="776207"/>
                </a:lnTo>
              </a:path>
            </a:pathLst>
          </a:custGeom>
          <a:noFill/>
          <a:ln w="28575">
            <a:solidFill>
              <a:schemeClr val="accent2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1A04E04-2574-62D5-793D-2377D8A11BCC}"/>
              </a:ext>
            </a:extLst>
          </p:cNvPr>
          <p:cNvSpPr txBox="1"/>
          <p:nvPr/>
        </p:nvSpPr>
        <p:spPr bwMode="auto">
          <a:xfrm>
            <a:off x="8464325" y="5918457"/>
            <a:ext cx="180046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Wk</a:t>
            </a:r>
          </a:p>
        </p:txBody>
      </p:sp>
      <p:sp>
        <p:nvSpPr>
          <p:cNvPr id="540" name="Freeform: Shape 539">
            <a:extLst>
              <a:ext uri="{FF2B5EF4-FFF2-40B4-BE49-F238E27FC236}">
                <a16:creationId xmlns:a16="http://schemas.microsoft.com/office/drawing/2014/main" id="{A2DF25FC-225C-81D7-5B0C-EAE3CB5797B8}"/>
              </a:ext>
            </a:extLst>
          </p:cNvPr>
          <p:cNvSpPr/>
          <p:nvPr/>
        </p:nvSpPr>
        <p:spPr bwMode="auto">
          <a:xfrm>
            <a:off x="7719447" y="4251702"/>
            <a:ext cx="3759631" cy="1003515"/>
          </a:xfrm>
          <a:custGeom>
            <a:avLst/>
            <a:gdLst>
              <a:gd name="connsiteX0" fmla="*/ 0 w 3759631"/>
              <a:gd name="connsiteY0" fmla="*/ 0 h 1003515"/>
              <a:gd name="connsiteX1" fmla="*/ 149817 w 3759631"/>
              <a:gd name="connsiteY1" fmla="*/ 126569 h 1003515"/>
              <a:gd name="connsiteX2" fmla="*/ 351295 w 3759631"/>
              <a:gd name="connsiteY2" fmla="*/ 224725 h 1003515"/>
              <a:gd name="connsiteX3" fmla="*/ 559231 w 3759631"/>
              <a:gd name="connsiteY3" fmla="*/ 295759 h 1003515"/>
              <a:gd name="connsiteX4" fmla="*/ 749085 w 3759631"/>
              <a:gd name="connsiteY4" fmla="*/ 378417 h 1003515"/>
              <a:gd name="connsiteX5" fmla="*/ 973811 w 3759631"/>
              <a:gd name="connsiteY5" fmla="*/ 446867 h 1003515"/>
              <a:gd name="connsiteX6" fmla="*/ 1149458 w 3759631"/>
              <a:gd name="connsiteY6" fmla="*/ 538566 h 1003515"/>
              <a:gd name="connsiteX7" fmla="*/ 1348353 w 3759631"/>
              <a:gd name="connsiteY7" fmla="*/ 622515 h 1003515"/>
              <a:gd name="connsiteX8" fmla="*/ 1759058 w 3759631"/>
              <a:gd name="connsiteY8" fmla="*/ 741335 h 1003515"/>
              <a:gd name="connsiteX9" fmla="*/ 2156848 w 3759631"/>
              <a:gd name="connsiteY9" fmla="*/ 821410 h 1003515"/>
              <a:gd name="connsiteX10" fmla="*/ 2554638 w 3759631"/>
              <a:gd name="connsiteY10" fmla="*/ 879529 h 1003515"/>
              <a:gd name="connsiteX11" fmla="*/ 2957594 w 3759631"/>
              <a:gd name="connsiteY11" fmla="*/ 926023 h 1003515"/>
              <a:gd name="connsiteX12" fmla="*/ 3352800 w 3759631"/>
              <a:gd name="connsiteY12" fmla="*/ 971227 h 1003515"/>
              <a:gd name="connsiteX13" fmla="*/ 3759631 w 3759631"/>
              <a:gd name="connsiteY13" fmla="*/ 1003515 h 1003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759631" h="1003515">
                <a:moveTo>
                  <a:pt x="0" y="0"/>
                </a:moveTo>
                <a:lnTo>
                  <a:pt x="149817" y="126569"/>
                </a:lnTo>
                <a:lnTo>
                  <a:pt x="351295" y="224725"/>
                </a:lnTo>
                <a:lnTo>
                  <a:pt x="559231" y="295759"/>
                </a:lnTo>
                <a:lnTo>
                  <a:pt x="749085" y="378417"/>
                </a:lnTo>
                <a:lnTo>
                  <a:pt x="973811" y="446867"/>
                </a:lnTo>
                <a:lnTo>
                  <a:pt x="1149458" y="538566"/>
                </a:lnTo>
                <a:lnTo>
                  <a:pt x="1348353" y="622515"/>
                </a:lnTo>
                <a:lnTo>
                  <a:pt x="1759058" y="741335"/>
                </a:lnTo>
                <a:lnTo>
                  <a:pt x="2156848" y="821410"/>
                </a:lnTo>
                <a:lnTo>
                  <a:pt x="2554638" y="879529"/>
                </a:lnTo>
                <a:lnTo>
                  <a:pt x="2957594" y="926023"/>
                </a:lnTo>
                <a:lnTo>
                  <a:pt x="3352800" y="971227"/>
                </a:lnTo>
                <a:lnTo>
                  <a:pt x="3759631" y="1003515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75C664-BE5B-BAA4-B303-08BCDA614A64}"/>
              </a:ext>
            </a:extLst>
          </p:cNvPr>
          <p:cNvSpPr txBox="1"/>
          <p:nvPr/>
        </p:nvSpPr>
        <p:spPr bwMode="auto">
          <a:xfrm rot="16200000">
            <a:off x="6105494" y="2535415"/>
            <a:ext cx="180046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Mean Change in </a:t>
            </a:r>
            <a:b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Body Weight (%)</a:t>
            </a:r>
          </a:p>
        </p:txBody>
      </p: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8561D4DC-903E-92F6-066D-89386C0538FD}"/>
              </a:ext>
            </a:extLst>
          </p:cNvPr>
          <p:cNvGrpSpPr/>
          <p:nvPr/>
        </p:nvGrpSpPr>
        <p:grpSpPr>
          <a:xfrm>
            <a:off x="7851551" y="2084544"/>
            <a:ext cx="3681042" cy="1132788"/>
            <a:chOff x="7851551" y="2084544"/>
            <a:chExt cx="3681042" cy="1132788"/>
          </a:xfrm>
        </p:grpSpPr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ED48C560-87D5-42CD-D602-5613F99A771D}"/>
                </a:ext>
              </a:extLst>
            </p:cNvPr>
            <p:cNvGrpSpPr/>
            <p:nvPr/>
          </p:nvGrpSpPr>
          <p:grpSpPr>
            <a:xfrm>
              <a:off x="11468932" y="3051184"/>
              <a:ext cx="63661" cy="118524"/>
              <a:chOff x="10005156" y="3204828"/>
              <a:chExt cx="63661" cy="105330"/>
            </a:xfrm>
          </p:grpSpPr>
          <p:cxnSp>
            <p:nvCxnSpPr>
              <p:cNvPr id="127" name="Straight Connector 126">
                <a:extLst>
                  <a:ext uri="{FF2B5EF4-FFF2-40B4-BE49-F238E27FC236}">
                    <a16:creationId xmlns:a16="http://schemas.microsoft.com/office/drawing/2014/main" id="{D2286FC3-EF6A-88BC-43A8-8BA68DE4A241}"/>
                  </a:ext>
                </a:extLst>
              </p:cNvPr>
              <p:cNvCxnSpPr/>
              <p:nvPr/>
            </p:nvCxnSpPr>
            <p:spPr bwMode="auto">
              <a:xfrm>
                <a:off x="10005156" y="3204828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8" name="Straight Connector 127">
                <a:extLst>
                  <a:ext uri="{FF2B5EF4-FFF2-40B4-BE49-F238E27FC236}">
                    <a16:creationId xmlns:a16="http://schemas.microsoft.com/office/drawing/2014/main" id="{5AD88946-BCC3-6423-F8A6-04FD8C219C03}"/>
                  </a:ext>
                </a:extLst>
              </p:cNvPr>
              <p:cNvCxnSpPr/>
              <p:nvPr/>
            </p:nvCxnSpPr>
            <p:spPr bwMode="auto">
              <a:xfrm>
                <a:off x="10005156" y="3310158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9" name="Straight Connector 128">
                <a:extLst>
                  <a:ext uri="{FF2B5EF4-FFF2-40B4-BE49-F238E27FC236}">
                    <a16:creationId xmlns:a16="http://schemas.microsoft.com/office/drawing/2014/main" id="{C50C0952-1716-1099-6633-8FFB2876B4E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038315" y="3210817"/>
                <a:ext cx="0" cy="983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DABD8275-5E54-122D-4CE5-E5BCBCE973A2}"/>
                </a:ext>
              </a:extLst>
            </p:cNvPr>
            <p:cNvGrpSpPr/>
            <p:nvPr/>
          </p:nvGrpSpPr>
          <p:grpSpPr>
            <a:xfrm>
              <a:off x="11153548" y="3089283"/>
              <a:ext cx="63661" cy="128049"/>
              <a:chOff x="10005156" y="3204828"/>
              <a:chExt cx="63661" cy="105330"/>
            </a:xfrm>
          </p:grpSpPr>
          <p:cxnSp>
            <p:nvCxnSpPr>
              <p:cNvPr id="138" name="Straight Connector 137">
                <a:extLst>
                  <a:ext uri="{FF2B5EF4-FFF2-40B4-BE49-F238E27FC236}">
                    <a16:creationId xmlns:a16="http://schemas.microsoft.com/office/drawing/2014/main" id="{3385399C-7526-180F-B39B-3DD3431AC05A}"/>
                  </a:ext>
                </a:extLst>
              </p:cNvPr>
              <p:cNvCxnSpPr/>
              <p:nvPr/>
            </p:nvCxnSpPr>
            <p:spPr bwMode="auto">
              <a:xfrm>
                <a:off x="10005156" y="3204828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39" name="Straight Connector 138">
                <a:extLst>
                  <a:ext uri="{FF2B5EF4-FFF2-40B4-BE49-F238E27FC236}">
                    <a16:creationId xmlns:a16="http://schemas.microsoft.com/office/drawing/2014/main" id="{021DB4C8-12CA-6886-620F-8E2405B70B09}"/>
                  </a:ext>
                </a:extLst>
              </p:cNvPr>
              <p:cNvCxnSpPr/>
              <p:nvPr/>
            </p:nvCxnSpPr>
            <p:spPr bwMode="auto">
              <a:xfrm>
                <a:off x="10005156" y="3310158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0" name="Straight Connector 139">
                <a:extLst>
                  <a:ext uri="{FF2B5EF4-FFF2-40B4-BE49-F238E27FC236}">
                    <a16:creationId xmlns:a16="http://schemas.microsoft.com/office/drawing/2014/main" id="{F29A6ECA-74E3-F887-B75D-C1CB07D28CE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038315" y="3210817"/>
                <a:ext cx="0" cy="983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41" name="Group 140">
              <a:extLst>
                <a:ext uri="{FF2B5EF4-FFF2-40B4-BE49-F238E27FC236}">
                  <a16:creationId xmlns:a16="http://schemas.microsoft.com/office/drawing/2014/main" id="{FD215DF1-80CC-2443-84F0-4407D7053581}"/>
                </a:ext>
              </a:extLst>
            </p:cNvPr>
            <p:cNvGrpSpPr/>
            <p:nvPr/>
          </p:nvGrpSpPr>
          <p:grpSpPr>
            <a:xfrm>
              <a:off x="10771490" y="3073409"/>
              <a:ext cx="63661" cy="87834"/>
              <a:chOff x="10005156" y="3204828"/>
              <a:chExt cx="63661" cy="105330"/>
            </a:xfrm>
          </p:grpSpPr>
          <p:cxnSp>
            <p:nvCxnSpPr>
              <p:cNvPr id="142" name="Straight Connector 141">
                <a:extLst>
                  <a:ext uri="{FF2B5EF4-FFF2-40B4-BE49-F238E27FC236}">
                    <a16:creationId xmlns:a16="http://schemas.microsoft.com/office/drawing/2014/main" id="{37C1EE9F-63C7-6B8E-FB3F-58C1CD421497}"/>
                  </a:ext>
                </a:extLst>
              </p:cNvPr>
              <p:cNvCxnSpPr/>
              <p:nvPr/>
            </p:nvCxnSpPr>
            <p:spPr bwMode="auto">
              <a:xfrm>
                <a:off x="10005156" y="3204828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3" name="Straight Connector 142">
                <a:extLst>
                  <a:ext uri="{FF2B5EF4-FFF2-40B4-BE49-F238E27FC236}">
                    <a16:creationId xmlns:a16="http://schemas.microsoft.com/office/drawing/2014/main" id="{C6903E9D-AE34-AA2C-5C23-6425F76D97D1}"/>
                  </a:ext>
                </a:extLst>
              </p:cNvPr>
              <p:cNvCxnSpPr/>
              <p:nvPr/>
            </p:nvCxnSpPr>
            <p:spPr bwMode="auto">
              <a:xfrm>
                <a:off x="10005156" y="3310158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4" name="Straight Connector 143">
                <a:extLst>
                  <a:ext uri="{FF2B5EF4-FFF2-40B4-BE49-F238E27FC236}">
                    <a16:creationId xmlns:a16="http://schemas.microsoft.com/office/drawing/2014/main" id="{D672EF24-34DD-A3AB-D27D-351F5F884D7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038315" y="3210817"/>
                <a:ext cx="0" cy="983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45" name="Group 144">
              <a:extLst>
                <a:ext uri="{FF2B5EF4-FFF2-40B4-BE49-F238E27FC236}">
                  <a16:creationId xmlns:a16="http://schemas.microsoft.com/office/drawing/2014/main" id="{31180CF8-1779-B6CA-D019-5EC5B9268E9C}"/>
                </a:ext>
              </a:extLst>
            </p:cNvPr>
            <p:cNvGrpSpPr/>
            <p:nvPr/>
          </p:nvGrpSpPr>
          <p:grpSpPr>
            <a:xfrm>
              <a:off x="10382024" y="3054359"/>
              <a:ext cx="63661" cy="82541"/>
              <a:chOff x="10005156" y="3204828"/>
              <a:chExt cx="63661" cy="105330"/>
            </a:xfrm>
          </p:grpSpPr>
          <p:cxnSp>
            <p:nvCxnSpPr>
              <p:cNvPr id="146" name="Straight Connector 145">
                <a:extLst>
                  <a:ext uri="{FF2B5EF4-FFF2-40B4-BE49-F238E27FC236}">
                    <a16:creationId xmlns:a16="http://schemas.microsoft.com/office/drawing/2014/main" id="{2083400D-E13A-AA0A-8F90-951926010218}"/>
                  </a:ext>
                </a:extLst>
              </p:cNvPr>
              <p:cNvCxnSpPr/>
              <p:nvPr/>
            </p:nvCxnSpPr>
            <p:spPr bwMode="auto">
              <a:xfrm>
                <a:off x="10005156" y="3204828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7" name="Straight Connector 146">
                <a:extLst>
                  <a:ext uri="{FF2B5EF4-FFF2-40B4-BE49-F238E27FC236}">
                    <a16:creationId xmlns:a16="http://schemas.microsoft.com/office/drawing/2014/main" id="{C750C442-3469-73FB-F5A1-B9A3831DAC65}"/>
                  </a:ext>
                </a:extLst>
              </p:cNvPr>
              <p:cNvCxnSpPr/>
              <p:nvPr/>
            </p:nvCxnSpPr>
            <p:spPr bwMode="auto">
              <a:xfrm>
                <a:off x="10005156" y="3310158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8" name="Straight Connector 147">
                <a:extLst>
                  <a:ext uri="{FF2B5EF4-FFF2-40B4-BE49-F238E27FC236}">
                    <a16:creationId xmlns:a16="http://schemas.microsoft.com/office/drawing/2014/main" id="{EEF176E2-6EE3-5C21-DCB6-6511B48D615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038315" y="3210817"/>
                <a:ext cx="0" cy="983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49" name="Group 148">
              <a:extLst>
                <a:ext uri="{FF2B5EF4-FFF2-40B4-BE49-F238E27FC236}">
                  <a16:creationId xmlns:a16="http://schemas.microsoft.com/office/drawing/2014/main" id="{589F9FB7-78D2-4CA2-C4CF-E8DC0C45BC97}"/>
                </a:ext>
              </a:extLst>
            </p:cNvPr>
            <p:cNvGrpSpPr/>
            <p:nvPr/>
          </p:nvGrpSpPr>
          <p:grpSpPr>
            <a:xfrm>
              <a:off x="9990440" y="3018367"/>
              <a:ext cx="63661" cy="106891"/>
              <a:chOff x="10005156" y="3204828"/>
              <a:chExt cx="63661" cy="105330"/>
            </a:xfrm>
          </p:grpSpPr>
          <p:cxnSp>
            <p:nvCxnSpPr>
              <p:cNvPr id="150" name="Straight Connector 149">
                <a:extLst>
                  <a:ext uri="{FF2B5EF4-FFF2-40B4-BE49-F238E27FC236}">
                    <a16:creationId xmlns:a16="http://schemas.microsoft.com/office/drawing/2014/main" id="{430E72F1-A670-4DD0-E7F5-6FCFE6F49F7B}"/>
                  </a:ext>
                </a:extLst>
              </p:cNvPr>
              <p:cNvCxnSpPr/>
              <p:nvPr/>
            </p:nvCxnSpPr>
            <p:spPr bwMode="auto">
              <a:xfrm>
                <a:off x="10005156" y="3204828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51" name="Straight Connector 150">
                <a:extLst>
                  <a:ext uri="{FF2B5EF4-FFF2-40B4-BE49-F238E27FC236}">
                    <a16:creationId xmlns:a16="http://schemas.microsoft.com/office/drawing/2014/main" id="{CF568EB3-8C69-776B-6DCC-876080CE88B0}"/>
                  </a:ext>
                </a:extLst>
              </p:cNvPr>
              <p:cNvCxnSpPr/>
              <p:nvPr/>
            </p:nvCxnSpPr>
            <p:spPr bwMode="auto">
              <a:xfrm>
                <a:off x="10005156" y="3310158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52" name="Straight Connector 151">
                <a:extLst>
                  <a:ext uri="{FF2B5EF4-FFF2-40B4-BE49-F238E27FC236}">
                    <a16:creationId xmlns:a16="http://schemas.microsoft.com/office/drawing/2014/main" id="{62FA5ED5-03F6-ADC7-EB42-225DC28FA96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038315" y="3210817"/>
                <a:ext cx="0" cy="983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53" name="Group 152">
              <a:extLst>
                <a:ext uri="{FF2B5EF4-FFF2-40B4-BE49-F238E27FC236}">
                  <a16:creationId xmlns:a16="http://schemas.microsoft.com/office/drawing/2014/main" id="{C76A70D2-79F5-BBD3-0F8E-E8D48B58C274}"/>
                </a:ext>
              </a:extLst>
            </p:cNvPr>
            <p:cNvGrpSpPr/>
            <p:nvPr/>
          </p:nvGrpSpPr>
          <p:grpSpPr>
            <a:xfrm>
              <a:off x="9599915" y="2973917"/>
              <a:ext cx="63661" cy="94191"/>
              <a:chOff x="10005156" y="3204828"/>
              <a:chExt cx="63661" cy="105330"/>
            </a:xfrm>
          </p:grpSpPr>
          <p:cxnSp>
            <p:nvCxnSpPr>
              <p:cNvPr id="154" name="Straight Connector 153">
                <a:extLst>
                  <a:ext uri="{FF2B5EF4-FFF2-40B4-BE49-F238E27FC236}">
                    <a16:creationId xmlns:a16="http://schemas.microsoft.com/office/drawing/2014/main" id="{55E7697C-24E0-4ADB-439C-42000E19D02E}"/>
                  </a:ext>
                </a:extLst>
              </p:cNvPr>
              <p:cNvCxnSpPr/>
              <p:nvPr/>
            </p:nvCxnSpPr>
            <p:spPr bwMode="auto">
              <a:xfrm>
                <a:off x="10005156" y="3204828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55" name="Straight Connector 154">
                <a:extLst>
                  <a:ext uri="{FF2B5EF4-FFF2-40B4-BE49-F238E27FC236}">
                    <a16:creationId xmlns:a16="http://schemas.microsoft.com/office/drawing/2014/main" id="{9C2B563B-E827-0DA4-FE13-6CC85F3583A2}"/>
                  </a:ext>
                </a:extLst>
              </p:cNvPr>
              <p:cNvCxnSpPr/>
              <p:nvPr/>
            </p:nvCxnSpPr>
            <p:spPr bwMode="auto">
              <a:xfrm>
                <a:off x="10005156" y="3310158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56" name="Straight Connector 155">
                <a:extLst>
                  <a:ext uri="{FF2B5EF4-FFF2-40B4-BE49-F238E27FC236}">
                    <a16:creationId xmlns:a16="http://schemas.microsoft.com/office/drawing/2014/main" id="{8CBB2EBF-691B-C6E8-4CDE-FC762DA3A18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038315" y="3210817"/>
                <a:ext cx="0" cy="983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57" name="Group 156">
              <a:extLst>
                <a:ext uri="{FF2B5EF4-FFF2-40B4-BE49-F238E27FC236}">
                  <a16:creationId xmlns:a16="http://schemas.microsoft.com/office/drawing/2014/main" id="{9D111421-A42C-4701-6DF9-10A7589BA8E3}"/>
                </a:ext>
              </a:extLst>
            </p:cNvPr>
            <p:cNvGrpSpPr/>
            <p:nvPr/>
          </p:nvGrpSpPr>
          <p:grpSpPr>
            <a:xfrm>
              <a:off x="9213624" y="2874434"/>
              <a:ext cx="63661" cy="87841"/>
              <a:chOff x="10005156" y="3204828"/>
              <a:chExt cx="63661" cy="105330"/>
            </a:xfrm>
          </p:grpSpPr>
          <p:cxnSp>
            <p:nvCxnSpPr>
              <p:cNvPr id="158" name="Straight Connector 157">
                <a:extLst>
                  <a:ext uri="{FF2B5EF4-FFF2-40B4-BE49-F238E27FC236}">
                    <a16:creationId xmlns:a16="http://schemas.microsoft.com/office/drawing/2014/main" id="{2DFCC28D-C461-A002-6688-99B59E428E0E}"/>
                  </a:ext>
                </a:extLst>
              </p:cNvPr>
              <p:cNvCxnSpPr/>
              <p:nvPr/>
            </p:nvCxnSpPr>
            <p:spPr bwMode="auto">
              <a:xfrm>
                <a:off x="10005156" y="3204828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59" name="Straight Connector 158">
                <a:extLst>
                  <a:ext uri="{FF2B5EF4-FFF2-40B4-BE49-F238E27FC236}">
                    <a16:creationId xmlns:a16="http://schemas.microsoft.com/office/drawing/2014/main" id="{451AE3DE-C9B5-12FD-02F5-BD7215EDD658}"/>
                  </a:ext>
                </a:extLst>
              </p:cNvPr>
              <p:cNvCxnSpPr/>
              <p:nvPr/>
            </p:nvCxnSpPr>
            <p:spPr bwMode="auto">
              <a:xfrm>
                <a:off x="10005156" y="3310158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0" name="Straight Connector 159">
                <a:extLst>
                  <a:ext uri="{FF2B5EF4-FFF2-40B4-BE49-F238E27FC236}">
                    <a16:creationId xmlns:a16="http://schemas.microsoft.com/office/drawing/2014/main" id="{AD7BAAD5-10A2-4A9A-772C-1FF2CEBD100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038315" y="3210817"/>
                <a:ext cx="0" cy="983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61" name="Group 160">
              <a:extLst>
                <a:ext uri="{FF2B5EF4-FFF2-40B4-BE49-F238E27FC236}">
                  <a16:creationId xmlns:a16="http://schemas.microsoft.com/office/drawing/2014/main" id="{3F5159A2-BCC3-8E48-BD32-56601DBBFBF6}"/>
                </a:ext>
              </a:extLst>
            </p:cNvPr>
            <p:cNvGrpSpPr/>
            <p:nvPr/>
          </p:nvGrpSpPr>
          <p:grpSpPr>
            <a:xfrm>
              <a:off x="8822041" y="2744259"/>
              <a:ext cx="63661" cy="68791"/>
              <a:chOff x="10005156" y="3204828"/>
              <a:chExt cx="63661" cy="105330"/>
            </a:xfrm>
          </p:grpSpPr>
          <p:cxnSp>
            <p:nvCxnSpPr>
              <p:cNvPr id="162" name="Straight Connector 161">
                <a:extLst>
                  <a:ext uri="{FF2B5EF4-FFF2-40B4-BE49-F238E27FC236}">
                    <a16:creationId xmlns:a16="http://schemas.microsoft.com/office/drawing/2014/main" id="{90555278-2059-5383-E8CF-97550FEBC0FE}"/>
                  </a:ext>
                </a:extLst>
              </p:cNvPr>
              <p:cNvCxnSpPr/>
              <p:nvPr/>
            </p:nvCxnSpPr>
            <p:spPr bwMode="auto">
              <a:xfrm>
                <a:off x="10005156" y="3204828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3" name="Straight Connector 162">
                <a:extLst>
                  <a:ext uri="{FF2B5EF4-FFF2-40B4-BE49-F238E27FC236}">
                    <a16:creationId xmlns:a16="http://schemas.microsoft.com/office/drawing/2014/main" id="{C1B311BE-F613-345E-4511-794329BC46BE}"/>
                  </a:ext>
                </a:extLst>
              </p:cNvPr>
              <p:cNvCxnSpPr/>
              <p:nvPr/>
            </p:nvCxnSpPr>
            <p:spPr bwMode="auto">
              <a:xfrm>
                <a:off x="10005156" y="3310158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4" name="Straight Connector 163">
                <a:extLst>
                  <a:ext uri="{FF2B5EF4-FFF2-40B4-BE49-F238E27FC236}">
                    <a16:creationId xmlns:a16="http://schemas.microsoft.com/office/drawing/2014/main" id="{525060B1-E4D3-0557-936C-DA6C9EAA280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038315" y="3210817"/>
                <a:ext cx="0" cy="983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65" name="Group 164">
              <a:extLst>
                <a:ext uri="{FF2B5EF4-FFF2-40B4-BE49-F238E27FC236}">
                  <a16:creationId xmlns:a16="http://schemas.microsoft.com/office/drawing/2014/main" id="{1F00E93D-2114-06B0-E7D6-27FCFF6809B3}"/>
                </a:ext>
              </a:extLst>
            </p:cNvPr>
            <p:cNvGrpSpPr/>
            <p:nvPr/>
          </p:nvGrpSpPr>
          <p:grpSpPr>
            <a:xfrm>
              <a:off x="8628366" y="2615144"/>
              <a:ext cx="63661" cy="62440"/>
              <a:chOff x="10005156" y="3204828"/>
              <a:chExt cx="63661" cy="105330"/>
            </a:xfrm>
          </p:grpSpPr>
          <p:cxnSp>
            <p:nvCxnSpPr>
              <p:cNvPr id="166" name="Straight Connector 165">
                <a:extLst>
                  <a:ext uri="{FF2B5EF4-FFF2-40B4-BE49-F238E27FC236}">
                    <a16:creationId xmlns:a16="http://schemas.microsoft.com/office/drawing/2014/main" id="{9C07C45C-C144-F61F-1867-2F5B947719D8}"/>
                  </a:ext>
                </a:extLst>
              </p:cNvPr>
              <p:cNvCxnSpPr/>
              <p:nvPr/>
            </p:nvCxnSpPr>
            <p:spPr bwMode="auto">
              <a:xfrm>
                <a:off x="10005156" y="3204828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7" name="Straight Connector 166">
                <a:extLst>
                  <a:ext uri="{FF2B5EF4-FFF2-40B4-BE49-F238E27FC236}">
                    <a16:creationId xmlns:a16="http://schemas.microsoft.com/office/drawing/2014/main" id="{21C9704C-2AD9-1B24-02B2-2E665415AC62}"/>
                  </a:ext>
                </a:extLst>
              </p:cNvPr>
              <p:cNvCxnSpPr/>
              <p:nvPr/>
            </p:nvCxnSpPr>
            <p:spPr bwMode="auto">
              <a:xfrm>
                <a:off x="10005156" y="3310158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8" name="Straight Connector 167">
                <a:extLst>
                  <a:ext uri="{FF2B5EF4-FFF2-40B4-BE49-F238E27FC236}">
                    <a16:creationId xmlns:a16="http://schemas.microsoft.com/office/drawing/2014/main" id="{E5C0B998-96E5-9F74-9ED1-0E51882610B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038315" y="3210817"/>
                <a:ext cx="0" cy="983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69" name="Group 168">
              <a:extLst>
                <a:ext uri="{FF2B5EF4-FFF2-40B4-BE49-F238E27FC236}">
                  <a16:creationId xmlns:a16="http://schemas.microsoft.com/office/drawing/2014/main" id="{8780D341-3A17-CC70-B0F7-6341E4DC6C20}"/>
                </a:ext>
              </a:extLst>
            </p:cNvPr>
            <p:cNvGrpSpPr/>
            <p:nvPr/>
          </p:nvGrpSpPr>
          <p:grpSpPr>
            <a:xfrm>
              <a:off x="8432575" y="2476502"/>
              <a:ext cx="63661" cy="62440"/>
              <a:chOff x="10005156" y="3204828"/>
              <a:chExt cx="63661" cy="105330"/>
            </a:xfrm>
          </p:grpSpPr>
          <p:cxnSp>
            <p:nvCxnSpPr>
              <p:cNvPr id="170" name="Straight Connector 169">
                <a:extLst>
                  <a:ext uri="{FF2B5EF4-FFF2-40B4-BE49-F238E27FC236}">
                    <a16:creationId xmlns:a16="http://schemas.microsoft.com/office/drawing/2014/main" id="{6748CD75-75F6-8854-001B-EFF0A5A3D18D}"/>
                  </a:ext>
                </a:extLst>
              </p:cNvPr>
              <p:cNvCxnSpPr/>
              <p:nvPr/>
            </p:nvCxnSpPr>
            <p:spPr bwMode="auto">
              <a:xfrm>
                <a:off x="10005156" y="3204828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1" name="Straight Connector 170">
                <a:extLst>
                  <a:ext uri="{FF2B5EF4-FFF2-40B4-BE49-F238E27FC236}">
                    <a16:creationId xmlns:a16="http://schemas.microsoft.com/office/drawing/2014/main" id="{98C9D763-7F3C-DB01-4F52-D86ECDC18775}"/>
                  </a:ext>
                </a:extLst>
              </p:cNvPr>
              <p:cNvCxnSpPr/>
              <p:nvPr/>
            </p:nvCxnSpPr>
            <p:spPr bwMode="auto">
              <a:xfrm>
                <a:off x="10005156" y="3310158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2" name="Straight Connector 171">
                <a:extLst>
                  <a:ext uri="{FF2B5EF4-FFF2-40B4-BE49-F238E27FC236}">
                    <a16:creationId xmlns:a16="http://schemas.microsoft.com/office/drawing/2014/main" id="{512FB768-B433-7D39-0CE5-81E9E3FCDFD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038315" y="3210817"/>
                <a:ext cx="0" cy="983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73" name="Group 172">
              <a:extLst>
                <a:ext uri="{FF2B5EF4-FFF2-40B4-BE49-F238E27FC236}">
                  <a16:creationId xmlns:a16="http://schemas.microsoft.com/office/drawing/2014/main" id="{007ED5A9-6B80-1BF5-4FA4-E8C5FBCD99A5}"/>
                </a:ext>
              </a:extLst>
            </p:cNvPr>
            <p:cNvGrpSpPr/>
            <p:nvPr/>
          </p:nvGrpSpPr>
          <p:grpSpPr>
            <a:xfrm>
              <a:off x="8241017" y="2345269"/>
              <a:ext cx="63661" cy="49739"/>
              <a:chOff x="10005156" y="3204828"/>
              <a:chExt cx="63661" cy="105330"/>
            </a:xfrm>
          </p:grpSpPr>
          <p:cxnSp>
            <p:nvCxnSpPr>
              <p:cNvPr id="174" name="Straight Connector 173">
                <a:extLst>
                  <a:ext uri="{FF2B5EF4-FFF2-40B4-BE49-F238E27FC236}">
                    <a16:creationId xmlns:a16="http://schemas.microsoft.com/office/drawing/2014/main" id="{4CC1CB85-A73D-48F0-45F8-2525131669A6}"/>
                  </a:ext>
                </a:extLst>
              </p:cNvPr>
              <p:cNvCxnSpPr/>
              <p:nvPr/>
            </p:nvCxnSpPr>
            <p:spPr bwMode="auto">
              <a:xfrm>
                <a:off x="10005156" y="3204828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5" name="Straight Connector 174">
                <a:extLst>
                  <a:ext uri="{FF2B5EF4-FFF2-40B4-BE49-F238E27FC236}">
                    <a16:creationId xmlns:a16="http://schemas.microsoft.com/office/drawing/2014/main" id="{B2759A75-CB2C-A5AA-1873-4672139D7476}"/>
                  </a:ext>
                </a:extLst>
              </p:cNvPr>
              <p:cNvCxnSpPr/>
              <p:nvPr/>
            </p:nvCxnSpPr>
            <p:spPr bwMode="auto">
              <a:xfrm>
                <a:off x="10005156" y="3310158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6" name="Straight Connector 175">
                <a:extLst>
                  <a:ext uri="{FF2B5EF4-FFF2-40B4-BE49-F238E27FC236}">
                    <a16:creationId xmlns:a16="http://schemas.microsoft.com/office/drawing/2014/main" id="{833DAD52-FEC1-4334-EC14-08D43E8B46C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038315" y="3210817"/>
                <a:ext cx="0" cy="983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77" name="Group 176">
              <a:extLst>
                <a:ext uri="{FF2B5EF4-FFF2-40B4-BE49-F238E27FC236}">
                  <a16:creationId xmlns:a16="http://schemas.microsoft.com/office/drawing/2014/main" id="{C09C7059-7F71-247F-F117-1DC8574AD6ED}"/>
                </a:ext>
              </a:extLst>
            </p:cNvPr>
            <p:cNvGrpSpPr/>
            <p:nvPr/>
          </p:nvGrpSpPr>
          <p:grpSpPr>
            <a:xfrm>
              <a:off x="8052634" y="2207311"/>
              <a:ext cx="63661" cy="46910"/>
              <a:chOff x="10005156" y="3210817"/>
              <a:chExt cx="63661" cy="99341"/>
            </a:xfrm>
          </p:grpSpPr>
          <p:cxnSp>
            <p:nvCxnSpPr>
              <p:cNvPr id="178" name="Straight Connector 177">
                <a:extLst>
                  <a:ext uri="{FF2B5EF4-FFF2-40B4-BE49-F238E27FC236}">
                    <a16:creationId xmlns:a16="http://schemas.microsoft.com/office/drawing/2014/main" id="{ABBBB4D4-FAC4-A58B-C35D-C658E2ECFFFB}"/>
                  </a:ext>
                </a:extLst>
              </p:cNvPr>
              <p:cNvCxnSpPr/>
              <p:nvPr/>
            </p:nvCxnSpPr>
            <p:spPr bwMode="auto">
              <a:xfrm>
                <a:off x="10005156" y="3227231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9" name="Straight Connector 178">
                <a:extLst>
                  <a:ext uri="{FF2B5EF4-FFF2-40B4-BE49-F238E27FC236}">
                    <a16:creationId xmlns:a16="http://schemas.microsoft.com/office/drawing/2014/main" id="{0EEC58C1-BE83-922A-3260-1B32B2B08C22}"/>
                  </a:ext>
                </a:extLst>
              </p:cNvPr>
              <p:cNvCxnSpPr/>
              <p:nvPr/>
            </p:nvCxnSpPr>
            <p:spPr bwMode="auto">
              <a:xfrm>
                <a:off x="10005156" y="3310158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80" name="Straight Connector 179">
                <a:extLst>
                  <a:ext uri="{FF2B5EF4-FFF2-40B4-BE49-F238E27FC236}">
                    <a16:creationId xmlns:a16="http://schemas.microsoft.com/office/drawing/2014/main" id="{37F4697A-8221-18F6-4D95-4BA7807981D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038315" y="3210817"/>
                <a:ext cx="0" cy="983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81" name="Group 180">
              <a:extLst>
                <a:ext uri="{FF2B5EF4-FFF2-40B4-BE49-F238E27FC236}">
                  <a16:creationId xmlns:a16="http://schemas.microsoft.com/office/drawing/2014/main" id="{B9333DD6-EA97-3F79-015B-939C82A28CB5}"/>
                </a:ext>
              </a:extLst>
            </p:cNvPr>
            <p:cNvGrpSpPr/>
            <p:nvPr/>
          </p:nvGrpSpPr>
          <p:grpSpPr>
            <a:xfrm>
              <a:off x="7851551" y="2084544"/>
              <a:ext cx="63661" cy="46910"/>
              <a:chOff x="10005156" y="3210817"/>
              <a:chExt cx="63661" cy="99341"/>
            </a:xfrm>
          </p:grpSpPr>
          <p:cxnSp>
            <p:nvCxnSpPr>
              <p:cNvPr id="182" name="Straight Connector 181">
                <a:extLst>
                  <a:ext uri="{FF2B5EF4-FFF2-40B4-BE49-F238E27FC236}">
                    <a16:creationId xmlns:a16="http://schemas.microsoft.com/office/drawing/2014/main" id="{A4EFEDF2-F90C-647C-6A8A-87DFB1C5E7D4}"/>
                  </a:ext>
                </a:extLst>
              </p:cNvPr>
              <p:cNvCxnSpPr/>
              <p:nvPr/>
            </p:nvCxnSpPr>
            <p:spPr bwMode="auto">
              <a:xfrm>
                <a:off x="10005156" y="3227231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83" name="Straight Connector 182">
                <a:extLst>
                  <a:ext uri="{FF2B5EF4-FFF2-40B4-BE49-F238E27FC236}">
                    <a16:creationId xmlns:a16="http://schemas.microsoft.com/office/drawing/2014/main" id="{5DBC48B8-9519-4F0C-7EFD-87A74EFDBB35}"/>
                  </a:ext>
                </a:extLst>
              </p:cNvPr>
              <p:cNvCxnSpPr/>
              <p:nvPr/>
            </p:nvCxnSpPr>
            <p:spPr bwMode="auto">
              <a:xfrm>
                <a:off x="10005156" y="3310158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84" name="Straight Connector 183">
                <a:extLst>
                  <a:ext uri="{FF2B5EF4-FFF2-40B4-BE49-F238E27FC236}">
                    <a16:creationId xmlns:a16="http://schemas.microsoft.com/office/drawing/2014/main" id="{C425B949-8F20-872E-8DB5-E4B198A2D47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038315" y="3210817"/>
                <a:ext cx="0" cy="983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1F85FE85-8A80-AB4E-038E-71D1D8F19F36}"/>
              </a:ext>
            </a:extLst>
          </p:cNvPr>
          <p:cNvSpPr txBox="1"/>
          <p:nvPr/>
        </p:nvSpPr>
        <p:spPr bwMode="auto">
          <a:xfrm rot="16200000">
            <a:off x="6105495" y="4808062"/>
            <a:ext cx="180046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Mean Change in </a:t>
            </a:r>
            <a:b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BMI (kg/m</a:t>
            </a:r>
            <a:r>
              <a:rPr lang="en-US" sz="1400" baseline="30000" dirty="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66E44D-4BC3-7C05-3F98-064E215D3E71}"/>
              </a:ext>
            </a:extLst>
          </p:cNvPr>
          <p:cNvSpPr txBox="1"/>
          <p:nvPr/>
        </p:nvSpPr>
        <p:spPr bwMode="auto">
          <a:xfrm>
            <a:off x="10248002" y="4273627"/>
            <a:ext cx="167218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Semaglutide 7.2 mg          Semaglutide 2.4 mg          Semaglutide &lt;2.4 mg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F94129D-A937-1239-2627-07DC878ABB56}"/>
              </a:ext>
            </a:extLst>
          </p:cNvPr>
          <p:cNvGrpSpPr/>
          <p:nvPr/>
        </p:nvGrpSpPr>
        <p:grpSpPr>
          <a:xfrm>
            <a:off x="7605045" y="1926966"/>
            <a:ext cx="4030263" cy="1667008"/>
            <a:chOff x="7749571" y="1926966"/>
            <a:chExt cx="3056728" cy="1667008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8E765473-6BA2-E097-A9D6-4ACB06511891}"/>
                </a:ext>
              </a:extLst>
            </p:cNvPr>
            <p:cNvSpPr/>
            <p:nvPr/>
          </p:nvSpPr>
          <p:spPr bwMode="auto">
            <a:xfrm>
              <a:off x="7822392" y="1926966"/>
              <a:ext cx="2983907" cy="1605051"/>
            </a:xfrm>
            <a:custGeom>
              <a:avLst/>
              <a:gdLst>
                <a:gd name="connsiteX0" fmla="*/ 0 w 3053233"/>
                <a:gd name="connsiteY0" fmla="*/ 0 h 1593332"/>
                <a:gd name="connsiteX1" fmla="*/ 0 w 3053233"/>
                <a:gd name="connsiteY1" fmla="*/ 1593332 h 1593332"/>
                <a:gd name="connsiteX2" fmla="*/ 3053233 w 3053233"/>
                <a:gd name="connsiteY2" fmla="*/ 1593332 h 1593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53233" h="1593332">
                  <a:moveTo>
                    <a:pt x="0" y="0"/>
                  </a:moveTo>
                  <a:lnTo>
                    <a:pt x="0" y="1593332"/>
                  </a:lnTo>
                  <a:lnTo>
                    <a:pt x="3053233" y="1593332"/>
                  </a:lnTo>
                </a:path>
              </a:pathLst>
            </a:custGeom>
            <a:noFill/>
            <a:ln w="28575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93CA6FC8-4C00-8AEC-A4DC-4D04EF00E643}"/>
                </a:ext>
              </a:extLst>
            </p:cNvPr>
            <p:cNvGrpSpPr/>
            <p:nvPr/>
          </p:nvGrpSpPr>
          <p:grpSpPr>
            <a:xfrm>
              <a:off x="7749571" y="1943328"/>
              <a:ext cx="76352" cy="1588689"/>
              <a:chOff x="7522440" y="1943328"/>
              <a:chExt cx="239962" cy="1588689"/>
            </a:xfrm>
          </p:grpSpPr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D03C79C8-CF9C-203A-F6C4-679EE0FB0AC1}"/>
                  </a:ext>
                </a:extLst>
              </p:cNvPr>
              <p:cNvCxnSpPr/>
              <p:nvPr/>
            </p:nvCxnSpPr>
            <p:spPr bwMode="auto">
              <a:xfrm>
                <a:off x="7522440" y="1943328"/>
                <a:ext cx="239962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E228B439-403F-5C09-A75D-208D52ED24D4}"/>
                  </a:ext>
                </a:extLst>
              </p:cNvPr>
              <p:cNvCxnSpPr/>
              <p:nvPr/>
            </p:nvCxnSpPr>
            <p:spPr bwMode="auto">
              <a:xfrm>
                <a:off x="7522440" y="2261066"/>
                <a:ext cx="239962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0940FC10-086A-E4C0-8E8E-60473E4FC75A}"/>
                  </a:ext>
                </a:extLst>
              </p:cNvPr>
              <p:cNvCxnSpPr/>
              <p:nvPr/>
            </p:nvCxnSpPr>
            <p:spPr bwMode="auto">
              <a:xfrm>
                <a:off x="7522440" y="2578804"/>
                <a:ext cx="239962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1010E6E0-185F-1951-B29C-5693B12F4A4D}"/>
                  </a:ext>
                </a:extLst>
              </p:cNvPr>
              <p:cNvCxnSpPr/>
              <p:nvPr/>
            </p:nvCxnSpPr>
            <p:spPr bwMode="auto">
              <a:xfrm>
                <a:off x="7522440" y="2896542"/>
                <a:ext cx="239962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050B533C-FA14-305E-690D-514266A7947E}"/>
                  </a:ext>
                </a:extLst>
              </p:cNvPr>
              <p:cNvCxnSpPr/>
              <p:nvPr/>
            </p:nvCxnSpPr>
            <p:spPr bwMode="auto">
              <a:xfrm>
                <a:off x="7522440" y="3214280"/>
                <a:ext cx="239962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1068FAA3-AF02-2D14-22FD-DFB165829C53}"/>
                  </a:ext>
                </a:extLst>
              </p:cNvPr>
              <p:cNvCxnSpPr/>
              <p:nvPr/>
            </p:nvCxnSpPr>
            <p:spPr bwMode="auto">
              <a:xfrm>
                <a:off x="7522440" y="3532017"/>
                <a:ext cx="239962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A2F410DA-7D7D-8B13-C878-1F7B89620A14}"/>
                </a:ext>
              </a:extLst>
            </p:cNvPr>
            <p:cNvGrpSpPr/>
            <p:nvPr/>
          </p:nvGrpSpPr>
          <p:grpSpPr>
            <a:xfrm>
              <a:off x="7824210" y="3537619"/>
              <a:ext cx="2883829" cy="56355"/>
              <a:chOff x="7824210" y="3537619"/>
              <a:chExt cx="2883829" cy="232690"/>
            </a:xfrm>
          </p:grpSpPr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1F2FCC9C-988F-640E-1FE5-98619D1896DE}"/>
                  </a:ext>
                </a:extLst>
              </p:cNvPr>
              <p:cNvCxnSpPr/>
              <p:nvPr/>
            </p:nvCxnSpPr>
            <p:spPr bwMode="auto">
              <a:xfrm>
                <a:off x="7824210" y="3537619"/>
                <a:ext cx="0" cy="23269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3705DABA-8B26-1BAE-81EF-01DFB25EC85B}"/>
                  </a:ext>
                </a:extLst>
              </p:cNvPr>
              <p:cNvCxnSpPr/>
              <p:nvPr/>
            </p:nvCxnSpPr>
            <p:spPr bwMode="auto">
              <a:xfrm>
                <a:off x="7972331" y="3537619"/>
                <a:ext cx="0" cy="23269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F0B1ADA3-6A36-7928-9E64-21F48A3ECCCA}"/>
                  </a:ext>
                </a:extLst>
              </p:cNvPr>
              <p:cNvCxnSpPr/>
              <p:nvPr/>
            </p:nvCxnSpPr>
            <p:spPr bwMode="auto">
              <a:xfrm>
                <a:off x="8120452" y="3537619"/>
                <a:ext cx="0" cy="23269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15238474-35F6-E021-C907-ADAA5A76176F}"/>
                  </a:ext>
                </a:extLst>
              </p:cNvPr>
              <p:cNvCxnSpPr/>
              <p:nvPr/>
            </p:nvCxnSpPr>
            <p:spPr bwMode="auto">
              <a:xfrm>
                <a:off x="8268573" y="3537619"/>
                <a:ext cx="0" cy="23269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D2FCA00E-197B-85FB-451D-302EE4B1374A}"/>
                  </a:ext>
                </a:extLst>
              </p:cNvPr>
              <p:cNvCxnSpPr/>
              <p:nvPr/>
            </p:nvCxnSpPr>
            <p:spPr bwMode="auto">
              <a:xfrm>
                <a:off x="8416694" y="3537619"/>
                <a:ext cx="0" cy="23269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53D8B385-C275-3D57-548B-CC3112944A04}"/>
                  </a:ext>
                </a:extLst>
              </p:cNvPr>
              <p:cNvCxnSpPr/>
              <p:nvPr/>
            </p:nvCxnSpPr>
            <p:spPr bwMode="auto">
              <a:xfrm>
                <a:off x="8564816" y="3537619"/>
                <a:ext cx="0" cy="23269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E1F0E2F4-3CBD-D4EB-CBB0-F4B079804E2A}"/>
                  </a:ext>
                </a:extLst>
              </p:cNvPr>
              <p:cNvCxnSpPr/>
              <p:nvPr/>
            </p:nvCxnSpPr>
            <p:spPr bwMode="auto">
              <a:xfrm>
                <a:off x="8712937" y="3537619"/>
                <a:ext cx="0" cy="23269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A1E3B296-EC52-64ED-3C23-032A50FE0B5A}"/>
                  </a:ext>
                </a:extLst>
              </p:cNvPr>
              <p:cNvCxnSpPr/>
              <p:nvPr/>
            </p:nvCxnSpPr>
            <p:spPr bwMode="auto">
              <a:xfrm>
                <a:off x="9003727" y="3537619"/>
                <a:ext cx="0" cy="23269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1FB92B36-A405-783E-B77A-85F311FDE63F}"/>
                  </a:ext>
                </a:extLst>
              </p:cNvPr>
              <p:cNvCxnSpPr/>
              <p:nvPr/>
            </p:nvCxnSpPr>
            <p:spPr bwMode="auto">
              <a:xfrm>
                <a:off x="9305424" y="3537619"/>
                <a:ext cx="0" cy="23269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F7020CF6-AC8D-A5C8-9B3E-48353B059702}"/>
                  </a:ext>
                </a:extLst>
              </p:cNvPr>
              <p:cNvCxnSpPr/>
              <p:nvPr/>
            </p:nvCxnSpPr>
            <p:spPr bwMode="auto">
              <a:xfrm>
                <a:off x="9592577" y="3537619"/>
                <a:ext cx="0" cy="23269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9CF193D5-5E4A-0651-8A9A-9D026156285F}"/>
                  </a:ext>
                </a:extLst>
              </p:cNvPr>
              <p:cNvCxnSpPr/>
              <p:nvPr/>
            </p:nvCxnSpPr>
            <p:spPr bwMode="auto">
              <a:xfrm>
                <a:off x="9879731" y="3537619"/>
                <a:ext cx="0" cy="23269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114DBA27-7231-079F-51B8-B26313CDA2F0}"/>
                  </a:ext>
                </a:extLst>
              </p:cNvPr>
              <p:cNvCxnSpPr/>
              <p:nvPr/>
            </p:nvCxnSpPr>
            <p:spPr bwMode="auto">
              <a:xfrm>
                <a:off x="10172339" y="3537619"/>
                <a:ext cx="0" cy="23269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6639948A-187F-725D-ADE3-2179A24D49AF}"/>
                  </a:ext>
                </a:extLst>
              </p:cNvPr>
              <p:cNvCxnSpPr/>
              <p:nvPr/>
            </p:nvCxnSpPr>
            <p:spPr bwMode="auto">
              <a:xfrm>
                <a:off x="10490397" y="3537619"/>
                <a:ext cx="0" cy="23269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EF65A065-15D6-4473-16D7-2C0DDED0D4B3}"/>
                  </a:ext>
                </a:extLst>
              </p:cNvPr>
              <p:cNvCxnSpPr/>
              <p:nvPr/>
            </p:nvCxnSpPr>
            <p:spPr bwMode="auto">
              <a:xfrm>
                <a:off x="10708039" y="3537619"/>
                <a:ext cx="0" cy="23269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B4F2C964-1AB7-21F6-6FF3-C16B873B44CF}"/>
              </a:ext>
            </a:extLst>
          </p:cNvPr>
          <p:cNvSpPr txBox="1"/>
          <p:nvPr/>
        </p:nvSpPr>
        <p:spPr bwMode="auto">
          <a:xfrm>
            <a:off x="8711544" y="3523587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24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1672BA0-2430-204A-2016-975856ACE59C}"/>
              </a:ext>
            </a:extLst>
          </p:cNvPr>
          <p:cNvSpPr txBox="1"/>
          <p:nvPr/>
        </p:nvSpPr>
        <p:spPr bwMode="auto">
          <a:xfrm>
            <a:off x="8519094" y="3523587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20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8D50665-60A4-927E-749D-837695A898C8}"/>
              </a:ext>
            </a:extLst>
          </p:cNvPr>
          <p:cNvSpPr txBox="1"/>
          <p:nvPr/>
        </p:nvSpPr>
        <p:spPr bwMode="auto">
          <a:xfrm>
            <a:off x="8323798" y="3523587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16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8A0E9C4-A43D-E2B3-7C2B-331C33693C7C}"/>
              </a:ext>
            </a:extLst>
          </p:cNvPr>
          <p:cNvSpPr txBox="1"/>
          <p:nvPr/>
        </p:nvSpPr>
        <p:spPr bwMode="auto">
          <a:xfrm>
            <a:off x="8125654" y="3523587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12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BAB6F60-21AD-7F59-3E5A-0231E80F3376}"/>
              </a:ext>
            </a:extLst>
          </p:cNvPr>
          <p:cNvSpPr txBox="1"/>
          <p:nvPr/>
        </p:nvSpPr>
        <p:spPr bwMode="auto">
          <a:xfrm>
            <a:off x="7965208" y="3523587"/>
            <a:ext cx="26321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8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A4ADFF2-861F-E171-ECAF-09B8D62D8397}"/>
              </a:ext>
            </a:extLst>
          </p:cNvPr>
          <p:cNvSpPr txBox="1"/>
          <p:nvPr/>
        </p:nvSpPr>
        <p:spPr bwMode="auto">
          <a:xfrm>
            <a:off x="7766636" y="3523587"/>
            <a:ext cx="26321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7EEC7E7-33BF-7E13-3E7B-41FA6F5013C4}"/>
              </a:ext>
            </a:extLst>
          </p:cNvPr>
          <p:cNvSpPr txBox="1"/>
          <p:nvPr/>
        </p:nvSpPr>
        <p:spPr bwMode="auto">
          <a:xfrm>
            <a:off x="7583349" y="3523587"/>
            <a:ext cx="26321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F4F53E2-CD95-773A-BDCC-C07E3E323E90}"/>
              </a:ext>
            </a:extLst>
          </p:cNvPr>
          <p:cNvSpPr txBox="1"/>
          <p:nvPr/>
        </p:nvSpPr>
        <p:spPr bwMode="auto">
          <a:xfrm>
            <a:off x="7282350" y="3391805"/>
            <a:ext cx="38824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-25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DF3AFD6-B7D5-3876-F43B-BEF42EC113E2}"/>
              </a:ext>
            </a:extLst>
          </p:cNvPr>
          <p:cNvSpPr txBox="1"/>
          <p:nvPr/>
        </p:nvSpPr>
        <p:spPr bwMode="auto">
          <a:xfrm>
            <a:off x="7282350" y="3052270"/>
            <a:ext cx="38824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-20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A74B55F-2086-C6FC-EB72-2298F9978300}"/>
              </a:ext>
            </a:extLst>
          </p:cNvPr>
          <p:cNvSpPr txBox="1"/>
          <p:nvPr/>
        </p:nvSpPr>
        <p:spPr bwMode="auto">
          <a:xfrm>
            <a:off x="7282350" y="2755722"/>
            <a:ext cx="38824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-15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B23B875-91FC-B924-806C-9D77BDAEA005}"/>
              </a:ext>
            </a:extLst>
          </p:cNvPr>
          <p:cNvSpPr txBox="1"/>
          <p:nvPr/>
        </p:nvSpPr>
        <p:spPr bwMode="auto">
          <a:xfrm>
            <a:off x="7282350" y="2445302"/>
            <a:ext cx="38824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-10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3357007-EAA8-391F-0A45-A44EE49F02DE}"/>
              </a:ext>
            </a:extLst>
          </p:cNvPr>
          <p:cNvSpPr txBox="1"/>
          <p:nvPr/>
        </p:nvSpPr>
        <p:spPr bwMode="auto">
          <a:xfrm>
            <a:off x="7318467" y="2129278"/>
            <a:ext cx="3097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-5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1328230-1598-CABD-9079-915245A6D853}"/>
              </a:ext>
            </a:extLst>
          </p:cNvPr>
          <p:cNvSpPr txBox="1"/>
          <p:nvPr/>
        </p:nvSpPr>
        <p:spPr bwMode="auto">
          <a:xfrm>
            <a:off x="7378919" y="1802902"/>
            <a:ext cx="26321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751B559-19AB-23BC-DFD6-B95634BBE82D}"/>
              </a:ext>
            </a:extLst>
          </p:cNvPr>
          <p:cNvSpPr txBox="1"/>
          <p:nvPr/>
        </p:nvSpPr>
        <p:spPr bwMode="auto">
          <a:xfrm>
            <a:off x="9092101" y="3523587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32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5B8F1D5-3C41-6C7C-2543-6C53844F837E}"/>
              </a:ext>
            </a:extLst>
          </p:cNvPr>
          <p:cNvSpPr txBox="1"/>
          <p:nvPr/>
        </p:nvSpPr>
        <p:spPr bwMode="auto">
          <a:xfrm>
            <a:off x="9492926" y="3523587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40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4DDF1B6-6347-9B88-9921-616EEACA65FD}"/>
              </a:ext>
            </a:extLst>
          </p:cNvPr>
          <p:cNvSpPr txBox="1"/>
          <p:nvPr/>
        </p:nvSpPr>
        <p:spPr bwMode="auto">
          <a:xfrm>
            <a:off x="9859759" y="3523587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48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16C8E9A-A71D-D307-8C0B-7DD63555A872}"/>
              </a:ext>
            </a:extLst>
          </p:cNvPr>
          <p:cNvSpPr txBox="1"/>
          <p:nvPr/>
        </p:nvSpPr>
        <p:spPr bwMode="auto">
          <a:xfrm>
            <a:off x="10248002" y="3523587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56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74A12EF6-DED0-E13A-DC65-2BCE0BD6AADD}"/>
              </a:ext>
            </a:extLst>
          </p:cNvPr>
          <p:cNvSpPr txBox="1"/>
          <p:nvPr/>
        </p:nvSpPr>
        <p:spPr bwMode="auto">
          <a:xfrm>
            <a:off x="10633263" y="3523587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64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0630568-1121-03A5-A759-3C9E68939D38}"/>
              </a:ext>
            </a:extLst>
          </p:cNvPr>
          <p:cNvSpPr txBox="1"/>
          <p:nvPr/>
        </p:nvSpPr>
        <p:spPr bwMode="auto">
          <a:xfrm>
            <a:off x="11062284" y="3523587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72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F2B2E3A-18FC-CB46-3C2F-778083BE1F0F}"/>
              </a:ext>
            </a:extLst>
          </p:cNvPr>
          <p:cNvSpPr txBox="1"/>
          <p:nvPr/>
        </p:nvSpPr>
        <p:spPr bwMode="auto">
          <a:xfrm>
            <a:off x="11341236" y="3523587"/>
            <a:ext cx="41870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72*</a:t>
            </a:r>
          </a:p>
        </p:txBody>
      </p: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A388E71D-8422-8A45-9206-5C34C8FD4881}"/>
              </a:ext>
            </a:extLst>
          </p:cNvPr>
          <p:cNvGrpSpPr/>
          <p:nvPr/>
        </p:nvGrpSpPr>
        <p:grpSpPr>
          <a:xfrm>
            <a:off x="7677439" y="1916845"/>
            <a:ext cx="3829898" cy="1347249"/>
            <a:chOff x="7677439" y="1916845"/>
            <a:chExt cx="3829898" cy="1347249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6CD00CAB-23A8-EB64-0FF9-E3C91FFFBEE4}"/>
                </a:ext>
              </a:extLst>
            </p:cNvPr>
            <p:cNvSpPr/>
            <p:nvPr/>
          </p:nvSpPr>
          <p:spPr bwMode="auto">
            <a:xfrm>
              <a:off x="9606860" y="2933124"/>
              <a:ext cx="51569" cy="51569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B50A3640-19C0-B4E8-A26E-F8A58DB20EB0}"/>
                </a:ext>
              </a:extLst>
            </p:cNvPr>
            <p:cNvSpPr/>
            <p:nvPr/>
          </p:nvSpPr>
          <p:spPr bwMode="auto">
            <a:xfrm>
              <a:off x="9209404" y="2809862"/>
              <a:ext cx="51569" cy="51569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B53E8EE6-99CA-2419-32D5-0E0286335356}"/>
                </a:ext>
              </a:extLst>
            </p:cNvPr>
            <p:cNvSpPr/>
            <p:nvPr/>
          </p:nvSpPr>
          <p:spPr bwMode="auto">
            <a:xfrm>
              <a:off x="8824526" y="2631258"/>
              <a:ext cx="51569" cy="51569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E7914F7E-67C1-D833-1B65-FF5AA2551E7D}"/>
                </a:ext>
              </a:extLst>
            </p:cNvPr>
            <p:cNvSpPr/>
            <p:nvPr/>
          </p:nvSpPr>
          <p:spPr bwMode="auto">
            <a:xfrm>
              <a:off x="8620767" y="2495419"/>
              <a:ext cx="51569" cy="51569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C6C57CE6-B56A-2914-6331-4AD787647DE9}"/>
                </a:ext>
              </a:extLst>
            </p:cNvPr>
            <p:cNvSpPr/>
            <p:nvPr/>
          </p:nvSpPr>
          <p:spPr bwMode="auto">
            <a:xfrm>
              <a:off x="8417008" y="2378446"/>
              <a:ext cx="51569" cy="51569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092293C0-D503-CCAB-EE8F-5D2086F778CA}"/>
                </a:ext>
              </a:extLst>
            </p:cNvPr>
            <p:cNvSpPr/>
            <p:nvPr/>
          </p:nvSpPr>
          <p:spPr bwMode="auto">
            <a:xfrm>
              <a:off x="8238405" y="2262731"/>
              <a:ext cx="51569" cy="51569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401D7797-1490-4737-7986-CC6905800992}"/>
                </a:ext>
              </a:extLst>
            </p:cNvPr>
            <p:cNvSpPr/>
            <p:nvPr/>
          </p:nvSpPr>
          <p:spPr bwMode="auto">
            <a:xfrm>
              <a:off x="8035904" y="2141985"/>
              <a:ext cx="51569" cy="51569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894DB63D-5555-6300-5CED-EFA7D219D758}"/>
                </a:ext>
              </a:extLst>
            </p:cNvPr>
            <p:cNvSpPr/>
            <p:nvPr/>
          </p:nvSpPr>
          <p:spPr bwMode="auto">
            <a:xfrm>
              <a:off x="7839691" y="2033817"/>
              <a:ext cx="51569" cy="51569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F789B69C-09D0-D70F-1339-A73AABE08114}"/>
                </a:ext>
              </a:extLst>
            </p:cNvPr>
            <p:cNvSpPr/>
            <p:nvPr/>
          </p:nvSpPr>
          <p:spPr bwMode="auto">
            <a:xfrm>
              <a:off x="7677439" y="1916845"/>
              <a:ext cx="51569" cy="51569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D784F244-22F4-5CE1-9318-A676B9EB5F8C}"/>
                </a:ext>
              </a:extLst>
            </p:cNvPr>
            <p:cNvSpPr/>
            <p:nvPr/>
          </p:nvSpPr>
          <p:spPr bwMode="auto">
            <a:xfrm>
              <a:off x="9976218" y="3013558"/>
              <a:ext cx="51569" cy="51569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35501895-C988-8AAB-B7ED-BD0678AE1A6A}"/>
                </a:ext>
              </a:extLst>
            </p:cNvPr>
            <p:cNvSpPr/>
            <p:nvPr/>
          </p:nvSpPr>
          <p:spPr bwMode="auto">
            <a:xfrm>
              <a:off x="10375210" y="3091875"/>
              <a:ext cx="51569" cy="51569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8865CEE0-95EC-568A-372F-A7154E69A0C3}"/>
                </a:ext>
              </a:extLst>
            </p:cNvPr>
            <p:cNvSpPr/>
            <p:nvPr/>
          </p:nvSpPr>
          <p:spPr bwMode="auto">
            <a:xfrm>
              <a:off x="10757268" y="3153259"/>
              <a:ext cx="51569" cy="51569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229EDF89-6F7E-696F-2ED8-40751693BB63}"/>
                </a:ext>
              </a:extLst>
            </p:cNvPr>
            <p:cNvSpPr/>
            <p:nvPr/>
          </p:nvSpPr>
          <p:spPr bwMode="auto">
            <a:xfrm>
              <a:off x="11148851" y="3212525"/>
              <a:ext cx="51569" cy="51569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079F1BB8-C04B-1AD0-E627-07682D501C87}"/>
                </a:ext>
              </a:extLst>
            </p:cNvPr>
            <p:cNvSpPr/>
            <p:nvPr/>
          </p:nvSpPr>
          <p:spPr bwMode="auto">
            <a:xfrm>
              <a:off x="11455768" y="3192417"/>
              <a:ext cx="51569" cy="51569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D92D464C-64C8-8C49-4E13-D176C5FAA8AD}"/>
              </a:ext>
            </a:extLst>
          </p:cNvPr>
          <p:cNvGrpSpPr/>
          <p:nvPr/>
        </p:nvGrpSpPr>
        <p:grpSpPr>
          <a:xfrm>
            <a:off x="7679556" y="1915786"/>
            <a:ext cx="3847810" cy="1254895"/>
            <a:chOff x="7679556" y="1915786"/>
            <a:chExt cx="3847810" cy="1254895"/>
          </a:xfrm>
          <a:solidFill>
            <a:schemeClr val="accent2"/>
          </a:solidFill>
        </p:grpSpPr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C5631D7F-B063-E8EA-A120-6B0906C9A982}"/>
                </a:ext>
              </a:extLst>
            </p:cNvPr>
            <p:cNvSpPr/>
            <p:nvPr/>
          </p:nvSpPr>
          <p:spPr bwMode="auto">
            <a:xfrm>
              <a:off x="11475797" y="3094770"/>
              <a:ext cx="51569" cy="51569"/>
            </a:xfrm>
            <a:prstGeom prst="rect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6" name="Rectangle 185">
              <a:extLst>
                <a:ext uri="{FF2B5EF4-FFF2-40B4-BE49-F238E27FC236}">
                  <a16:creationId xmlns:a16="http://schemas.microsoft.com/office/drawing/2014/main" id="{88CF6DAF-9E87-4953-A2CA-DCE5ED825C35}"/>
                </a:ext>
              </a:extLst>
            </p:cNvPr>
            <p:cNvSpPr/>
            <p:nvPr/>
          </p:nvSpPr>
          <p:spPr bwMode="auto">
            <a:xfrm>
              <a:off x="11161472" y="3119112"/>
              <a:ext cx="51569" cy="51569"/>
            </a:xfrm>
            <a:prstGeom prst="rect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F20128B9-3E70-2DC6-15B6-40561FA3AC08}"/>
                </a:ext>
              </a:extLst>
            </p:cNvPr>
            <p:cNvSpPr/>
            <p:nvPr/>
          </p:nvSpPr>
          <p:spPr bwMode="auto">
            <a:xfrm>
              <a:off x="10777297" y="3096887"/>
              <a:ext cx="51569" cy="51569"/>
            </a:xfrm>
            <a:prstGeom prst="rect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8" name="Rectangle 187">
              <a:extLst>
                <a:ext uri="{FF2B5EF4-FFF2-40B4-BE49-F238E27FC236}">
                  <a16:creationId xmlns:a16="http://schemas.microsoft.com/office/drawing/2014/main" id="{3E9F4318-9036-FA9D-0233-D5C0CB734BBC}"/>
                </a:ext>
              </a:extLst>
            </p:cNvPr>
            <p:cNvSpPr/>
            <p:nvPr/>
          </p:nvSpPr>
          <p:spPr bwMode="auto">
            <a:xfrm>
              <a:off x="10388888" y="3081012"/>
              <a:ext cx="51569" cy="51569"/>
            </a:xfrm>
            <a:prstGeom prst="rect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9" name="Rectangle 188">
              <a:extLst>
                <a:ext uri="{FF2B5EF4-FFF2-40B4-BE49-F238E27FC236}">
                  <a16:creationId xmlns:a16="http://schemas.microsoft.com/office/drawing/2014/main" id="{F8E02F18-ED4D-7220-E317-BD71BE0CCF7D}"/>
                </a:ext>
              </a:extLst>
            </p:cNvPr>
            <p:cNvSpPr/>
            <p:nvPr/>
          </p:nvSpPr>
          <p:spPr bwMode="auto">
            <a:xfrm>
              <a:off x="9996246" y="3047146"/>
              <a:ext cx="51569" cy="51569"/>
            </a:xfrm>
            <a:prstGeom prst="rect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90" name="Rectangle 189">
              <a:extLst>
                <a:ext uri="{FF2B5EF4-FFF2-40B4-BE49-F238E27FC236}">
                  <a16:creationId xmlns:a16="http://schemas.microsoft.com/office/drawing/2014/main" id="{DFF4BC36-D9D2-0493-47B7-5C59C1BAFF0E}"/>
                </a:ext>
              </a:extLst>
            </p:cNvPr>
            <p:cNvSpPr/>
            <p:nvPr/>
          </p:nvSpPr>
          <p:spPr bwMode="auto">
            <a:xfrm>
              <a:off x="9600429" y="2992112"/>
              <a:ext cx="51569" cy="51569"/>
            </a:xfrm>
            <a:prstGeom prst="rect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91" name="Rectangle 190">
              <a:extLst>
                <a:ext uri="{FF2B5EF4-FFF2-40B4-BE49-F238E27FC236}">
                  <a16:creationId xmlns:a16="http://schemas.microsoft.com/office/drawing/2014/main" id="{A67372C1-8357-1206-D93A-97EC57A5B29F}"/>
                </a:ext>
              </a:extLst>
            </p:cNvPr>
            <p:cNvSpPr/>
            <p:nvPr/>
          </p:nvSpPr>
          <p:spPr bwMode="auto">
            <a:xfrm>
              <a:off x="9222604" y="2892628"/>
              <a:ext cx="51569" cy="51569"/>
            </a:xfrm>
            <a:prstGeom prst="rect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92" name="Rectangle 191">
              <a:extLst>
                <a:ext uri="{FF2B5EF4-FFF2-40B4-BE49-F238E27FC236}">
                  <a16:creationId xmlns:a16="http://schemas.microsoft.com/office/drawing/2014/main" id="{2D7A0B1C-4F04-E091-F1C6-7DBFE4FFC0EC}"/>
                </a:ext>
              </a:extLst>
            </p:cNvPr>
            <p:cNvSpPr/>
            <p:nvPr/>
          </p:nvSpPr>
          <p:spPr bwMode="auto">
            <a:xfrm>
              <a:off x="8827846" y="2744461"/>
              <a:ext cx="51569" cy="51569"/>
            </a:xfrm>
            <a:prstGeom prst="rect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93" name="Rectangle 192">
              <a:extLst>
                <a:ext uri="{FF2B5EF4-FFF2-40B4-BE49-F238E27FC236}">
                  <a16:creationId xmlns:a16="http://schemas.microsoft.com/office/drawing/2014/main" id="{6BA8F0D0-BA32-E18D-80BD-53A76A3066D8}"/>
                </a:ext>
              </a:extLst>
            </p:cNvPr>
            <p:cNvSpPr/>
            <p:nvPr/>
          </p:nvSpPr>
          <p:spPr bwMode="auto">
            <a:xfrm>
              <a:off x="8634171" y="2624869"/>
              <a:ext cx="51569" cy="51569"/>
            </a:xfrm>
            <a:prstGeom prst="rect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94" name="Rectangle 193">
              <a:extLst>
                <a:ext uri="{FF2B5EF4-FFF2-40B4-BE49-F238E27FC236}">
                  <a16:creationId xmlns:a16="http://schemas.microsoft.com/office/drawing/2014/main" id="{256FEAFB-58D4-0CCC-1CD0-E310CB5B2E54}"/>
                </a:ext>
              </a:extLst>
            </p:cNvPr>
            <p:cNvSpPr/>
            <p:nvPr/>
          </p:nvSpPr>
          <p:spPr bwMode="auto">
            <a:xfrm>
              <a:off x="8433088" y="2472469"/>
              <a:ext cx="51569" cy="51569"/>
            </a:xfrm>
            <a:prstGeom prst="rect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95" name="Rectangle 194">
              <a:extLst>
                <a:ext uri="{FF2B5EF4-FFF2-40B4-BE49-F238E27FC236}">
                  <a16:creationId xmlns:a16="http://schemas.microsoft.com/office/drawing/2014/main" id="{396F8C54-151A-1882-6A07-A2CB6C243EBF}"/>
                </a:ext>
              </a:extLst>
            </p:cNvPr>
            <p:cNvSpPr/>
            <p:nvPr/>
          </p:nvSpPr>
          <p:spPr bwMode="auto">
            <a:xfrm>
              <a:off x="8245763" y="2341236"/>
              <a:ext cx="51569" cy="51569"/>
            </a:xfrm>
            <a:prstGeom prst="rect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96" name="Rectangle 195">
              <a:extLst>
                <a:ext uri="{FF2B5EF4-FFF2-40B4-BE49-F238E27FC236}">
                  <a16:creationId xmlns:a16="http://schemas.microsoft.com/office/drawing/2014/main" id="{709E4326-8F74-FEC5-0FCF-4DF8833124D6}"/>
                </a:ext>
              </a:extLst>
            </p:cNvPr>
            <p:cNvSpPr/>
            <p:nvPr/>
          </p:nvSpPr>
          <p:spPr bwMode="auto">
            <a:xfrm>
              <a:off x="8059497" y="2201536"/>
              <a:ext cx="51569" cy="51569"/>
            </a:xfrm>
            <a:prstGeom prst="rect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97" name="Rectangle 196">
              <a:extLst>
                <a:ext uri="{FF2B5EF4-FFF2-40B4-BE49-F238E27FC236}">
                  <a16:creationId xmlns:a16="http://schemas.microsoft.com/office/drawing/2014/main" id="{52AC75B4-88CF-A564-3EEC-E3D98E2D3CFE}"/>
                </a:ext>
              </a:extLst>
            </p:cNvPr>
            <p:cNvSpPr/>
            <p:nvPr/>
          </p:nvSpPr>
          <p:spPr bwMode="auto">
            <a:xfrm>
              <a:off x="7857356" y="2085119"/>
              <a:ext cx="51569" cy="51569"/>
            </a:xfrm>
            <a:prstGeom prst="rect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98" name="Rectangle 197">
              <a:extLst>
                <a:ext uri="{FF2B5EF4-FFF2-40B4-BE49-F238E27FC236}">
                  <a16:creationId xmlns:a16="http://schemas.microsoft.com/office/drawing/2014/main" id="{283BB506-1216-2B93-D775-5CBAEDEC4D5C}"/>
                </a:ext>
              </a:extLst>
            </p:cNvPr>
            <p:cNvSpPr/>
            <p:nvPr/>
          </p:nvSpPr>
          <p:spPr bwMode="auto">
            <a:xfrm>
              <a:off x="7679556" y="1915786"/>
              <a:ext cx="51569" cy="51569"/>
            </a:xfrm>
            <a:prstGeom prst="rect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254" name="Group 253">
            <a:extLst>
              <a:ext uri="{FF2B5EF4-FFF2-40B4-BE49-F238E27FC236}">
                <a16:creationId xmlns:a16="http://schemas.microsoft.com/office/drawing/2014/main" id="{1A51F792-111C-4642-C1A5-76F8A9DAB124}"/>
              </a:ext>
            </a:extLst>
          </p:cNvPr>
          <p:cNvGrpSpPr/>
          <p:nvPr/>
        </p:nvGrpSpPr>
        <p:grpSpPr>
          <a:xfrm>
            <a:off x="8047259" y="2253923"/>
            <a:ext cx="3490732" cy="1063837"/>
            <a:chOff x="8047259" y="2253923"/>
            <a:chExt cx="3490732" cy="1063837"/>
          </a:xfrm>
        </p:grpSpPr>
        <p:grpSp>
          <p:nvGrpSpPr>
            <p:cNvPr id="200" name="Group 199">
              <a:extLst>
                <a:ext uri="{FF2B5EF4-FFF2-40B4-BE49-F238E27FC236}">
                  <a16:creationId xmlns:a16="http://schemas.microsoft.com/office/drawing/2014/main" id="{6A5ABF0B-9289-A402-D681-CA6412783857}"/>
                </a:ext>
              </a:extLst>
            </p:cNvPr>
            <p:cNvGrpSpPr/>
            <p:nvPr/>
          </p:nvGrpSpPr>
          <p:grpSpPr>
            <a:xfrm>
              <a:off x="11474330" y="3100726"/>
              <a:ext cx="63661" cy="118524"/>
              <a:chOff x="10005156" y="3204828"/>
              <a:chExt cx="63661" cy="105330"/>
            </a:xfrm>
          </p:grpSpPr>
          <p:cxnSp>
            <p:nvCxnSpPr>
              <p:cNvPr id="201" name="Straight Connector 200">
                <a:extLst>
                  <a:ext uri="{FF2B5EF4-FFF2-40B4-BE49-F238E27FC236}">
                    <a16:creationId xmlns:a16="http://schemas.microsoft.com/office/drawing/2014/main" id="{29FD6F50-9C87-ED3A-FE97-ECC37D766326}"/>
                  </a:ext>
                </a:extLst>
              </p:cNvPr>
              <p:cNvCxnSpPr/>
              <p:nvPr/>
            </p:nvCxnSpPr>
            <p:spPr bwMode="auto">
              <a:xfrm>
                <a:off x="10005156" y="3204828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02" name="Straight Connector 201">
                <a:extLst>
                  <a:ext uri="{FF2B5EF4-FFF2-40B4-BE49-F238E27FC236}">
                    <a16:creationId xmlns:a16="http://schemas.microsoft.com/office/drawing/2014/main" id="{9B6D6043-6385-A074-61EC-890A420F7135}"/>
                  </a:ext>
                </a:extLst>
              </p:cNvPr>
              <p:cNvCxnSpPr/>
              <p:nvPr/>
            </p:nvCxnSpPr>
            <p:spPr bwMode="auto">
              <a:xfrm>
                <a:off x="10005156" y="3310158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03" name="Straight Connector 202">
                <a:extLst>
                  <a:ext uri="{FF2B5EF4-FFF2-40B4-BE49-F238E27FC236}">
                    <a16:creationId xmlns:a16="http://schemas.microsoft.com/office/drawing/2014/main" id="{279AA1A4-8048-1DEE-A525-852A94F3B14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038315" y="3210817"/>
                <a:ext cx="0" cy="983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10" name="Group 209">
              <a:extLst>
                <a:ext uri="{FF2B5EF4-FFF2-40B4-BE49-F238E27FC236}">
                  <a16:creationId xmlns:a16="http://schemas.microsoft.com/office/drawing/2014/main" id="{1E3884BB-C506-0AB6-03A2-2F838E7B614C}"/>
                </a:ext>
              </a:extLst>
            </p:cNvPr>
            <p:cNvGrpSpPr/>
            <p:nvPr/>
          </p:nvGrpSpPr>
          <p:grpSpPr>
            <a:xfrm>
              <a:off x="11174635" y="3177117"/>
              <a:ext cx="63661" cy="132176"/>
              <a:chOff x="10005156" y="3204828"/>
              <a:chExt cx="63661" cy="105330"/>
            </a:xfrm>
          </p:grpSpPr>
          <p:cxnSp>
            <p:nvCxnSpPr>
              <p:cNvPr id="211" name="Straight Connector 210">
                <a:extLst>
                  <a:ext uri="{FF2B5EF4-FFF2-40B4-BE49-F238E27FC236}">
                    <a16:creationId xmlns:a16="http://schemas.microsoft.com/office/drawing/2014/main" id="{7BAC0B5F-2D50-FCEE-A57C-514A2EFCD6E1}"/>
                  </a:ext>
                </a:extLst>
              </p:cNvPr>
              <p:cNvCxnSpPr/>
              <p:nvPr/>
            </p:nvCxnSpPr>
            <p:spPr bwMode="auto">
              <a:xfrm>
                <a:off x="10005156" y="3204828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12" name="Straight Connector 211">
                <a:extLst>
                  <a:ext uri="{FF2B5EF4-FFF2-40B4-BE49-F238E27FC236}">
                    <a16:creationId xmlns:a16="http://schemas.microsoft.com/office/drawing/2014/main" id="{4DAEF3A1-C30D-FECA-AE3D-E1A640814947}"/>
                  </a:ext>
                </a:extLst>
              </p:cNvPr>
              <p:cNvCxnSpPr/>
              <p:nvPr/>
            </p:nvCxnSpPr>
            <p:spPr bwMode="auto">
              <a:xfrm>
                <a:off x="10005156" y="3310158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13" name="Straight Connector 212">
                <a:extLst>
                  <a:ext uri="{FF2B5EF4-FFF2-40B4-BE49-F238E27FC236}">
                    <a16:creationId xmlns:a16="http://schemas.microsoft.com/office/drawing/2014/main" id="{CDAFD21F-AEEC-7AC4-D39E-C993D6A4435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038315" y="3210817"/>
                <a:ext cx="0" cy="983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14" name="Group 213">
              <a:extLst>
                <a:ext uri="{FF2B5EF4-FFF2-40B4-BE49-F238E27FC236}">
                  <a16:creationId xmlns:a16="http://schemas.microsoft.com/office/drawing/2014/main" id="{5680711B-521B-2F2B-81C5-67DD14A44D70}"/>
                </a:ext>
              </a:extLst>
            </p:cNvPr>
            <p:cNvGrpSpPr/>
            <p:nvPr/>
          </p:nvGrpSpPr>
          <p:grpSpPr>
            <a:xfrm>
              <a:off x="10781993" y="3201458"/>
              <a:ext cx="63661" cy="116302"/>
              <a:chOff x="10005156" y="3204828"/>
              <a:chExt cx="63661" cy="105330"/>
            </a:xfrm>
          </p:grpSpPr>
          <p:cxnSp>
            <p:nvCxnSpPr>
              <p:cNvPr id="215" name="Straight Connector 214">
                <a:extLst>
                  <a:ext uri="{FF2B5EF4-FFF2-40B4-BE49-F238E27FC236}">
                    <a16:creationId xmlns:a16="http://schemas.microsoft.com/office/drawing/2014/main" id="{2A92F932-8E41-53A3-12DF-EB3D0E8C4405}"/>
                  </a:ext>
                </a:extLst>
              </p:cNvPr>
              <p:cNvCxnSpPr/>
              <p:nvPr/>
            </p:nvCxnSpPr>
            <p:spPr bwMode="auto">
              <a:xfrm>
                <a:off x="10005156" y="3204828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16" name="Straight Connector 215">
                <a:extLst>
                  <a:ext uri="{FF2B5EF4-FFF2-40B4-BE49-F238E27FC236}">
                    <a16:creationId xmlns:a16="http://schemas.microsoft.com/office/drawing/2014/main" id="{2CF0C4A8-22B7-E284-A86F-75C925408431}"/>
                  </a:ext>
                </a:extLst>
              </p:cNvPr>
              <p:cNvCxnSpPr/>
              <p:nvPr/>
            </p:nvCxnSpPr>
            <p:spPr bwMode="auto">
              <a:xfrm>
                <a:off x="10005156" y="3310158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17" name="Straight Connector 216">
                <a:extLst>
                  <a:ext uri="{FF2B5EF4-FFF2-40B4-BE49-F238E27FC236}">
                    <a16:creationId xmlns:a16="http://schemas.microsoft.com/office/drawing/2014/main" id="{47F03A66-583C-F495-894E-A0497BE0E6E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038315" y="3210817"/>
                <a:ext cx="0" cy="983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18" name="Group 217">
              <a:extLst>
                <a:ext uri="{FF2B5EF4-FFF2-40B4-BE49-F238E27FC236}">
                  <a16:creationId xmlns:a16="http://schemas.microsoft.com/office/drawing/2014/main" id="{F36DE0E0-2B93-FAC8-1530-CBA1E8F40DD0}"/>
                </a:ext>
              </a:extLst>
            </p:cNvPr>
            <p:cNvGrpSpPr/>
            <p:nvPr/>
          </p:nvGrpSpPr>
          <p:grpSpPr>
            <a:xfrm>
              <a:off x="10392525" y="3205691"/>
              <a:ext cx="63661" cy="111009"/>
              <a:chOff x="10005156" y="3204828"/>
              <a:chExt cx="63661" cy="105330"/>
            </a:xfrm>
          </p:grpSpPr>
          <p:cxnSp>
            <p:nvCxnSpPr>
              <p:cNvPr id="219" name="Straight Connector 218">
                <a:extLst>
                  <a:ext uri="{FF2B5EF4-FFF2-40B4-BE49-F238E27FC236}">
                    <a16:creationId xmlns:a16="http://schemas.microsoft.com/office/drawing/2014/main" id="{DEEC6392-A7AA-B26B-FAE3-5E92CB2AF0A3}"/>
                  </a:ext>
                </a:extLst>
              </p:cNvPr>
              <p:cNvCxnSpPr/>
              <p:nvPr/>
            </p:nvCxnSpPr>
            <p:spPr bwMode="auto">
              <a:xfrm>
                <a:off x="10005156" y="3204828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0" name="Straight Connector 219">
                <a:extLst>
                  <a:ext uri="{FF2B5EF4-FFF2-40B4-BE49-F238E27FC236}">
                    <a16:creationId xmlns:a16="http://schemas.microsoft.com/office/drawing/2014/main" id="{2553B4DD-28FC-8303-701E-BD8D5841E7F0}"/>
                  </a:ext>
                </a:extLst>
              </p:cNvPr>
              <p:cNvCxnSpPr/>
              <p:nvPr/>
            </p:nvCxnSpPr>
            <p:spPr bwMode="auto">
              <a:xfrm>
                <a:off x="10005156" y="3310158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1" name="Straight Connector 220">
                <a:extLst>
                  <a:ext uri="{FF2B5EF4-FFF2-40B4-BE49-F238E27FC236}">
                    <a16:creationId xmlns:a16="http://schemas.microsoft.com/office/drawing/2014/main" id="{5DFCF700-E8AA-8825-AD0B-F77FEBB5BB5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038315" y="3210817"/>
                <a:ext cx="0" cy="983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22" name="Group 221">
              <a:extLst>
                <a:ext uri="{FF2B5EF4-FFF2-40B4-BE49-F238E27FC236}">
                  <a16:creationId xmlns:a16="http://schemas.microsoft.com/office/drawing/2014/main" id="{E0EDE720-FB4E-785C-63A5-BEDA6A86611D}"/>
                </a:ext>
              </a:extLst>
            </p:cNvPr>
            <p:cNvGrpSpPr/>
            <p:nvPr/>
          </p:nvGrpSpPr>
          <p:grpSpPr>
            <a:xfrm>
              <a:off x="10000942" y="3201459"/>
              <a:ext cx="63661" cy="104658"/>
              <a:chOff x="10005156" y="3204828"/>
              <a:chExt cx="63661" cy="105330"/>
            </a:xfrm>
          </p:grpSpPr>
          <p:cxnSp>
            <p:nvCxnSpPr>
              <p:cNvPr id="223" name="Straight Connector 222">
                <a:extLst>
                  <a:ext uri="{FF2B5EF4-FFF2-40B4-BE49-F238E27FC236}">
                    <a16:creationId xmlns:a16="http://schemas.microsoft.com/office/drawing/2014/main" id="{A03A6F29-36F8-BFEF-F1D7-8336F3229267}"/>
                  </a:ext>
                </a:extLst>
              </p:cNvPr>
              <p:cNvCxnSpPr/>
              <p:nvPr/>
            </p:nvCxnSpPr>
            <p:spPr bwMode="auto">
              <a:xfrm>
                <a:off x="10005156" y="3204828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4" name="Straight Connector 223">
                <a:extLst>
                  <a:ext uri="{FF2B5EF4-FFF2-40B4-BE49-F238E27FC236}">
                    <a16:creationId xmlns:a16="http://schemas.microsoft.com/office/drawing/2014/main" id="{9EA011FE-946D-CE9F-A622-4FF267670016}"/>
                  </a:ext>
                </a:extLst>
              </p:cNvPr>
              <p:cNvCxnSpPr/>
              <p:nvPr/>
            </p:nvCxnSpPr>
            <p:spPr bwMode="auto">
              <a:xfrm>
                <a:off x="10005156" y="3310158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5" name="Straight Connector 224">
                <a:extLst>
                  <a:ext uri="{FF2B5EF4-FFF2-40B4-BE49-F238E27FC236}">
                    <a16:creationId xmlns:a16="http://schemas.microsoft.com/office/drawing/2014/main" id="{414F874D-3585-4203-E291-678E8307E8F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038315" y="3210817"/>
                <a:ext cx="0" cy="983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26" name="Group 225">
              <a:extLst>
                <a:ext uri="{FF2B5EF4-FFF2-40B4-BE49-F238E27FC236}">
                  <a16:creationId xmlns:a16="http://schemas.microsoft.com/office/drawing/2014/main" id="{112F2BFE-BD72-D3F6-79FE-0D1BF22E8337}"/>
                </a:ext>
              </a:extLst>
            </p:cNvPr>
            <p:cNvGrpSpPr/>
            <p:nvPr/>
          </p:nvGrpSpPr>
          <p:grpSpPr>
            <a:xfrm>
              <a:off x="9612534" y="3176058"/>
              <a:ext cx="63661" cy="94076"/>
              <a:chOff x="10005156" y="3204828"/>
              <a:chExt cx="63661" cy="105330"/>
            </a:xfrm>
          </p:grpSpPr>
          <p:cxnSp>
            <p:nvCxnSpPr>
              <p:cNvPr id="227" name="Straight Connector 226">
                <a:extLst>
                  <a:ext uri="{FF2B5EF4-FFF2-40B4-BE49-F238E27FC236}">
                    <a16:creationId xmlns:a16="http://schemas.microsoft.com/office/drawing/2014/main" id="{BA6C7C67-D073-35CD-5F48-C5F41862BCE5}"/>
                  </a:ext>
                </a:extLst>
              </p:cNvPr>
              <p:cNvCxnSpPr/>
              <p:nvPr/>
            </p:nvCxnSpPr>
            <p:spPr bwMode="auto">
              <a:xfrm>
                <a:off x="10005156" y="3204828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8" name="Straight Connector 227">
                <a:extLst>
                  <a:ext uri="{FF2B5EF4-FFF2-40B4-BE49-F238E27FC236}">
                    <a16:creationId xmlns:a16="http://schemas.microsoft.com/office/drawing/2014/main" id="{4E56E9D4-C870-C37B-7681-DCC964F13596}"/>
                  </a:ext>
                </a:extLst>
              </p:cNvPr>
              <p:cNvCxnSpPr/>
              <p:nvPr/>
            </p:nvCxnSpPr>
            <p:spPr bwMode="auto">
              <a:xfrm>
                <a:off x="10005156" y="3310158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9" name="Straight Connector 228">
                <a:extLst>
                  <a:ext uri="{FF2B5EF4-FFF2-40B4-BE49-F238E27FC236}">
                    <a16:creationId xmlns:a16="http://schemas.microsoft.com/office/drawing/2014/main" id="{3A33E698-9D0B-68A9-A2A8-E2803BB6664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038315" y="3210817"/>
                <a:ext cx="0" cy="983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30" name="Group 229">
              <a:extLst>
                <a:ext uri="{FF2B5EF4-FFF2-40B4-BE49-F238E27FC236}">
                  <a16:creationId xmlns:a16="http://schemas.microsoft.com/office/drawing/2014/main" id="{AC80BA0B-D6A4-A209-516B-0E0FBDD26DFC}"/>
                </a:ext>
              </a:extLst>
            </p:cNvPr>
            <p:cNvGrpSpPr/>
            <p:nvPr/>
          </p:nvGrpSpPr>
          <p:grpSpPr>
            <a:xfrm>
              <a:off x="9229417" y="3064932"/>
              <a:ext cx="63661" cy="88785"/>
              <a:chOff x="10005156" y="3204828"/>
              <a:chExt cx="63661" cy="105330"/>
            </a:xfrm>
          </p:grpSpPr>
          <p:cxnSp>
            <p:nvCxnSpPr>
              <p:cNvPr id="231" name="Straight Connector 230">
                <a:extLst>
                  <a:ext uri="{FF2B5EF4-FFF2-40B4-BE49-F238E27FC236}">
                    <a16:creationId xmlns:a16="http://schemas.microsoft.com/office/drawing/2014/main" id="{FF6603B8-3881-4EDE-1C2B-346FFFB0F445}"/>
                  </a:ext>
                </a:extLst>
              </p:cNvPr>
              <p:cNvCxnSpPr/>
              <p:nvPr/>
            </p:nvCxnSpPr>
            <p:spPr bwMode="auto">
              <a:xfrm>
                <a:off x="10005156" y="3204828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2" name="Straight Connector 231">
                <a:extLst>
                  <a:ext uri="{FF2B5EF4-FFF2-40B4-BE49-F238E27FC236}">
                    <a16:creationId xmlns:a16="http://schemas.microsoft.com/office/drawing/2014/main" id="{45E258B6-F769-F45A-AFA8-72CE7AB88F05}"/>
                  </a:ext>
                </a:extLst>
              </p:cNvPr>
              <p:cNvCxnSpPr/>
              <p:nvPr/>
            </p:nvCxnSpPr>
            <p:spPr bwMode="auto">
              <a:xfrm>
                <a:off x="10005156" y="3310158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3" name="Straight Connector 232">
                <a:extLst>
                  <a:ext uri="{FF2B5EF4-FFF2-40B4-BE49-F238E27FC236}">
                    <a16:creationId xmlns:a16="http://schemas.microsoft.com/office/drawing/2014/main" id="{EC2B9764-FB6A-55ED-6C6D-F1032F5969E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038315" y="3210817"/>
                <a:ext cx="0" cy="983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34" name="Group 233">
              <a:extLst>
                <a:ext uri="{FF2B5EF4-FFF2-40B4-BE49-F238E27FC236}">
                  <a16:creationId xmlns:a16="http://schemas.microsoft.com/office/drawing/2014/main" id="{4A356F6F-5071-CE75-C0EA-E9F73FB77F13}"/>
                </a:ext>
              </a:extLst>
            </p:cNvPr>
            <p:cNvGrpSpPr/>
            <p:nvPr/>
          </p:nvGrpSpPr>
          <p:grpSpPr>
            <a:xfrm>
              <a:off x="8833601" y="2882900"/>
              <a:ext cx="63661" cy="62326"/>
              <a:chOff x="10005156" y="3204828"/>
              <a:chExt cx="63661" cy="105330"/>
            </a:xfrm>
          </p:grpSpPr>
          <p:cxnSp>
            <p:nvCxnSpPr>
              <p:cNvPr id="235" name="Straight Connector 234">
                <a:extLst>
                  <a:ext uri="{FF2B5EF4-FFF2-40B4-BE49-F238E27FC236}">
                    <a16:creationId xmlns:a16="http://schemas.microsoft.com/office/drawing/2014/main" id="{BAFFCB5F-9A63-7F52-6D91-E5D9802D50F5}"/>
                  </a:ext>
                </a:extLst>
              </p:cNvPr>
              <p:cNvCxnSpPr/>
              <p:nvPr/>
            </p:nvCxnSpPr>
            <p:spPr bwMode="auto">
              <a:xfrm>
                <a:off x="10005156" y="3204828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6" name="Straight Connector 235">
                <a:extLst>
                  <a:ext uri="{FF2B5EF4-FFF2-40B4-BE49-F238E27FC236}">
                    <a16:creationId xmlns:a16="http://schemas.microsoft.com/office/drawing/2014/main" id="{32900338-76DB-37CA-E203-BABCC0AFB8AB}"/>
                  </a:ext>
                </a:extLst>
              </p:cNvPr>
              <p:cNvCxnSpPr/>
              <p:nvPr/>
            </p:nvCxnSpPr>
            <p:spPr bwMode="auto">
              <a:xfrm>
                <a:off x="10005156" y="3310158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7" name="Straight Connector 236">
                <a:extLst>
                  <a:ext uri="{FF2B5EF4-FFF2-40B4-BE49-F238E27FC236}">
                    <a16:creationId xmlns:a16="http://schemas.microsoft.com/office/drawing/2014/main" id="{49807DF7-A0C1-A6D4-9E75-294D2176C3E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038315" y="3210817"/>
                <a:ext cx="0" cy="983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38" name="Group 237">
              <a:extLst>
                <a:ext uri="{FF2B5EF4-FFF2-40B4-BE49-F238E27FC236}">
                  <a16:creationId xmlns:a16="http://schemas.microsoft.com/office/drawing/2014/main" id="{C96C8044-C2C9-6BFC-0B50-C441FF072AC1}"/>
                </a:ext>
              </a:extLst>
            </p:cNvPr>
            <p:cNvGrpSpPr/>
            <p:nvPr/>
          </p:nvGrpSpPr>
          <p:grpSpPr>
            <a:xfrm>
              <a:off x="8639926" y="2720975"/>
              <a:ext cx="63661" cy="62326"/>
              <a:chOff x="10005156" y="3204828"/>
              <a:chExt cx="63661" cy="105330"/>
            </a:xfrm>
          </p:grpSpPr>
          <p:cxnSp>
            <p:nvCxnSpPr>
              <p:cNvPr id="239" name="Straight Connector 238">
                <a:extLst>
                  <a:ext uri="{FF2B5EF4-FFF2-40B4-BE49-F238E27FC236}">
                    <a16:creationId xmlns:a16="http://schemas.microsoft.com/office/drawing/2014/main" id="{FEB06804-749E-4411-86AC-501F328A0293}"/>
                  </a:ext>
                </a:extLst>
              </p:cNvPr>
              <p:cNvCxnSpPr/>
              <p:nvPr/>
            </p:nvCxnSpPr>
            <p:spPr bwMode="auto">
              <a:xfrm>
                <a:off x="10005156" y="3204828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0" name="Straight Connector 239">
                <a:extLst>
                  <a:ext uri="{FF2B5EF4-FFF2-40B4-BE49-F238E27FC236}">
                    <a16:creationId xmlns:a16="http://schemas.microsoft.com/office/drawing/2014/main" id="{8AADE1A1-D845-15FE-6AFF-660253573C59}"/>
                  </a:ext>
                </a:extLst>
              </p:cNvPr>
              <p:cNvCxnSpPr/>
              <p:nvPr/>
            </p:nvCxnSpPr>
            <p:spPr bwMode="auto">
              <a:xfrm>
                <a:off x="10005156" y="3310158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1" name="Straight Connector 240">
                <a:extLst>
                  <a:ext uri="{FF2B5EF4-FFF2-40B4-BE49-F238E27FC236}">
                    <a16:creationId xmlns:a16="http://schemas.microsoft.com/office/drawing/2014/main" id="{4FD61C59-2D46-4B05-BF1F-D3F03FBDAC3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038315" y="3210817"/>
                <a:ext cx="0" cy="983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42" name="Group 241">
              <a:extLst>
                <a:ext uri="{FF2B5EF4-FFF2-40B4-BE49-F238E27FC236}">
                  <a16:creationId xmlns:a16="http://schemas.microsoft.com/office/drawing/2014/main" id="{ADD2D365-D73A-F760-3D30-6BA4003F0B86}"/>
                </a:ext>
              </a:extLst>
            </p:cNvPr>
            <p:cNvGrpSpPr/>
            <p:nvPr/>
          </p:nvGrpSpPr>
          <p:grpSpPr>
            <a:xfrm>
              <a:off x="8444134" y="2570691"/>
              <a:ext cx="63661" cy="52801"/>
              <a:chOff x="10005156" y="3204828"/>
              <a:chExt cx="63661" cy="105330"/>
            </a:xfrm>
          </p:grpSpPr>
          <p:cxnSp>
            <p:nvCxnSpPr>
              <p:cNvPr id="243" name="Straight Connector 242">
                <a:extLst>
                  <a:ext uri="{FF2B5EF4-FFF2-40B4-BE49-F238E27FC236}">
                    <a16:creationId xmlns:a16="http://schemas.microsoft.com/office/drawing/2014/main" id="{3972A5A1-6E1B-B809-DC65-86649E6F91CF}"/>
                  </a:ext>
                </a:extLst>
              </p:cNvPr>
              <p:cNvCxnSpPr/>
              <p:nvPr/>
            </p:nvCxnSpPr>
            <p:spPr bwMode="auto">
              <a:xfrm>
                <a:off x="10005156" y="3204828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4" name="Straight Connector 243">
                <a:extLst>
                  <a:ext uri="{FF2B5EF4-FFF2-40B4-BE49-F238E27FC236}">
                    <a16:creationId xmlns:a16="http://schemas.microsoft.com/office/drawing/2014/main" id="{DC404332-998A-AA44-EB82-168D603FE372}"/>
                  </a:ext>
                </a:extLst>
              </p:cNvPr>
              <p:cNvCxnSpPr/>
              <p:nvPr/>
            </p:nvCxnSpPr>
            <p:spPr bwMode="auto">
              <a:xfrm>
                <a:off x="10005156" y="3310158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5" name="Straight Connector 244">
                <a:extLst>
                  <a:ext uri="{FF2B5EF4-FFF2-40B4-BE49-F238E27FC236}">
                    <a16:creationId xmlns:a16="http://schemas.microsoft.com/office/drawing/2014/main" id="{2DF44C70-89B8-24B9-3BC7-B839A5A4077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038315" y="3210817"/>
                <a:ext cx="0" cy="983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46" name="Group 245">
              <a:extLst>
                <a:ext uri="{FF2B5EF4-FFF2-40B4-BE49-F238E27FC236}">
                  <a16:creationId xmlns:a16="http://schemas.microsoft.com/office/drawing/2014/main" id="{EFC772C9-EF87-0972-CDAE-C7493801DDE3}"/>
                </a:ext>
              </a:extLst>
            </p:cNvPr>
            <p:cNvGrpSpPr/>
            <p:nvPr/>
          </p:nvGrpSpPr>
          <p:grpSpPr>
            <a:xfrm>
              <a:off x="8247284" y="2417233"/>
              <a:ext cx="63661" cy="49626"/>
              <a:chOff x="10005156" y="3204828"/>
              <a:chExt cx="63661" cy="105330"/>
            </a:xfrm>
          </p:grpSpPr>
          <p:cxnSp>
            <p:nvCxnSpPr>
              <p:cNvPr id="247" name="Straight Connector 246">
                <a:extLst>
                  <a:ext uri="{FF2B5EF4-FFF2-40B4-BE49-F238E27FC236}">
                    <a16:creationId xmlns:a16="http://schemas.microsoft.com/office/drawing/2014/main" id="{B223C41F-B55E-8FC3-4B92-F10BC4234608}"/>
                  </a:ext>
                </a:extLst>
              </p:cNvPr>
              <p:cNvCxnSpPr/>
              <p:nvPr/>
            </p:nvCxnSpPr>
            <p:spPr bwMode="auto">
              <a:xfrm>
                <a:off x="10005156" y="3204828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8" name="Straight Connector 247">
                <a:extLst>
                  <a:ext uri="{FF2B5EF4-FFF2-40B4-BE49-F238E27FC236}">
                    <a16:creationId xmlns:a16="http://schemas.microsoft.com/office/drawing/2014/main" id="{4DF6A569-2E3F-C7A0-5421-FDDA0BFB17DB}"/>
                  </a:ext>
                </a:extLst>
              </p:cNvPr>
              <p:cNvCxnSpPr/>
              <p:nvPr/>
            </p:nvCxnSpPr>
            <p:spPr bwMode="auto">
              <a:xfrm>
                <a:off x="10005156" y="3310158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9" name="Straight Connector 248">
                <a:extLst>
                  <a:ext uri="{FF2B5EF4-FFF2-40B4-BE49-F238E27FC236}">
                    <a16:creationId xmlns:a16="http://schemas.microsoft.com/office/drawing/2014/main" id="{FCA2EBC0-9C69-CBC3-8287-39CE16ED026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038315" y="3210817"/>
                <a:ext cx="0" cy="983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50" name="Group 249">
              <a:extLst>
                <a:ext uri="{FF2B5EF4-FFF2-40B4-BE49-F238E27FC236}">
                  <a16:creationId xmlns:a16="http://schemas.microsoft.com/office/drawing/2014/main" id="{BD2801E7-AA0B-0E55-ABC3-1F4F616BAF07}"/>
                </a:ext>
              </a:extLst>
            </p:cNvPr>
            <p:cNvGrpSpPr/>
            <p:nvPr/>
          </p:nvGrpSpPr>
          <p:grpSpPr>
            <a:xfrm>
              <a:off x="8047259" y="2253923"/>
              <a:ext cx="63661" cy="45719"/>
              <a:chOff x="10005156" y="3204828"/>
              <a:chExt cx="63661" cy="105330"/>
            </a:xfrm>
          </p:grpSpPr>
          <p:cxnSp>
            <p:nvCxnSpPr>
              <p:cNvPr id="251" name="Straight Connector 250">
                <a:extLst>
                  <a:ext uri="{FF2B5EF4-FFF2-40B4-BE49-F238E27FC236}">
                    <a16:creationId xmlns:a16="http://schemas.microsoft.com/office/drawing/2014/main" id="{FB787D27-B218-E31C-8595-2854FE42C0E3}"/>
                  </a:ext>
                </a:extLst>
              </p:cNvPr>
              <p:cNvCxnSpPr/>
              <p:nvPr/>
            </p:nvCxnSpPr>
            <p:spPr bwMode="auto">
              <a:xfrm>
                <a:off x="10005156" y="3204828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2" name="Straight Connector 251">
                <a:extLst>
                  <a:ext uri="{FF2B5EF4-FFF2-40B4-BE49-F238E27FC236}">
                    <a16:creationId xmlns:a16="http://schemas.microsoft.com/office/drawing/2014/main" id="{09068CED-91E0-A2AC-C845-AC6CF6DBB7C4}"/>
                  </a:ext>
                </a:extLst>
              </p:cNvPr>
              <p:cNvCxnSpPr/>
              <p:nvPr/>
            </p:nvCxnSpPr>
            <p:spPr bwMode="auto">
              <a:xfrm>
                <a:off x="10005156" y="3310158"/>
                <a:ext cx="636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3" name="Straight Connector 252">
                <a:extLst>
                  <a:ext uri="{FF2B5EF4-FFF2-40B4-BE49-F238E27FC236}">
                    <a16:creationId xmlns:a16="http://schemas.microsoft.com/office/drawing/2014/main" id="{2A0C0C64-82BB-3759-C62A-3BEE6F06AED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038315" y="3210817"/>
                <a:ext cx="0" cy="983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grpSp>
        <p:nvGrpSpPr>
          <p:cNvPr id="269" name="Group 268">
            <a:extLst>
              <a:ext uri="{FF2B5EF4-FFF2-40B4-BE49-F238E27FC236}">
                <a16:creationId xmlns:a16="http://schemas.microsoft.com/office/drawing/2014/main" id="{81F58D51-94D4-B28F-BCDC-051EF3536DAD}"/>
              </a:ext>
            </a:extLst>
          </p:cNvPr>
          <p:cNvGrpSpPr/>
          <p:nvPr/>
        </p:nvGrpSpPr>
        <p:grpSpPr>
          <a:xfrm>
            <a:off x="7675997" y="1917319"/>
            <a:ext cx="3862344" cy="1379074"/>
            <a:chOff x="7675997" y="1917319"/>
            <a:chExt cx="3862344" cy="1379074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255" name="Rectangle 254">
              <a:extLst>
                <a:ext uri="{FF2B5EF4-FFF2-40B4-BE49-F238E27FC236}">
                  <a16:creationId xmlns:a16="http://schemas.microsoft.com/office/drawing/2014/main" id="{A63594C2-E1BE-3E1F-388D-F99F88E2037D}"/>
                </a:ext>
              </a:extLst>
            </p:cNvPr>
            <p:cNvSpPr/>
            <p:nvPr/>
          </p:nvSpPr>
          <p:spPr bwMode="auto">
            <a:xfrm>
              <a:off x="11486772" y="3136905"/>
              <a:ext cx="51569" cy="51569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56" name="Rectangle 255">
              <a:extLst>
                <a:ext uri="{FF2B5EF4-FFF2-40B4-BE49-F238E27FC236}">
                  <a16:creationId xmlns:a16="http://schemas.microsoft.com/office/drawing/2014/main" id="{A2F03363-DCAF-9A6D-1F9C-CF972B853365}"/>
                </a:ext>
              </a:extLst>
            </p:cNvPr>
            <p:cNvSpPr/>
            <p:nvPr/>
          </p:nvSpPr>
          <p:spPr bwMode="auto">
            <a:xfrm>
              <a:off x="11185066" y="3215813"/>
              <a:ext cx="51569" cy="51569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57" name="Rectangle 256">
              <a:extLst>
                <a:ext uri="{FF2B5EF4-FFF2-40B4-BE49-F238E27FC236}">
                  <a16:creationId xmlns:a16="http://schemas.microsoft.com/office/drawing/2014/main" id="{B9407CCD-EF96-A91C-1BAB-AB8063F925AE}"/>
                </a:ext>
              </a:extLst>
            </p:cNvPr>
            <p:cNvSpPr/>
            <p:nvPr/>
          </p:nvSpPr>
          <p:spPr bwMode="auto">
            <a:xfrm>
              <a:off x="10790528" y="3244824"/>
              <a:ext cx="51569" cy="51569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58" name="Rectangle 257">
              <a:extLst>
                <a:ext uri="{FF2B5EF4-FFF2-40B4-BE49-F238E27FC236}">
                  <a16:creationId xmlns:a16="http://schemas.microsoft.com/office/drawing/2014/main" id="{62AE0960-4CAE-099B-59DE-8B58CFDF8E06}"/>
                </a:ext>
              </a:extLst>
            </p:cNvPr>
            <p:cNvSpPr/>
            <p:nvPr/>
          </p:nvSpPr>
          <p:spPr bwMode="auto">
            <a:xfrm>
              <a:off x="10402952" y="3236701"/>
              <a:ext cx="51569" cy="51569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59" name="Rectangle 258">
              <a:extLst>
                <a:ext uri="{FF2B5EF4-FFF2-40B4-BE49-F238E27FC236}">
                  <a16:creationId xmlns:a16="http://schemas.microsoft.com/office/drawing/2014/main" id="{87E3C0D7-072B-3F03-7582-3A640FDFFB6C}"/>
                </a:ext>
              </a:extLst>
            </p:cNvPr>
            <p:cNvSpPr/>
            <p:nvPr/>
          </p:nvSpPr>
          <p:spPr bwMode="auto">
            <a:xfrm>
              <a:off x="10009574" y="3232059"/>
              <a:ext cx="51569" cy="51569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60" name="Rectangle 259">
              <a:extLst>
                <a:ext uri="{FF2B5EF4-FFF2-40B4-BE49-F238E27FC236}">
                  <a16:creationId xmlns:a16="http://schemas.microsoft.com/office/drawing/2014/main" id="{F2CCBDCC-EB4C-1150-0D48-03142B19AB6A}"/>
                </a:ext>
              </a:extLst>
            </p:cNvPr>
            <p:cNvSpPr/>
            <p:nvPr/>
          </p:nvSpPr>
          <p:spPr bwMode="auto">
            <a:xfrm>
              <a:off x="9620838" y="3198408"/>
              <a:ext cx="51569" cy="51569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61" name="Rectangle 260">
              <a:extLst>
                <a:ext uri="{FF2B5EF4-FFF2-40B4-BE49-F238E27FC236}">
                  <a16:creationId xmlns:a16="http://schemas.microsoft.com/office/drawing/2014/main" id="{26D7D739-0E9A-2260-1C45-435C915CD480}"/>
                </a:ext>
              </a:extLst>
            </p:cNvPr>
            <p:cNvSpPr/>
            <p:nvPr/>
          </p:nvSpPr>
          <p:spPr bwMode="auto">
            <a:xfrm>
              <a:off x="9240225" y="3083527"/>
              <a:ext cx="51569" cy="51569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62" name="Rectangle 261">
              <a:extLst>
                <a:ext uri="{FF2B5EF4-FFF2-40B4-BE49-F238E27FC236}">
                  <a16:creationId xmlns:a16="http://schemas.microsoft.com/office/drawing/2014/main" id="{C4412253-2DFF-CA0F-1062-96B20AD233DA}"/>
                </a:ext>
              </a:extLst>
            </p:cNvPr>
            <p:cNvSpPr/>
            <p:nvPr/>
          </p:nvSpPr>
          <p:spPr bwMode="auto">
            <a:xfrm>
              <a:off x="8842206" y="2881616"/>
              <a:ext cx="51569" cy="51569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63" name="Rectangle 262">
              <a:extLst>
                <a:ext uri="{FF2B5EF4-FFF2-40B4-BE49-F238E27FC236}">
                  <a16:creationId xmlns:a16="http://schemas.microsoft.com/office/drawing/2014/main" id="{2B942B87-FBA7-B4CC-CA1F-B753BF666D4F}"/>
                </a:ext>
              </a:extLst>
            </p:cNvPr>
            <p:cNvSpPr/>
            <p:nvPr/>
          </p:nvSpPr>
          <p:spPr bwMode="auto">
            <a:xfrm>
              <a:off x="8642616" y="2729603"/>
              <a:ext cx="51569" cy="51569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64" name="Rectangle 263">
              <a:extLst>
                <a:ext uri="{FF2B5EF4-FFF2-40B4-BE49-F238E27FC236}">
                  <a16:creationId xmlns:a16="http://schemas.microsoft.com/office/drawing/2014/main" id="{207EEE67-703B-67DD-A420-615E58C1A674}"/>
                </a:ext>
              </a:extLst>
            </p:cNvPr>
            <p:cNvSpPr/>
            <p:nvPr/>
          </p:nvSpPr>
          <p:spPr bwMode="auto">
            <a:xfrm>
              <a:off x="8453470" y="2563665"/>
              <a:ext cx="51569" cy="51569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65" name="Rectangle 264">
              <a:extLst>
                <a:ext uri="{FF2B5EF4-FFF2-40B4-BE49-F238E27FC236}">
                  <a16:creationId xmlns:a16="http://schemas.microsoft.com/office/drawing/2014/main" id="{8F7B8474-9204-D25A-0C08-8613094C20B0}"/>
                </a:ext>
              </a:extLst>
            </p:cNvPr>
            <p:cNvSpPr/>
            <p:nvPr/>
          </p:nvSpPr>
          <p:spPr bwMode="auto">
            <a:xfrm>
              <a:off x="8256201" y="2409331"/>
              <a:ext cx="51569" cy="51569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66" name="Rectangle 265">
              <a:extLst>
                <a:ext uri="{FF2B5EF4-FFF2-40B4-BE49-F238E27FC236}">
                  <a16:creationId xmlns:a16="http://schemas.microsoft.com/office/drawing/2014/main" id="{DAC3952D-415F-948F-2966-50E9164FF4B5}"/>
                </a:ext>
              </a:extLst>
            </p:cNvPr>
            <p:cNvSpPr/>
            <p:nvPr/>
          </p:nvSpPr>
          <p:spPr bwMode="auto">
            <a:xfrm>
              <a:off x="8057771" y="2251516"/>
              <a:ext cx="51569" cy="51569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67" name="Rectangle 266">
              <a:extLst>
                <a:ext uri="{FF2B5EF4-FFF2-40B4-BE49-F238E27FC236}">
                  <a16:creationId xmlns:a16="http://schemas.microsoft.com/office/drawing/2014/main" id="{F29C3D58-9BCA-27DD-53C2-2785A549C4D4}"/>
                </a:ext>
              </a:extLst>
            </p:cNvPr>
            <p:cNvSpPr/>
            <p:nvPr/>
          </p:nvSpPr>
          <p:spPr bwMode="auto">
            <a:xfrm>
              <a:off x="7863983" y="2093701"/>
              <a:ext cx="51569" cy="51569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68" name="Rectangle 267">
              <a:extLst>
                <a:ext uri="{FF2B5EF4-FFF2-40B4-BE49-F238E27FC236}">
                  <a16:creationId xmlns:a16="http://schemas.microsoft.com/office/drawing/2014/main" id="{1755DCFD-A378-D5A3-9F2F-CD9E503F1BD9}"/>
                </a:ext>
              </a:extLst>
            </p:cNvPr>
            <p:cNvSpPr/>
            <p:nvPr/>
          </p:nvSpPr>
          <p:spPr bwMode="auto">
            <a:xfrm>
              <a:off x="7675997" y="1917319"/>
              <a:ext cx="51569" cy="51569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cxnSp>
        <p:nvCxnSpPr>
          <p:cNvPr id="274" name="Straight Connector 273">
            <a:extLst>
              <a:ext uri="{FF2B5EF4-FFF2-40B4-BE49-F238E27FC236}">
                <a16:creationId xmlns:a16="http://schemas.microsoft.com/office/drawing/2014/main" id="{E603E4AC-6712-9657-1291-BE5D95761AB5}"/>
              </a:ext>
            </a:extLst>
          </p:cNvPr>
          <p:cNvCxnSpPr>
            <a:cxnSpLocks/>
          </p:cNvCxnSpPr>
          <p:nvPr/>
        </p:nvCxnSpPr>
        <p:spPr bwMode="auto">
          <a:xfrm>
            <a:off x="7767554" y="1940767"/>
            <a:ext cx="3799739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grpSp>
        <p:nvGrpSpPr>
          <p:cNvPr id="287" name="Group 286">
            <a:extLst>
              <a:ext uri="{FF2B5EF4-FFF2-40B4-BE49-F238E27FC236}">
                <a16:creationId xmlns:a16="http://schemas.microsoft.com/office/drawing/2014/main" id="{3DECB4CC-8D38-5E51-B44B-A5D9FA3B0BA6}"/>
              </a:ext>
            </a:extLst>
          </p:cNvPr>
          <p:cNvGrpSpPr/>
          <p:nvPr/>
        </p:nvGrpSpPr>
        <p:grpSpPr>
          <a:xfrm>
            <a:off x="7648293" y="4249715"/>
            <a:ext cx="77177" cy="1506739"/>
            <a:chOff x="7443055" y="4249715"/>
            <a:chExt cx="188667" cy="1506739"/>
          </a:xfrm>
        </p:grpSpPr>
        <p:cxnSp>
          <p:nvCxnSpPr>
            <p:cNvPr id="278" name="Straight Connector 277">
              <a:extLst>
                <a:ext uri="{FF2B5EF4-FFF2-40B4-BE49-F238E27FC236}">
                  <a16:creationId xmlns:a16="http://schemas.microsoft.com/office/drawing/2014/main" id="{1B615F31-6870-1707-D810-4531E499BB8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43055" y="4249715"/>
              <a:ext cx="188667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0" name="Straight Connector 279">
              <a:extLst>
                <a:ext uri="{FF2B5EF4-FFF2-40B4-BE49-F238E27FC236}">
                  <a16:creationId xmlns:a16="http://schemas.microsoft.com/office/drawing/2014/main" id="{D3D8B47E-C38B-4705-7F43-7F89A13C2DA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43055" y="4464963"/>
              <a:ext cx="188667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1" name="Straight Connector 280">
              <a:extLst>
                <a:ext uri="{FF2B5EF4-FFF2-40B4-BE49-F238E27FC236}">
                  <a16:creationId xmlns:a16="http://schemas.microsoft.com/office/drawing/2014/main" id="{87350EC4-3D10-F7DE-C002-8108647F8B1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43055" y="4680211"/>
              <a:ext cx="188667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2" name="Straight Connector 281">
              <a:extLst>
                <a:ext uri="{FF2B5EF4-FFF2-40B4-BE49-F238E27FC236}">
                  <a16:creationId xmlns:a16="http://schemas.microsoft.com/office/drawing/2014/main" id="{B6E0C8D0-5E45-D16B-4BC6-2D5E08180D5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43055" y="4895459"/>
              <a:ext cx="188667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3" name="Straight Connector 282">
              <a:extLst>
                <a:ext uri="{FF2B5EF4-FFF2-40B4-BE49-F238E27FC236}">
                  <a16:creationId xmlns:a16="http://schemas.microsoft.com/office/drawing/2014/main" id="{21DAABE3-99F6-4651-0B38-272146D8CC5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43055" y="5110707"/>
              <a:ext cx="188667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4" name="Straight Connector 283">
              <a:extLst>
                <a:ext uri="{FF2B5EF4-FFF2-40B4-BE49-F238E27FC236}">
                  <a16:creationId xmlns:a16="http://schemas.microsoft.com/office/drawing/2014/main" id="{1110178A-7EEE-9FD2-97B6-71AD74E01AB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43055" y="5325955"/>
              <a:ext cx="188667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5" name="Straight Connector 284">
              <a:extLst>
                <a:ext uri="{FF2B5EF4-FFF2-40B4-BE49-F238E27FC236}">
                  <a16:creationId xmlns:a16="http://schemas.microsoft.com/office/drawing/2014/main" id="{0C585819-B92C-5F6E-8C2D-0EA30B9B695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43055" y="5541203"/>
              <a:ext cx="188667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6" name="Straight Connector 285">
              <a:extLst>
                <a:ext uri="{FF2B5EF4-FFF2-40B4-BE49-F238E27FC236}">
                  <a16:creationId xmlns:a16="http://schemas.microsoft.com/office/drawing/2014/main" id="{A4A70AC1-90DE-87EB-4377-7DD45CD0CD4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43055" y="5756454"/>
              <a:ext cx="188667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09" name="Group 308">
            <a:extLst>
              <a:ext uri="{FF2B5EF4-FFF2-40B4-BE49-F238E27FC236}">
                <a16:creationId xmlns:a16="http://schemas.microsoft.com/office/drawing/2014/main" id="{1B944C24-B7CB-4129-C1E1-805BD9492B5A}"/>
              </a:ext>
            </a:extLst>
          </p:cNvPr>
          <p:cNvGrpSpPr/>
          <p:nvPr/>
        </p:nvGrpSpPr>
        <p:grpSpPr>
          <a:xfrm>
            <a:off x="7871932" y="5764767"/>
            <a:ext cx="3635414" cy="61498"/>
            <a:chOff x="7871932" y="5764767"/>
            <a:chExt cx="3635414" cy="137564"/>
          </a:xfrm>
        </p:grpSpPr>
        <p:cxnSp>
          <p:nvCxnSpPr>
            <p:cNvPr id="289" name="Straight Connector 288">
              <a:extLst>
                <a:ext uri="{FF2B5EF4-FFF2-40B4-BE49-F238E27FC236}">
                  <a16:creationId xmlns:a16="http://schemas.microsoft.com/office/drawing/2014/main" id="{442E9BA3-D0AC-5AD4-8A1F-91F083CF5E1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871932" y="5764767"/>
              <a:ext cx="0" cy="137564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1" name="Straight Connector 290">
              <a:extLst>
                <a:ext uri="{FF2B5EF4-FFF2-40B4-BE49-F238E27FC236}">
                  <a16:creationId xmlns:a16="http://schemas.microsoft.com/office/drawing/2014/main" id="{EF0CECA0-B90B-B2BD-A769-FF64E3B73CC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085225" y="5764767"/>
              <a:ext cx="0" cy="137564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2" name="Straight Connector 291">
              <a:extLst>
                <a:ext uri="{FF2B5EF4-FFF2-40B4-BE49-F238E27FC236}">
                  <a16:creationId xmlns:a16="http://schemas.microsoft.com/office/drawing/2014/main" id="{6B36BBA1-75BC-281B-9357-66A91ADFF3F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275866" y="5764767"/>
              <a:ext cx="0" cy="137564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3" name="Straight Connector 292">
              <a:extLst>
                <a:ext uri="{FF2B5EF4-FFF2-40B4-BE49-F238E27FC236}">
                  <a16:creationId xmlns:a16="http://schemas.microsoft.com/office/drawing/2014/main" id="{C11CBD3C-3573-51AA-760A-152D1A7E744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477833" y="5764767"/>
              <a:ext cx="0" cy="137564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4" name="Straight Connector 293">
              <a:extLst>
                <a:ext uri="{FF2B5EF4-FFF2-40B4-BE49-F238E27FC236}">
                  <a16:creationId xmlns:a16="http://schemas.microsoft.com/office/drawing/2014/main" id="{DCE18174-397C-8F2F-5D30-182077C5459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679800" y="5764767"/>
              <a:ext cx="0" cy="137564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5" name="Straight Connector 294">
              <a:extLst>
                <a:ext uri="{FF2B5EF4-FFF2-40B4-BE49-F238E27FC236}">
                  <a16:creationId xmlns:a16="http://schemas.microsoft.com/office/drawing/2014/main" id="{0832FB28-D773-7FAF-7F9C-2A59D92CD8A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878531" y="5764767"/>
              <a:ext cx="0" cy="137564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6" name="Straight Connector 295">
              <a:extLst>
                <a:ext uri="{FF2B5EF4-FFF2-40B4-BE49-F238E27FC236}">
                  <a16:creationId xmlns:a16="http://schemas.microsoft.com/office/drawing/2014/main" id="{371AD679-C616-9CA1-5B8A-1AB62E7CB6D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080498" y="5764767"/>
              <a:ext cx="0" cy="137564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8" name="Straight Connector 297">
              <a:extLst>
                <a:ext uri="{FF2B5EF4-FFF2-40B4-BE49-F238E27FC236}">
                  <a16:creationId xmlns:a16="http://schemas.microsoft.com/office/drawing/2014/main" id="{4C3EA3B3-8ABA-40CB-AE2B-5FD93964F9F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479578" y="5764767"/>
              <a:ext cx="0" cy="137564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0" name="Straight Connector 299">
              <a:extLst>
                <a:ext uri="{FF2B5EF4-FFF2-40B4-BE49-F238E27FC236}">
                  <a16:creationId xmlns:a16="http://schemas.microsoft.com/office/drawing/2014/main" id="{7BCEFC1D-A224-F77A-58E0-33C0E7EB3A5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881894" y="5764767"/>
              <a:ext cx="0" cy="137564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2" name="Straight Connector 301">
              <a:extLst>
                <a:ext uri="{FF2B5EF4-FFF2-40B4-BE49-F238E27FC236}">
                  <a16:creationId xmlns:a16="http://schemas.microsoft.com/office/drawing/2014/main" id="{DA6887CE-30A6-D685-C146-6700759A5F2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274502" y="5764767"/>
              <a:ext cx="0" cy="137564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4" name="Straight Connector 303">
              <a:extLst>
                <a:ext uri="{FF2B5EF4-FFF2-40B4-BE49-F238E27FC236}">
                  <a16:creationId xmlns:a16="http://schemas.microsoft.com/office/drawing/2014/main" id="{BACD3A9B-3EAC-BF05-9926-29A0DC1269F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680054" y="5764767"/>
              <a:ext cx="0" cy="137564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6" name="Straight Connector 305">
              <a:extLst>
                <a:ext uri="{FF2B5EF4-FFF2-40B4-BE49-F238E27FC236}">
                  <a16:creationId xmlns:a16="http://schemas.microsoft.com/office/drawing/2014/main" id="{84602CB6-6F54-18B2-86E1-416B82331CD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1074280" y="5764767"/>
              <a:ext cx="0" cy="137564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8" name="Straight Connector 307">
              <a:extLst>
                <a:ext uri="{FF2B5EF4-FFF2-40B4-BE49-F238E27FC236}">
                  <a16:creationId xmlns:a16="http://schemas.microsoft.com/office/drawing/2014/main" id="{E714F25D-27E1-6CD4-C0FC-A0583ED9804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1507346" y="5764767"/>
              <a:ext cx="0" cy="137564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10" name="TextBox 309">
            <a:extLst>
              <a:ext uri="{FF2B5EF4-FFF2-40B4-BE49-F238E27FC236}">
                <a16:creationId xmlns:a16="http://schemas.microsoft.com/office/drawing/2014/main" id="{D718A466-9FA1-0DB9-D3A5-20EFD16DFAC1}"/>
              </a:ext>
            </a:extLst>
          </p:cNvPr>
          <p:cNvSpPr txBox="1"/>
          <p:nvPr/>
        </p:nvSpPr>
        <p:spPr bwMode="auto">
          <a:xfrm>
            <a:off x="7388354" y="4101337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42</a:t>
            </a:r>
          </a:p>
        </p:txBody>
      </p:sp>
      <p:sp>
        <p:nvSpPr>
          <p:cNvPr id="311" name="TextBox 310">
            <a:extLst>
              <a:ext uri="{FF2B5EF4-FFF2-40B4-BE49-F238E27FC236}">
                <a16:creationId xmlns:a16="http://schemas.microsoft.com/office/drawing/2014/main" id="{740A2C5C-A793-2ED4-1C06-852D7BA420D1}"/>
              </a:ext>
            </a:extLst>
          </p:cNvPr>
          <p:cNvSpPr txBox="1"/>
          <p:nvPr/>
        </p:nvSpPr>
        <p:spPr bwMode="auto">
          <a:xfrm>
            <a:off x="7388354" y="4324873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40</a:t>
            </a:r>
          </a:p>
        </p:txBody>
      </p:sp>
      <p:sp>
        <p:nvSpPr>
          <p:cNvPr id="312" name="TextBox 311">
            <a:extLst>
              <a:ext uri="{FF2B5EF4-FFF2-40B4-BE49-F238E27FC236}">
                <a16:creationId xmlns:a16="http://schemas.microsoft.com/office/drawing/2014/main" id="{A7EE54C4-B35B-122D-6A99-4D37B0925414}"/>
              </a:ext>
            </a:extLst>
          </p:cNvPr>
          <p:cNvSpPr txBox="1"/>
          <p:nvPr/>
        </p:nvSpPr>
        <p:spPr bwMode="auto">
          <a:xfrm>
            <a:off x="7388354" y="4540587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38</a:t>
            </a:r>
          </a:p>
        </p:txBody>
      </p:sp>
      <p:sp>
        <p:nvSpPr>
          <p:cNvPr id="313" name="TextBox 312">
            <a:extLst>
              <a:ext uri="{FF2B5EF4-FFF2-40B4-BE49-F238E27FC236}">
                <a16:creationId xmlns:a16="http://schemas.microsoft.com/office/drawing/2014/main" id="{2A6F386E-E8C8-FB0B-1A43-55B1BE19582F}"/>
              </a:ext>
            </a:extLst>
          </p:cNvPr>
          <p:cNvSpPr txBox="1"/>
          <p:nvPr/>
        </p:nvSpPr>
        <p:spPr bwMode="auto">
          <a:xfrm>
            <a:off x="7388354" y="4746561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36</a:t>
            </a:r>
          </a:p>
        </p:txBody>
      </p:sp>
      <p:sp>
        <p:nvSpPr>
          <p:cNvPr id="314" name="TextBox 313">
            <a:extLst>
              <a:ext uri="{FF2B5EF4-FFF2-40B4-BE49-F238E27FC236}">
                <a16:creationId xmlns:a16="http://schemas.microsoft.com/office/drawing/2014/main" id="{C352AB62-DD3F-A103-BB11-C64BA4E5620F}"/>
              </a:ext>
            </a:extLst>
          </p:cNvPr>
          <p:cNvSpPr txBox="1"/>
          <p:nvPr/>
        </p:nvSpPr>
        <p:spPr bwMode="auto">
          <a:xfrm>
            <a:off x="7388354" y="4979837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34</a:t>
            </a:r>
          </a:p>
        </p:txBody>
      </p:sp>
      <p:sp>
        <p:nvSpPr>
          <p:cNvPr id="315" name="TextBox 314">
            <a:extLst>
              <a:ext uri="{FF2B5EF4-FFF2-40B4-BE49-F238E27FC236}">
                <a16:creationId xmlns:a16="http://schemas.microsoft.com/office/drawing/2014/main" id="{2C344C96-127C-22C9-D3B6-6A4B59483FBB}"/>
              </a:ext>
            </a:extLst>
          </p:cNvPr>
          <p:cNvSpPr txBox="1"/>
          <p:nvPr/>
        </p:nvSpPr>
        <p:spPr bwMode="auto">
          <a:xfrm>
            <a:off x="7388354" y="5185811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32</a:t>
            </a:r>
          </a:p>
        </p:txBody>
      </p:sp>
      <p:sp>
        <p:nvSpPr>
          <p:cNvPr id="316" name="TextBox 315">
            <a:extLst>
              <a:ext uri="{FF2B5EF4-FFF2-40B4-BE49-F238E27FC236}">
                <a16:creationId xmlns:a16="http://schemas.microsoft.com/office/drawing/2014/main" id="{3FA3CDA7-2096-7177-9B18-0DACB0A3824E}"/>
              </a:ext>
            </a:extLst>
          </p:cNvPr>
          <p:cNvSpPr txBox="1"/>
          <p:nvPr/>
        </p:nvSpPr>
        <p:spPr bwMode="auto">
          <a:xfrm>
            <a:off x="7388354" y="5401059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30</a:t>
            </a:r>
          </a:p>
        </p:txBody>
      </p:sp>
      <p:sp>
        <p:nvSpPr>
          <p:cNvPr id="317" name="TextBox 316">
            <a:extLst>
              <a:ext uri="{FF2B5EF4-FFF2-40B4-BE49-F238E27FC236}">
                <a16:creationId xmlns:a16="http://schemas.microsoft.com/office/drawing/2014/main" id="{C02527C8-C378-61A3-4EB4-7DFBDCA95FB6}"/>
              </a:ext>
            </a:extLst>
          </p:cNvPr>
          <p:cNvSpPr txBox="1"/>
          <p:nvPr/>
        </p:nvSpPr>
        <p:spPr bwMode="auto">
          <a:xfrm>
            <a:off x="7388354" y="5601472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28</a:t>
            </a:r>
          </a:p>
        </p:txBody>
      </p:sp>
      <p:sp>
        <p:nvSpPr>
          <p:cNvPr id="318" name="TextBox 317">
            <a:extLst>
              <a:ext uri="{FF2B5EF4-FFF2-40B4-BE49-F238E27FC236}">
                <a16:creationId xmlns:a16="http://schemas.microsoft.com/office/drawing/2014/main" id="{34B04770-AF13-8990-BAD3-1BCF9C2C0BD0}"/>
              </a:ext>
            </a:extLst>
          </p:cNvPr>
          <p:cNvSpPr txBox="1"/>
          <p:nvPr/>
        </p:nvSpPr>
        <p:spPr bwMode="auto">
          <a:xfrm>
            <a:off x="7752970" y="5755510"/>
            <a:ext cx="26321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grpSp>
        <p:nvGrpSpPr>
          <p:cNvPr id="463" name="Group 462">
            <a:extLst>
              <a:ext uri="{FF2B5EF4-FFF2-40B4-BE49-F238E27FC236}">
                <a16:creationId xmlns:a16="http://schemas.microsoft.com/office/drawing/2014/main" id="{820984D6-DCA3-AE73-3F92-E5273B5AF11C}"/>
              </a:ext>
            </a:extLst>
          </p:cNvPr>
          <p:cNvGrpSpPr/>
          <p:nvPr/>
        </p:nvGrpSpPr>
        <p:grpSpPr>
          <a:xfrm>
            <a:off x="7848413" y="4352926"/>
            <a:ext cx="3667313" cy="936624"/>
            <a:chOff x="7848413" y="4352926"/>
            <a:chExt cx="3667313" cy="936624"/>
          </a:xfrm>
        </p:grpSpPr>
        <p:grpSp>
          <p:nvGrpSpPr>
            <p:cNvPr id="462" name="Group 461">
              <a:extLst>
                <a:ext uri="{FF2B5EF4-FFF2-40B4-BE49-F238E27FC236}">
                  <a16:creationId xmlns:a16="http://schemas.microsoft.com/office/drawing/2014/main" id="{67FA7C85-EBBC-206A-BC62-408CF632A3B4}"/>
                </a:ext>
              </a:extLst>
            </p:cNvPr>
            <p:cNvGrpSpPr/>
            <p:nvPr/>
          </p:nvGrpSpPr>
          <p:grpSpPr>
            <a:xfrm>
              <a:off x="8844303" y="4742390"/>
              <a:ext cx="2671423" cy="547160"/>
              <a:chOff x="8844303" y="4742390"/>
              <a:chExt cx="2671423" cy="547160"/>
            </a:xfrm>
          </p:grpSpPr>
          <p:grpSp>
            <p:nvGrpSpPr>
              <p:cNvPr id="356" name="Group 355">
                <a:extLst>
                  <a:ext uri="{FF2B5EF4-FFF2-40B4-BE49-F238E27FC236}">
                    <a16:creationId xmlns:a16="http://schemas.microsoft.com/office/drawing/2014/main" id="{5F91F36F-4C11-45D7-CDF7-017718A5F1F8}"/>
                  </a:ext>
                </a:extLst>
              </p:cNvPr>
              <p:cNvGrpSpPr/>
              <p:nvPr/>
            </p:nvGrpSpPr>
            <p:grpSpPr>
              <a:xfrm>
                <a:off x="9443320" y="4957232"/>
                <a:ext cx="66863" cy="61361"/>
                <a:chOff x="9442262" y="5185811"/>
                <a:chExt cx="66863" cy="192616"/>
              </a:xfrm>
            </p:grpSpPr>
            <p:cxnSp>
              <p:nvCxnSpPr>
                <p:cNvPr id="357" name="Straight Connector 356">
                  <a:extLst>
                    <a:ext uri="{FF2B5EF4-FFF2-40B4-BE49-F238E27FC236}">
                      <a16:creationId xmlns:a16="http://schemas.microsoft.com/office/drawing/2014/main" id="{F81EF041-F32A-1587-E288-1850ED8A25D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442262" y="5185811"/>
                  <a:ext cx="66863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58" name="Straight Connector 357">
                  <a:extLst>
                    <a:ext uri="{FF2B5EF4-FFF2-40B4-BE49-F238E27FC236}">
                      <a16:creationId xmlns:a16="http://schemas.microsoft.com/office/drawing/2014/main" id="{C9B03F26-ECFB-9337-0682-164D0BC1224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442262" y="5378427"/>
                  <a:ext cx="66863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59" name="Straight Connector 358">
                  <a:extLst>
                    <a:ext uri="{FF2B5EF4-FFF2-40B4-BE49-F238E27FC236}">
                      <a16:creationId xmlns:a16="http://schemas.microsoft.com/office/drawing/2014/main" id="{F263FA2B-4FA5-5E66-F5BA-4FEDE042DFC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478434" y="5189008"/>
                  <a:ext cx="0" cy="18081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360" name="Group 359">
                <a:extLst>
                  <a:ext uri="{FF2B5EF4-FFF2-40B4-BE49-F238E27FC236}">
                    <a16:creationId xmlns:a16="http://schemas.microsoft.com/office/drawing/2014/main" id="{2EB0FFEF-ACCD-D7C1-AA76-10CEED236DB0}"/>
                  </a:ext>
                </a:extLst>
              </p:cNvPr>
              <p:cNvGrpSpPr/>
              <p:nvPr/>
            </p:nvGrpSpPr>
            <p:grpSpPr>
              <a:xfrm>
                <a:off x="9845487" y="5042958"/>
                <a:ext cx="66863" cy="53976"/>
                <a:chOff x="9442262" y="5185811"/>
                <a:chExt cx="66863" cy="192616"/>
              </a:xfrm>
            </p:grpSpPr>
            <p:cxnSp>
              <p:nvCxnSpPr>
                <p:cNvPr id="361" name="Straight Connector 360">
                  <a:extLst>
                    <a:ext uri="{FF2B5EF4-FFF2-40B4-BE49-F238E27FC236}">
                      <a16:creationId xmlns:a16="http://schemas.microsoft.com/office/drawing/2014/main" id="{F9034A68-7A66-8369-8EDE-48D24765BD4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442262" y="5185811"/>
                  <a:ext cx="66863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62" name="Straight Connector 361">
                  <a:extLst>
                    <a:ext uri="{FF2B5EF4-FFF2-40B4-BE49-F238E27FC236}">
                      <a16:creationId xmlns:a16="http://schemas.microsoft.com/office/drawing/2014/main" id="{FB54AB72-CD50-F671-7115-6D81DB536C6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442262" y="5378427"/>
                  <a:ext cx="66863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63" name="Straight Connector 362">
                  <a:extLst>
                    <a:ext uri="{FF2B5EF4-FFF2-40B4-BE49-F238E27FC236}">
                      <a16:creationId xmlns:a16="http://schemas.microsoft.com/office/drawing/2014/main" id="{55C639BB-6B2C-595B-2EFD-7B6B516F3BA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478434" y="5189008"/>
                  <a:ext cx="0" cy="18081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364" name="Group 363">
                <a:extLst>
                  <a:ext uri="{FF2B5EF4-FFF2-40B4-BE49-F238E27FC236}">
                    <a16:creationId xmlns:a16="http://schemas.microsoft.com/office/drawing/2014/main" id="{ACD58CD1-1BAC-9916-8685-7B531B14CB37}"/>
                  </a:ext>
                </a:extLst>
              </p:cNvPr>
              <p:cNvGrpSpPr/>
              <p:nvPr/>
            </p:nvGrpSpPr>
            <p:grpSpPr>
              <a:xfrm>
                <a:off x="10247654" y="5102225"/>
                <a:ext cx="66863" cy="58208"/>
                <a:chOff x="9442262" y="5185811"/>
                <a:chExt cx="66863" cy="192616"/>
              </a:xfrm>
            </p:grpSpPr>
            <p:cxnSp>
              <p:nvCxnSpPr>
                <p:cNvPr id="365" name="Straight Connector 364">
                  <a:extLst>
                    <a:ext uri="{FF2B5EF4-FFF2-40B4-BE49-F238E27FC236}">
                      <a16:creationId xmlns:a16="http://schemas.microsoft.com/office/drawing/2014/main" id="{C22169AB-FAFB-0CF7-855B-29341540BE2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442262" y="5185811"/>
                  <a:ext cx="66863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66" name="Straight Connector 365">
                  <a:extLst>
                    <a:ext uri="{FF2B5EF4-FFF2-40B4-BE49-F238E27FC236}">
                      <a16:creationId xmlns:a16="http://schemas.microsoft.com/office/drawing/2014/main" id="{79815FA4-99DD-5C5C-F29D-76F56E788DD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442262" y="5378427"/>
                  <a:ext cx="66863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67" name="Straight Connector 366">
                  <a:extLst>
                    <a:ext uri="{FF2B5EF4-FFF2-40B4-BE49-F238E27FC236}">
                      <a16:creationId xmlns:a16="http://schemas.microsoft.com/office/drawing/2014/main" id="{C08B14ED-41EF-43AB-06DF-946C8FB9EDA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478434" y="5189008"/>
                  <a:ext cx="0" cy="18081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368" name="Group 367">
                <a:extLst>
                  <a:ext uri="{FF2B5EF4-FFF2-40B4-BE49-F238E27FC236}">
                    <a16:creationId xmlns:a16="http://schemas.microsoft.com/office/drawing/2014/main" id="{E58B8A8E-9CF8-A16D-193A-55B1CF4C1FDF}"/>
                  </a:ext>
                </a:extLst>
              </p:cNvPr>
              <p:cNvGrpSpPr/>
              <p:nvPr/>
            </p:nvGrpSpPr>
            <p:grpSpPr>
              <a:xfrm>
                <a:off x="10647704" y="5149849"/>
                <a:ext cx="66863" cy="59267"/>
                <a:chOff x="9442262" y="5185811"/>
                <a:chExt cx="66863" cy="192616"/>
              </a:xfrm>
            </p:grpSpPr>
            <p:cxnSp>
              <p:nvCxnSpPr>
                <p:cNvPr id="369" name="Straight Connector 368">
                  <a:extLst>
                    <a:ext uri="{FF2B5EF4-FFF2-40B4-BE49-F238E27FC236}">
                      <a16:creationId xmlns:a16="http://schemas.microsoft.com/office/drawing/2014/main" id="{735CA288-D7A2-512A-7D6A-525669FA193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442262" y="5185811"/>
                  <a:ext cx="66863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70" name="Straight Connector 369">
                  <a:extLst>
                    <a:ext uri="{FF2B5EF4-FFF2-40B4-BE49-F238E27FC236}">
                      <a16:creationId xmlns:a16="http://schemas.microsoft.com/office/drawing/2014/main" id="{98F920DE-5322-EF01-55A5-30922784D66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442262" y="5378427"/>
                  <a:ext cx="66863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71" name="Straight Connector 370">
                  <a:extLst>
                    <a:ext uri="{FF2B5EF4-FFF2-40B4-BE49-F238E27FC236}">
                      <a16:creationId xmlns:a16="http://schemas.microsoft.com/office/drawing/2014/main" id="{F5680F90-FE31-183B-1430-1639E214ADA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478434" y="5189008"/>
                  <a:ext cx="0" cy="18081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372" name="Group 371">
                <a:extLst>
                  <a:ext uri="{FF2B5EF4-FFF2-40B4-BE49-F238E27FC236}">
                    <a16:creationId xmlns:a16="http://schemas.microsoft.com/office/drawing/2014/main" id="{FCDCF476-EE3A-1994-F73A-66A1F48152E0}"/>
                  </a:ext>
                </a:extLst>
              </p:cNvPr>
              <p:cNvGrpSpPr/>
              <p:nvPr/>
            </p:nvGrpSpPr>
            <p:grpSpPr>
              <a:xfrm>
                <a:off x="11046696" y="5189007"/>
                <a:ext cx="66863" cy="64560"/>
                <a:chOff x="9442262" y="5185811"/>
                <a:chExt cx="66863" cy="192616"/>
              </a:xfrm>
            </p:grpSpPr>
            <p:cxnSp>
              <p:nvCxnSpPr>
                <p:cNvPr id="373" name="Straight Connector 372">
                  <a:extLst>
                    <a:ext uri="{FF2B5EF4-FFF2-40B4-BE49-F238E27FC236}">
                      <a16:creationId xmlns:a16="http://schemas.microsoft.com/office/drawing/2014/main" id="{EEC10385-AEEE-A154-1CDE-DE9ABA6D39E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442262" y="5185811"/>
                  <a:ext cx="66863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74" name="Straight Connector 373">
                  <a:extLst>
                    <a:ext uri="{FF2B5EF4-FFF2-40B4-BE49-F238E27FC236}">
                      <a16:creationId xmlns:a16="http://schemas.microsoft.com/office/drawing/2014/main" id="{24122666-0C18-8E26-30A2-4787D92B272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442262" y="5378427"/>
                  <a:ext cx="66863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75" name="Straight Connector 374">
                  <a:extLst>
                    <a:ext uri="{FF2B5EF4-FFF2-40B4-BE49-F238E27FC236}">
                      <a16:creationId xmlns:a16="http://schemas.microsoft.com/office/drawing/2014/main" id="{E458A81B-28AE-D86C-6B77-C675162CFEA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478434" y="5189008"/>
                  <a:ext cx="0" cy="18081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376" name="Group 375">
                <a:extLst>
                  <a:ext uri="{FF2B5EF4-FFF2-40B4-BE49-F238E27FC236}">
                    <a16:creationId xmlns:a16="http://schemas.microsoft.com/office/drawing/2014/main" id="{B7EE8DB7-F492-00DE-2A52-97F006105437}"/>
                  </a:ext>
                </a:extLst>
              </p:cNvPr>
              <p:cNvGrpSpPr/>
              <p:nvPr/>
            </p:nvGrpSpPr>
            <p:grpSpPr>
              <a:xfrm>
                <a:off x="11448863" y="5224990"/>
                <a:ext cx="66863" cy="64560"/>
                <a:chOff x="9442262" y="5185811"/>
                <a:chExt cx="66863" cy="192616"/>
              </a:xfrm>
            </p:grpSpPr>
            <p:cxnSp>
              <p:nvCxnSpPr>
                <p:cNvPr id="377" name="Straight Connector 376">
                  <a:extLst>
                    <a:ext uri="{FF2B5EF4-FFF2-40B4-BE49-F238E27FC236}">
                      <a16:creationId xmlns:a16="http://schemas.microsoft.com/office/drawing/2014/main" id="{E8FD2699-ECEA-DB0E-7CD6-0401F808069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442262" y="5185811"/>
                  <a:ext cx="66863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78" name="Straight Connector 377">
                  <a:extLst>
                    <a:ext uri="{FF2B5EF4-FFF2-40B4-BE49-F238E27FC236}">
                      <a16:creationId xmlns:a16="http://schemas.microsoft.com/office/drawing/2014/main" id="{D1F92F99-0D74-6D70-5329-14A61E454F1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442262" y="5378427"/>
                  <a:ext cx="66863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79" name="Straight Connector 378">
                  <a:extLst>
                    <a:ext uri="{FF2B5EF4-FFF2-40B4-BE49-F238E27FC236}">
                      <a16:creationId xmlns:a16="http://schemas.microsoft.com/office/drawing/2014/main" id="{335DCF11-3883-9241-7E1D-54D68685BE8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478434" y="5189008"/>
                  <a:ext cx="0" cy="18081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380" name="Group 379">
                <a:extLst>
                  <a:ext uri="{FF2B5EF4-FFF2-40B4-BE49-F238E27FC236}">
                    <a16:creationId xmlns:a16="http://schemas.microsoft.com/office/drawing/2014/main" id="{2486F487-3736-EFB8-8902-DD5D15022FCE}"/>
                  </a:ext>
                </a:extLst>
              </p:cNvPr>
              <p:cNvGrpSpPr/>
              <p:nvPr/>
            </p:nvGrpSpPr>
            <p:grpSpPr>
              <a:xfrm>
                <a:off x="9047503" y="4837640"/>
                <a:ext cx="66863" cy="61361"/>
                <a:chOff x="9442262" y="5185811"/>
                <a:chExt cx="66863" cy="192616"/>
              </a:xfrm>
            </p:grpSpPr>
            <p:cxnSp>
              <p:nvCxnSpPr>
                <p:cNvPr id="381" name="Straight Connector 380">
                  <a:extLst>
                    <a:ext uri="{FF2B5EF4-FFF2-40B4-BE49-F238E27FC236}">
                      <a16:creationId xmlns:a16="http://schemas.microsoft.com/office/drawing/2014/main" id="{1303C4EF-5CD4-564E-D515-942C749182B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442262" y="5185811"/>
                  <a:ext cx="66863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82" name="Straight Connector 381">
                  <a:extLst>
                    <a:ext uri="{FF2B5EF4-FFF2-40B4-BE49-F238E27FC236}">
                      <a16:creationId xmlns:a16="http://schemas.microsoft.com/office/drawing/2014/main" id="{D8A1CD48-B101-501D-96E1-B99D426D4AE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442262" y="5378427"/>
                  <a:ext cx="66863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83" name="Straight Connector 382">
                  <a:extLst>
                    <a:ext uri="{FF2B5EF4-FFF2-40B4-BE49-F238E27FC236}">
                      <a16:creationId xmlns:a16="http://schemas.microsoft.com/office/drawing/2014/main" id="{B63C53B0-D8D8-7319-C78B-BEEFD5B04C4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478434" y="5189008"/>
                  <a:ext cx="0" cy="18081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384" name="Group 383">
                <a:extLst>
                  <a:ext uri="{FF2B5EF4-FFF2-40B4-BE49-F238E27FC236}">
                    <a16:creationId xmlns:a16="http://schemas.microsoft.com/office/drawing/2014/main" id="{89B4A093-2699-434D-5E51-61DE09457B60}"/>
                  </a:ext>
                </a:extLst>
              </p:cNvPr>
              <p:cNvGrpSpPr/>
              <p:nvPr/>
            </p:nvGrpSpPr>
            <p:grpSpPr>
              <a:xfrm>
                <a:off x="8844303" y="4742390"/>
                <a:ext cx="66863" cy="61361"/>
                <a:chOff x="9442262" y="5185811"/>
                <a:chExt cx="66863" cy="192616"/>
              </a:xfrm>
            </p:grpSpPr>
            <p:cxnSp>
              <p:nvCxnSpPr>
                <p:cNvPr id="385" name="Straight Connector 384">
                  <a:extLst>
                    <a:ext uri="{FF2B5EF4-FFF2-40B4-BE49-F238E27FC236}">
                      <a16:creationId xmlns:a16="http://schemas.microsoft.com/office/drawing/2014/main" id="{926C0153-ADBE-E643-9985-F55FBFC1CE2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442262" y="5185811"/>
                  <a:ext cx="66863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86" name="Straight Connector 385">
                  <a:extLst>
                    <a:ext uri="{FF2B5EF4-FFF2-40B4-BE49-F238E27FC236}">
                      <a16:creationId xmlns:a16="http://schemas.microsoft.com/office/drawing/2014/main" id="{B928A425-1C0A-7C6D-F02D-A8C94E5E68D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442262" y="5378427"/>
                  <a:ext cx="66863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87" name="Straight Connector 386">
                  <a:extLst>
                    <a:ext uri="{FF2B5EF4-FFF2-40B4-BE49-F238E27FC236}">
                      <a16:creationId xmlns:a16="http://schemas.microsoft.com/office/drawing/2014/main" id="{21E1855E-701E-5C5F-EB1C-0A5BD9A9A74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478434" y="5189008"/>
                  <a:ext cx="0" cy="18081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grpSp>
          <p:nvGrpSpPr>
            <p:cNvPr id="388" name="Group 387">
              <a:extLst>
                <a:ext uri="{FF2B5EF4-FFF2-40B4-BE49-F238E27FC236}">
                  <a16:creationId xmlns:a16="http://schemas.microsoft.com/office/drawing/2014/main" id="{9F04749C-ABD0-DB87-8A6C-626C8E85F78C}"/>
                </a:ext>
              </a:extLst>
            </p:cNvPr>
            <p:cNvGrpSpPr/>
            <p:nvPr/>
          </p:nvGrpSpPr>
          <p:grpSpPr>
            <a:xfrm>
              <a:off x="8648512" y="4674658"/>
              <a:ext cx="66863" cy="55010"/>
              <a:chOff x="9442262" y="5185811"/>
              <a:chExt cx="66863" cy="192616"/>
            </a:xfrm>
          </p:grpSpPr>
          <p:cxnSp>
            <p:nvCxnSpPr>
              <p:cNvPr id="389" name="Straight Connector 388">
                <a:extLst>
                  <a:ext uri="{FF2B5EF4-FFF2-40B4-BE49-F238E27FC236}">
                    <a16:creationId xmlns:a16="http://schemas.microsoft.com/office/drawing/2014/main" id="{B8AC2685-A4BB-9FE5-4498-62EC8AF5DC7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42262" y="5185811"/>
                <a:ext cx="6686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90" name="Straight Connector 389">
                <a:extLst>
                  <a:ext uri="{FF2B5EF4-FFF2-40B4-BE49-F238E27FC236}">
                    <a16:creationId xmlns:a16="http://schemas.microsoft.com/office/drawing/2014/main" id="{2D4665D2-827E-B300-5F4B-4CE6457C006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42262" y="5378427"/>
                <a:ext cx="6686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91" name="Straight Connector 390">
                <a:extLst>
                  <a:ext uri="{FF2B5EF4-FFF2-40B4-BE49-F238E27FC236}">
                    <a16:creationId xmlns:a16="http://schemas.microsoft.com/office/drawing/2014/main" id="{D97BC237-3671-34EB-7ACA-403C7140A1B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78434" y="5189008"/>
                <a:ext cx="0" cy="1808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92" name="Group 391">
              <a:extLst>
                <a:ext uri="{FF2B5EF4-FFF2-40B4-BE49-F238E27FC236}">
                  <a16:creationId xmlns:a16="http://schemas.microsoft.com/office/drawing/2014/main" id="{3243C6B8-FDB8-FA6C-65CA-D275EA20AFD8}"/>
                </a:ext>
              </a:extLst>
            </p:cNvPr>
            <p:cNvGrpSpPr/>
            <p:nvPr/>
          </p:nvGrpSpPr>
          <p:grpSpPr>
            <a:xfrm>
              <a:off x="8441079" y="4597400"/>
              <a:ext cx="66863" cy="55010"/>
              <a:chOff x="9442262" y="5185811"/>
              <a:chExt cx="66863" cy="192616"/>
            </a:xfrm>
          </p:grpSpPr>
          <p:cxnSp>
            <p:nvCxnSpPr>
              <p:cNvPr id="393" name="Straight Connector 392">
                <a:extLst>
                  <a:ext uri="{FF2B5EF4-FFF2-40B4-BE49-F238E27FC236}">
                    <a16:creationId xmlns:a16="http://schemas.microsoft.com/office/drawing/2014/main" id="{0302D0B5-E54E-1423-32DA-132B300719A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42262" y="5185811"/>
                <a:ext cx="6686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94" name="Straight Connector 393">
                <a:extLst>
                  <a:ext uri="{FF2B5EF4-FFF2-40B4-BE49-F238E27FC236}">
                    <a16:creationId xmlns:a16="http://schemas.microsoft.com/office/drawing/2014/main" id="{D1A27F1F-10BB-BB69-C274-8A821C1C94D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42262" y="5378427"/>
                <a:ext cx="6686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95" name="Straight Connector 394">
                <a:extLst>
                  <a:ext uri="{FF2B5EF4-FFF2-40B4-BE49-F238E27FC236}">
                    <a16:creationId xmlns:a16="http://schemas.microsoft.com/office/drawing/2014/main" id="{4ACD38E7-4DDC-3001-DFB7-2BBC547A8C7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78434" y="5189008"/>
                <a:ext cx="0" cy="1808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96" name="Group 395">
              <a:extLst>
                <a:ext uri="{FF2B5EF4-FFF2-40B4-BE49-F238E27FC236}">
                  <a16:creationId xmlns:a16="http://schemas.microsoft.com/office/drawing/2014/main" id="{F9871D64-9961-E8C7-127F-8E0D419BF385}"/>
                </a:ext>
              </a:extLst>
            </p:cNvPr>
            <p:cNvGrpSpPr/>
            <p:nvPr/>
          </p:nvGrpSpPr>
          <p:grpSpPr>
            <a:xfrm>
              <a:off x="8245287" y="4513792"/>
              <a:ext cx="66863" cy="55010"/>
              <a:chOff x="9442262" y="5185811"/>
              <a:chExt cx="66863" cy="192616"/>
            </a:xfrm>
          </p:grpSpPr>
          <p:cxnSp>
            <p:nvCxnSpPr>
              <p:cNvPr id="397" name="Straight Connector 396">
                <a:extLst>
                  <a:ext uri="{FF2B5EF4-FFF2-40B4-BE49-F238E27FC236}">
                    <a16:creationId xmlns:a16="http://schemas.microsoft.com/office/drawing/2014/main" id="{B6AAE68A-C443-B271-91A8-0C5B0171F14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42262" y="5185811"/>
                <a:ext cx="6686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98" name="Straight Connector 397">
                <a:extLst>
                  <a:ext uri="{FF2B5EF4-FFF2-40B4-BE49-F238E27FC236}">
                    <a16:creationId xmlns:a16="http://schemas.microsoft.com/office/drawing/2014/main" id="{EFA3CD57-7F1A-0C14-9FEA-F6DD6F96228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42262" y="5378427"/>
                <a:ext cx="6686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99" name="Straight Connector 398">
                <a:extLst>
                  <a:ext uri="{FF2B5EF4-FFF2-40B4-BE49-F238E27FC236}">
                    <a16:creationId xmlns:a16="http://schemas.microsoft.com/office/drawing/2014/main" id="{0E0F11BE-0029-F872-67F9-8021A75A487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78434" y="5189008"/>
                <a:ext cx="0" cy="1808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400" name="Group 399">
              <a:extLst>
                <a:ext uri="{FF2B5EF4-FFF2-40B4-BE49-F238E27FC236}">
                  <a16:creationId xmlns:a16="http://schemas.microsoft.com/office/drawing/2014/main" id="{A36BF15F-F23C-1325-42B5-68077AE30CA1}"/>
                </a:ext>
              </a:extLst>
            </p:cNvPr>
            <p:cNvGrpSpPr/>
            <p:nvPr/>
          </p:nvGrpSpPr>
          <p:grpSpPr>
            <a:xfrm>
              <a:off x="8046321" y="4447117"/>
              <a:ext cx="66863" cy="55010"/>
              <a:chOff x="9442262" y="5185811"/>
              <a:chExt cx="66863" cy="192616"/>
            </a:xfrm>
          </p:grpSpPr>
          <p:cxnSp>
            <p:nvCxnSpPr>
              <p:cNvPr id="401" name="Straight Connector 400">
                <a:extLst>
                  <a:ext uri="{FF2B5EF4-FFF2-40B4-BE49-F238E27FC236}">
                    <a16:creationId xmlns:a16="http://schemas.microsoft.com/office/drawing/2014/main" id="{CD4886B6-3FF4-F54C-6AB6-C9147B84A90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42262" y="5185811"/>
                <a:ext cx="6686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02" name="Straight Connector 401">
                <a:extLst>
                  <a:ext uri="{FF2B5EF4-FFF2-40B4-BE49-F238E27FC236}">
                    <a16:creationId xmlns:a16="http://schemas.microsoft.com/office/drawing/2014/main" id="{EA8836A9-E1D0-0F1F-CA8C-5905CCA4746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42262" y="5378427"/>
                <a:ext cx="6686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03" name="Straight Connector 402">
                <a:extLst>
                  <a:ext uri="{FF2B5EF4-FFF2-40B4-BE49-F238E27FC236}">
                    <a16:creationId xmlns:a16="http://schemas.microsoft.com/office/drawing/2014/main" id="{C10C4D4F-325C-221F-5221-3CB394D2BA0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78434" y="5189008"/>
                <a:ext cx="0" cy="1808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404" name="Group 403">
              <a:extLst>
                <a:ext uri="{FF2B5EF4-FFF2-40B4-BE49-F238E27FC236}">
                  <a16:creationId xmlns:a16="http://schemas.microsoft.com/office/drawing/2014/main" id="{DDB536AB-40ED-48E6-3F6D-96D8CB57EBF9}"/>
                </a:ext>
              </a:extLst>
            </p:cNvPr>
            <p:cNvGrpSpPr/>
            <p:nvPr/>
          </p:nvGrpSpPr>
          <p:grpSpPr>
            <a:xfrm>
              <a:off x="7848413" y="4352926"/>
              <a:ext cx="66863" cy="55010"/>
              <a:chOff x="9442262" y="5185811"/>
              <a:chExt cx="66863" cy="192616"/>
            </a:xfrm>
          </p:grpSpPr>
          <p:cxnSp>
            <p:nvCxnSpPr>
              <p:cNvPr id="405" name="Straight Connector 404">
                <a:extLst>
                  <a:ext uri="{FF2B5EF4-FFF2-40B4-BE49-F238E27FC236}">
                    <a16:creationId xmlns:a16="http://schemas.microsoft.com/office/drawing/2014/main" id="{48BCB6FA-EE51-9BA7-9587-1916BF1E67D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42262" y="5185811"/>
                <a:ext cx="6686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06" name="Straight Connector 405">
                <a:extLst>
                  <a:ext uri="{FF2B5EF4-FFF2-40B4-BE49-F238E27FC236}">
                    <a16:creationId xmlns:a16="http://schemas.microsoft.com/office/drawing/2014/main" id="{3A18B448-33F9-2022-B8FF-419B457FCAA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42262" y="5378427"/>
                <a:ext cx="6686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07" name="Straight Connector 406">
                <a:extLst>
                  <a:ext uri="{FF2B5EF4-FFF2-40B4-BE49-F238E27FC236}">
                    <a16:creationId xmlns:a16="http://schemas.microsoft.com/office/drawing/2014/main" id="{57A78C6B-1A5F-7493-CD71-B66616E8A6F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78434" y="5189008"/>
                <a:ext cx="0" cy="1808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sp>
        <p:nvSpPr>
          <p:cNvPr id="319" name="TextBox 318">
            <a:extLst>
              <a:ext uri="{FF2B5EF4-FFF2-40B4-BE49-F238E27FC236}">
                <a16:creationId xmlns:a16="http://schemas.microsoft.com/office/drawing/2014/main" id="{46EDB54F-6163-C492-D934-BF7CDEF77E26}"/>
              </a:ext>
            </a:extLst>
          </p:cNvPr>
          <p:cNvSpPr txBox="1"/>
          <p:nvPr/>
        </p:nvSpPr>
        <p:spPr bwMode="auto">
          <a:xfrm>
            <a:off x="7952083" y="5755510"/>
            <a:ext cx="26321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320" name="TextBox 319">
            <a:extLst>
              <a:ext uri="{FF2B5EF4-FFF2-40B4-BE49-F238E27FC236}">
                <a16:creationId xmlns:a16="http://schemas.microsoft.com/office/drawing/2014/main" id="{8EDC3805-0989-0263-F582-44F169DD1B8F}"/>
              </a:ext>
            </a:extLst>
          </p:cNvPr>
          <p:cNvSpPr txBox="1"/>
          <p:nvPr/>
        </p:nvSpPr>
        <p:spPr bwMode="auto">
          <a:xfrm>
            <a:off x="8141458" y="5755510"/>
            <a:ext cx="26321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8</a:t>
            </a:r>
          </a:p>
        </p:txBody>
      </p:sp>
      <p:sp>
        <p:nvSpPr>
          <p:cNvPr id="321" name="TextBox 320">
            <a:extLst>
              <a:ext uri="{FF2B5EF4-FFF2-40B4-BE49-F238E27FC236}">
                <a16:creationId xmlns:a16="http://schemas.microsoft.com/office/drawing/2014/main" id="{F875B2A9-D990-A38E-1BE6-07FE59EBF340}"/>
              </a:ext>
            </a:extLst>
          </p:cNvPr>
          <p:cNvSpPr txBox="1"/>
          <p:nvPr/>
        </p:nvSpPr>
        <p:spPr bwMode="auto">
          <a:xfrm>
            <a:off x="8309485" y="5755510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12</a:t>
            </a:r>
          </a:p>
        </p:txBody>
      </p:sp>
      <p:sp>
        <p:nvSpPr>
          <p:cNvPr id="322" name="TextBox 321">
            <a:extLst>
              <a:ext uri="{FF2B5EF4-FFF2-40B4-BE49-F238E27FC236}">
                <a16:creationId xmlns:a16="http://schemas.microsoft.com/office/drawing/2014/main" id="{5734E02A-9209-B4F4-EEDA-A28EBADCDF31}"/>
              </a:ext>
            </a:extLst>
          </p:cNvPr>
          <p:cNvSpPr txBox="1"/>
          <p:nvPr/>
        </p:nvSpPr>
        <p:spPr bwMode="auto">
          <a:xfrm>
            <a:off x="8519094" y="5755510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16</a:t>
            </a:r>
          </a:p>
        </p:txBody>
      </p:sp>
      <p:sp>
        <p:nvSpPr>
          <p:cNvPr id="323" name="TextBox 322">
            <a:extLst>
              <a:ext uri="{FF2B5EF4-FFF2-40B4-BE49-F238E27FC236}">
                <a16:creationId xmlns:a16="http://schemas.microsoft.com/office/drawing/2014/main" id="{8D88C7B4-E242-4DD7-D997-2DB095A8CA7C}"/>
              </a:ext>
            </a:extLst>
          </p:cNvPr>
          <p:cNvSpPr txBox="1"/>
          <p:nvPr/>
        </p:nvSpPr>
        <p:spPr bwMode="auto">
          <a:xfrm>
            <a:off x="8707870" y="5755510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20</a:t>
            </a:r>
          </a:p>
        </p:txBody>
      </p:sp>
      <p:sp>
        <p:nvSpPr>
          <p:cNvPr id="324" name="TextBox 323">
            <a:extLst>
              <a:ext uri="{FF2B5EF4-FFF2-40B4-BE49-F238E27FC236}">
                <a16:creationId xmlns:a16="http://schemas.microsoft.com/office/drawing/2014/main" id="{701719C7-0D26-81D7-92D2-204F8BB66D1B}"/>
              </a:ext>
            </a:extLst>
          </p:cNvPr>
          <p:cNvSpPr txBox="1"/>
          <p:nvPr/>
        </p:nvSpPr>
        <p:spPr bwMode="auto">
          <a:xfrm>
            <a:off x="8917479" y="5755510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24</a:t>
            </a:r>
          </a:p>
        </p:txBody>
      </p:sp>
      <p:sp>
        <p:nvSpPr>
          <p:cNvPr id="325" name="TextBox 324">
            <a:extLst>
              <a:ext uri="{FF2B5EF4-FFF2-40B4-BE49-F238E27FC236}">
                <a16:creationId xmlns:a16="http://schemas.microsoft.com/office/drawing/2014/main" id="{C11A4808-1B2C-A1A7-3A96-28116F97BA10}"/>
              </a:ext>
            </a:extLst>
          </p:cNvPr>
          <p:cNvSpPr txBox="1"/>
          <p:nvPr/>
        </p:nvSpPr>
        <p:spPr bwMode="auto">
          <a:xfrm>
            <a:off x="9306608" y="5755510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32</a:t>
            </a:r>
          </a:p>
        </p:txBody>
      </p:sp>
      <p:sp>
        <p:nvSpPr>
          <p:cNvPr id="326" name="TextBox 325">
            <a:extLst>
              <a:ext uri="{FF2B5EF4-FFF2-40B4-BE49-F238E27FC236}">
                <a16:creationId xmlns:a16="http://schemas.microsoft.com/office/drawing/2014/main" id="{5C15AF70-B03F-5E89-94AB-97E3172AC99F}"/>
              </a:ext>
            </a:extLst>
          </p:cNvPr>
          <p:cNvSpPr txBox="1"/>
          <p:nvPr/>
        </p:nvSpPr>
        <p:spPr bwMode="auto">
          <a:xfrm>
            <a:off x="9708021" y="5755510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40</a:t>
            </a:r>
          </a:p>
        </p:txBody>
      </p:sp>
      <p:sp>
        <p:nvSpPr>
          <p:cNvPr id="327" name="TextBox 326">
            <a:extLst>
              <a:ext uri="{FF2B5EF4-FFF2-40B4-BE49-F238E27FC236}">
                <a16:creationId xmlns:a16="http://schemas.microsoft.com/office/drawing/2014/main" id="{9AD4C5A5-A64A-5CF1-A4BD-5474F1E83090}"/>
              </a:ext>
            </a:extLst>
          </p:cNvPr>
          <p:cNvSpPr txBox="1"/>
          <p:nvPr/>
        </p:nvSpPr>
        <p:spPr bwMode="auto">
          <a:xfrm>
            <a:off x="10109434" y="5755510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48</a:t>
            </a:r>
          </a:p>
        </p:txBody>
      </p:sp>
      <p:sp>
        <p:nvSpPr>
          <p:cNvPr id="328" name="TextBox 327">
            <a:extLst>
              <a:ext uri="{FF2B5EF4-FFF2-40B4-BE49-F238E27FC236}">
                <a16:creationId xmlns:a16="http://schemas.microsoft.com/office/drawing/2014/main" id="{9C1D6119-6EA1-F0D9-7688-4DC0C11DB16C}"/>
              </a:ext>
            </a:extLst>
          </p:cNvPr>
          <p:cNvSpPr txBox="1"/>
          <p:nvPr/>
        </p:nvSpPr>
        <p:spPr bwMode="auto">
          <a:xfrm>
            <a:off x="10515138" y="5755510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56</a:t>
            </a:r>
          </a:p>
        </p:txBody>
      </p:sp>
      <p:sp>
        <p:nvSpPr>
          <p:cNvPr id="329" name="TextBox 328">
            <a:extLst>
              <a:ext uri="{FF2B5EF4-FFF2-40B4-BE49-F238E27FC236}">
                <a16:creationId xmlns:a16="http://schemas.microsoft.com/office/drawing/2014/main" id="{8951BB15-0B35-59BE-DA6F-ECE2FD4DCFBF}"/>
              </a:ext>
            </a:extLst>
          </p:cNvPr>
          <p:cNvSpPr txBox="1"/>
          <p:nvPr/>
        </p:nvSpPr>
        <p:spPr bwMode="auto">
          <a:xfrm>
            <a:off x="10891404" y="5755510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64</a:t>
            </a:r>
          </a:p>
        </p:txBody>
      </p:sp>
      <p:sp>
        <p:nvSpPr>
          <p:cNvPr id="330" name="TextBox 329">
            <a:extLst>
              <a:ext uri="{FF2B5EF4-FFF2-40B4-BE49-F238E27FC236}">
                <a16:creationId xmlns:a16="http://schemas.microsoft.com/office/drawing/2014/main" id="{AF3BA403-B5F6-D5EC-5BED-8C5C584102AE}"/>
              </a:ext>
            </a:extLst>
          </p:cNvPr>
          <p:cNvSpPr txBox="1"/>
          <p:nvPr/>
        </p:nvSpPr>
        <p:spPr bwMode="auto">
          <a:xfrm>
            <a:off x="11335491" y="5755510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72</a:t>
            </a:r>
          </a:p>
        </p:txBody>
      </p:sp>
      <p:grpSp>
        <p:nvGrpSpPr>
          <p:cNvPr id="344" name="Group 343">
            <a:extLst>
              <a:ext uri="{FF2B5EF4-FFF2-40B4-BE49-F238E27FC236}">
                <a16:creationId xmlns:a16="http://schemas.microsoft.com/office/drawing/2014/main" id="{9B404BE8-B10B-A5BC-E1A8-A8E0423451BA}"/>
              </a:ext>
            </a:extLst>
          </p:cNvPr>
          <p:cNvGrpSpPr/>
          <p:nvPr/>
        </p:nvGrpSpPr>
        <p:grpSpPr>
          <a:xfrm>
            <a:off x="7855842" y="4360382"/>
            <a:ext cx="3653110" cy="926105"/>
            <a:chOff x="7855842" y="4360382"/>
            <a:chExt cx="3653110" cy="926105"/>
          </a:xfrm>
        </p:grpSpPr>
        <p:sp>
          <p:nvSpPr>
            <p:cNvPr id="331" name="Rectangle 330">
              <a:extLst>
                <a:ext uri="{FF2B5EF4-FFF2-40B4-BE49-F238E27FC236}">
                  <a16:creationId xmlns:a16="http://schemas.microsoft.com/office/drawing/2014/main" id="{DEB7811A-7B16-174A-B369-26B87D725188}"/>
                </a:ext>
              </a:extLst>
            </p:cNvPr>
            <p:cNvSpPr/>
            <p:nvPr/>
          </p:nvSpPr>
          <p:spPr bwMode="auto">
            <a:xfrm>
              <a:off x="7855842" y="4360382"/>
              <a:ext cx="51569" cy="51569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32" name="Rectangle 331">
              <a:extLst>
                <a:ext uri="{FF2B5EF4-FFF2-40B4-BE49-F238E27FC236}">
                  <a16:creationId xmlns:a16="http://schemas.microsoft.com/office/drawing/2014/main" id="{803F3F6B-F0E7-102E-556C-88371ACD179E}"/>
                </a:ext>
              </a:extLst>
            </p:cNvPr>
            <p:cNvSpPr/>
            <p:nvPr/>
          </p:nvSpPr>
          <p:spPr bwMode="auto">
            <a:xfrm>
              <a:off x="8050184" y="4451324"/>
              <a:ext cx="51569" cy="51569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33" name="Rectangle 332">
              <a:extLst>
                <a:ext uri="{FF2B5EF4-FFF2-40B4-BE49-F238E27FC236}">
                  <a16:creationId xmlns:a16="http://schemas.microsoft.com/office/drawing/2014/main" id="{0AF93677-5DFB-BFF8-FF6D-4584BAE7CB2A}"/>
                </a:ext>
              </a:extLst>
            </p:cNvPr>
            <p:cNvSpPr/>
            <p:nvPr/>
          </p:nvSpPr>
          <p:spPr bwMode="auto">
            <a:xfrm>
              <a:off x="8254491" y="4519842"/>
              <a:ext cx="51569" cy="51569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34" name="Rectangle 333">
              <a:extLst>
                <a:ext uri="{FF2B5EF4-FFF2-40B4-BE49-F238E27FC236}">
                  <a16:creationId xmlns:a16="http://schemas.microsoft.com/office/drawing/2014/main" id="{B5831C70-23D1-0EA9-7F10-0E077041FF16}"/>
                </a:ext>
              </a:extLst>
            </p:cNvPr>
            <p:cNvSpPr/>
            <p:nvPr/>
          </p:nvSpPr>
          <p:spPr bwMode="auto">
            <a:xfrm>
              <a:off x="8453816" y="4604555"/>
              <a:ext cx="51569" cy="51569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35" name="Rectangle 334">
              <a:extLst>
                <a:ext uri="{FF2B5EF4-FFF2-40B4-BE49-F238E27FC236}">
                  <a16:creationId xmlns:a16="http://schemas.microsoft.com/office/drawing/2014/main" id="{D1A2AF0B-D605-98BE-0A67-A75062694582}"/>
                </a:ext>
              </a:extLst>
            </p:cNvPr>
            <p:cNvSpPr/>
            <p:nvPr/>
          </p:nvSpPr>
          <p:spPr bwMode="auto">
            <a:xfrm>
              <a:off x="8661860" y="4678056"/>
              <a:ext cx="51569" cy="51569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36" name="Rectangle 335">
              <a:extLst>
                <a:ext uri="{FF2B5EF4-FFF2-40B4-BE49-F238E27FC236}">
                  <a16:creationId xmlns:a16="http://schemas.microsoft.com/office/drawing/2014/main" id="{5B575849-DE86-428F-F8AE-9794C00C7FB7}"/>
                </a:ext>
              </a:extLst>
            </p:cNvPr>
            <p:cNvSpPr/>
            <p:nvPr/>
          </p:nvSpPr>
          <p:spPr bwMode="auto">
            <a:xfrm>
              <a:off x="8851218" y="4757786"/>
              <a:ext cx="51569" cy="51569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37" name="Rectangle 336">
              <a:extLst>
                <a:ext uri="{FF2B5EF4-FFF2-40B4-BE49-F238E27FC236}">
                  <a16:creationId xmlns:a16="http://schemas.microsoft.com/office/drawing/2014/main" id="{C5F0C038-F5FD-B396-17F1-FA37A85B5042}"/>
                </a:ext>
              </a:extLst>
            </p:cNvPr>
            <p:cNvSpPr/>
            <p:nvPr/>
          </p:nvSpPr>
          <p:spPr bwMode="auto">
            <a:xfrm>
              <a:off x="9054280" y="4851219"/>
              <a:ext cx="51569" cy="51569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38" name="Rectangle 337">
              <a:extLst>
                <a:ext uri="{FF2B5EF4-FFF2-40B4-BE49-F238E27FC236}">
                  <a16:creationId xmlns:a16="http://schemas.microsoft.com/office/drawing/2014/main" id="{14E74EB1-1552-D4AD-3DDB-0F1A9DEE08D0}"/>
                </a:ext>
              </a:extLst>
            </p:cNvPr>
            <p:cNvSpPr/>
            <p:nvPr/>
          </p:nvSpPr>
          <p:spPr bwMode="auto">
            <a:xfrm>
              <a:off x="9456666" y="4969568"/>
              <a:ext cx="51569" cy="51569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39" name="Rectangle 338">
              <a:extLst>
                <a:ext uri="{FF2B5EF4-FFF2-40B4-BE49-F238E27FC236}">
                  <a16:creationId xmlns:a16="http://schemas.microsoft.com/office/drawing/2014/main" id="{C2682E7F-1E1F-969D-3E2F-543A96DF92FC}"/>
                </a:ext>
              </a:extLst>
            </p:cNvPr>
            <p:cNvSpPr/>
            <p:nvPr/>
          </p:nvSpPr>
          <p:spPr bwMode="auto">
            <a:xfrm>
              <a:off x="9852823" y="5048052"/>
              <a:ext cx="51569" cy="51569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40" name="Rectangle 339">
              <a:extLst>
                <a:ext uri="{FF2B5EF4-FFF2-40B4-BE49-F238E27FC236}">
                  <a16:creationId xmlns:a16="http://schemas.microsoft.com/office/drawing/2014/main" id="{2B204714-4719-5967-63DC-5CE250CD4942}"/>
                </a:ext>
              </a:extLst>
            </p:cNvPr>
            <p:cNvSpPr/>
            <p:nvPr/>
          </p:nvSpPr>
          <p:spPr bwMode="auto">
            <a:xfrm>
              <a:off x="10257700" y="5105358"/>
              <a:ext cx="51569" cy="51569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41" name="Rectangle 340">
              <a:extLst>
                <a:ext uri="{FF2B5EF4-FFF2-40B4-BE49-F238E27FC236}">
                  <a16:creationId xmlns:a16="http://schemas.microsoft.com/office/drawing/2014/main" id="{F068C56B-79F0-53E6-90E4-A8D96BAC6257}"/>
                </a:ext>
              </a:extLst>
            </p:cNvPr>
            <p:cNvSpPr/>
            <p:nvPr/>
          </p:nvSpPr>
          <p:spPr bwMode="auto">
            <a:xfrm>
              <a:off x="10653857" y="5151452"/>
              <a:ext cx="51569" cy="51569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42" name="Rectangle 341">
              <a:extLst>
                <a:ext uri="{FF2B5EF4-FFF2-40B4-BE49-F238E27FC236}">
                  <a16:creationId xmlns:a16="http://schemas.microsoft.com/office/drawing/2014/main" id="{954AA453-90D3-7C60-9BC1-CDEA1CF549CC}"/>
                </a:ext>
              </a:extLst>
            </p:cNvPr>
            <p:cNvSpPr/>
            <p:nvPr/>
          </p:nvSpPr>
          <p:spPr bwMode="auto">
            <a:xfrm>
              <a:off x="11056243" y="5197545"/>
              <a:ext cx="51569" cy="51569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43" name="Rectangle 342">
              <a:extLst>
                <a:ext uri="{FF2B5EF4-FFF2-40B4-BE49-F238E27FC236}">
                  <a16:creationId xmlns:a16="http://schemas.microsoft.com/office/drawing/2014/main" id="{E1FDC5CD-58F0-FA5F-03A7-524D853A72D0}"/>
                </a:ext>
              </a:extLst>
            </p:cNvPr>
            <p:cNvSpPr/>
            <p:nvPr/>
          </p:nvSpPr>
          <p:spPr bwMode="auto">
            <a:xfrm>
              <a:off x="11457383" y="5234918"/>
              <a:ext cx="51569" cy="51569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461" name="Group 460">
            <a:extLst>
              <a:ext uri="{FF2B5EF4-FFF2-40B4-BE49-F238E27FC236}">
                <a16:creationId xmlns:a16="http://schemas.microsoft.com/office/drawing/2014/main" id="{604562B8-F775-F878-010E-C5B3C5DE6668}"/>
              </a:ext>
            </a:extLst>
          </p:cNvPr>
          <p:cNvGrpSpPr/>
          <p:nvPr/>
        </p:nvGrpSpPr>
        <p:grpSpPr>
          <a:xfrm>
            <a:off x="7837830" y="4580466"/>
            <a:ext cx="3678953" cy="950383"/>
            <a:chOff x="7837830" y="4580466"/>
            <a:chExt cx="3678953" cy="950383"/>
          </a:xfrm>
        </p:grpSpPr>
        <p:grpSp>
          <p:nvGrpSpPr>
            <p:cNvPr id="408" name="Group 407">
              <a:extLst>
                <a:ext uri="{FF2B5EF4-FFF2-40B4-BE49-F238E27FC236}">
                  <a16:creationId xmlns:a16="http://schemas.microsoft.com/office/drawing/2014/main" id="{416E894B-4BD8-0DDD-6D0C-C372E69950F4}"/>
                </a:ext>
              </a:extLst>
            </p:cNvPr>
            <p:cNvGrpSpPr/>
            <p:nvPr/>
          </p:nvGrpSpPr>
          <p:grpSpPr>
            <a:xfrm>
              <a:off x="7837830" y="4580466"/>
              <a:ext cx="66863" cy="182033"/>
              <a:chOff x="9442262" y="5185811"/>
              <a:chExt cx="66863" cy="192616"/>
            </a:xfrm>
          </p:grpSpPr>
          <p:cxnSp>
            <p:nvCxnSpPr>
              <p:cNvPr id="409" name="Straight Connector 408">
                <a:extLst>
                  <a:ext uri="{FF2B5EF4-FFF2-40B4-BE49-F238E27FC236}">
                    <a16:creationId xmlns:a16="http://schemas.microsoft.com/office/drawing/2014/main" id="{345B6CAA-FD09-1A12-6083-71B893F4FF3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42262" y="5185811"/>
                <a:ext cx="6686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10" name="Straight Connector 409">
                <a:extLst>
                  <a:ext uri="{FF2B5EF4-FFF2-40B4-BE49-F238E27FC236}">
                    <a16:creationId xmlns:a16="http://schemas.microsoft.com/office/drawing/2014/main" id="{A8EFA47D-EC81-3873-E2E3-93D8A581C45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42262" y="5378427"/>
                <a:ext cx="6686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11" name="Straight Connector 410">
                <a:extLst>
                  <a:ext uri="{FF2B5EF4-FFF2-40B4-BE49-F238E27FC236}">
                    <a16:creationId xmlns:a16="http://schemas.microsoft.com/office/drawing/2014/main" id="{A0732F71-18B3-B4A0-BE12-0B088594F51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78434" y="5189008"/>
                <a:ext cx="0" cy="1808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412" name="Group 411">
              <a:extLst>
                <a:ext uri="{FF2B5EF4-FFF2-40B4-BE49-F238E27FC236}">
                  <a16:creationId xmlns:a16="http://schemas.microsoft.com/office/drawing/2014/main" id="{F62C7599-9E1B-EFE5-C285-391DCCF9C1D4}"/>
                </a:ext>
              </a:extLst>
            </p:cNvPr>
            <p:cNvGrpSpPr/>
            <p:nvPr/>
          </p:nvGrpSpPr>
          <p:grpSpPr>
            <a:xfrm>
              <a:off x="8046322" y="4691591"/>
              <a:ext cx="66863" cy="178859"/>
              <a:chOff x="9442262" y="5185811"/>
              <a:chExt cx="66863" cy="192616"/>
            </a:xfrm>
          </p:grpSpPr>
          <p:cxnSp>
            <p:nvCxnSpPr>
              <p:cNvPr id="413" name="Straight Connector 412">
                <a:extLst>
                  <a:ext uri="{FF2B5EF4-FFF2-40B4-BE49-F238E27FC236}">
                    <a16:creationId xmlns:a16="http://schemas.microsoft.com/office/drawing/2014/main" id="{7026B60F-FF8A-EC41-F75E-DA5C5C36B79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42262" y="5185811"/>
                <a:ext cx="6686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14" name="Straight Connector 413">
                <a:extLst>
                  <a:ext uri="{FF2B5EF4-FFF2-40B4-BE49-F238E27FC236}">
                    <a16:creationId xmlns:a16="http://schemas.microsoft.com/office/drawing/2014/main" id="{CA1CC0D0-10A7-AD04-B71A-790A6DC3CE9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42262" y="5378427"/>
                <a:ext cx="6686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15" name="Straight Connector 414">
                <a:extLst>
                  <a:ext uri="{FF2B5EF4-FFF2-40B4-BE49-F238E27FC236}">
                    <a16:creationId xmlns:a16="http://schemas.microsoft.com/office/drawing/2014/main" id="{93C44657-D794-962C-EDCB-32F65A4B78D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78434" y="5189008"/>
                <a:ext cx="0" cy="1808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416" name="Group 415">
              <a:extLst>
                <a:ext uri="{FF2B5EF4-FFF2-40B4-BE49-F238E27FC236}">
                  <a16:creationId xmlns:a16="http://schemas.microsoft.com/office/drawing/2014/main" id="{5E51A057-D040-82D9-F147-E906B2AC92C2}"/>
                </a:ext>
              </a:extLst>
            </p:cNvPr>
            <p:cNvGrpSpPr/>
            <p:nvPr/>
          </p:nvGrpSpPr>
          <p:grpSpPr>
            <a:xfrm>
              <a:off x="8244230" y="4765675"/>
              <a:ext cx="66863" cy="184150"/>
              <a:chOff x="9442262" y="5185811"/>
              <a:chExt cx="66863" cy="192616"/>
            </a:xfrm>
          </p:grpSpPr>
          <p:cxnSp>
            <p:nvCxnSpPr>
              <p:cNvPr id="417" name="Straight Connector 416">
                <a:extLst>
                  <a:ext uri="{FF2B5EF4-FFF2-40B4-BE49-F238E27FC236}">
                    <a16:creationId xmlns:a16="http://schemas.microsoft.com/office/drawing/2014/main" id="{DECE1F7C-D011-059E-AC07-82C200EF520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42262" y="5185811"/>
                <a:ext cx="6686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18" name="Straight Connector 417">
                <a:extLst>
                  <a:ext uri="{FF2B5EF4-FFF2-40B4-BE49-F238E27FC236}">
                    <a16:creationId xmlns:a16="http://schemas.microsoft.com/office/drawing/2014/main" id="{79A2E189-04FE-DB4C-6431-C9982835D9C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42262" y="5378427"/>
                <a:ext cx="6686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19" name="Straight Connector 418">
                <a:extLst>
                  <a:ext uri="{FF2B5EF4-FFF2-40B4-BE49-F238E27FC236}">
                    <a16:creationId xmlns:a16="http://schemas.microsoft.com/office/drawing/2014/main" id="{5DDD17D2-2653-D53D-E411-2AEB3DA0BFE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78434" y="5189008"/>
                <a:ext cx="0" cy="1808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420" name="Group 419">
              <a:extLst>
                <a:ext uri="{FF2B5EF4-FFF2-40B4-BE49-F238E27FC236}">
                  <a16:creationId xmlns:a16="http://schemas.microsoft.com/office/drawing/2014/main" id="{121A46F7-70BE-581E-7AAE-A370E78C7E06}"/>
                </a:ext>
              </a:extLst>
            </p:cNvPr>
            <p:cNvGrpSpPr/>
            <p:nvPr/>
          </p:nvGrpSpPr>
          <p:grpSpPr>
            <a:xfrm>
              <a:off x="8445313" y="4846109"/>
              <a:ext cx="66863" cy="184150"/>
              <a:chOff x="9442262" y="5185811"/>
              <a:chExt cx="66863" cy="192616"/>
            </a:xfrm>
          </p:grpSpPr>
          <p:cxnSp>
            <p:nvCxnSpPr>
              <p:cNvPr id="421" name="Straight Connector 420">
                <a:extLst>
                  <a:ext uri="{FF2B5EF4-FFF2-40B4-BE49-F238E27FC236}">
                    <a16:creationId xmlns:a16="http://schemas.microsoft.com/office/drawing/2014/main" id="{28604510-A83F-ADB8-FB15-A7A9E615D7F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42262" y="5185811"/>
                <a:ext cx="6686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22" name="Straight Connector 421">
                <a:extLst>
                  <a:ext uri="{FF2B5EF4-FFF2-40B4-BE49-F238E27FC236}">
                    <a16:creationId xmlns:a16="http://schemas.microsoft.com/office/drawing/2014/main" id="{BF337D9C-F351-ACEF-3B49-1C30FC1A764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42262" y="5378427"/>
                <a:ext cx="6686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23" name="Straight Connector 422">
                <a:extLst>
                  <a:ext uri="{FF2B5EF4-FFF2-40B4-BE49-F238E27FC236}">
                    <a16:creationId xmlns:a16="http://schemas.microsoft.com/office/drawing/2014/main" id="{0C594AD9-7992-31B7-357F-527CEE68359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78434" y="5189008"/>
                <a:ext cx="0" cy="1808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424" name="Group 423">
              <a:extLst>
                <a:ext uri="{FF2B5EF4-FFF2-40B4-BE49-F238E27FC236}">
                  <a16:creationId xmlns:a16="http://schemas.microsoft.com/office/drawing/2014/main" id="{E0FB1BFA-DA45-483B-365B-C26E680493CE}"/>
                </a:ext>
              </a:extLst>
            </p:cNvPr>
            <p:cNvGrpSpPr/>
            <p:nvPr/>
          </p:nvGrpSpPr>
          <p:grpSpPr>
            <a:xfrm>
              <a:off x="8647454" y="4935009"/>
              <a:ext cx="66863" cy="180974"/>
              <a:chOff x="9442262" y="5185811"/>
              <a:chExt cx="66863" cy="192616"/>
            </a:xfrm>
          </p:grpSpPr>
          <p:cxnSp>
            <p:nvCxnSpPr>
              <p:cNvPr id="425" name="Straight Connector 424">
                <a:extLst>
                  <a:ext uri="{FF2B5EF4-FFF2-40B4-BE49-F238E27FC236}">
                    <a16:creationId xmlns:a16="http://schemas.microsoft.com/office/drawing/2014/main" id="{EF0E5DC3-B3A4-56E2-877E-735DDB03FFC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42262" y="5185811"/>
                <a:ext cx="6686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26" name="Straight Connector 425">
                <a:extLst>
                  <a:ext uri="{FF2B5EF4-FFF2-40B4-BE49-F238E27FC236}">
                    <a16:creationId xmlns:a16="http://schemas.microsoft.com/office/drawing/2014/main" id="{1812EC81-9D7A-E3FF-F06D-D2E452BF7B8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42262" y="5378427"/>
                <a:ext cx="6686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27" name="Straight Connector 426">
                <a:extLst>
                  <a:ext uri="{FF2B5EF4-FFF2-40B4-BE49-F238E27FC236}">
                    <a16:creationId xmlns:a16="http://schemas.microsoft.com/office/drawing/2014/main" id="{C8B1DABB-3C2E-6006-DAA2-3056B37BBC6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78434" y="5189008"/>
                <a:ext cx="0" cy="1808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460" name="Group 459">
              <a:extLst>
                <a:ext uri="{FF2B5EF4-FFF2-40B4-BE49-F238E27FC236}">
                  <a16:creationId xmlns:a16="http://schemas.microsoft.com/office/drawing/2014/main" id="{6AA7F7AF-614A-F543-00F0-174FE061A11B}"/>
                </a:ext>
              </a:extLst>
            </p:cNvPr>
            <p:cNvGrpSpPr/>
            <p:nvPr/>
          </p:nvGrpSpPr>
          <p:grpSpPr>
            <a:xfrm>
              <a:off x="8842187" y="5026026"/>
              <a:ext cx="2674596" cy="504823"/>
              <a:chOff x="8842187" y="5026026"/>
              <a:chExt cx="2674596" cy="504823"/>
            </a:xfrm>
          </p:grpSpPr>
          <p:grpSp>
            <p:nvGrpSpPr>
              <p:cNvPr id="355" name="Group 354">
                <a:extLst>
                  <a:ext uri="{FF2B5EF4-FFF2-40B4-BE49-F238E27FC236}">
                    <a16:creationId xmlns:a16="http://schemas.microsoft.com/office/drawing/2014/main" id="{2AE3E643-3640-99D6-EBBE-49518E2BAFB2}"/>
                  </a:ext>
                </a:extLst>
              </p:cNvPr>
              <p:cNvGrpSpPr/>
              <p:nvPr/>
            </p:nvGrpSpPr>
            <p:grpSpPr>
              <a:xfrm>
                <a:off x="9442262" y="5185811"/>
                <a:ext cx="66863" cy="192616"/>
                <a:chOff x="9442262" y="5185811"/>
                <a:chExt cx="66863" cy="192616"/>
              </a:xfrm>
            </p:grpSpPr>
            <p:cxnSp>
              <p:nvCxnSpPr>
                <p:cNvPr id="347" name="Straight Connector 346">
                  <a:extLst>
                    <a:ext uri="{FF2B5EF4-FFF2-40B4-BE49-F238E27FC236}">
                      <a16:creationId xmlns:a16="http://schemas.microsoft.com/office/drawing/2014/main" id="{5A799D10-F62D-4E17-42CA-3F4A619D00D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442262" y="5185811"/>
                  <a:ext cx="66863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51" name="Straight Connector 350">
                  <a:extLst>
                    <a:ext uri="{FF2B5EF4-FFF2-40B4-BE49-F238E27FC236}">
                      <a16:creationId xmlns:a16="http://schemas.microsoft.com/office/drawing/2014/main" id="{C54D92AE-6374-9134-3609-CC485493E97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442262" y="5378427"/>
                  <a:ext cx="66863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53" name="Straight Connector 352">
                  <a:extLst>
                    <a:ext uri="{FF2B5EF4-FFF2-40B4-BE49-F238E27FC236}">
                      <a16:creationId xmlns:a16="http://schemas.microsoft.com/office/drawing/2014/main" id="{30A84BF1-6057-675B-D282-09400676D75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478434" y="5189008"/>
                  <a:ext cx="0" cy="18081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428" name="Group 427">
                <a:extLst>
                  <a:ext uri="{FF2B5EF4-FFF2-40B4-BE49-F238E27FC236}">
                    <a16:creationId xmlns:a16="http://schemas.microsoft.com/office/drawing/2014/main" id="{F282A6B4-E1C8-B6F5-4175-DFCE3A8E45DC}"/>
                  </a:ext>
                </a:extLst>
              </p:cNvPr>
              <p:cNvGrpSpPr/>
              <p:nvPr/>
            </p:nvGrpSpPr>
            <p:grpSpPr>
              <a:xfrm>
                <a:off x="8842187" y="5026026"/>
                <a:ext cx="66863" cy="180974"/>
                <a:chOff x="9442262" y="5185811"/>
                <a:chExt cx="66863" cy="192616"/>
              </a:xfrm>
            </p:grpSpPr>
            <p:cxnSp>
              <p:nvCxnSpPr>
                <p:cNvPr id="429" name="Straight Connector 428">
                  <a:extLst>
                    <a:ext uri="{FF2B5EF4-FFF2-40B4-BE49-F238E27FC236}">
                      <a16:creationId xmlns:a16="http://schemas.microsoft.com/office/drawing/2014/main" id="{E6F40DAF-721B-EBA3-D95C-0F73F3565F6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442262" y="5185811"/>
                  <a:ext cx="66863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30" name="Straight Connector 429">
                  <a:extLst>
                    <a:ext uri="{FF2B5EF4-FFF2-40B4-BE49-F238E27FC236}">
                      <a16:creationId xmlns:a16="http://schemas.microsoft.com/office/drawing/2014/main" id="{25E8EA4F-104A-B245-0EF4-1F5546773E7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442262" y="5378427"/>
                  <a:ext cx="66863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31" name="Straight Connector 430">
                  <a:extLst>
                    <a:ext uri="{FF2B5EF4-FFF2-40B4-BE49-F238E27FC236}">
                      <a16:creationId xmlns:a16="http://schemas.microsoft.com/office/drawing/2014/main" id="{358BFB1D-E682-8B9D-1742-CF2D1D6CE40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478434" y="5189008"/>
                  <a:ext cx="0" cy="18081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432" name="Group 431">
                <a:extLst>
                  <a:ext uri="{FF2B5EF4-FFF2-40B4-BE49-F238E27FC236}">
                    <a16:creationId xmlns:a16="http://schemas.microsoft.com/office/drawing/2014/main" id="{0725EE98-3B10-06CB-F617-4A6C745A4275}"/>
                  </a:ext>
                </a:extLst>
              </p:cNvPr>
              <p:cNvGrpSpPr/>
              <p:nvPr/>
            </p:nvGrpSpPr>
            <p:grpSpPr>
              <a:xfrm>
                <a:off x="9043270" y="5109634"/>
                <a:ext cx="66863" cy="180974"/>
                <a:chOff x="9442262" y="5185811"/>
                <a:chExt cx="66863" cy="192616"/>
              </a:xfrm>
            </p:grpSpPr>
            <p:cxnSp>
              <p:nvCxnSpPr>
                <p:cNvPr id="433" name="Straight Connector 432">
                  <a:extLst>
                    <a:ext uri="{FF2B5EF4-FFF2-40B4-BE49-F238E27FC236}">
                      <a16:creationId xmlns:a16="http://schemas.microsoft.com/office/drawing/2014/main" id="{57C9DEE9-A06C-42E1-041C-8A11AE6E7D3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442262" y="5185811"/>
                  <a:ext cx="66863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34" name="Straight Connector 433">
                  <a:extLst>
                    <a:ext uri="{FF2B5EF4-FFF2-40B4-BE49-F238E27FC236}">
                      <a16:creationId xmlns:a16="http://schemas.microsoft.com/office/drawing/2014/main" id="{97896958-6AC2-9CB6-2DCE-182D8B50122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442262" y="5378427"/>
                  <a:ext cx="66863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35" name="Straight Connector 434">
                  <a:extLst>
                    <a:ext uri="{FF2B5EF4-FFF2-40B4-BE49-F238E27FC236}">
                      <a16:creationId xmlns:a16="http://schemas.microsoft.com/office/drawing/2014/main" id="{95D201AF-DB39-E4A8-8D92-B9123344DA0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478434" y="5189008"/>
                  <a:ext cx="0" cy="18081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436" name="Group 435">
                <a:extLst>
                  <a:ext uri="{FF2B5EF4-FFF2-40B4-BE49-F238E27FC236}">
                    <a16:creationId xmlns:a16="http://schemas.microsoft.com/office/drawing/2014/main" id="{BF02E75F-749E-3E03-E25C-64E1556D3273}"/>
                  </a:ext>
                </a:extLst>
              </p:cNvPr>
              <p:cNvGrpSpPr/>
              <p:nvPr/>
            </p:nvGrpSpPr>
            <p:grpSpPr>
              <a:xfrm>
                <a:off x="9847603" y="5250392"/>
                <a:ext cx="66863" cy="179916"/>
                <a:chOff x="9442262" y="5185811"/>
                <a:chExt cx="66863" cy="192616"/>
              </a:xfrm>
            </p:grpSpPr>
            <p:cxnSp>
              <p:nvCxnSpPr>
                <p:cNvPr id="437" name="Straight Connector 436">
                  <a:extLst>
                    <a:ext uri="{FF2B5EF4-FFF2-40B4-BE49-F238E27FC236}">
                      <a16:creationId xmlns:a16="http://schemas.microsoft.com/office/drawing/2014/main" id="{19FACA9E-E9B1-6553-B832-B7AA6D3D015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442262" y="5185811"/>
                  <a:ext cx="66863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38" name="Straight Connector 437">
                  <a:extLst>
                    <a:ext uri="{FF2B5EF4-FFF2-40B4-BE49-F238E27FC236}">
                      <a16:creationId xmlns:a16="http://schemas.microsoft.com/office/drawing/2014/main" id="{612CC1AE-0953-4970-8986-C040F5D8E88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442262" y="5378427"/>
                  <a:ext cx="66863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39" name="Straight Connector 438">
                  <a:extLst>
                    <a:ext uri="{FF2B5EF4-FFF2-40B4-BE49-F238E27FC236}">
                      <a16:creationId xmlns:a16="http://schemas.microsoft.com/office/drawing/2014/main" id="{A993AB10-2730-A2BA-65F8-40BD9146BCD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478434" y="5189008"/>
                  <a:ext cx="0" cy="18081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440" name="Group 439">
                <a:extLst>
                  <a:ext uri="{FF2B5EF4-FFF2-40B4-BE49-F238E27FC236}">
                    <a16:creationId xmlns:a16="http://schemas.microsoft.com/office/drawing/2014/main" id="{D7FE7E49-D492-3914-5DE3-7D731323ACEA}"/>
                  </a:ext>
                </a:extLst>
              </p:cNvPr>
              <p:cNvGrpSpPr/>
              <p:nvPr/>
            </p:nvGrpSpPr>
            <p:grpSpPr>
              <a:xfrm>
                <a:off x="10244478" y="5289550"/>
                <a:ext cx="66863" cy="184149"/>
                <a:chOff x="9442262" y="5185811"/>
                <a:chExt cx="66863" cy="192616"/>
              </a:xfrm>
            </p:grpSpPr>
            <p:cxnSp>
              <p:nvCxnSpPr>
                <p:cNvPr id="441" name="Straight Connector 440">
                  <a:extLst>
                    <a:ext uri="{FF2B5EF4-FFF2-40B4-BE49-F238E27FC236}">
                      <a16:creationId xmlns:a16="http://schemas.microsoft.com/office/drawing/2014/main" id="{55BD0A1C-446E-4D23-C031-2AC805354DD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442262" y="5185811"/>
                  <a:ext cx="66863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42" name="Straight Connector 441">
                  <a:extLst>
                    <a:ext uri="{FF2B5EF4-FFF2-40B4-BE49-F238E27FC236}">
                      <a16:creationId xmlns:a16="http://schemas.microsoft.com/office/drawing/2014/main" id="{492D6C34-05CF-5BA1-66D6-9DB61BFB59A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442262" y="5378427"/>
                  <a:ext cx="66863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43" name="Straight Connector 442">
                  <a:extLst>
                    <a:ext uri="{FF2B5EF4-FFF2-40B4-BE49-F238E27FC236}">
                      <a16:creationId xmlns:a16="http://schemas.microsoft.com/office/drawing/2014/main" id="{4F33D2B1-28C4-AF9E-0A63-BA6F92F45DB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478434" y="5189008"/>
                  <a:ext cx="0" cy="18081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444" name="Group 443">
                <a:extLst>
                  <a:ext uri="{FF2B5EF4-FFF2-40B4-BE49-F238E27FC236}">
                    <a16:creationId xmlns:a16="http://schemas.microsoft.com/office/drawing/2014/main" id="{39BD7B07-B362-B5FA-D01E-D62D1A1ABF7C}"/>
                  </a:ext>
                </a:extLst>
              </p:cNvPr>
              <p:cNvGrpSpPr/>
              <p:nvPr/>
            </p:nvGrpSpPr>
            <p:grpSpPr>
              <a:xfrm>
                <a:off x="10641353" y="5316008"/>
                <a:ext cx="66863" cy="184149"/>
                <a:chOff x="9442262" y="5185811"/>
                <a:chExt cx="66863" cy="192616"/>
              </a:xfrm>
            </p:grpSpPr>
            <p:cxnSp>
              <p:nvCxnSpPr>
                <p:cNvPr id="445" name="Straight Connector 444">
                  <a:extLst>
                    <a:ext uri="{FF2B5EF4-FFF2-40B4-BE49-F238E27FC236}">
                      <a16:creationId xmlns:a16="http://schemas.microsoft.com/office/drawing/2014/main" id="{19779730-9D06-CB78-F3F0-D7AB7F82741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442262" y="5185811"/>
                  <a:ext cx="66863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46" name="Straight Connector 445">
                  <a:extLst>
                    <a:ext uri="{FF2B5EF4-FFF2-40B4-BE49-F238E27FC236}">
                      <a16:creationId xmlns:a16="http://schemas.microsoft.com/office/drawing/2014/main" id="{749A9424-835D-A5E7-7824-FCA91D3BD9B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442262" y="5378427"/>
                  <a:ext cx="66863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47" name="Straight Connector 446">
                  <a:extLst>
                    <a:ext uri="{FF2B5EF4-FFF2-40B4-BE49-F238E27FC236}">
                      <a16:creationId xmlns:a16="http://schemas.microsoft.com/office/drawing/2014/main" id="{40D68395-94B2-383F-24C5-B80FE2666AB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478434" y="5189008"/>
                  <a:ext cx="0" cy="18081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448" name="Group 447">
                <a:extLst>
                  <a:ext uri="{FF2B5EF4-FFF2-40B4-BE49-F238E27FC236}">
                    <a16:creationId xmlns:a16="http://schemas.microsoft.com/office/drawing/2014/main" id="{CCA80290-A192-227A-B9D0-8D5E082A1874}"/>
                  </a:ext>
                </a:extLst>
              </p:cNvPr>
              <p:cNvGrpSpPr/>
              <p:nvPr/>
            </p:nvGrpSpPr>
            <p:grpSpPr>
              <a:xfrm>
                <a:off x="11047753" y="5335058"/>
                <a:ext cx="66863" cy="184149"/>
                <a:chOff x="9442262" y="5185811"/>
                <a:chExt cx="66863" cy="192616"/>
              </a:xfrm>
            </p:grpSpPr>
            <p:cxnSp>
              <p:nvCxnSpPr>
                <p:cNvPr id="449" name="Straight Connector 448">
                  <a:extLst>
                    <a:ext uri="{FF2B5EF4-FFF2-40B4-BE49-F238E27FC236}">
                      <a16:creationId xmlns:a16="http://schemas.microsoft.com/office/drawing/2014/main" id="{29E8A544-5656-38E0-E514-F0FA4F300E5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442262" y="5185811"/>
                  <a:ext cx="66863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50" name="Straight Connector 449">
                  <a:extLst>
                    <a:ext uri="{FF2B5EF4-FFF2-40B4-BE49-F238E27FC236}">
                      <a16:creationId xmlns:a16="http://schemas.microsoft.com/office/drawing/2014/main" id="{6178A796-5327-CB61-2BF8-AC8D94E1906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442262" y="5378427"/>
                  <a:ext cx="66863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51" name="Straight Connector 450">
                  <a:extLst>
                    <a:ext uri="{FF2B5EF4-FFF2-40B4-BE49-F238E27FC236}">
                      <a16:creationId xmlns:a16="http://schemas.microsoft.com/office/drawing/2014/main" id="{0E601B57-E705-C08E-31DD-0C14DB481C2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478434" y="5189008"/>
                  <a:ext cx="0" cy="18081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452" name="Group 451">
                <a:extLst>
                  <a:ext uri="{FF2B5EF4-FFF2-40B4-BE49-F238E27FC236}">
                    <a16:creationId xmlns:a16="http://schemas.microsoft.com/office/drawing/2014/main" id="{DECCA119-0F77-690C-05E7-53EEAAEA1193}"/>
                  </a:ext>
                </a:extLst>
              </p:cNvPr>
              <p:cNvGrpSpPr/>
              <p:nvPr/>
            </p:nvGrpSpPr>
            <p:grpSpPr>
              <a:xfrm>
                <a:off x="11449920" y="5346700"/>
                <a:ext cx="66863" cy="184149"/>
                <a:chOff x="9442262" y="5185811"/>
                <a:chExt cx="66863" cy="192616"/>
              </a:xfrm>
            </p:grpSpPr>
            <p:cxnSp>
              <p:nvCxnSpPr>
                <p:cNvPr id="453" name="Straight Connector 452">
                  <a:extLst>
                    <a:ext uri="{FF2B5EF4-FFF2-40B4-BE49-F238E27FC236}">
                      <a16:creationId xmlns:a16="http://schemas.microsoft.com/office/drawing/2014/main" id="{C029A8E8-7081-B9D3-83FE-6C72AAC7373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442262" y="5185811"/>
                  <a:ext cx="66863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54" name="Straight Connector 453">
                  <a:extLst>
                    <a:ext uri="{FF2B5EF4-FFF2-40B4-BE49-F238E27FC236}">
                      <a16:creationId xmlns:a16="http://schemas.microsoft.com/office/drawing/2014/main" id="{42777174-B997-DE0B-B69E-863A6F2E10A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442262" y="5378427"/>
                  <a:ext cx="66863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55" name="Straight Connector 454">
                  <a:extLst>
                    <a:ext uri="{FF2B5EF4-FFF2-40B4-BE49-F238E27FC236}">
                      <a16:creationId xmlns:a16="http://schemas.microsoft.com/office/drawing/2014/main" id="{43F76162-7196-9642-39AD-234C78B7B79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478434" y="5189008"/>
                  <a:ext cx="0" cy="18081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</p:grpSp>
      <p:grpSp>
        <p:nvGrpSpPr>
          <p:cNvPr id="512" name="Group 511">
            <a:extLst>
              <a:ext uri="{FF2B5EF4-FFF2-40B4-BE49-F238E27FC236}">
                <a16:creationId xmlns:a16="http://schemas.microsoft.com/office/drawing/2014/main" id="{0AC97924-EB06-D6F0-279B-7CDC2C74E73F}"/>
              </a:ext>
            </a:extLst>
          </p:cNvPr>
          <p:cNvGrpSpPr/>
          <p:nvPr/>
        </p:nvGrpSpPr>
        <p:grpSpPr>
          <a:xfrm>
            <a:off x="7841001" y="4839758"/>
            <a:ext cx="3676840" cy="876298"/>
            <a:chOff x="7841001" y="4839758"/>
            <a:chExt cx="3676840" cy="876298"/>
          </a:xfrm>
        </p:grpSpPr>
        <p:grpSp>
          <p:nvGrpSpPr>
            <p:cNvPr id="456" name="Group 455">
              <a:extLst>
                <a:ext uri="{FF2B5EF4-FFF2-40B4-BE49-F238E27FC236}">
                  <a16:creationId xmlns:a16="http://schemas.microsoft.com/office/drawing/2014/main" id="{6CFC0167-DFDD-1EB9-C741-9B31044C0F18}"/>
                </a:ext>
              </a:extLst>
            </p:cNvPr>
            <p:cNvGrpSpPr/>
            <p:nvPr/>
          </p:nvGrpSpPr>
          <p:grpSpPr>
            <a:xfrm>
              <a:off x="11450978" y="5614458"/>
              <a:ext cx="66863" cy="96307"/>
              <a:chOff x="9442262" y="5185811"/>
              <a:chExt cx="66863" cy="192616"/>
            </a:xfrm>
          </p:grpSpPr>
          <p:cxnSp>
            <p:nvCxnSpPr>
              <p:cNvPr id="457" name="Straight Connector 456">
                <a:extLst>
                  <a:ext uri="{FF2B5EF4-FFF2-40B4-BE49-F238E27FC236}">
                    <a16:creationId xmlns:a16="http://schemas.microsoft.com/office/drawing/2014/main" id="{581E7DE5-5D63-BF77-FF20-59784DE8043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42262" y="5185811"/>
                <a:ext cx="6686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58" name="Straight Connector 457">
                <a:extLst>
                  <a:ext uri="{FF2B5EF4-FFF2-40B4-BE49-F238E27FC236}">
                    <a16:creationId xmlns:a16="http://schemas.microsoft.com/office/drawing/2014/main" id="{05F5AA58-58A4-72F7-DE51-2001518F9D7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42262" y="5378427"/>
                <a:ext cx="6686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59" name="Straight Connector 458">
                <a:extLst>
                  <a:ext uri="{FF2B5EF4-FFF2-40B4-BE49-F238E27FC236}">
                    <a16:creationId xmlns:a16="http://schemas.microsoft.com/office/drawing/2014/main" id="{19EEFA55-897B-EAE4-B5D7-F5C9C9DD3F7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78434" y="5189008"/>
                <a:ext cx="0" cy="1808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464" name="Group 463">
              <a:extLst>
                <a:ext uri="{FF2B5EF4-FFF2-40B4-BE49-F238E27FC236}">
                  <a16:creationId xmlns:a16="http://schemas.microsoft.com/office/drawing/2014/main" id="{84956B31-17F2-E7DA-66E7-C71C67736BE6}"/>
                </a:ext>
              </a:extLst>
            </p:cNvPr>
            <p:cNvGrpSpPr/>
            <p:nvPr/>
          </p:nvGrpSpPr>
          <p:grpSpPr>
            <a:xfrm>
              <a:off x="11044578" y="5619749"/>
              <a:ext cx="66863" cy="96307"/>
              <a:chOff x="9442262" y="5185811"/>
              <a:chExt cx="66863" cy="192616"/>
            </a:xfrm>
          </p:grpSpPr>
          <p:cxnSp>
            <p:nvCxnSpPr>
              <p:cNvPr id="465" name="Straight Connector 464">
                <a:extLst>
                  <a:ext uri="{FF2B5EF4-FFF2-40B4-BE49-F238E27FC236}">
                    <a16:creationId xmlns:a16="http://schemas.microsoft.com/office/drawing/2014/main" id="{B8B81AE3-4DBE-55A0-801C-EEE56D0E1E8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42262" y="5185811"/>
                <a:ext cx="6686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66" name="Straight Connector 465">
                <a:extLst>
                  <a:ext uri="{FF2B5EF4-FFF2-40B4-BE49-F238E27FC236}">
                    <a16:creationId xmlns:a16="http://schemas.microsoft.com/office/drawing/2014/main" id="{60B1AA69-B4D2-61A7-6CD1-5C3470F9099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42262" y="5378427"/>
                <a:ext cx="6686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67" name="Straight Connector 466">
                <a:extLst>
                  <a:ext uri="{FF2B5EF4-FFF2-40B4-BE49-F238E27FC236}">
                    <a16:creationId xmlns:a16="http://schemas.microsoft.com/office/drawing/2014/main" id="{603966BD-551E-9E03-3ED9-DC02DC4EDB2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78434" y="5189008"/>
                <a:ext cx="0" cy="1808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468" name="Group 467">
              <a:extLst>
                <a:ext uri="{FF2B5EF4-FFF2-40B4-BE49-F238E27FC236}">
                  <a16:creationId xmlns:a16="http://schemas.microsoft.com/office/drawing/2014/main" id="{01BEAD2E-B997-4BE9-A823-8301D2006D73}"/>
                </a:ext>
              </a:extLst>
            </p:cNvPr>
            <p:cNvGrpSpPr/>
            <p:nvPr/>
          </p:nvGrpSpPr>
          <p:grpSpPr>
            <a:xfrm>
              <a:off x="10641353" y="5609166"/>
              <a:ext cx="66863" cy="96307"/>
              <a:chOff x="9442262" y="5185811"/>
              <a:chExt cx="66863" cy="192616"/>
            </a:xfrm>
          </p:grpSpPr>
          <p:cxnSp>
            <p:nvCxnSpPr>
              <p:cNvPr id="469" name="Straight Connector 468">
                <a:extLst>
                  <a:ext uri="{FF2B5EF4-FFF2-40B4-BE49-F238E27FC236}">
                    <a16:creationId xmlns:a16="http://schemas.microsoft.com/office/drawing/2014/main" id="{C6676F8B-D835-C724-6662-1F57F186B19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42262" y="5185811"/>
                <a:ext cx="6686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70" name="Straight Connector 469">
                <a:extLst>
                  <a:ext uri="{FF2B5EF4-FFF2-40B4-BE49-F238E27FC236}">
                    <a16:creationId xmlns:a16="http://schemas.microsoft.com/office/drawing/2014/main" id="{6E3444D5-281A-8636-9A9B-47B5FFE27DA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42262" y="5378427"/>
                <a:ext cx="6686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71" name="Straight Connector 470">
                <a:extLst>
                  <a:ext uri="{FF2B5EF4-FFF2-40B4-BE49-F238E27FC236}">
                    <a16:creationId xmlns:a16="http://schemas.microsoft.com/office/drawing/2014/main" id="{3AF7D1B7-B730-373D-573E-5E3B151D162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78434" y="5189008"/>
                <a:ext cx="0" cy="1808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472" name="Group 471">
              <a:extLst>
                <a:ext uri="{FF2B5EF4-FFF2-40B4-BE49-F238E27FC236}">
                  <a16:creationId xmlns:a16="http://schemas.microsoft.com/office/drawing/2014/main" id="{9191E799-9B2C-21D3-4155-E4C91E520790}"/>
                </a:ext>
              </a:extLst>
            </p:cNvPr>
            <p:cNvGrpSpPr/>
            <p:nvPr/>
          </p:nvGrpSpPr>
          <p:grpSpPr>
            <a:xfrm>
              <a:off x="10247653" y="5608108"/>
              <a:ext cx="66863" cy="96307"/>
              <a:chOff x="9442262" y="5185811"/>
              <a:chExt cx="66863" cy="192616"/>
            </a:xfrm>
          </p:grpSpPr>
          <p:cxnSp>
            <p:nvCxnSpPr>
              <p:cNvPr id="473" name="Straight Connector 472">
                <a:extLst>
                  <a:ext uri="{FF2B5EF4-FFF2-40B4-BE49-F238E27FC236}">
                    <a16:creationId xmlns:a16="http://schemas.microsoft.com/office/drawing/2014/main" id="{12B73853-F506-5D81-24E1-9C7BB348E33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42262" y="5185811"/>
                <a:ext cx="6686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74" name="Straight Connector 473">
                <a:extLst>
                  <a:ext uri="{FF2B5EF4-FFF2-40B4-BE49-F238E27FC236}">
                    <a16:creationId xmlns:a16="http://schemas.microsoft.com/office/drawing/2014/main" id="{C9A8B700-7D2D-85F2-1D93-7DDB56489C5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42262" y="5378427"/>
                <a:ext cx="6686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75" name="Straight Connector 474">
                <a:extLst>
                  <a:ext uri="{FF2B5EF4-FFF2-40B4-BE49-F238E27FC236}">
                    <a16:creationId xmlns:a16="http://schemas.microsoft.com/office/drawing/2014/main" id="{5B3A57B6-3A0A-4221-8EA1-F99A37FAA28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78434" y="5189008"/>
                <a:ext cx="0" cy="1808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476" name="Group 475">
              <a:extLst>
                <a:ext uri="{FF2B5EF4-FFF2-40B4-BE49-F238E27FC236}">
                  <a16:creationId xmlns:a16="http://schemas.microsoft.com/office/drawing/2014/main" id="{17BC2A39-A888-CC1B-A4FB-E471649EC9A1}"/>
                </a:ext>
              </a:extLst>
            </p:cNvPr>
            <p:cNvGrpSpPr/>
            <p:nvPr/>
          </p:nvGrpSpPr>
          <p:grpSpPr>
            <a:xfrm>
              <a:off x="9845486" y="5594349"/>
              <a:ext cx="66863" cy="96307"/>
              <a:chOff x="9442262" y="5185811"/>
              <a:chExt cx="66863" cy="192616"/>
            </a:xfrm>
          </p:grpSpPr>
          <p:cxnSp>
            <p:nvCxnSpPr>
              <p:cNvPr id="477" name="Straight Connector 476">
                <a:extLst>
                  <a:ext uri="{FF2B5EF4-FFF2-40B4-BE49-F238E27FC236}">
                    <a16:creationId xmlns:a16="http://schemas.microsoft.com/office/drawing/2014/main" id="{5F486564-657E-3CE2-FF16-9AABA740D16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42262" y="5185811"/>
                <a:ext cx="6686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78" name="Straight Connector 477">
                <a:extLst>
                  <a:ext uri="{FF2B5EF4-FFF2-40B4-BE49-F238E27FC236}">
                    <a16:creationId xmlns:a16="http://schemas.microsoft.com/office/drawing/2014/main" id="{15A2CF97-A9C6-F29A-26E6-5B8E0277001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42262" y="5378427"/>
                <a:ext cx="6686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79" name="Straight Connector 478">
                <a:extLst>
                  <a:ext uri="{FF2B5EF4-FFF2-40B4-BE49-F238E27FC236}">
                    <a16:creationId xmlns:a16="http://schemas.microsoft.com/office/drawing/2014/main" id="{A0C4E162-3C54-2121-1B94-CE3640D3FE5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78434" y="5189008"/>
                <a:ext cx="0" cy="1808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480" name="Group 479">
              <a:extLst>
                <a:ext uri="{FF2B5EF4-FFF2-40B4-BE49-F238E27FC236}">
                  <a16:creationId xmlns:a16="http://schemas.microsoft.com/office/drawing/2014/main" id="{9DAE5803-3931-CA83-12BC-0FBC15A654C1}"/>
                </a:ext>
              </a:extLst>
            </p:cNvPr>
            <p:cNvGrpSpPr/>
            <p:nvPr/>
          </p:nvGrpSpPr>
          <p:grpSpPr>
            <a:xfrm>
              <a:off x="9445436" y="5518149"/>
              <a:ext cx="66863" cy="96307"/>
              <a:chOff x="9442262" y="5185811"/>
              <a:chExt cx="66863" cy="192616"/>
            </a:xfrm>
          </p:grpSpPr>
          <p:cxnSp>
            <p:nvCxnSpPr>
              <p:cNvPr id="481" name="Straight Connector 480">
                <a:extLst>
                  <a:ext uri="{FF2B5EF4-FFF2-40B4-BE49-F238E27FC236}">
                    <a16:creationId xmlns:a16="http://schemas.microsoft.com/office/drawing/2014/main" id="{937575F5-5DE3-D713-5DB0-5620FB813A4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42262" y="5185811"/>
                <a:ext cx="6686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82" name="Straight Connector 481">
                <a:extLst>
                  <a:ext uri="{FF2B5EF4-FFF2-40B4-BE49-F238E27FC236}">
                    <a16:creationId xmlns:a16="http://schemas.microsoft.com/office/drawing/2014/main" id="{4FB745CC-7B8C-55FB-C7B1-AF5E4154D6A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42262" y="5378427"/>
                <a:ext cx="6686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83" name="Straight Connector 482">
                <a:extLst>
                  <a:ext uri="{FF2B5EF4-FFF2-40B4-BE49-F238E27FC236}">
                    <a16:creationId xmlns:a16="http://schemas.microsoft.com/office/drawing/2014/main" id="{3D286E20-5734-50D9-F77E-4B847F680A8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78434" y="5189008"/>
                <a:ext cx="0" cy="1808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484" name="Group 483">
              <a:extLst>
                <a:ext uri="{FF2B5EF4-FFF2-40B4-BE49-F238E27FC236}">
                  <a16:creationId xmlns:a16="http://schemas.microsoft.com/office/drawing/2014/main" id="{93A87BFC-64B1-28D7-A9CE-97C82B6CFA6A}"/>
                </a:ext>
              </a:extLst>
            </p:cNvPr>
            <p:cNvGrpSpPr/>
            <p:nvPr/>
          </p:nvGrpSpPr>
          <p:grpSpPr>
            <a:xfrm>
              <a:off x="9044327" y="5411257"/>
              <a:ext cx="66863" cy="96307"/>
              <a:chOff x="9442262" y="5185811"/>
              <a:chExt cx="66863" cy="192616"/>
            </a:xfrm>
          </p:grpSpPr>
          <p:cxnSp>
            <p:nvCxnSpPr>
              <p:cNvPr id="485" name="Straight Connector 484">
                <a:extLst>
                  <a:ext uri="{FF2B5EF4-FFF2-40B4-BE49-F238E27FC236}">
                    <a16:creationId xmlns:a16="http://schemas.microsoft.com/office/drawing/2014/main" id="{51034BED-30BB-97F1-F4C5-6F32101EDE8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42262" y="5185811"/>
                <a:ext cx="6686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86" name="Straight Connector 485">
                <a:extLst>
                  <a:ext uri="{FF2B5EF4-FFF2-40B4-BE49-F238E27FC236}">
                    <a16:creationId xmlns:a16="http://schemas.microsoft.com/office/drawing/2014/main" id="{281A1211-3A8A-824B-1032-6E77A12DB9C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42262" y="5378427"/>
                <a:ext cx="6686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87" name="Straight Connector 486">
                <a:extLst>
                  <a:ext uri="{FF2B5EF4-FFF2-40B4-BE49-F238E27FC236}">
                    <a16:creationId xmlns:a16="http://schemas.microsoft.com/office/drawing/2014/main" id="{3D970D5E-88D6-A383-5226-B98ABD0E9D8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78434" y="5189008"/>
                <a:ext cx="0" cy="1808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488" name="Group 487">
              <a:extLst>
                <a:ext uri="{FF2B5EF4-FFF2-40B4-BE49-F238E27FC236}">
                  <a16:creationId xmlns:a16="http://schemas.microsoft.com/office/drawing/2014/main" id="{9C85965A-E827-66CD-F373-9327AC6A0F29}"/>
                </a:ext>
              </a:extLst>
            </p:cNvPr>
            <p:cNvGrpSpPr/>
            <p:nvPr/>
          </p:nvGrpSpPr>
          <p:grpSpPr>
            <a:xfrm>
              <a:off x="8843243" y="5320240"/>
              <a:ext cx="66863" cy="96307"/>
              <a:chOff x="9442262" y="5185811"/>
              <a:chExt cx="66863" cy="192616"/>
            </a:xfrm>
          </p:grpSpPr>
          <p:cxnSp>
            <p:nvCxnSpPr>
              <p:cNvPr id="489" name="Straight Connector 488">
                <a:extLst>
                  <a:ext uri="{FF2B5EF4-FFF2-40B4-BE49-F238E27FC236}">
                    <a16:creationId xmlns:a16="http://schemas.microsoft.com/office/drawing/2014/main" id="{C5F5E225-5BED-D8F1-9D51-AB44D24247B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42262" y="5185811"/>
                <a:ext cx="6686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90" name="Straight Connector 489">
                <a:extLst>
                  <a:ext uri="{FF2B5EF4-FFF2-40B4-BE49-F238E27FC236}">
                    <a16:creationId xmlns:a16="http://schemas.microsoft.com/office/drawing/2014/main" id="{1B3DAE50-0BE4-A0F9-58C2-399BE7B419C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42262" y="5378427"/>
                <a:ext cx="6686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91" name="Straight Connector 490">
                <a:extLst>
                  <a:ext uri="{FF2B5EF4-FFF2-40B4-BE49-F238E27FC236}">
                    <a16:creationId xmlns:a16="http://schemas.microsoft.com/office/drawing/2014/main" id="{812A5D05-1DA4-DFCA-5F1B-526380A1AD9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78434" y="5189008"/>
                <a:ext cx="0" cy="1808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492" name="Group 491">
              <a:extLst>
                <a:ext uri="{FF2B5EF4-FFF2-40B4-BE49-F238E27FC236}">
                  <a16:creationId xmlns:a16="http://schemas.microsoft.com/office/drawing/2014/main" id="{58006E7D-3D31-1F2B-BED9-269F791FA13B}"/>
                </a:ext>
              </a:extLst>
            </p:cNvPr>
            <p:cNvGrpSpPr/>
            <p:nvPr/>
          </p:nvGrpSpPr>
          <p:grpSpPr>
            <a:xfrm>
              <a:off x="8641101" y="5222874"/>
              <a:ext cx="66863" cy="96307"/>
              <a:chOff x="9442262" y="5185811"/>
              <a:chExt cx="66863" cy="192616"/>
            </a:xfrm>
          </p:grpSpPr>
          <p:cxnSp>
            <p:nvCxnSpPr>
              <p:cNvPr id="493" name="Straight Connector 492">
                <a:extLst>
                  <a:ext uri="{FF2B5EF4-FFF2-40B4-BE49-F238E27FC236}">
                    <a16:creationId xmlns:a16="http://schemas.microsoft.com/office/drawing/2014/main" id="{CC28A92C-0648-671C-9D8A-BEDEF3B7E72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42262" y="5185811"/>
                <a:ext cx="6686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94" name="Straight Connector 493">
                <a:extLst>
                  <a:ext uri="{FF2B5EF4-FFF2-40B4-BE49-F238E27FC236}">
                    <a16:creationId xmlns:a16="http://schemas.microsoft.com/office/drawing/2014/main" id="{F2455EF9-F676-9FB8-72EE-B3D2F34B9E5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42262" y="5378427"/>
                <a:ext cx="6686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95" name="Straight Connector 494">
                <a:extLst>
                  <a:ext uri="{FF2B5EF4-FFF2-40B4-BE49-F238E27FC236}">
                    <a16:creationId xmlns:a16="http://schemas.microsoft.com/office/drawing/2014/main" id="{298D326B-AE8E-2374-964E-F335C40E263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78434" y="5189008"/>
                <a:ext cx="0" cy="1808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496" name="Group 495">
              <a:extLst>
                <a:ext uri="{FF2B5EF4-FFF2-40B4-BE49-F238E27FC236}">
                  <a16:creationId xmlns:a16="http://schemas.microsoft.com/office/drawing/2014/main" id="{F4260613-AC93-4B01-8440-3D796A112977}"/>
                </a:ext>
              </a:extLst>
            </p:cNvPr>
            <p:cNvGrpSpPr/>
            <p:nvPr/>
          </p:nvGrpSpPr>
          <p:grpSpPr>
            <a:xfrm>
              <a:off x="8438960" y="5131858"/>
              <a:ext cx="66863" cy="96307"/>
              <a:chOff x="9442262" y="5185811"/>
              <a:chExt cx="66863" cy="192616"/>
            </a:xfrm>
          </p:grpSpPr>
          <p:cxnSp>
            <p:nvCxnSpPr>
              <p:cNvPr id="497" name="Straight Connector 496">
                <a:extLst>
                  <a:ext uri="{FF2B5EF4-FFF2-40B4-BE49-F238E27FC236}">
                    <a16:creationId xmlns:a16="http://schemas.microsoft.com/office/drawing/2014/main" id="{793608D4-0569-01C2-AD61-07CBB602CEE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42262" y="5185811"/>
                <a:ext cx="6686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98" name="Straight Connector 497">
                <a:extLst>
                  <a:ext uri="{FF2B5EF4-FFF2-40B4-BE49-F238E27FC236}">
                    <a16:creationId xmlns:a16="http://schemas.microsoft.com/office/drawing/2014/main" id="{CE607E6B-0DF3-75DD-9840-896097C654E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42262" y="5378427"/>
                <a:ext cx="6686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99" name="Straight Connector 498">
                <a:extLst>
                  <a:ext uri="{FF2B5EF4-FFF2-40B4-BE49-F238E27FC236}">
                    <a16:creationId xmlns:a16="http://schemas.microsoft.com/office/drawing/2014/main" id="{4C1FCD49-8F8E-4B3C-E623-396F199E1FB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78434" y="5189008"/>
                <a:ext cx="0" cy="1808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500" name="Group 499">
              <a:extLst>
                <a:ext uri="{FF2B5EF4-FFF2-40B4-BE49-F238E27FC236}">
                  <a16:creationId xmlns:a16="http://schemas.microsoft.com/office/drawing/2014/main" id="{92D98BD5-A601-0E21-1302-1A4A0224DC9C}"/>
                </a:ext>
              </a:extLst>
            </p:cNvPr>
            <p:cNvGrpSpPr/>
            <p:nvPr/>
          </p:nvGrpSpPr>
          <p:grpSpPr>
            <a:xfrm>
              <a:off x="8244226" y="5036608"/>
              <a:ext cx="66863" cy="89957"/>
              <a:chOff x="9442262" y="5185811"/>
              <a:chExt cx="66863" cy="192616"/>
            </a:xfrm>
          </p:grpSpPr>
          <p:cxnSp>
            <p:nvCxnSpPr>
              <p:cNvPr id="501" name="Straight Connector 500">
                <a:extLst>
                  <a:ext uri="{FF2B5EF4-FFF2-40B4-BE49-F238E27FC236}">
                    <a16:creationId xmlns:a16="http://schemas.microsoft.com/office/drawing/2014/main" id="{80CD2CB8-0F6B-8830-31F1-11C543A623C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42262" y="5185811"/>
                <a:ext cx="6686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02" name="Straight Connector 501">
                <a:extLst>
                  <a:ext uri="{FF2B5EF4-FFF2-40B4-BE49-F238E27FC236}">
                    <a16:creationId xmlns:a16="http://schemas.microsoft.com/office/drawing/2014/main" id="{4DD10421-D5EF-97AA-8F9F-0AF13DD9AE2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42262" y="5378427"/>
                <a:ext cx="6686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03" name="Straight Connector 502">
                <a:extLst>
                  <a:ext uri="{FF2B5EF4-FFF2-40B4-BE49-F238E27FC236}">
                    <a16:creationId xmlns:a16="http://schemas.microsoft.com/office/drawing/2014/main" id="{FDF27F19-1250-95C5-F03D-6D07BBC0D19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78434" y="5189008"/>
                <a:ext cx="0" cy="1808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504" name="Group 503">
              <a:extLst>
                <a:ext uri="{FF2B5EF4-FFF2-40B4-BE49-F238E27FC236}">
                  <a16:creationId xmlns:a16="http://schemas.microsoft.com/office/drawing/2014/main" id="{79B4AD1B-409B-1AB3-BAFD-74E1F2AE0BCC}"/>
                </a:ext>
              </a:extLst>
            </p:cNvPr>
            <p:cNvGrpSpPr/>
            <p:nvPr/>
          </p:nvGrpSpPr>
          <p:grpSpPr>
            <a:xfrm>
              <a:off x="8041026" y="4947708"/>
              <a:ext cx="66863" cy="89957"/>
              <a:chOff x="9442262" y="5185811"/>
              <a:chExt cx="66863" cy="192616"/>
            </a:xfrm>
          </p:grpSpPr>
          <p:cxnSp>
            <p:nvCxnSpPr>
              <p:cNvPr id="505" name="Straight Connector 504">
                <a:extLst>
                  <a:ext uri="{FF2B5EF4-FFF2-40B4-BE49-F238E27FC236}">
                    <a16:creationId xmlns:a16="http://schemas.microsoft.com/office/drawing/2014/main" id="{053A9511-6E74-FB42-F778-BFDDE98C1DF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42262" y="5185811"/>
                <a:ext cx="6686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06" name="Straight Connector 505">
                <a:extLst>
                  <a:ext uri="{FF2B5EF4-FFF2-40B4-BE49-F238E27FC236}">
                    <a16:creationId xmlns:a16="http://schemas.microsoft.com/office/drawing/2014/main" id="{B6570102-A6BC-D43E-A600-85B1FFD1FD9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42262" y="5378427"/>
                <a:ext cx="6686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07" name="Straight Connector 506">
                <a:extLst>
                  <a:ext uri="{FF2B5EF4-FFF2-40B4-BE49-F238E27FC236}">
                    <a16:creationId xmlns:a16="http://schemas.microsoft.com/office/drawing/2014/main" id="{23166774-D60A-1C05-3E43-B2A0D513340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78434" y="5189008"/>
                <a:ext cx="0" cy="1808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508" name="Group 507">
              <a:extLst>
                <a:ext uri="{FF2B5EF4-FFF2-40B4-BE49-F238E27FC236}">
                  <a16:creationId xmlns:a16="http://schemas.microsoft.com/office/drawing/2014/main" id="{E1F07FA6-8BF8-250E-9A4F-A0C9715EB1CA}"/>
                </a:ext>
              </a:extLst>
            </p:cNvPr>
            <p:cNvGrpSpPr/>
            <p:nvPr/>
          </p:nvGrpSpPr>
          <p:grpSpPr>
            <a:xfrm>
              <a:off x="7841001" y="4839758"/>
              <a:ext cx="66863" cy="89957"/>
              <a:chOff x="9442262" y="5185811"/>
              <a:chExt cx="66863" cy="192616"/>
            </a:xfrm>
          </p:grpSpPr>
          <p:cxnSp>
            <p:nvCxnSpPr>
              <p:cNvPr id="509" name="Straight Connector 508">
                <a:extLst>
                  <a:ext uri="{FF2B5EF4-FFF2-40B4-BE49-F238E27FC236}">
                    <a16:creationId xmlns:a16="http://schemas.microsoft.com/office/drawing/2014/main" id="{F7762552-9893-3A84-11B8-5106FDD9148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42262" y="5185811"/>
                <a:ext cx="6686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10" name="Straight Connector 509">
                <a:extLst>
                  <a:ext uri="{FF2B5EF4-FFF2-40B4-BE49-F238E27FC236}">
                    <a16:creationId xmlns:a16="http://schemas.microsoft.com/office/drawing/2014/main" id="{DAAA5EF5-C231-B0FC-2364-C6DE5C46B29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42262" y="5378427"/>
                <a:ext cx="6686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11" name="Straight Connector 510">
                <a:extLst>
                  <a:ext uri="{FF2B5EF4-FFF2-40B4-BE49-F238E27FC236}">
                    <a16:creationId xmlns:a16="http://schemas.microsoft.com/office/drawing/2014/main" id="{A095CBC5-302A-AE3D-97F4-28E900C2817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478434" y="5189008"/>
                <a:ext cx="0" cy="18081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grpSp>
        <p:nvGrpSpPr>
          <p:cNvPr id="527" name="Group 526">
            <a:extLst>
              <a:ext uri="{FF2B5EF4-FFF2-40B4-BE49-F238E27FC236}">
                <a16:creationId xmlns:a16="http://schemas.microsoft.com/office/drawing/2014/main" id="{6BABD2F7-2F96-83A5-4C50-2783F368E61F}"/>
              </a:ext>
            </a:extLst>
          </p:cNvPr>
          <p:cNvGrpSpPr/>
          <p:nvPr/>
        </p:nvGrpSpPr>
        <p:grpSpPr>
          <a:xfrm>
            <a:off x="7848956" y="4649904"/>
            <a:ext cx="3661544" cy="811454"/>
            <a:chOff x="7848956" y="4649904"/>
            <a:chExt cx="3661544" cy="811454"/>
          </a:xfrm>
        </p:grpSpPr>
        <p:sp>
          <p:nvSpPr>
            <p:cNvPr id="345" name="Rectangle 344">
              <a:extLst>
                <a:ext uri="{FF2B5EF4-FFF2-40B4-BE49-F238E27FC236}">
                  <a16:creationId xmlns:a16="http://schemas.microsoft.com/office/drawing/2014/main" id="{EC39BFA0-6BF2-3A52-B024-4388995CF7F0}"/>
                </a:ext>
              </a:extLst>
            </p:cNvPr>
            <p:cNvSpPr/>
            <p:nvPr/>
          </p:nvSpPr>
          <p:spPr bwMode="auto">
            <a:xfrm>
              <a:off x="11458931" y="5409789"/>
              <a:ext cx="51569" cy="51569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grpSp>
          <p:nvGrpSpPr>
            <p:cNvPr id="525" name="Group 524">
              <a:extLst>
                <a:ext uri="{FF2B5EF4-FFF2-40B4-BE49-F238E27FC236}">
                  <a16:creationId xmlns:a16="http://schemas.microsoft.com/office/drawing/2014/main" id="{4ED1E0CB-379C-AE20-3205-F2DF19CE7B2A}"/>
                </a:ext>
              </a:extLst>
            </p:cNvPr>
            <p:cNvGrpSpPr/>
            <p:nvPr/>
          </p:nvGrpSpPr>
          <p:grpSpPr>
            <a:xfrm>
              <a:off x="7848956" y="4649904"/>
              <a:ext cx="3262552" cy="802988"/>
              <a:chOff x="7848956" y="4649904"/>
              <a:chExt cx="3262552" cy="802988"/>
            </a:xfrm>
          </p:grpSpPr>
          <p:sp>
            <p:nvSpPr>
              <p:cNvPr id="513" name="Rectangle 512">
                <a:extLst>
                  <a:ext uri="{FF2B5EF4-FFF2-40B4-BE49-F238E27FC236}">
                    <a16:creationId xmlns:a16="http://schemas.microsoft.com/office/drawing/2014/main" id="{DE5533AA-ECFE-CFB5-0095-B1CF1E23AA59}"/>
                  </a:ext>
                </a:extLst>
              </p:cNvPr>
              <p:cNvSpPr/>
              <p:nvPr/>
            </p:nvSpPr>
            <p:spPr bwMode="auto">
              <a:xfrm>
                <a:off x="11059939" y="5401323"/>
                <a:ext cx="51569" cy="51569"/>
              </a:xfrm>
              <a:prstGeom prst="rect">
                <a:avLst/>
              </a:prstGeom>
              <a:solidFill>
                <a:schemeClr val="accent2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514" name="Rectangle 513">
                <a:extLst>
                  <a:ext uri="{FF2B5EF4-FFF2-40B4-BE49-F238E27FC236}">
                    <a16:creationId xmlns:a16="http://schemas.microsoft.com/office/drawing/2014/main" id="{D2D89508-DD66-0E96-99FF-9D14791375BD}"/>
                  </a:ext>
                </a:extLst>
              </p:cNvPr>
              <p:cNvSpPr/>
              <p:nvPr/>
            </p:nvSpPr>
            <p:spPr bwMode="auto">
              <a:xfrm>
                <a:off x="10651422" y="5385448"/>
                <a:ext cx="51569" cy="51569"/>
              </a:xfrm>
              <a:prstGeom prst="rect">
                <a:avLst/>
              </a:prstGeom>
              <a:solidFill>
                <a:schemeClr val="accent2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515" name="Rectangle 514">
                <a:extLst>
                  <a:ext uri="{FF2B5EF4-FFF2-40B4-BE49-F238E27FC236}">
                    <a16:creationId xmlns:a16="http://schemas.microsoft.com/office/drawing/2014/main" id="{51BB00D0-7CA0-CE41-EE52-3E5B043ECAE2}"/>
                  </a:ext>
                </a:extLst>
              </p:cNvPr>
              <p:cNvSpPr/>
              <p:nvPr/>
            </p:nvSpPr>
            <p:spPr bwMode="auto">
              <a:xfrm>
                <a:off x="10254547" y="5358990"/>
                <a:ext cx="51569" cy="51569"/>
              </a:xfrm>
              <a:prstGeom prst="rect">
                <a:avLst/>
              </a:prstGeom>
              <a:solidFill>
                <a:schemeClr val="accent2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516" name="Rectangle 515">
                <a:extLst>
                  <a:ext uri="{FF2B5EF4-FFF2-40B4-BE49-F238E27FC236}">
                    <a16:creationId xmlns:a16="http://schemas.microsoft.com/office/drawing/2014/main" id="{53F3947A-34DC-51E8-CFD4-C6AC3414326F}"/>
                  </a:ext>
                </a:extLst>
              </p:cNvPr>
              <p:cNvSpPr/>
              <p:nvPr/>
            </p:nvSpPr>
            <p:spPr bwMode="auto">
              <a:xfrm>
                <a:off x="9856614" y="5313482"/>
                <a:ext cx="51569" cy="51569"/>
              </a:xfrm>
              <a:prstGeom prst="rect">
                <a:avLst/>
              </a:prstGeom>
              <a:solidFill>
                <a:schemeClr val="accent2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517" name="Rectangle 516">
                <a:extLst>
                  <a:ext uri="{FF2B5EF4-FFF2-40B4-BE49-F238E27FC236}">
                    <a16:creationId xmlns:a16="http://schemas.microsoft.com/office/drawing/2014/main" id="{AB8EDC52-CAD4-5C81-437C-6555D3351B38}"/>
                  </a:ext>
                </a:extLst>
              </p:cNvPr>
              <p:cNvSpPr/>
              <p:nvPr/>
            </p:nvSpPr>
            <p:spPr bwMode="auto">
              <a:xfrm>
                <a:off x="9452331" y="5257390"/>
                <a:ext cx="51569" cy="51569"/>
              </a:xfrm>
              <a:prstGeom prst="rect">
                <a:avLst/>
              </a:prstGeom>
              <a:solidFill>
                <a:schemeClr val="accent2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518" name="Rectangle 517">
                <a:extLst>
                  <a:ext uri="{FF2B5EF4-FFF2-40B4-BE49-F238E27FC236}">
                    <a16:creationId xmlns:a16="http://schemas.microsoft.com/office/drawing/2014/main" id="{FF396C24-DD7F-D14F-D719-27B97708EB21}"/>
                  </a:ext>
                </a:extLst>
              </p:cNvPr>
              <p:cNvSpPr/>
              <p:nvPr/>
            </p:nvSpPr>
            <p:spPr bwMode="auto">
              <a:xfrm>
                <a:off x="9055456" y="5172723"/>
                <a:ext cx="51569" cy="51569"/>
              </a:xfrm>
              <a:prstGeom prst="rect">
                <a:avLst/>
              </a:prstGeom>
              <a:solidFill>
                <a:schemeClr val="accent2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519" name="Rectangle 518">
                <a:extLst>
                  <a:ext uri="{FF2B5EF4-FFF2-40B4-BE49-F238E27FC236}">
                    <a16:creationId xmlns:a16="http://schemas.microsoft.com/office/drawing/2014/main" id="{6D4ECE21-5FFE-9142-907A-3C7F1E0F75A2}"/>
                  </a:ext>
                </a:extLst>
              </p:cNvPr>
              <p:cNvSpPr/>
              <p:nvPr/>
            </p:nvSpPr>
            <p:spPr bwMode="auto">
              <a:xfrm>
                <a:off x="8852256" y="5082764"/>
                <a:ext cx="51569" cy="51569"/>
              </a:xfrm>
              <a:prstGeom prst="rect">
                <a:avLst/>
              </a:prstGeom>
              <a:solidFill>
                <a:schemeClr val="accent2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520" name="Rectangle 519">
                <a:extLst>
                  <a:ext uri="{FF2B5EF4-FFF2-40B4-BE49-F238E27FC236}">
                    <a16:creationId xmlns:a16="http://schemas.microsoft.com/office/drawing/2014/main" id="{D1C92A6C-6828-7B96-1674-6592828C2EF9}"/>
                  </a:ext>
                </a:extLst>
              </p:cNvPr>
              <p:cNvSpPr/>
              <p:nvPr/>
            </p:nvSpPr>
            <p:spPr bwMode="auto">
              <a:xfrm>
                <a:off x="8658581" y="4995980"/>
                <a:ext cx="51569" cy="51569"/>
              </a:xfrm>
              <a:prstGeom prst="rect">
                <a:avLst/>
              </a:prstGeom>
              <a:solidFill>
                <a:schemeClr val="accent2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521" name="Rectangle 520">
                <a:extLst>
                  <a:ext uri="{FF2B5EF4-FFF2-40B4-BE49-F238E27FC236}">
                    <a16:creationId xmlns:a16="http://schemas.microsoft.com/office/drawing/2014/main" id="{5481A7D2-8D53-CBB5-B0C3-C3BB693B21C0}"/>
                  </a:ext>
                </a:extLst>
              </p:cNvPr>
              <p:cNvSpPr/>
              <p:nvPr/>
            </p:nvSpPr>
            <p:spPr bwMode="auto">
              <a:xfrm>
                <a:off x="8457498" y="4912371"/>
                <a:ext cx="51569" cy="51569"/>
              </a:xfrm>
              <a:prstGeom prst="rect">
                <a:avLst/>
              </a:prstGeom>
              <a:solidFill>
                <a:schemeClr val="accent2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522" name="Rectangle 521">
                <a:extLst>
                  <a:ext uri="{FF2B5EF4-FFF2-40B4-BE49-F238E27FC236}">
                    <a16:creationId xmlns:a16="http://schemas.microsoft.com/office/drawing/2014/main" id="{2670C49E-8F94-1712-337C-A7A53B606C8A}"/>
                  </a:ext>
                </a:extLst>
              </p:cNvPr>
              <p:cNvSpPr/>
              <p:nvPr/>
            </p:nvSpPr>
            <p:spPr bwMode="auto">
              <a:xfrm>
                <a:off x="8252181" y="4832996"/>
                <a:ext cx="51569" cy="51569"/>
              </a:xfrm>
              <a:prstGeom prst="rect">
                <a:avLst/>
              </a:prstGeom>
              <a:solidFill>
                <a:schemeClr val="accent2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523" name="Rectangle 522">
                <a:extLst>
                  <a:ext uri="{FF2B5EF4-FFF2-40B4-BE49-F238E27FC236}">
                    <a16:creationId xmlns:a16="http://schemas.microsoft.com/office/drawing/2014/main" id="{53F343AC-157B-A860-A041-B62B86D24B20}"/>
                  </a:ext>
                </a:extLst>
              </p:cNvPr>
              <p:cNvSpPr/>
              <p:nvPr/>
            </p:nvSpPr>
            <p:spPr bwMode="auto">
              <a:xfrm>
                <a:off x="8055331" y="4749387"/>
                <a:ext cx="51569" cy="51569"/>
              </a:xfrm>
              <a:prstGeom prst="rect">
                <a:avLst/>
              </a:prstGeom>
              <a:solidFill>
                <a:schemeClr val="accent2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524" name="Rectangle 523">
                <a:extLst>
                  <a:ext uri="{FF2B5EF4-FFF2-40B4-BE49-F238E27FC236}">
                    <a16:creationId xmlns:a16="http://schemas.microsoft.com/office/drawing/2014/main" id="{D7F04095-860B-9E54-B804-924DF3BF79CA}"/>
                  </a:ext>
                </a:extLst>
              </p:cNvPr>
              <p:cNvSpPr/>
              <p:nvPr/>
            </p:nvSpPr>
            <p:spPr bwMode="auto">
              <a:xfrm>
                <a:off x="7848956" y="4649904"/>
                <a:ext cx="51569" cy="51569"/>
              </a:xfrm>
              <a:prstGeom prst="rect">
                <a:avLst/>
              </a:prstGeom>
              <a:solidFill>
                <a:schemeClr val="accent2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92FE46B3-BD32-8FDE-5868-2D64D569BE53}"/>
              </a:ext>
            </a:extLst>
          </p:cNvPr>
          <p:cNvGrpSpPr/>
          <p:nvPr/>
        </p:nvGrpSpPr>
        <p:grpSpPr>
          <a:xfrm>
            <a:off x="7848956" y="4860513"/>
            <a:ext cx="3662602" cy="834737"/>
            <a:chOff x="7848956" y="4860513"/>
            <a:chExt cx="3662602" cy="834737"/>
          </a:xfrm>
        </p:grpSpPr>
        <p:sp>
          <p:nvSpPr>
            <p:cNvPr id="526" name="Rectangle 525">
              <a:extLst>
                <a:ext uri="{FF2B5EF4-FFF2-40B4-BE49-F238E27FC236}">
                  <a16:creationId xmlns:a16="http://schemas.microsoft.com/office/drawing/2014/main" id="{E0E30AEB-8E13-513B-101C-8F4AC5648E23}"/>
                </a:ext>
              </a:extLst>
            </p:cNvPr>
            <p:cNvSpPr/>
            <p:nvPr/>
          </p:nvSpPr>
          <p:spPr bwMode="auto">
            <a:xfrm>
              <a:off x="11459989" y="5640506"/>
              <a:ext cx="51569" cy="51569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28" name="Rectangle 527">
              <a:extLst>
                <a:ext uri="{FF2B5EF4-FFF2-40B4-BE49-F238E27FC236}">
                  <a16:creationId xmlns:a16="http://schemas.microsoft.com/office/drawing/2014/main" id="{847CAA9B-AF32-63BA-7336-A17B64B4BC0F}"/>
                </a:ext>
              </a:extLst>
            </p:cNvPr>
            <p:cNvSpPr/>
            <p:nvPr/>
          </p:nvSpPr>
          <p:spPr bwMode="auto">
            <a:xfrm>
              <a:off x="11058880" y="5643681"/>
              <a:ext cx="51569" cy="51569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29" name="Rectangle 528">
              <a:extLst>
                <a:ext uri="{FF2B5EF4-FFF2-40B4-BE49-F238E27FC236}">
                  <a16:creationId xmlns:a16="http://schemas.microsoft.com/office/drawing/2014/main" id="{D13F82F7-6A29-3A43-FB54-6C253FB9F4D6}"/>
                </a:ext>
              </a:extLst>
            </p:cNvPr>
            <p:cNvSpPr/>
            <p:nvPr/>
          </p:nvSpPr>
          <p:spPr bwMode="auto">
            <a:xfrm>
              <a:off x="10657772" y="5635214"/>
              <a:ext cx="51569" cy="51569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30" name="Rectangle 529">
              <a:extLst>
                <a:ext uri="{FF2B5EF4-FFF2-40B4-BE49-F238E27FC236}">
                  <a16:creationId xmlns:a16="http://schemas.microsoft.com/office/drawing/2014/main" id="{63698D85-BEDC-D44D-B334-0070B95AEAE7}"/>
                </a:ext>
              </a:extLst>
            </p:cNvPr>
            <p:cNvSpPr/>
            <p:nvPr/>
          </p:nvSpPr>
          <p:spPr bwMode="auto">
            <a:xfrm>
              <a:off x="10260897" y="5634156"/>
              <a:ext cx="51569" cy="51569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31" name="Rectangle 530">
              <a:extLst>
                <a:ext uri="{FF2B5EF4-FFF2-40B4-BE49-F238E27FC236}">
                  <a16:creationId xmlns:a16="http://schemas.microsoft.com/office/drawing/2014/main" id="{BF8E6A53-1552-C098-9370-D707EE2D9477}"/>
                </a:ext>
              </a:extLst>
            </p:cNvPr>
            <p:cNvSpPr/>
            <p:nvPr/>
          </p:nvSpPr>
          <p:spPr bwMode="auto">
            <a:xfrm>
              <a:off x="9855556" y="5617222"/>
              <a:ext cx="51569" cy="51569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32" name="Rectangle 531">
              <a:extLst>
                <a:ext uri="{FF2B5EF4-FFF2-40B4-BE49-F238E27FC236}">
                  <a16:creationId xmlns:a16="http://schemas.microsoft.com/office/drawing/2014/main" id="{E0DF040A-C835-75E4-99D3-0C51E504E402}"/>
                </a:ext>
              </a:extLst>
            </p:cNvPr>
            <p:cNvSpPr/>
            <p:nvPr/>
          </p:nvSpPr>
          <p:spPr bwMode="auto">
            <a:xfrm>
              <a:off x="9455506" y="5546314"/>
              <a:ext cx="51569" cy="51569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33" name="Rectangle 532">
              <a:extLst>
                <a:ext uri="{FF2B5EF4-FFF2-40B4-BE49-F238E27FC236}">
                  <a16:creationId xmlns:a16="http://schemas.microsoft.com/office/drawing/2014/main" id="{5EC8EE64-DD47-EE95-3040-CF81CE47C5B1}"/>
                </a:ext>
              </a:extLst>
            </p:cNvPr>
            <p:cNvSpPr/>
            <p:nvPr/>
          </p:nvSpPr>
          <p:spPr bwMode="auto">
            <a:xfrm>
              <a:off x="9055456" y="5436247"/>
              <a:ext cx="51569" cy="51569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34" name="Rectangle 533">
              <a:extLst>
                <a:ext uri="{FF2B5EF4-FFF2-40B4-BE49-F238E27FC236}">
                  <a16:creationId xmlns:a16="http://schemas.microsoft.com/office/drawing/2014/main" id="{EBB7B438-0FD6-0571-85B2-18637684813E}"/>
                </a:ext>
              </a:extLst>
            </p:cNvPr>
            <p:cNvSpPr/>
            <p:nvPr/>
          </p:nvSpPr>
          <p:spPr bwMode="auto">
            <a:xfrm>
              <a:off x="8857547" y="5344172"/>
              <a:ext cx="51569" cy="51569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35" name="Rectangle 534">
              <a:extLst>
                <a:ext uri="{FF2B5EF4-FFF2-40B4-BE49-F238E27FC236}">
                  <a16:creationId xmlns:a16="http://schemas.microsoft.com/office/drawing/2014/main" id="{AF08D926-D690-EACB-A99C-D35463733A7D}"/>
                </a:ext>
              </a:extLst>
            </p:cNvPr>
            <p:cNvSpPr/>
            <p:nvPr/>
          </p:nvSpPr>
          <p:spPr bwMode="auto">
            <a:xfrm>
              <a:off x="8656464" y="5249980"/>
              <a:ext cx="51569" cy="51569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36" name="Rectangle 535">
              <a:extLst>
                <a:ext uri="{FF2B5EF4-FFF2-40B4-BE49-F238E27FC236}">
                  <a16:creationId xmlns:a16="http://schemas.microsoft.com/office/drawing/2014/main" id="{A6FC7724-0515-D513-BA22-AF73D5E8F330}"/>
                </a:ext>
              </a:extLst>
            </p:cNvPr>
            <p:cNvSpPr/>
            <p:nvPr/>
          </p:nvSpPr>
          <p:spPr bwMode="auto">
            <a:xfrm>
              <a:off x="8450089" y="5160022"/>
              <a:ext cx="51569" cy="51569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37" name="Rectangle 536">
              <a:extLst>
                <a:ext uri="{FF2B5EF4-FFF2-40B4-BE49-F238E27FC236}">
                  <a16:creationId xmlns:a16="http://schemas.microsoft.com/office/drawing/2014/main" id="{E285242A-EBCF-06DC-7F4B-871F3EE8A572}"/>
                </a:ext>
              </a:extLst>
            </p:cNvPr>
            <p:cNvSpPr/>
            <p:nvPr/>
          </p:nvSpPr>
          <p:spPr bwMode="auto">
            <a:xfrm>
              <a:off x="8255356" y="5059480"/>
              <a:ext cx="51569" cy="51569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38" name="Rectangle 537">
              <a:extLst>
                <a:ext uri="{FF2B5EF4-FFF2-40B4-BE49-F238E27FC236}">
                  <a16:creationId xmlns:a16="http://schemas.microsoft.com/office/drawing/2014/main" id="{822B3369-41C8-CFE0-6E12-0E554C051AE0}"/>
                </a:ext>
              </a:extLst>
            </p:cNvPr>
            <p:cNvSpPr/>
            <p:nvPr/>
          </p:nvSpPr>
          <p:spPr bwMode="auto">
            <a:xfrm>
              <a:off x="8054273" y="4968463"/>
              <a:ext cx="51569" cy="51569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39" name="Rectangle 538">
              <a:extLst>
                <a:ext uri="{FF2B5EF4-FFF2-40B4-BE49-F238E27FC236}">
                  <a16:creationId xmlns:a16="http://schemas.microsoft.com/office/drawing/2014/main" id="{9F2F3D2E-82A0-C6BB-B468-328E793686BC}"/>
                </a:ext>
              </a:extLst>
            </p:cNvPr>
            <p:cNvSpPr/>
            <p:nvPr/>
          </p:nvSpPr>
          <p:spPr bwMode="auto">
            <a:xfrm>
              <a:off x="7848956" y="4860513"/>
              <a:ext cx="51569" cy="51569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cxnSp>
        <p:nvCxnSpPr>
          <p:cNvPr id="543" name="Straight Connector 542">
            <a:extLst>
              <a:ext uri="{FF2B5EF4-FFF2-40B4-BE49-F238E27FC236}">
                <a16:creationId xmlns:a16="http://schemas.microsoft.com/office/drawing/2014/main" id="{BE401AA3-EC8E-731B-0C44-F557B3334B4A}"/>
              </a:ext>
            </a:extLst>
          </p:cNvPr>
          <p:cNvCxnSpPr>
            <a:cxnSpLocks/>
          </p:cNvCxnSpPr>
          <p:nvPr/>
        </p:nvCxnSpPr>
        <p:spPr bwMode="auto">
          <a:xfrm>
            <a:off x="7767554" y="4254476"/>
            <a:ext cx="3799739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544" name="Rectangle 543">
            <a:extLst>
              <a:ext uri="{FF2B5EF4-FFF2-40B4-BE49-F238E27FC236}">
                <a16:creationId xmlns:a16="http://schemas.microsoft.com/office/drawing/2014/main" id="{9FD9C53D-E13F-58DF-27CF-D7C1C545D9B7}"/>
              </a:ext>
            </a:extLst>
          </p:cNvPr>
          <p:cNvSpPr/>
          <p:nvPr/>
        </p:nvSpPr>
        <p:spPr bwMode="auto">
          <a:xfrm>
            <a:off x="10153384" y="4365019"/>
            <a:ext cx="100653" cy="100653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545" name="Rectangle 544">
            <a:extLst>
              <a:ext uri="{FF2B5EF4-FFF2-40B4-BE49-F238E27FC236}">
                <a16:creationId xmlns:a16="http://schemas.microsoft.com/office/drawing/2014/main" id="{4E7A1D24-09D5-FA4E-1AC0-3046997E48B6}"/>
              </a:ext>
            </a:extLst>
          </p:cNvPr>
          <p:cNvSpPr/>
          <p:nvPr/>
        </p:nvSpPr>
        <p:spPr bwMode="auto">
          <a:xfrm>
            <a:off x="10153384" y="4556405"/>
            <a:ext cx="100653" cy="100653"/>
          </a:xfrm>
          <a:prstGeom prst="rect">
            <a:avLst/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546" name="Rectangle 545">
            <a:extLst>
              <a:ext uri="{FF2B5EF4-FFF2-40B4-BE49-F238E27FC236}">
                <a16:creationId xmlns:a16="http://schemas.microsoft.com/office/drawing/2014/main" id="{D02C8CE8-B0BC-05D2-BF51-9FD278F8B4B0}"/>
              </a:ext>
            </a:extLst>
          </p:cNvPr>
          <p:cNvSpPr/>
          <p:nvPr/>
        </p:nvSpPr>
        <p:spPr bwMode="auto">
          <a:xfrm>
            <a:off x="10153384" y="4727943"/>
            <a:ext cx="100653" cy="10065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547" name="TextBox 546">
            <a:extLst>
              <a:ext uri="{FF2B5EF4-FFF2-40B4-BE49-F238E27FC236}">
                <a16:creationId xmlns:a16="http://schemas.microsoft.com/office/drawing/2014/main" id="{446D1621-A290-BB0F-2669-3F6F5D74C3BD}"/>
              </a:ext>
            </a:extLst>
          </p:cNvPr>
          <p:cNvSpPr txBox="1"/>
          <p:nvPr/>
        </p:nvSpPr>
        <p:spPr bwMode="auto">
          <a:xfrm>
            <a:off x="10248002" y="2097778"/>
            <a:ext cx="171692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Semaglutide 7.2 mg          Semaglutide 2.4 mg          Semaglutide &lt;2.4 mg</a:t>
            </a:r>
          </a:p>
        </p:txBody>
      </p:sp>
      <p:sp>
        <p:nvSpPr>
          <p:cNvPr id="548" name="Rectangle 547">
            <a:extLst>
              <a:ext uri="{FF2B5EF4-FFF2-40B4-BE49-F238E27FC236}">
                <a16:creationId xmlns:a16="http://schemas.microsoft.com/office/drawing/2014/main" id="{B0EACEFD-5FAE-B3CE-AA50-8FC4159B8240}"/>
              </a:ext>
            </a:extLst>
          </p:cNvPr>
          <p:cNvSpPr/>
          <p:nvPr/>
        </p:nvSpPr>
        <p:spPr bwMode="auto">
          <a:xfrm>
            <a:off x="10153384" y="2189170"/>
            <a:ext cx="100653" cy="100653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549" name="Rectangle 548">
            <a:extLst>
              <a:ext uri="{FF2B5EF4-FFF2-40B4-BE49-F238E27FC236}">
                <a16:creationId xmlns:a16="http://schemas.microsoft.com/office/drawing/2014/main" id="{F5323540-52E3-8579-7876-B8469DF334DB}"/>
              </a:ext>
            </a:extLst>
          </p:cNvPr>
          <p:cNvSpPr/>
          <p:nvPr/>
        </p:nvSpPr>
        <p:spPr bwMode="auto">
          <a:xfrm>
            <a:off x="10153384" y="2380556"/>
            <a:ext cx="100653" cy="100653"/>
          </a:xfrm>
          <a:prstGeom prst="rect">
            <a:avLst/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550" name="Rectangle 549">
            <a:extLst>
              <a:ext uri="{FF2B5EF4-FFF2-40B4-BE49-F238E27FC236}">
                <a16:creationId xmlns:a16="http://schemas.microsoft.com/office/drawing/2014/main" id="{D21884F3-7037-D421-F1CE-679DF77C37AE}"/>
              </a:ext>
            </a:extLst>
          </p:cNvPr>
          <p:cNvSpPr/>
          <p:nvPr/>
        </p:nvSpPr>
        <p:spPr bwMode="auto">
          <a:xfrm>
            <a:off x="10153384" y="2552094"/>
            <a:ext cx="100653" cy="10065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76" name="Freeform: Shape 275">
            <a:extLst>
              <a:ext uri="{FF2B5EF4-FFF2-40B4-BE49-F238E27FC236}">
                <a16:creationId xmlns:a16="http://schemas.microsoft.com/office/drawing/2014/main" id="{235767C5-0FED-2192-1658-CFF2BFD662DE}"/>
              </a:ext>
            </a:extLst>
          </p:cNvPr>
          <p:cNvSpPr/>
          <p:nvPr/>
        </p:nvSpPr>
        <p:spPr bwMode="auto">
          <a:xfrm>
            <a:off x="7724656" y="4235373"/>
            <a:ext cx="4058965" cy="1521302"/>
          </a:xfrm>
          <a:custGeom>
            <a:avLst/>
            <a:gdLst>
              <a:gd name="connsiteX0" fmla="*/ 0 w 4156069"/>
              <a:gd name="connsiteY0" fmla="*/ 0 h 1508355"/>
              <a:gd name="connsiteX1" fmla="*/ 0 w 4156069"/>
              <a:gd name="connsiteY1" fmla="*/ 1508355 h 1508355"/>
              <a:gd name="connsiteX2" fmla="*/ 4156069 w 4156069"/>
              <a:gd name="connsiteY2" fmla="*/ 1508355 h 1508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56069" h="1508355">
                <a:moveTo>
                  <a:pt x="0" y="0"/>
                </a:moveTo>
                <a:lnTo>
                  <a:pt x="0" y="1508355"/>
                </a:lnTo>
                <a:lnTo>
                  <a:pt x="4156069" y="1508355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2" name="Freeform: Shape 271">
            <a:extLst>
              <a:ext uri="{FF2B5EF4-FFF2-40B4-BE49-F238E27FC236}">
                <a16:creationId xmlns:a16="http://schemas.microsoft.com/office/drawing/2014/main" id="{AD873918-A32F-E79E-6093-B0D16B4D86A1}"/>
              </a:ext>
            </a:extLst>
          </p:cNvPr>
          <p:cNvSpPr/>
          <p:nvPr/>
        </p:nvSpPr>
        <p:spPr bwMode="auto">
          <a:xfrm>
            <a:off x="7695298" y="1942424"/>
            <a:ext cx="3508807" cy="1326962"/>
          </a:xfrm>
          <a:custGeom>
            <a:avLst/>
            <a:gdLst>
              <a:gd name="connsiteX0" fmla="*/ 0 w 3508807"/>
              <a:gd name="connsiteY0" fmla="*/ 0 h 1326962"/>
              <a:gd name="connsiteX1" fmla="*/ 192078 w 3508807"/>
              <a:gd name="connsiteY1" fmla="*/ 181256 h 1326962"/>
              <a:gd name="connsiteX2" fmla="*/ 381451 w 3508807"/>
              <a:gd name="connsiteY2" fmla="*/ 325991 h 1326962"/>
              <a:gd name="connsiteX3" fmla="*/ 574882 w 3508807"/>
              <a:gd name="connsiteY3" fmla="*/ 492369 h 1326962"/>
              <a:gd name="connsiteX4" fmla="*/ 773723 w 3508807"/>
              <a:gd name="connsiteY4" fmla="*/ 647925 h 1326962"/>
              <a:gd name="connsiteX5" fmla="*/ 972565 w 3508807"/>
              <a:gd name="connsiteY5" fmla="*/ 811597 h 1326962"/>
              <a:gd name="connsiteX6" fmla="*/ 1174111 w 3508807"/>
              <a:gd name="connsiteY6" fmla="*/ 967154 h 1326962"/>
              <a:gd name="connsiteX7" fmla="*/ 1559620 w 3508807"/>
              <a:gd name="connsiteY7" fmla="*/ 1168700 h 1326962"/>
              <a:gd name="connsiteX8" fmla="*/ 1953245 w 3508807"/>
              <a:gd name="connsiteY8" fmla="*/ 1282324 h 1326962"/>
              <a:gd name="connsiteX9" fmla="*/ 2338754 w 3508807"/>
              <a:gd name="connsiteY9" fmla="*/ 1314788 h 1326962"/>
              <a:gd name="connsiteX10" fmla="*/ 2736437 w 3508807"/>
              <a:gd name="connsiteY10" fmla="*/ 1320198 h 1326962"/>
              <a:gd name="connsiteX11" fmla="*/ 3117888 w 3508807"/>
              <a:gd name="connsiteY11" fmla="*/ 1326962 h 1326962"/>
              <a:gd name="connsiteX12" fmla="*/ 3508807 w 3508807"/>
              <a:gd name="connsiteY12" fmla="*/ 1290440 h 132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508807" h="1326962">
                <a:moveTo>
                  <a:pt x="0" y="0"/>
                </a:moveTo>
                <a:lnTo>
                  <a:pt x="192078" y="181256"/>
                </a:lnTo>
                <a:lnTo>
                  <a:pt x="381451" y="325991"/>
                </a:lnTo>
                <a:lnTo>
                  <a:pt x="574882" y="492369"/>
                </a:lnTo>
                <a:lnTo>
                  <a:pt x="773723" y="647925"/>
                </a:lnTo>
                <a:lnTo>
                  <a:pt x="972565" y="811597"/>
                </a:lnTo>
                <a:lnTo>
                  <a:pt x="1174111" y="967154"/>
                </a:lnTo>
                <a:lnTo>
                  <a:pt x="1559620" y="1168700"/>
                </a:lnTo>
                <a:lnTo>
                  <a:pt x="1953245" y="1282324"/>
                </a:lnTo>
                <a:lnTo>
                  <a:pt x="2338754" y="1314788"/>
                </a:lnTo>
                <a:lnTo>
                  <a:pt x="2736437" y="1320198"/>
                </a:lnTo>
                <a:lnTo>
                  <a:pt x="3117888" y="1326962"/>
                </a:lnTo>
                <a:lnTo>
                  <a:pt x="3508807" y="1290440"/>
                </a:lnTo>
              </a:path>
            </a:pathLst>
          </a:custGeom>
          <a:noFill/>
          <a:ln w="28575">
            <a:solidFill>
              <a:schemeClr val="accent2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56287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FADB80-0A12-05DE-8196-C4EB168D8F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C8E8B-ECB0-E760-620D-52CB9C804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SCORE—Primary Prevention Study: </a:t>
            </a:r>
            <a:r>
              <a:rPr lang="en-US" sz="3200" dirty="0" err="1"/>
              <a:t>Semaglutide</a:t>
            </a:r>
            <a:r>
              <a:rPr lang="en-US" sz="3200" dirty="0"/>
              <a:t> 2.4 mg in Patients With Overweight or Obesity and ASCVD Risk Factors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C7AC6C-FD87-1AC5-CD7C-93F36D64AD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6476" y="1510730"/>
            <a:ext cx="5332063" cy="2969399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sz="2000" b="1" dirty="0"/>
              <a:t>Primary prevention population study</a:t>
            </a:r>
            <a:r>
              <a:rPr lang="en-US" sz="2000" dirty="0"/>
              <a:t> of US Komodo Research Database (2016-2024)</a:t>
            </a:r>
            <a:endParaRPr lang="en-US" sz="1800" dirty="0"/>
          </a:p>
          <a:p>
            <a:pPr lvl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sz="1800" dirty="0"/>
              <a:t>Enrolled adults with overweight or obesity; aged ≥45 yr; ≥3 ASCVD risk factors* present; </a:t>
            </a:r>
            <a:r>
              <a:rPr lang="en-US" sz="1800" b="1" dirty="0"/>
              <a:t>no diabetes, prior ASCVD, HF, or hemorrhagic stroke</a:t>
            </a:r>
          </a:p>
          <a:p>
            <a:pPr lvl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sz="1800" dirty="0"/>
              <a:t>Matched groups for semaglutide 2.4 users vs nonusers</a:t>
            </a:r>
          </a:p>
          <a:p>
            <a:pPr lvl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sz="1800" dirty="0"/>
              <a:t>Mean follow-up: ~9 mo</a:t>
            </a:r>
          </a:p>
        </p:txBody>
      </p:sp>
      <p:sp>
        <p:nvSpPr>
          <p:cNvPr id="4" name="Text Box 11">
            <a:extLst>
              <a:ext uri="{FF2B5EF4-FFF2-40B4-BE49-F238E27FC236}">
                <a16:creationId xmlns:a16="http://schemas.microsoft.com/office/drawing/2014/main" id="{4016FB9B-AFD4-CA31-C31C-1F10F1EF73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165" y="6407871"/>
            <a:ext cx="5221351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en-US" sz="1200" b="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Divino. ObesityWeek 2025. Abstr 060.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1D9A7D-50AE-E696-6DB9-3A29ECB7C1E9}"/>
              </a:ext>
            </a:extLst>
          </p:cNvPr>
          <p:cNvSpPr txBox="1"/>
          <p:nvPr/>
        </p:nvSpPr>
        <p:spPr bwMode="auto">
          <a:xfrm>
            <a:off x="398164" y="6130872"/>
            <a:ext cx="56223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*Prediabetes, smoking, hypertension, dyslipidemia, CKD, and/or hc-CRP ≥2 mg/L.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B0B6FEAF-E38E-2710-D2A2-FC5703586F50}"/>
              </a:ext>
            </a:extLst>
          </p:cNvPr>
          <p:cNvSpPr txBox="1">
            <a:spLocks/>
          </p:cNvSpPr>
          <p:nvPr/>
        </p:nvSpPr>
        <p:spPr bwMode="auto">
          <a:xfrm>
            <a:off x="609759" y="4480129"/>
            <a:ext cx="11065765" cy="15167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en-US" sz="2000" b="0" kern="0" dirty="0"/>
              <a:t>Semaglutide 2.4 mg significantly lowered the risk of:</a:t>
            </a:r>
          </a:p>
          <a:p>
            <a:pPr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sz="1800" kern="0" dirty="0"/>
              <a:t>Revised 5-point MACE by 35% </a:t>
            </a:r>
            <a:r>
              <a:rPr lang="en-US" sz="1800" b="0" kern="0" dirty="0"/>
              <a:t>(4.5 vs 6.9 incidence/1000 patient-yr; HR: 0.65; </a:t>
            </a:r>
            <a:r>
              <a:rPr lang="en-US" sz="1800" b="0" i="1" kern="0" dirty="0"/>
              <a:t>P</a:t>
            </a:r>
            <a:r>
              <a:rPr lang="en-US" sz="1800" b="0" kern="0" dirty="0"/>
              <a:t> &lt;.001)</a:t>
            </a:r>
          </a:p>
          <a:p>
            <a:pPr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sz="1800" kern="0" dirty="0"/>
              <a:t>Revised 3-point MACE (all-cause mortality, MI, and stroke) by 41% </a:t>
            </a:r>
            <a:r>
              <a:rPr lang="en-US" sz="1800" b="0" kern="0" dirty="0"/>
              <a:t>(3.0 vs 5.2 incidence/1000 patient-yr;         HR: 0.59; </a:t>
            </a:r>
            <a:r>
              <a:rPr lang="en-US" sz="1800" b="0" i="1" kern="0" dirty="0"/>
              <a:t>P</a:t>
            </a:r>
            <a:r>
              <a:rPr lang="en-US" sz="1800" b="0" kern="0" dirty="0"/>
              <a:t> &lt;.001)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3AEF81-EE25-5313-59A8-43D2DF5E9CCA}"/>
              </a:ext>
            </a:extLst>
          </p:cNvPr>
          <p:cNvSpPr txBox="1"/>
          <p:nvPr/>
        </p:nvSpPr>
        <p:spPr bwMode="auto">
          <a:xfrm>
            <a:off x="6096000" y="1441474"/>
            <a:ext cx="557952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+mn-lt"/>
              </a:rPr>
              <a:t>Revised 5-Point MACE (All-Cause Mortality, MI, Stroke, </a:t>
            </a:r>
            <a:br>
              <a:rPr lang="en-US" dirty="0">
                <a:solidFill>
                  <a:schemeClr val="bg1"/>
                </a:solidFill>
                <a:latin typeface="+mn-lt"/>
              </a:rPr>
            </a:br>
            <a:r>
              <a:rPr lang="en-US" dirty="0">
                <a:solidFill>
                  <a:schemeClr val="bg1"/>
                </a:solidFill>
                <a:latin typeface="+mn-lt"/>
              </a:rPr>
              <a:t>HF Hospitalization, and Coronary Revascularization)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A7AAE6-8CB6-9520-03E0-2CA0E79EDF70}"/>
              </a:ext>
            </a:extLst>
          </p:cNvPr>
          <p:cNvSpPr txBox="1"/>
          <p:nvPr/>
        </p:nvSpPr>
        <p:spPr bwMode="auto">
          <a:xfrm rot="16200000">
            <a:off x="5236361" y="2628913"/>
            <a:ext cx="20395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Cumulative Incidence (%)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82E47C-00D5-9259-9914-1C2BC3367687}"/>
              </a:ext>
            </a:extLst>
          </p:cNvPr>
          <p:cNvSpPr txBox="1"/>
          <p:nvPr/>
        </p:nvSpPr>
        <p:spPr bwMode="auto">
          <a:xfrm>
            <a:off x="8533479" y="3784227"/>
            <a:ext cx="133095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Mo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50EDEB4-BB04-FEA6-674E-7C0932D55E6B}"/>
              </a:ext>
            </a:extLst>
          </p:cNvPr>
          <p:cNvGrpSpPr/>
          <p:nvPr/>
        </p:nvGrpSpPr>
        <p:grpSpPr>
          <a:xfrm>
            <a:off x="6806588" y="2147849"/>
            <a:ext cx="84462" cy="1507476"/>
            <a:chOff x="6742323" y="2251113"/>
            <a:chExt cx="148727" cy="1507476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FD65C1F-3E2B-6D58-75E6-42C210D3B94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742323" y="2251113"/>
              <a:ext cx="148727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BB01AEE-ED55-BEE6-D59C-8C82B51CDB8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742323" y="2502359"/>
              <a:ext cx="148727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4992836-FAAF-A13F-C802-2A267DF0BCD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742323" y="2753605"/>
              <a:ext cx="148727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FC33043-1F36-4D00-4DE3-A881029903A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742323" y="3004851"/>
              <a:ext cx="148727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4672BFC-FA57-872B-76A1-3A425847C99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742323" y="3256097"/>
              <a:ext cx="148727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B82D0AE-DF40-DD4E-E945-8F59E1BC5F9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742323" y="3507343"/>
              <a:ext cx="148727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D2B29AB-4AC3-40DD-E6FC-1D81ABA1604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742323" y="3758589"/>
              <a:ext cx="148727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C05A1FF-C853-18C5-BCC4-E547716B5980}"/>
              </a:ext>
            </a:extLst>
          </p:cNvPr>
          <p:cNvGrpSpPr/>
          <p:nvPr/>
        </p:nvGrpSpPr>
        <p:grpSpPr>
          <a:xfrm>
            <a:off x="6898395" y="3659179"/>
            <a:ext cx="4598374" cy="69591"/>
            <a:chOff x="6898395" y="3762443"/>
            <a:chExt cx="4598374" cy="157726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D570B5E-CABB-8668-F7F1-87A4C155EC5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898395" y="3762443"/>
              <a:ext cx="0" cy="157726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1E4041A2-0CCF-258A-EA6C-906EE794734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226850" y="3762443"/>
              <a:ext cx="0" cy="157726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25FAD53F-A436-3321-EAD6-5AF8EE13364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55305" y="3762443"/>
              <a:ext cx="0" cy="157726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BCD53F6-E1CC-E96A-2C8B-D27D7CDCED4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883760" y="3762443"/>
              <a:ext cx="0" cy="157726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3914D2C7-22D3-87D5-3F3C-3DDE8FD9DF8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212215" y="3762443"/>
              <a:ext cx="0" cy="157726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885E200-8482-6F8C-D836-90A0A49F189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540670" y="3762443"/>
              <a:ext cx="0" cy="157726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9D5B62EC-B20F-1F75-B7CD-B8CE1807564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869125" y="3762443"/>
              <a:ext cx="0" cy="157726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2EA6A79-7100-D912-55B3-B6B1D38B16A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197580" y="3762443"/>
              <a:ext cx="0" cy="157726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86490C33-8CC1-3569-4DB7-9B8E13E835F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526035" y="3762443"/>
              <a:ext cx="0" cy="157726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B75293DE-0EB5-35CA-16EA-14B9FF06BC1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854490" y="3762443"/>
              <a:ext cx="0" cy="157726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0D41C50E-4417-EA47-BD51-8C03022A229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182945" y="3762443"/>
              <a:ext cx="0" cy="157726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D6375D0-45FD-B5CE-9021-C3139D980AA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511400" y="3762443"/>
              <a:ext cx="0" cy="157726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081B1E2D-0D4B-828C-542A-B3219455FB4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839855" y="3762443"/>
              <a:ext cx="0" cy="157726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56FAD47F-EAF0-3A06-7FDF-3429E887B1C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1168310" y="3762443"/>
              <a:ext cx="0" cy="157726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6DE9F061-6617-6710-7B9D-E16FA7FA078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1496769" y="3762443"/>
              <a:ext cx="0" cy="157726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ACE9F9F0-00FA-7EB0-2E12-7BD7F15D8070}"/>
              </a:ext>
            </a:extLst>
          </p:cNvPr>
          <p:cNvSpPr txBox="1"/>
          <p:nvPr/>
        </p:nvSpPr>
        <p:spPr bwMode="auto">
          <a:xfrm>
            <a:off x="11324472" y="3651652"/>
            <a:ext cx="3644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42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A63757D-5EEB-BD67-7831-100ABDD47A38}"/>
              </a:ext>
            </a:extLst>
          </p:cNvPr>
          <p:cNvSpPr txBox="1"/>
          <p:nvPr/>
        </p:nvSpPr>
        <p:spPr bwMode="auto">
          <a:xfrm>
            <a:off x="11005963" y="3651652"/>
            <a:ext cx="3644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39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B7545AA-9276-6E6A-F2E5-D75364A21AEA}"/>
              </a:ext>
            </a:extLst>
          </p:cNvPr>
          <p:cNvSpPr txBox="1"/>
          <p:nvPr/>
        </p:nvSpPr>
        <p:spPr bwMode="auto">
          <a:xfrm>
            <a:off x="10686362" y="3651652"/>
            <a:ext cx="3644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36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C866B64-FA03-A50B-4C36-A7AF36964B38}"/>
              </a:ext>
            </a:extLst>
          </p:cNvPr>
          <p:cNvSpPr txBox="1"/>
          <p:nvPr/>
        </p:nvSpPr>
        <p:spPr bwMode="auto">
          <a:xfrm>
            <a:off x="10348736" y="3651652"/>
            <a:ext cx="3644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33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4E527E3-DFD8-21BD-E95F-154C0FB4FE2B}"/>
              </a:ext>
            </a:extLst>
          </p:cNvPr>
          <p:cNvSpPr txBox="1"/>
          <p:nvPr/>
        </p:nvSpPr>
        <p:spPr bwMode="auto">
          <a:xfrm>
            <a:off x="10027101" y="3651652"/>
            <a:ext cx="3644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30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76B4488-A5C6-3BD9-BD93-8874282E242A}"/>
              </a:ext>
            </a:extLst>
          </p:cNvPr>
          <p:cNvSpPr txBox="1"/>
          <p:nvPr/>
        </p:nvSpPr>
        <p:spPr bwMode="auto">
          <a:xfrm>
            <a:off x="9689475" y="3651652"/>
            <a:ext cx="3644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27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AE56A15-EE3D-7A5C-EAE1-709D94302491}"/>
              </a:ext>
            </a:extLst>
          </p:cNvPr>
          <p:cNvSpPr txBox="1"/>
          <p:nvPr/>
        </p:nvSpPr>
        <p:spPr bwMode="auto">
          <a:xfrm>
            <a:off x="9353742" y="3651652"/>
            <a:ext cx="3644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24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8EBAC9B-1B0A-8019-6398-D0AAD9E91EB9}"/>
              </a:ext>
            </a:extLst>
          </p:cNvPr>
          <p:cNvSpPr txBox="1"/>
          <p:nvPr/>
        </p:nvSpPr>
        <p:spPr bwMode="auto">
          <a:xfrm>
            <a:off x="9044862" y="3651652"/>
            <a:ext cx="3644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21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03A8957-9A8E-D25A-849E-FA8C474CA250}"/>
              </a:ext>
            </a:extLst>
          </p:cNvPr>
          <p:cNvSpPr txBox="1"/>
          <p:nvPr/>
        </p:nvSpPr>
        <p:spPr bwMode="auto">
          <a:xfrm>
            <a:off x="8694481" y="3651652"/>
            <a:ext cx="3644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18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2D3EB82-8629-B214-C65A-497C6ACBFBEC}"/>
              </a:ext>
            </a:extLst>
          </p:cNvPr>
          <p:cNvSpPr txBox="1"/>
          <p:nvPr/>
        </p:nvSpPr>
        <p:spPr bwMode="auto">
          <a:xfrm>
            <a:off x="8380358" y="3651652"/>
            <a:ext cx="3644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15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4E5139A-C837-79AF-5A96-1FC78F281EED}"/>
              </a:ext>
            </a:extLst>
          </p:cNvPr>
          <p:cNvSpPr txBox="1"/>
          <p:nvPr/>
        </p:nvSpPr>
        <p:spPr bwMode="auto">
          <a:xfrm>
            <a:off x="8053349" y="3651652"/>
            <a:ext cx="3644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12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D65D7E1-381B-8703-992B-C2549A4D8F19}"/>
              </a:ext>
            </a:extLst>
          </p:cNvPr>
          <p:cNvSpPr txBox="1"/>
          <p:nvPr/>
        </p:nvSpPr>
        <p:spPr bwMode="auto">
          <a:xfrm>
            <a:off x="7759230" y="3651652"/>
            <a:ext cx="23629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9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90BCA51-6820-0272-0DEB-402B10232864}"/>
              </a:ext>
            </a:extLst>
          </p:cNvPr>
          <p:cNvSpPr txBox="1"/>
          <p:nvPr/>
        </p:nvSpPr>
        <p:spPr bwMode="auto">
          <a:xfrm>
            <a:off x="7429490" y="3651652"/>
            <a:ext cx="23629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6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D836E45-F6B3-319D-493A-53D5758BA348}"/>
              </a:ext>
            </a:extLst>
          </p:cNvPr>
          <p:cNvSpPr txBox="1"/>
          <p:nvPr/>
        </p:nvSpPr>
        <p:spPr bwMode="auto">
          <a:xfrm>
            <a:off x="7093689" y="3651652"/>
            <a:ext cx="23629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3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4E46A40-6E4A-31E7-11B5-A0D746187808}"/>
              </a:ext>
            </a:extLst>
          </p:cNvPr>
          <p:cNvSpPr txBox="1"/>
          <p:nvPr/>
        </p:nvSpPr>
        <p:spPr bwMode="auto">
          <a:xfrm>
            <a:off x="6766821" y="3651652"/>
            <a:ext cx="23629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E0FBF09-7911-6F8E-E550-51279349FF00}"/>
              </a:ext>
            </a:extLst>
          </p:cNvPr>
          <p:cNvSpPr txBox="1"/>
          <p:nvPr/>
        </p:nvSpPr>
        <p:spPr bwMode="auto">
          <a:xfrm>
            <a:off x="6598369" y="3527842"/>
            <a:ext cx="23629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5C009C9-632A-4C4A-C21A-7EED22126FBF}"/>
              </a:ext>
            </a:extLst>
          </p:cNvPr>
          <p:cNvSpPr txBox="1"/>
          <p:nvPr/>
        </p:nvSpPr>
        <p:spPr bwMode="auto">
          <a:xfrm>
            <a:off x="6487349" y="3258370"/>
            <a:ext cx="41759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0.5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E717EF6-CBAC-484B-E790-E87CDB3C295D}"/>
              </a:ext>
            </a:extLst>
          </p:cNvPr>
          <p:cNvSpPr txBox="1"/>
          <p:nvPr/>
        </p:nvSpPr>
        <p:spPr bwMode="auto">
          <a:xfrm>
            <a:off x="6487349" y="2752024"/>
            <a:ext cx="41759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1.5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4D4AF5D-E7DE-80C2-6C4D-7E0E0B3E5B64}"/>
              </a:ext>
            </a:extLst>
          </p:cNvPr>
          <p:cNvSpPr txBox="1"/>
          <p:nvPr/>
        </p:nvSpPr>
        <p:spPr bwMode="auto">
          <a:xfrm>
            <a:off x="6487349" y="2255088"/>
            <a:ext cx="41759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2.5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416D503-0B36-FA8E-FA6E-E67E33A50EE8}"/>
              </a:ext>
            </a:extLst>
          </p:cNvPr>
          <p:cNvSpPr txBox="1"/>
          <p:nvPr/>
        </p:nvSpPr>
        <p:spPr bwMode="auto">
          <a:xfrm>
            <a:off x="6607230" y="2011723"/>
            <a:ext cx="22743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3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9AE7642E-7F5D-5706-79D8-933C67806372}"/>
              </a:ext>
            </a:extLst>
          </p:cNvPr>
          <p:cNvSpPr txBox="1"/>
          <p:nvPr/>
        </p:nvSpPr>
        <p:spPr bwMode="auto">
          <a:xfrm>
            <a:off x="6607230" y="2515379"/>
            <a:ext cx="22743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3799BCF-F939-02A2-3F09-4CADC4734753}"/>
              </a:ext>
            </a:extLst>
          </p:cNvPr>
          <p:cNvSpPr txBox="1"/>
          <p:nvPr/>
        </p:nvSpPr>
        <p:spPr bwMode="auto">
          <a:xfrm>
            <a:off x="6607230" y="3003587"/>
            <a:ext cx="22743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1</a:t>
            </a:r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F7CB1AFB-BC96-DEF7-FB81-6BC52579A022}"/>
              </a:ext>
            </a:extLst>
          </p:cNvPr>
          <p:cNvSpPr/>
          <p:nvPr/>
        </p:nvSpPr>
        <p:spPr bwMode="auto">
          <a:xfrm>
            <a:off x="6910418" y="3014141"/>
            <a:ext cx="4630242" cy="630470"/>
          </a:xfrm>
          <a:custGeom>
            <a:avLst/>
            <a:gdLst>
              <a:gd name="connsiteX0" fmla="*/ 4630242 w 4630242"/>
              <a:gd name="connsiteY0" fmla="*/ 0 h 630470"/>
              <a:gd name="connsiteX1" fmla="*/ 3137790 w 4630242"/>
              <a:gd name="connsiteY1" fmla="*/ 0 h 630470"/>
              <a:gd name="connsiteX2" fmla="*/ 3137790 w 4630242"/>
              <a:gd name="connsiteY2" fmla="*/ 40770 h 630470"/>
              <a:gd name="connsiteX3" fmla="*/ 2765041 w 4630242"/>
              <a:gd name="connsiteY3" fmla="*/ 40770 h 630470"/>
              <a:gd name="connsiteX4" fmla="*/ 2765041 w 4630242"/>
              <a:gd name="connsiteY4" fmla="*/ 71347 h 630470"/>
              <a:gd name="connsiteX5" fmla="*/ 2731551 w 4630242"/>
              <a:gd name="connsiteY5" fmla="*/ 71347 h 630470"/>
              <a:gd name="connsiteX6" fmla="*/ 2731551 w 4630242"/>
              <a:gd name="connsiteY6" fmla="*/ 94643 h 630470"/>
              <a:gd name="connsiteX7" fmla="*/ 2572842 w 4630242"/>
              <a:gd name="connsiteY7" fmla="*/ 94643 h 630470"/>
              <a:gd name="connsiteX8" fmla="*/ 2572842 w 4630242"/>
              <a:gd name="connsiteY8" fmla="*/ 123764 h 630470"/>
              <a:gd name="connsiteX9" fmla="*/ 2564106 w 4630242"/>
              <a:gd name="connsiteY9" fmla="*/ 123764 h 630470"/>
              <a:gd name="connsiteX10" fmla="*/ 2564106 w 4630242"/>
              <a:gd name="connsiteY10" fmla="*/ 144149 h 630470"/>
              <a:gd name="connsiteX11" fmla="*/ 2516056 w 4630242"/>
              <a:gd name="connsiteY11" fmla="*/ 144149 h 630470"/>
              <a:gd name="connsiteX12" fmla="*/ 2516056 w 4630242"/>
              <a:gd name="connsiteY12" fmla="*/ 163078 h 630470"/>
              <a:gd name="connsiteX13" fmla="*/ 2501495 w 4630242"/>
              <a:gd name="connsiteY13" fmla="*/ 163078 h 630470"/>
              <a:gd name="connsiteX14" fmla="*/ 2501495 w 4630242"/>
              <a:gd name="connsiteY14" fmla="*/ 182006 h 630470"/>
              <a:gd name="connsiteX15" fmla="*/ 2361714 w 4630242"/>
              <a:gd name="connsiteY15" fmla="*/ 182006 h 630470"/>
              <a:gd name="connsiteX16" fmla="*/ 2361714 w 4630242"/>
              <a:gd name="connsiteY16" fmla="*/ 200935 h 630470"/>
              <a:gd name="connsiteX17" fmla="*/ 2318033 w 4630242"/>
              <a:gd name="connsiteY17" fmla="*/ 200935 h 630470"/>
              <a:gd name="connsiteX18" fmla="*/ 2318033 w 4630242"/>
              <a:gd name="connsiteY18" fmla="*/ 230056 h 630470"/>
              <a:gd name="connsiteX19" fmla="*/ 2277264 w 4630242"/>
              <a:gd name="connsiteY19" fmla="*/ 230056 h 630470"/>
              <a:gd name="connsiteX20" fmla="*/ 2277264 w 4630242"/>
              <a:gd name="connsiteY20" fmla="*/ 269370 h 630470"/>
              <a:gd name="connsiteX21" fmla="*/ 2170972 w 4630242"/>
              <a:gd name="connsiteY21" fmla="*/ 269370 h 630470"/>
              <a:gd name="connsiteX22" fmla="*/ 2169516 w 4630242"/>
              <a:gd name="connsiteY22" fmla="*/ 267914 h 630470"/>
              <a:gd name="connsiteX23" fmla="*/ 2120010 w 4630242"/>
              <a:gd name="connsiteY23" fmla="*/ 267914 h 630470"/>
              <a:gd name="connsiteX24" fmla="*/ 2120010 w 4630242"/>
              <a:gd name="connsiteY24" fmla="*/ 281018 h 630470"/>
              <a:gd name="connsiteX25" fmla="*/ 1891410 w 4630242"/>
              <a:gd name="connsiteY25" fmla="*/ 281018 h 630470"/>
              <a:gd name="connsiteX26" fmla="*/ 1891410 w 4630242"/>
              <a:gd name="connsiteY26" fmla="*/ 286842 h 630470"/>
              <a:gd name="connsiteX27" fmla="*/ 1811327 w 4630242"/>
              <a:gd name="connsiteY27" fmla="*/ 286842 h 630470"/>
              <a:gd name="connsiteX28" fmla="*/ 1811327 w 4630242"/>
              <a:gd name="connsiteY28" fmla="*/ 298491 h 630470"/>
              <a:gd name="connsiteX29" fmla="*/ 1757453 w 4630242"/>
              <a:gd name="connsiteY29" fmla="*/ 298491 h 630470"/>
              <a:gd name="connsiteX30" fmla="*/ 1757453 w 4630242"/>
              <a:gd name="connsiteY30" fmla="*/ 310139 h 630470"/>
              <a:gd name="connsiteX31" fmla="*/ 1732700 w 4630242"/>
              <a:gd name="connsiteY31" fmla="*/ 310139 h 630470"/>
              <a:gd name="connsiteX32" fmla="*/ 1732700 w 4630242"/>
              <a:gd name="connsiteY32" fmla="*/ 317419 h 630470"/>
              <a:gd name="connsiteX33" fmla="*/ 1697755 w 4630242"/>
              <a:gd name="connsiteY33" fmla="*/ 317419 h 630470"/>
              <a:gd name="connsiteX34" fmla="*/ 1697755 w 4630242"/>
              <a:gd name="connsiteY34" fmla="*/ 323243 h 630470"/>
              <a:gd name="connsiteX35" fmla="*/ 1656986 w 4630242"/>
              <a:gd name="connsiteY35" fmla="*/ 323243 h 630470"/>
              <a:gd name="connsiteX36" fmla="*/ 1656986 w 4630242"/>
              <a:gd name="connsiteY36" fmla="*/ 330524 h 630470"/>
              <a:gd name="connsiteX37" fmla="*/ 1611848 w 4630242"/>
              <a:gd name="connsiteY37" fmla="*/ 330524 h 630470"/>
              <a:gd name="connsiteX38" fmla="*/ 1611848 w 4630242"/>
              <a:gd name="connsiteY38" fmla="*/ 340716 h 630470"/>
              <a:gd name="connsiteX39" fmla="*/ 1594376 w 4630242"/>
              <a:gd name="connsiteY39" fmla="*/ 340716 h 630470"/>
              <a:gd name="connsiteX40" fmla="*/ 1594376 w 4630242"/>
              <a:gd name="connsiteY40" fmla="*/ 349452 h 630470"/>
              <a:gd name="connsiteX41" fmla="*/ 1536134 w 4630242"/>
              <a:gd name="connsiteY41" fmla="*/ 349452 h 630470"/>
              <a:gd name="connsiteX42" fmla="*/ 1536134 w 4630242"/>
              <a:gd name="connsiteY42" fmla="*/ 361101 h 630470"/>
              <a:gd name="connsiteX43" fmla="*/ 1490996 w 4630242"/>
              <a:gd name="connsiteY43" fmla="*/ 361101 h 630470"/>
              <a:gd name="connsiteX44" fmla="*/ 1485172 w 4630242"/>
              <a:gd name="connsiteY44" fmla="*/ 361101 h 630470"/>
              <a:gd name="connsiteX45" fmla="*/ 1431298 w 4630242"/>
              <a:gd name="connsiteY45" fmla="*/ 361101 h 630470"/>
              <a:gd name="connsiteX46" fmla="*/ 1431298 w 4630242"/>
              <a:gd name="connsiteY46" fmla="*/ 378573 h 630470"/>
              <a:gd name="connsiteX47" fmla="*/ 1389072 w 4630242"/>
              <a:gd name="connsiteY47" fmla="*/ 378573 h 630470"/>
              <a:gd name="connsiteX48" fmla="*/ 1389072 w 4630242"/>
              <a:gd name="connsiteY48" fmla="*/ 388766 h 630470"/>
              <a:gd name="connsiteX49" fmla="*/ 1338111 w 4630242"/>
              <a:gd name="connsiteY49" fmla="*/ 388766 h 630470"/>
              <a:gd name="connsiteX50" fmla="*/ 1338111 w 4630242"/>
              <a:gd name="connsiteY50" fmla="*/ 394590 h 630470"/>
              <a:gd name="connsiteX51" fmla="*/ 1314814 w 4630242"/>
              <a:gd name="connsiteY51" fmla="*/ 394590 h 630470"/>
              <a:gd name="connsiteX52" fmla="*/ 1314814 w 4630242"/>
              <a:gd name="connsiteY52" fmla="*/ 407694 h 630470"/>
              <a:gd name="connsiteX53" fmla="*/ 1281325 w 4630242"/>
              <a:gd name="connsiteY53" fmla="*/ 407694 h 630470"/>
              <a:gd name="connsiteX54" fmla="*/ 1281325 w 4630242"/>
              <a:gd name="connsiteY54" fmla="*/ 414975 h 630470"/>
              <a:gd name="connsiteX55" fmla="*/ 1236187 w 4630242"/>
              <a:gd name="connsiteY55" fmla="*/ 414975 h 630470"/>
              <a:gd name="connsiteX56" fmla="*/ 1236187 w 4630242"/>
              <a:gd name="connsiteY56" fmla="*/ 425167 h 630470"/>
              <a:gd name="connsiteX57" fmla="*/ 1172121 w 4630242"/>
              <a:gd name="connsiteY57" fmla="*/ 425167 h 630470"/>
              <a:gd name="connsiteX58" fmla="*/ 1172121 w 4630242"/>
              <a:gd name="connsiteY58" fmla="*/ 436815 h 630470"/>
              <a:gd name="connsiteX59" fmla="*/ 1124071 w 4630242"/>
              <a:gd name="connsiteY59" fmla="*/ 436815 h 630470"/>
              <a:gd name="connsiteX60" fmla="*/ 1124071 w 4630242"/>
              <a:gd name="connsiteY60" fmla="*/ 448464 h 630470"/>
              <a:gd name="connsiteX61" fmla="*/ 1067285 w 4630242"/>
              <a:gd name="connsiteY61" fmla="*/ 448464 h 630470"/>
              <a:gd name="connsiteX62" fmla="*/ 1067285 w 4630242"/>
              <a:gd name="connsiteY62" fmla="*/ 460112 h 630470"/>
              <a:gd name="connsiteX63" fmla="*/ 1030884 w 4630242"/>
              <a:gd name="connsiteY63" fmla="*/ 460112 h 630470"/>
              <a:gd name="connsiteX64" fmla="*/ 1030884 w 4630242"/>
              <a:gd name="connsiteY64" fmla="*/ 473217 h 630470"/>
              <a:gd name="connsiteX65" fmla="*/ 993027 w 4630242"/>
              <a:gd name="connsiteY65" fmla="*/ 473217 h 630470"/>
              <a:gd name="connsiteX66" fmla="*/ 988658 w 4630242"/>
              <a:gd name="connsiteY66" fmla="*/ 477586 h 630470"/>
              <a:gd name="connsiteX67" fmla="*/ 952257 w 4630242"/>
              <a:gd name="connsiteY67" fmla="*/ 477586 h 630470"/>
              <a:gd name="connsiteX68" fmla="*/ 952257 w 4630242"/>
              <a:gd name="connsiteY68" fmla="*/ 484865 h 630470"/>
              <a:gd name="connsiteX69" fmla="*/ 934785 w 4630242"/>
              <a:gd name="connsiteY69" fmla="*/ 484865 h 630470"/>
              <a:gd name="connsiteX70" fmla="*/ 934785 w 4630242"/>
              <a:gd name="connsiteY70" fmla="*/ 484865 h 630470"/>
              <a:gd name="connsiteX71" fmla="*/ 901295 w 4630242"/>
              <a:gd name="connsiteY71" fmla="*/ 484865 h 630470"/>
              <a:gd name="connsiteX72" fmla="*/ 901295 w 4630242"/>
              <a:gd name="connsiteY72" fmla="*/ 503794 h 630470"/>
              <a:gd name="connsiteX73" fmla="*/ 859070 w 4630242"/>
              <a:gd name="connsiteY73" fmla="*/ 503794 h 630470"/>
              <a:gd name="connsiteX74" fmla="*/ 859070 w 4630242"/>
              <a:gd name="connsiteY74" fmla="*/ 503794 h 630470"/>
              <a:gd name="connsiteX75" fmla="*/ 792092 w 4630242"/>
              <a:gd name="connsiteY75" fmla="*/ 503794 h 630470"/>
              <a:gd name="connsiteX76" fmla="*/ 792092 w 4630242"/>
              <a:gd name="connsiteY76" fmla="*/ 532915 h 630470"/>
              <a:gd name="connsiteX77" fmla="*/ 695992 w 4630242"/>
              <a:gd name="connsiteY77" fmla="*/ 532915 h 630470"/>
              <a:gd name="connsiteX78" fmla="*/ 695992 w 4630242"/>
              <a:gd name="connsiteY78" fmla="*/ 546019 h 630470"/>
              <a:gd name="connsiteX79" fmla="*/ 602805 w 4630242"/>
              <a:gd name="connsiteY79" fmla="*/ 546019 h 630470"/>
              <a:gd name="connsiteX80" fmla="*/ 602805 w 4630242"/>
              <a:gd name="connsiteY80" fmla="*/ 551843 h 630470"/>
              <a:gd name="connsiteX81" fmla="*/ 540195 w 4630242"/>
              <a:gd name="connsiteY81" fmla="*/ 551843 h 630470"/>
              <a:gd name="connsiteX82" fmla="*/ 540195 w 4630242"/>
              <a:gd name="connsiteY82" fmla="*/ 563492 h 630470"/>
              <a:gd name="connsiteX83" fmla="*/ 484865 w 4630242"/>
              <a:gd name="connsiteY83" fmla="*/ 563492 h 630470"/>
              <a:gd name="connsiteX84" fmla="*/ 484865 w 4630242"/>
              <a:gd name="connsiteY84" fmla="*/ 567860 h 630470"/>
              <a:gd name="connsiteX85" fmla="*/ 444095 w 4630242"/>
              <a:gd name="connsiteY85" fmla="*/ 567860 h 630470"/>
              <a:gd name="connsiteX86" fmla="*/ 444095 w 4630242"/>
              <a:gd name="connsiteY86" fmla="*/ 578052 h 630470"/>
              <a:gd name="connsiteX87" fmla="*/ 394590 w 4630242"/>
              <a:gd name="connsiteY87" fmla="*/ 578052 h 630470"/>
              <a:gd name="connsiteX88" fmla="*/ 394590 w 4630242"/>
              <a:gd name="connsiteY88" fmla="*/ 585333 h 630470"/>
              <a:gd name="connsiteX89" fmla="*/ 366925 w 4630242"/>
              <a:gd name="connsiteY89" fmla="*/ 585333 h 630470"/>
              <a:gd name="connsiteX90" fmla="*/ 366925 w 4630242"/>
              <a:gd name="connsiteY90" fmla="*/ 598437 h 630470"/>
              <a:gd name="connsiteX91" fmla="*/ 294122 w 4630242"/>
              <a:gd name="connsiteY91" fmla="*/ 598437 h 630470"/>
              <a:gd name="connsiteX92" fmla="*/ 294122 w 4630242"/>
              <a:gd name="connsiteY92" fmla="*/ 607173 h 630470"/>
              <a:gd name="connsiteX93" fmla="*/ 182006 w 4630242"/>
              <a:gd name="connsiteY93" fmla="*/ 607173 h 630470"/>
              <a:gd name="connsiteX94" fmla="*/ 182006 w 4630242"/>
              <a:gd name="connsiteY94" fmla="*/ 614454 h 630470"/>
              <a:gd name="connsiteX95" fmla="*/ 155797 w 4630242"/>
              <a:gd name="connsiteY95" fmla="*/ 614454 h 630470"/>
              <a:gd name="connsiteX96" fmla="*/ 155797 w 4630242"/>
              <a:gd name="connsiteY96" fmla="*/ 614454 h 630470"/>
              <a:gd name="connsiteX97" fmla="*/ 96099 w 4630242"/>
              <a:gd name="connsiteY97" fmla="*/ 614454 h 630470"/>
              <a:gd name="connsiteX98" fmla="*/ 96099 w 4630242"/>
              <a:gd name="connsiteY98" fmla="*/ 630470 h 630470"/>
              <a:gd name="connsiteX99" fmla="*/ 37857 w 4630242"/>
              <a:gd name="connsiteY99" fmla="*/ 630470 h 630470"/>
              <a:gd name="connsiteX100" fmla="*/ 37857 w 4630242"/>
              <a:gd name="connsiteY100" fmla="*/ 630470 h 630470"/>
              <a:gd name="connsiteX101" fmla="*/ 0 w 4630242"/>
              <a:gd name="connsiteY101" fmla="*/ 630470 h 630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4630242" h="630470">
                <a:moveTo>
                  <a:pt x="4630242" y="0"/>
                </a:moveTo>
                <a:lnTo>
                  <a:pt x="3137790" y="0"/>
                </a:lnTo>
                <a:lnTo>
                  <a:pt x="3137790" y="40770"/>
                </a:lnTo>
                <a:lnTo>
                  <a:pt x="2765041" y="40770"/>
                </a:lnTo>
                <a:lnTo>
                  <a:pt x="2765041" y="71347"/>
                </a:lnTo>
                <a:lnTo>
                  <a:pt x="2731551" y="71347"/>
                </a:lnTo>
                <a:lnTo>
                  <a:pt x="2731551" y="94643"/>
                </a:lnTo>
                <a:lnTo>
                  <a:pt x="2572842" y="94643"/>
                </a:lnTo>
                <a:lnTo>
                  <a:pt x="2572842" y="123764"/>
                </a:lnTo>
                <a:lnTo>
                  <a:pt x="2564106" y="123764"/>
                </a:lnTo>
                <a:lnTo>
                  <a:pt x="2564106" y="144149"/>
                </a:lnTo>
                <a:lnTo>
                  <a:pt x="2516056" y="144149"/>
                </a:lnTo>
                <a:lnTo>
                  <a:pt x="2516056" y="163078"/>
                </a:lnTo>
                <a:lnTo>
                  <a:pt x="2501495" y="163078"/>
                </a:lnTo>
                <a:lnTo>
                  <a:pt x="2501495" y="182006"/>
                </a:lnTo>
                <a:lnTo>
                  <a:pt x="2361714" y="182006"/>
                </a:lnTo>
                <a:lnTo>
                  <a:pt x="2361714" y="200935"/>
                </a:lnTo>
                <a:lnTo>
                  <a:pt x="2318033" y="200935"/>
                </a:lnTo>
                <a:lnTo>
                  <a:pt x="2318033" y="230056"/>
                </a:lnTo>
                <a:lnTo>
                  <a:pt x="2277264" y="230056"/>
                </a:lnTo>
                <a:lnTo>
                  <a:pt x="2277264" y="269370"/>
                </a:lnTo>
                <a:lnTo>
                  <a:pt x="2170972" y="269370"/>
                </a:lnTo>
                <a:lnTo>
                  <a:pt x="2169516" y="267914"/>
                </a:lnTo>
                <a:lnTo>
                  <a:pt x="2120010" y="267914"/>
                </a:lnTo>
                <a:lnTo>
                  <a:pt x="2120010" y="281018"/>
                </a:lnTo>
                <a:lnTo>
                  <a:pt x="1891410" y="281018"/>
                </a:lnTo>
                <a:lnTo>
                  <a:pt x="1891410" y="286842"/>
                </a:lnTo>
                <a:lnTo>
                  <a:pt x="1811327" y="286842"/>
                </a:lnTo>
                <a:lnTo>
                  <a:pt x="1811327" y="298491"/>
                </a:lnTo>
                <a:lnTo>
                  <a:pt x="1757453" y="298491"/>
                </a:lnTo>
                <a:lnTo>
                  <a:pt x="1757453" y="310139"/>
                </a:lnTo>
                <a:lnTo>
                  <a:pt x="1732700" y="310139"/>
                </a:lnTo>
                <a:lnTo>
                  <a:pt x="1732700" y="317419"/>
                </a:lnTo>
                <a:lnTo>
                  <a:pt x="1697755" y="317419"/>
                </a:lnTo>
                <a:lnTo>
                  <a:pt x="1697755" y="323243"/>
                </a:lnTo>
                <a:lnTo>
                  <a:pt x="1656986" y="323243"/>
                </a:lnTo>
                <a:lnTo>
                  <a:pt x="1656986" y="330524"/>
                </a:lnTo>
                <a:lnTo>
                  <a:pt x="1611848" y="330524"/>
                </a:lnTo>
                <a:lnTo>
                  <a:pt x="1611848" y="340716"/>
                </a:lnTo>
                <a:lnTo>
                  <a:pt x="1594376" y="340716"/>
                </a:lnTo>
                <a:lnTo>
                  <a:pt x="1594376" y="349452"/>
                </a:lnTo>
                <a:lnTo>
                  <a:pt x="1536134" y="349452"/>
                </a:lnTo>
                <a:lnTo>
                  <a:pt x="1536134" y="361101"/>
                </a:lnTo>
                <a:lnTo>
                  <a:pt x="1490996" y="361101"/>
                </a:lnTo>
                <a:lnTo>
                  <a:pt x="1485172" y="361101"/>
                </a:lnTo>
                <a:lnTo>
                  <a:pt x="1431298" y="361101"/>
                </a:lnTo>
                <a:lnTo>
                  <a:pt x="1431298" y="378573"/>
                </a:lnTo>
                <a:lnTo>
                  <a:pt x="1389072" y="378573"/>
                </a:lnTo>
                <a:lnTo>
                  <a:pt x="1389072" y="388766"/>
                </a:lnTo>
                <a:lnTo>
                  <a:pt x="1338111" y="388766"/>
                </a:lnTo>
                <a:lnTo>
                  <a:pt x="1338111" y="394590"/>
                </a:lnTo>
                <a:lnTo>
                  <a:pt x="1314814" y="394590"/>
                </a:lnTo>
                <a:lnTo>
                  <a:pt x="1314814" y="407694"/>
                </a:lnTo>
                <a:lnTo>
                  <a:pt x="1281325" y="407694"/>
                </a:lnTo>
                <a:lnTo>
                  <a:pt x="1281325" y="414975"/>
                </a:lnTo>
                <a:lnTo>
                  <a:pt x="1236187" y="414975"/>
                </a:lnTo>
                <a:lnTo>
                  <a:pt x="1236187" y="425167"/>
                </a:lnTo>
                <a:lnTo>
                  <a:pt x="1172121" y="425167"/>
                </a:lnTo>
                <a:lnTo>
                  <a:pt x="1172121" y="436815"/>
                </a:lnTo>
                <a:lnTo>
                  <a:pt x="1124071" y="436815"/>
                </a:lnTo>
                <a:lnTo>
                  <a:pt x="1124071" y="448464"/>
                </a:lnTo>
                <a:lnTo>
                  <a:pt x="1067285" y="448464"/>
                </a:lnTo>
                <a:lnTo>
                  <a:pt x="1067285" y="460112"/>
                </a:lnTo>
                <a:lnTo>
                  <a:pt x="1030884" y="460112"/>
                </a:lnTo>
                <a:lnTo>
                  <a:pt x="1030884" y="473217"/>
                </a:lnTo>
                <a:lnTo>
                  <a:pt x="993027" y="473217"/>
                </a:lnTo>
                <a:lnTo>
                  <a:pt x="988658" y="477586"/>
                </a:lnTo>
                <a:lnTo>
                  <a:pt x="952257" y="477586"/>
                </a:lnTo>
                <a:lnTo>
                  <a:pt x="952257" y="484865"/>
                </a:lnTo>
                <a:lnTo>
                  <a:pt x="934785" y="484865"/>
                </a:lnTo>
                <a:lnTo>
                  <a:pt x="934785" y="484865"/>
                </a:lnTo>
                <a:lnTo>
                  <a:pt x="901295" y="484865"/>
                </a:lnTo>
                <a:lnTo>
                  <a:pt x="901295" y="503794"/>
                </a:lnTo>
                <a:lnTo>
                  <a:pt x="859070" y="503794"/>
                </a:lnTo>
                <a:lnTo>
                  <a:pt x="859070" y="503794"/>
                </a:lnTo>
                <a:lnTo>
                  <a:pt x="792092" y="503794"/>
                </a:lnTo>
                <a:lnTo>
                  <a:pt x="792092" y="532915"/>
                </a:lnTo>
                <a:lnTo>
                  <a:pt x="695992" y="532915"/>
                </a:lnTo>
                <a:lnTo>
                  <a:pt x="695992" y="546019"/>
                </a:lnTo>
                <a:lnTo>
                  <a:pt x="602805" y="546019"/>
                </a:lnTo>
                <a:lnTo>
                  <a:pt x="602805" y="551843"/>
                </a:lnTo>
                <a:lnTo>
                  <a:pt x="540195" y="551843"/>
                </a:lnTo>
                <a:lnTo>
                  <a:pt x="540195" y="563492"/>
                </a:lnTo>
                <a:lnTo>
                  <a:pt x="484865" y="563492"/>
                </a:lnTo>
                <a:lnTo>
                  <a:pt x="484865" y="567860"/>
                </a:lnTo>
                <a:lnTo>
                  <a:pt x="444095" y="567860"/>
                </a:lnTo>
                <a:lnTo>
                  <a:pt x="444095" y="578052"/>
                </a:lnTo>
                <a:lnTo>
                  <a:pt x="394590" y="578052"/>
                </a:lnTo>
                <a:lnTo>
                  <a:pt x="394590" y="585333"/>
                </a:lnTo>
                <a:lnTo>
                  <a:pt x="366925" y="585333"/>
                </a:lnTo>
                <a:lnTo>
                  <a:pt x="366925" y="598437"/>
                </a:lnTo>
                <a:lnTo>
                  <a:pt x="294122" y="598437"/>
                </a:lnTo>
                <a:lnTo>
                  <a:pt x="294122" y="607173"/>
                </a:lnTo>
                <a:lnTo>
                  <a:pt x="182006" y="607173"/>
                </a:lnTo>
                <a:lnTo>
                  <a:pt x="182006" y="614454"/>
                </a:lnTo>
                <a:lnTo>
                  <a:pt x="155797" y="614454"/>
                </a:lnTo>
                <a:lnTo>
                  <a:pt x="155797" y="614454"/>
                </a:lnTo>
                <a:lnTo>
                  <a:pt x="96099" y="614454"/>
                </a:lnTo>
                <a:lnTo>
                  <a:pt x="96099" y="630470"/>
                </a:lnTo>
                <a:lnTo>
                  <a:pt x="37857" y="630470"/>
                </a:lnTo>
                <a:lnTo>
                  <a:pt x="37857" y="630470"/>
                </a:lnTo>
                <a:lnTo>
                  <a:pt x="0" y="630470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C50FAB09-0C67-5F6C-943C-D00C46170E67}"/>
              </a:ext>
            </a:extLst>
          </p:cNvPr>
          <p:cNvSpPr/>
          <p:nvPr/>
        </p:nvSpPr>
        <p:spPr bwMode="auto">
          <a:xfrm>
            <a:off x="6900693" y="2251821"/>
            <a:ext cx="4694644" cy="1398768"/>
          </a:xfrm>
          <a:custGeom>
            <a:avLst/>
            <a:gdLst>
              <a:gd name="connsiteX0" fmla="*/ 4694644 w 4694644"/>
              <a:gd name="connsiteY0" fmla="*/ 0 h 1398768"/>
              <a:gd name="connsiteX1" fmla="*/ 4247535 w 4694644"/>
              <a:gd name="connsiteY1" fmla="*/ 0 h 1398768"/>
              <a:gd name="connsiteX2" fmla="*/ 4247535 w 4694644"/>
              <a:gd name="connsiteY2" fmla="*/ 155246 h 1398768"/>
              <a:gd name="connsiteX3" fmla="*/ 4123338 w 4694644"/>
              <a:gd name="connsiteY3" fmla="*/ 155246 h 1398768"/>
              <a:gd name="connsiteX4" fmla="*/ 4123338 w 4694644"/>
              <a:gd name="connsiteY4" fmla="*/ 279443 h 1398768"/>
              <a:gd name="connsiteX5" fmla="*/ 3733670 w 4694644"/>
              <a:gd name="connsiteY5" fmla="*/ 279443 h 1398768"/>
              <a:gd name="connsiteX6" fmla="*/ 3733670 w 4694644"/>
              <a:gd name="connsiteY6" fmla="*/ 324464 h 1398768"/>
              <a:gd name="connsiteX7" fmla="*/ 3718146 w 4694644"/>
              <a:gd name="connsiteY7" fmla="*/ 324464 h 1398768"/>
              <a:gd name="connsiteX8" fmla="*/ 3718146 w 4694644"/>
              <a:gd name="connsiteY8" fmla="*/ 381905 h 1398768"/>
              <a:gd name="connsiteX9" fmla="*/ 3538060 w 4694644"/>
              <a:gd name="connsiteY9" fmla="*/ 381905 h 1398768"/>
              <a:gd name="connsiteX10" fmla="*/ 3538060 w 4694644"/>
              <a:gd name="connsiteY10" fmla="*/ 417612 h 1398768"/>
              <a:gd name="connsiteX11" fmla="*/ 3458885 w 4694644"/>
              <a:gd name="connsiteY11" fmla="*/ 417612 h 1398768"/>
              <a:gd name="connsiteX12" fmla="*/ 3458885 w 4694644"/>
              <a:gd name="connsiteY12" fmla="*/ 454871 h 1398768"/>
              <a:gd name="connsiteX13" fmla="*/ 3426283 w 4694644"/>
              <a:gd name="connsiteY13" fmla="*/ 454871 h 1398768"/>
              <a:gd name="connsiteX14" fmla="*/ 3426283 w 4694644"/>
              <a:gd name="connsiteY14" fmla="*/ 484368 h 1398768"/>
              <a:gd name="connsiteX15" fmla="*/ 3243092 w 4694644"/>
              <a:gd name="connsiteY15" fmla="*/ 484368 h 1398768"/>
              <a:gd name="connsiteX16" fmla="*/ 3243092 w 4694644"/>
              <a:gd name="connsiteY16" fmla="*/ 512312 h 1398768"/>
              <a:gd name="connsiteX17" fmla="*/ 3194966 w 4694644"/>
              <a:gd name="connsiteY17" fmla="*/ 512312 h 1398768"/>
              <a:gd name="connsiteX18" fmla="*/ 3194966 w 4694644"/>
              <a:gd name="connsiteY18" fmla="*/ 541809 h 1398768"/>
              <a:gd name="connsiteX19" fmla="*/ 3171679 w 4694644"/>
              <a:gd name="connsiteY19" fmla="*/ 541809 h 1398768"/>
              <a:gd name="connsiteX20" fmla="*/ 3171679 w 4694644"/>
              <a:gd name="connsiteY20" fmla="*/ 561991 h 1398768"/>
              <a:gd name="connsiteX21" fmla="*/ 3042825 w 4694644"/>
              <a:gd name="connsiteY21" fmla="*/ 561991 h 1398768"/>
              <a:gd name="connsiteX22" fmla="*/ 3042825 w 4694644"/>
              <a:gd name="connsiteY22" fmla="*/ 577515 h 1398768"/>
              <a:gd name="connsiteX23" fmla="*/ 3000908 w 4694644"/>
              <a:gd name="connsiteY23" fmla="*/ 577515 h 1398768"/>
              <a:gd name="connsiteX24" fmla="*/ 3000908 w 4694644"/>
              <a:gd name="connsiteY24" fmla="*/ 605460 h 1398768"/>
              <a:gd name="connsiteX25" fmla="*/ 2910866 w 4694644"/>
              <a:gd name="connsiteY25" fmla="*/ 605460 h 1398768"/>
              <a:gd name="connsiteX26" fmla="*/ 2910866 w 4694644"/>
              <a:gd name="connsiteY26" fmla="*/ 633404 h 1398768"/>
              <a:gd name="connsiteX27" fmla="*/ 2887579 w 4694644"/>
              <a:gd name="connsiteY27" fmla="*/ 633404 h 1398768"/>
              <a:gd name="connsiteX28" fmla="*/ 2887579 w 4694644"/>
              <a:gd name="connsiteY28" fmla="*/ 653586 h 1398768"/>
              <a:gd name="connsiteX29" fmla="*/ 2690416 w 4694644"/>
              <a:gd name="connsiteY29" fmla="*/ 653586 h 1398768"/>
              <a:gd name="connsiteX30" fmla="*/ 2690416 w 4694644"/>
              <a:gd name="connsiteY30" fmla="*/ 673768 h 1398768"/>
              <a:gd name="connsiteX31" fmla="*/ 2671786 w 4694644"/>
              <a:gd name="connsiteY31" fmla="*/ 673768 h 1398768"/>
              <a:gd name="connsiteX32" fmla="*/ 2671786 w 4694644"/>
              <a:gd name="connsiteY32" fmla="*/ 703265 h 1398768"/>
              <a:gd name="connsiteX33" fmla="*/ 2657814 w 4694644"/>
              <a:gd name="connsiteY33" fmla="*/ 703265 h 1398768"/>
              <a:gd name="connsiteX34" fmla="*/ 2657814 w 4694644"/>
              <a:gd name="connsiteY34" fmla="*/ 703265 h 1398768"/>
              <a:gd name="connsiteX35" fmla="*/ 2600373 w 4694644"/>
              <a:gd name="connsiteY35" fmla="*/ 703265 h 1398768"/>
              <a:gd name="connsiteX36" fmla="*/ 2600373 w 4694644"/>
              <a:gd name="connsiteY36" fmla="*/ 723447 h 1398768"/>
              <a:gd name="connsiteX37" fmla="*/ 2547590 w 4694644"/>
              <a:gd name="connsiteY37" fmla="*/ 723447 h 1398768"/>
              <a:gd name="connsiteX38" fmla="*/ 2547590 w 4694644"/>
              <a:gd name="connsiteY38" fmla="*/ 735866 h 1398768"/>
              <a:gd name="connsiteX39" fmla="*/ 2528960 w 4694644"/>
              <a:gd name="connsiteY39" fmla="*/ 735866 h 1398768"/>
              <a:gd name="connsiteX40" fmla="*/ 2528960 w 4694644"/>
              <a:gd name="connsiteY40" fmla="*/ 745181 h 1398768"/>
              <a:gd name="connsiteX41" fmla="*/ 2426497 w 4694644"/>
              <a:gd name="connsiteY41" fmla="*/ 745181 h 1398768"/>
              <a:gd name="connsiteX42" fmla="*/ 2426497 w 4694644"/>
              <a:gd name="connsiteY42" fmla="*/ 759153 h 1398768"/>
              <a:gd name="connsiteX43" fmla="*/ 2406315 w 4694644"/>
              <a:gd name="connsiteY43" fmla="*/ 759153 h 1398768"/>
              <a:gd name="connsiteX44" fmla="*/ 2406315 w 4694644"/>
              <a:gd name="connsiteY44" fmla="*/ 774678 h 1398768"/>
              <a:gd name="connsiteX45" fmla="*/ 2379924 w 4694644"/>
              <a:gd name="connsiteY45" fmla="*/ 774678 h 1398768"/>
              <a:gd name="connsiteX46" fmla="*/ 2379924 w 4694644"/>
              <a:gd name="connsiteY46" fmla="*/ 782440 h 1398768"/>
              <a:gd name="connsiteX47" fmla="*/ 2320930 w 4694644"/>
              <a:gd name="connsiteY47" fmla="*/ 782440 h 1398768"/>
              <a:gd name="connsiteX48" fmla="*/ 2320930 w 4694644"/>
              <a:gd name="connsiteY48" fmla="*/ 799517 h 1398768"/>
              <a:gd name="connsiteX49" fmla="*/ 2286776 w 4694644"/>
              <a:gd name="connsiteY49" fmla="*/ 799517 h 1398768"/>
              <a:gd name="connsiteX50" fmla="*/ 2286776 w 4694644"/>
              <a:gd name="connsiteY50" fmla="*/ 822804 h 1398768"/>
              <a:gd name="connsiteX51" fmla="*/ 2227782 w 4694644"/>
              <a:gd name="connsiteY51" fmla="*/ 822804 h 1398768"/>
              <a:gd name="connsiteX52" fmla="*/ 2227782 w 4694644"/>
              <a:gd name="connsiteY52" fmla="*/ 827462 h 1398768"/>
              <a:gd name="connsiteX53" fmla="*/ 2134635 w 4694644"/>
              <a:gd name="connsiteY53" fmla="*/ 827462 h 1398768"/>
              <a:gd name="connsiteX54" fmla="*/ 2134635 w 4694644"/>
              <a:gd name="connsiteY54" fmla="*/ 839881 h 1398768"/>
              <a:gd name="connsiteX55" fmla="*/ 2097376 w 4694644"/>
              <a:gd name="connsiteY55" fmla="*/ 839881 h 1398768"/>
              <a:gd name="connsiteX56" fmla="*/ 2097376 w 4694644"/>
              <a:gd name="connsiteY56" fmla="*/ 847644 h 1398768"/>
              <a:gd name="connsiteX57" fmla="*/ 2069431 w 4694644"/>
              <a:gd name="connsiteY57" fmla="*/ 847644 h 1398768"/>
              <a:gd name="connsiteX58" fmla="*/ 2069431 w 4694644"/>
              <a:gd name="connsiteY58" fmla="*/ 866273 h 1398768"/>
              <a:gd name="connsiteX59" fmla="*/ 2027515 w 4694644"/>
              <a:gd name="connsiteY59" fmla="*/ 866273 h 1398768"/>
              <a:gd name="connsiteX60" fmla="*/ 2027515 w 4694644"/>
              <a:gd name="connsiteY60" fmla="*/ 877140 h 1398768"/>
              <a:gd name="connsiteX61" fmla="*/ 1973179 w 4694644"/>
              <a:gd name="connsiteY61" fmla="*/ 877140 h 1398768"/>
              <a:gd name="connsiteX62" fmla="*/ 1973179 w 4694644"/>
              <a:gd name="connsiteY62" fmla="*/ 892665 h 1398768"/>
              <a:gd name="connsiteX63" fmla="*/ 1917290 w 4694644"/>
              <a:gd name="connsiteY63" fmla="*/ 892665 h 1398768"/>
              <a:gd name="connsiteX64" fmla="*/ 1917290 w 4694644"/>
              <a:gd name="connsiteY64" fmla="*/ 906637 h 1398768"/>
              <a:gd name="connsiteX65" fmla="*/ 1892451 w 4694644"/>
              <a:gd name="connsiteY65" fmla="*/ 906637 h 1398768"/>
              <a:gd name="connsiteX66" fmla="*/ 1892451 w 4694644"/>
              <a:gd name="connsiteY66" fmla="*/ 931477 h 1398768"/>
              <a:gd name="connsiteX67" fmla="*/ 1870716 w 4694644"/>
              <a:gd name="connsiteY67" fmla="*/ 931477 h 1398768"/>
              <a:gd name="connsiteX68" fmla="*/ 1870716 w 4694644"/>
              <a:gd name="connsiteY68" fmla="*/ 942344 h 1398768"/>
              <a:gd name="connsiteX69" fmla="*/ 1841219 w 4694644"/>
              <a:gd name="connsiteY69" fmla="*/ 942344 h 1398768"/>
              <a:gd name="connsiteX70" fmla="*/ 1841219 w 4694644"/>
              <a:gd name="connsiteY70" fmla="*/ 950106 h 1398768"/>
              <a:gd name="connsiteX71" fmla="*/ 1814828 w 4694644"/>
              <a:gd name="connsiteY71" fmla="*/ 950106 h 1398768"/>
              <a:gd name="connsiteX72" fmla="*/ 1814828 w 4694644"/>
              <a:gd name="connsiteY72" fmla="*/ 967183 h 1398768"/>
              <a:gd name="connsiteX73" fmla="*/ 1758939 w 4694644"/>
              <a:gd name="connsiteY73" fmla="*/ 967183 h 1398768"/>
              <a:gd name="connsiteX74" fmla="*/ 1758939 w 4694644"/>
              <a:gd name="connsiteY74" fmla="*/ 976498 h 1398768"/>
              <a:gd name="connsiteX75" fmla="*/ 1696840 w 4694644"/>
              <a:gd name="connsiteY75" fmla="*/ 976498 h 1398768"/>
              <a:gd name="connsiteX76" fmla="*/ 1696840 w 4694644"/>
              <a:gd name="connsiteY76" fmla="*/ 987365 h 1398768"/>
              <a:gd name="connsiteX77" fmla="*/ 1634742 w 4694644"/>
              <a:gd name="connsiteY77" fmla="*/ 987365 h 1398768"/>
              <a:gd name="connsiteX78" fmla="*/ 1634742 w 4694644"/>
              <a:gd name="connsiteY78" fmla="*/ 998232 h 1398768"/>
              <a:gd name="connsiteX79" fmla="*/ 1567986 w 4694644"/>
              <a:gd name="connsiteY79" fmla="*/ 998232 h 1398768"/>
              <a:gd name="connsiteX80" fmla="*/ 1567986 w 4694644"/>
              <a:gd name="connsiteY80" fmla="*/ 1005995 h 1398768"/>
              <a:gd name="connsiteX81" fmla="*/ 1544699 w 4694644"/>
              <a:gd name="connsiteY81" fmla="*/ 1005995 h 1398768"/>
              <a:gd name="connsiteX82" fmla="*/ 1544699 w 4694644"/>
              <a:gd name="connsiteY82" fmla="*/ 1024624 h 1398768"/>
              <a:gd name="connsiteX83" fmla="*/ 1490363 w 4694644"/>
              <a:gd name="connsiteY83" fmla="*/ 1024624 h 1398768"/>
              <a:gd name="connsiteX84" fmla="*/ 1490363 w 4694644"/>
              <a:gd name="connsiteY84" fmla="*/ 1032387 h 1398768"/>
              <a:gd name="connsiteX85" fmla="*/ 1448447 w 4694644"/>
              <a:gd name="connsiteY85" fmla="*/ 1032387 h 1398768"/>
              <a:gd name="connsiteX86" fmla="*/ 1448447 w 4694644"/>
              <a:gd name="connsiteY86" fmla="*/ 1046359 h 1398768"/>
              <a:gd name="connsiteX87" fmla="*/ 1401873 w 4694644"/>
              <a:gd name="connsiteY87" fmla="*/ 1046359 h 1398768"/>
              <a:gd name="connsiteX88" fmla="*/ 1395663 w 4694644"/>
              <a:gd name="connsiteY88" fmla="*/ 1052569 h 1398768"/>
              <a:gd name="connsiteX89" fmla="*/ 1342879 w 4694644"/>
              <a:gd name="connsiteY89" fmla="*/ 1052569 h 1398768"/>
              <a:gd name="connsiteX90" fmla="*/ 1342879 w 4694644"/>
              <a:gd name="connsiteY90" fmla="*/ 1071198 h 1398768"/>
              <a:gd name="connsiteX91" fmla="*/ 1291648 w 4694644"/>
              <a:gd name="connsiteY91" fmla="*/ 1071198 h 1398768"/>
              <a:gd name="connsiteX92" fmla="*/ 1291648 w 4694644"/>
              <a:gd name="connsiteY92" fmla="*/ 1085170 h 1398768"/>
              <a:gd name="connsiteX93" fmla="*/ 1231102 w 4694644"/>
              <a:gd name="connsiteY93" fmla="*/ 1085170 h 1398768"/>
              <a:gd name="connsiteX94" fmla="*/ 1231102 w 4694644"/>
              <a:gd name="connsiteY94" fmla="*/ 1085170 h 1398768"/>
              <a:gd name="connsiteX95" fmla="*/ 1200053 w 4694644"/>
              <a:gd name="connsiteY95" fmla="*/ 1085170 h 1398768"/>
              <a:gd name="connsiteX96" fmla="*/ 1200053 w 4694644"/>
              <a:gd name="connsiteY96" fmla="*/ 1106905 h 1398768"/>
              <a:gd name="connsiteX97" fmla="*/ 1139507 w 4694644"/>
              <a:gd name="connsiteY97" fmla="*/ 1106905 h 1398768"/>
              <a:gd name="connsiteX98" fmla="*/ 1139507 w 4694644"/>
              <a:gd name="connsiteY98" fmla="*/ 1120877 h 1398768"/>
              <a:gd name="connsiteX99" fmla="*/ 1060331 w 4694644"/>
              <a:gd name="connsiteY99" fmla="*/ 1120877 h 1398768"/>
              <a:gd name="connsiteX100" fmla="*/ 1060331 w 4694644"/>
              <a:gd name="connsiteY100" fmla="*/ 1130192 h 1398768"/>
              <a:gd name="connsiteX101" fmla="*/ 973393 w 4694644"/>
              <a:gd name="connsiteY101" fmla="*/ 1130192 h 1398768"/>
              <a:gd name="connsiteX102" fmla="*/ 973393 w 4694644"/>
              <a:gd name="connsiteY102" fmla="*/ 1150374 h 1398768"/>
              <a:gd name="connsiteX103" fmla="*/ 928372 w 4694644"/>
              <a:gd name="connsiteY103" fmla="*/ 1150374 h 1398768"/>
              <a:gd name="connsiteX104" fmla="*/ 928372 w 4694644"/>
              <a:gd name="connsiteY104" fmla="*/ 1162793 h 1398768"/>
              <a:gd name="connsiteX105" fmla="*/ 878693 w 4694644"/>
              <a:gd name="connsiteY105" fmla="*/ 1162793 h 1398768"/>
              <a:gd name="connsiteX106" fmla="*/ 878693 w 4694644"/>
              <a:gd name="connsiteY106" fmla="*/ 1172108 h 1398768"/>
              <a:gd name="connsiteX107" fmla="*/ 824357 w 4694644"/>
              <a:gd name="connsiteY107" fmla="*/ 1172108 h 1398768"/>
              <a:gd name="connsiteX108" fmla="*/ 824357 w 4694644"/>
              <a:gd name="connsiteY108" fmla="*/ 1186080 h 1398768"/>
              <a:gd name="connsiteX109" fmla="*/ 785545 w 4694644"/>
              <a:gd name="connsiteY109" fmla="*/ 1186080 h 1398768"/>
              <a:gd name="connsiteX110" fmla="*/ 785545 w 4694644"/>
              <a:gd name="connsiteY110" fmla="*/ 1200053 h 1398768"/>
              <a:gd name="connsiteX111" fmla="*/ 740524 w 4694644"/>
              <a:gd name="connsiteY111" fmla="*/ 1200053 h 1398768"/>
              <a:gd name="connsiteX112" fmla="*/ 740524 w 4694644"/>
              <a:gd name="connsiteY112" fmla="*/ 1221787 h 1398768"/>
              <a:gd name="connsiteX113" fmla="*/ 617879 w 4694644"/>
              <a:gd name="connsiteY113" fmla="*/ 1221787 h 1398768"/>
              <a:gd name="connsiteX114" fmla="*/ 617879 w 4694644"/>
              <a:gd name="connsiteY114" fmla="*/ 1235759 h 1398768"/>
              <a:gd name="connsiteX115" fmla="*/ 582173 w 4694644"/>
              <a:gd name="connsiteY115" fmla="*/ 1235759 h 1398768"/>
              <a:gd name="connsiteX116" fmla="*/ 582173 w 4694644"/>
              <a:gd name="connsiteY116" fmla="*/ 1259046 h 1398768"/>
              <a:gd name="connsiteX117" fmla="*/ 478158 w 4694644"/>
              <a:gd name="connsiteY117" fmla="*/ 1259046 h 1398768"/>
              <a:gd name="connsiteX118" fmla="*/ 478158 w 4694644"/>
              <a:gd name="connsiteY118" fmla="*/ 1279228 h 1398768"/>
              <a:gd name="connsiteX119" fmla="*/ 412955 w 4694644"/>
              <a:gd name="connsiteY119" fmla="*/ 1279228 h 1398768"/>
              <a:gd name="connsiteX120" fmla="*/ 412955 w 4694644"/>
              <a:gd name="connsiteY120" fmla="*/ 1296305 h 1398768"/>
              <a:gd name="connsiteX121" fmla="*/ 343094 w 4694644"/>
              <a:gd name="connsiteY121" fmla="*/ 1296305 h 1398768"/>
              <a:gd name="connsiteX122" fmla="*/ 343094 w 4694644"/>
              <a:gd name="connsiteY122" fmla="*/ 1302515 h 1398768"/>
              <a:gd name="connsiteX123" fmla="*/ 305835 w 4694644"/>
              <a:gd name="connsiteY123" fmla="*/ 1302515 h 1398768"/>
              <a:gd name="connsiteX124" fmla="*/ 305835 w 4694644"/>
              <a:gd name="connsiteY124" fmla="*/ 1318040 h 1398768"/>
              <a:gd name="connsiteX125" fmla="*/ 245289 w 4694644"/>
              <a:gd name="connsiteY125" fmla="*/ 1318040 h 1398768"/>
              <a:gd name="connsiteX126" fmla="*/ 245289 w 4694644"/>
              <a:gd name="connsiteY126" fmla="*/ 1333564 h 1398768"/>
              <a:gd name="connsiteX127" fmla="*/ 192505 w 4694644"/>
              <a:gd name="connsiteY127" fmla="*/ 1333564 h 1398768"/>
              <a:gd name="connsiteX128" fmla="*/ 192505 w 4694644"/>
              <a:gd name="connsiteY128" fmla="*/ 1344431 h 1398768"/>
              <a:gd name="connsiteX129" fmla="*/ 152141 w 4694644"/>
              <a:gd name="connsiteY129" fmla="*/ 1344431 h 1398768"/>
              <a:gd name="connsiteX130" fmla="*/ 152141 w 4694644"/>
              <a:gd name="connsiteY130" fmla="*/ 1361509 h 1398768"/>
              <a:gd name="connsiteX131" fmla="*/ 107120 w 4694644"/>
              <a:gd name="connsiteY131" fmla="*/ 1361509 h 1398768"/>
              <a:gd name="connsiteX132" fmla="*/ 107120 w 4694644"/>
              <a:gd name="connsiteY132" fmla="*/ 1378586 h 1398768"/>
              <a:gd name="connsiteX133" fmla="*/ 77623 w 4694644"/>
              <a:gd name="connsiteY133" fmla="*/ 1378586 h 1398768"/>
              <a:gd name="connsiteX134" fmla="*/ 77623 w 4694644"/>
              <a:gd name="connsiteY134" fmla="*/ 1389453 h 1398768"/>
              <a:gd name="connsiteX135" fmla="*/ 37259 w 4694644"/>
              <a:gd name="connsiteY135" fmla="*/ 1389453 h 1398768"/>
              <a:gd name="connsiteX136" fmla="*/ 37259 w 4694644"/>
              <a:gd name="connsiteY136" fmla="*/ 1398768 h 1398768"/>
              <a:gd name="connsiteX137" fmla="*/ 0 w 4694644"/>
              <a:gd name="connsiteY137" fmla="*/ 1398768 h 1398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4694644" h="1398768">
                <a:moveTo>
                  <a:pt x="4694644" y="0"/>
                </a:moveTo>
                <a:lnTo>
                  <a:pt x="4247535" y="0"/>
                </a:lnTo>
                <a:lnTo>
                  <a:pt x="4247535" y="155246"/>
                </a:lnTo>
                <a:lnTo>
                  <a:pt x="4123338" y="155246"/>
                </a:lnTo>
                <a:lnTo>
                  <a:pt x="4123338" y="279443"/>
                </a:lnTo>
                <a:lnTo>
                  <a:pt x="3733670" y="279443"/>
                </a:lnTo>
                <a:lnTo>
                  <a:pt x="3733670" y="324464"/>
                </a:lnTo>
                <a:lnTo>
                  <a:pt x="3718146" y="324464"/>
                </a:lnTo>
                <a:lnTo>
                  <a:pt x="3718146" y="381905"/>
                </a:lnTo>
                <a:lnTo>
                  <a:pt x="3538060" y="381905"/>
                </a:lnTo>
                <a:lnTo>
                  <a:pt x="3538060" y="417612"/>
                </a:lnTo>
                <a:lnTo>
                  <a:pt x="3458885" y="417612"/>
                </a:lnTo>
                <a:lnTo>
                  <a:pt x="3458885" y="454871"/>
                </a:lnTo>
                <a:lnTo>
                  <a:pt x="3426283" y="454871"/>
                </a:lnTo>
                <a:lnTo>
                  <a:pt x="3426283" y="484368"/>
                </a:lnTo>
                <a:lnTo>
                  <a:pt x="3243092" y="484368"/>
                </a:lnTo>
                <a:lnTo>
                  <a:pt x="3243092" y="512312"/>
                </a:lnTo>
                <a:lnTo>
                  <a:pt x="3194966" y="512312"/>
                </a:lnTo>
                <a:lnTo>
                  <a:pt x="3194966" y="541809"/>
                </a:lnTo>
                <a:lnTo>
                  <a:pt x="3171679" y="541809"/>
                </a:lnTo>
                <a:lnTo>
                  <a:pt x="3171679" y="561991"/>
                </a:lnTo>
                <a:lnTo>
                  <a:pt x="3042825" y="561991"/>
                </a:lnTo>
                <a:lnTo>
                  <a:pt x="3042825" y="577515"/>
                </a:lnTo>
                <a:lnTo>
                  <a:pt x="3000908" y="577515"/>
                </a:lnTo>
                <a:lnTo>
                  <a:pt x="3000908" y="605460"/>
                </a:lnTo>
                <a:lnTo>
                  <a:pt x="2910866" y="605460"/>
                </a:lnTo>
                <a:lnTo>
                  <a:pt x="2910866" y="633404"/>
                </a:lnTo>
                <a:lnTo>
                  <a:pt x="2887579" y="633404"/>
                </a:lnTo>
                <a:lnTo>
                  <a:pt x="2887579" y="653586"/>
                </a:lnTo>
                <a:lnTo>
                  <a:pt x="2690416" y="653586"/>
                </a:lnTo>
                <a:lnTo>
                  <a:pt x="2690416" y="673768"/>
                </a:lnTo>
                <a:lnTo>
                  <a:pt x="2671786" y="673768"/>
                </a:lnTo>
                <a:lnTo>
                  <a:pt x="2671786" y="703265"/>
                </a:lnTo>
                <a:lnTo>
                  <a:pt x="2657814" y="703265"/>
                </a:lnTo>
                <a:lnTo>
                  <a:pt x="2657814" y="703265"/>
                </a:lnTo>
                <a:lnTo>
                  <a:pt x="2600373" y="703265"/>
                </a:lnTo>
                <a:lnTo>
                  <a:pt x="2600373" y="723447"/>
                </a:lnTo>
                <a:lnTo>
                  <a:pt x="2547590" y="723447"/>
                </a:lnTo>
                <a:lnTo>
                  <a:pt x="2547590" y="735866"/>
                </a:lnTo>
                <a:lnTo>
                  <a:pt x="2528960" y="735866"/>
                </a:lnTo>
                <a:lnTo>
                  <a:pt x="2528960" y="745181"/>
                </a:lnTo>
                <a:lnTo>
                  <a:pt x="2426497" y="745181"/>
                </a:lnTo>
                <a:lnTo>
                  <a:pt x="2426497" y="759153"/>
                </a:lnTo>
                <a:lnTo>
                  <a:pt x="2406315" y="759153"/>
                </a:lnTo>
                <a:lnTo>
                  <a:pt x="2406315" y="774678"/>
                </a:lnTo>
                <a:lnTo>
                  <a:pt x="2379924" y="774678"/>
                </a:lnTo>
                <a:lnTo>
                  <a:pt x="2379924" y="782440"/>
                </a:lnTo>
                <a:lnTo>
                  <a:pt x="2320930" y="782440"/>
                </a:lnTo>
                <a:lnTo>
                  <a:pt x="2320930" y="799517"/>
                </a:lnTo>
                <a:lnTo>
                  <a:pt x="2286776" y="799517"/>
                </a:lnTo>
                <a:lnTo>
                  <a:pt x="2286776" y="822804"/>
                </a:lnTo>
                <a:lnTo>
                  <a:pt x="2227782" y="822804"/>
                </a:lnTo>
                <a:lnTo>
                  <a:pt x="2227782" y="827462"/>
                </a:lnTo>
                <a:lnTo>
                  <a:pt x="2134635" y="827462"/>
                </a:lnTo>
                <a:lnTo>
                  <a:pt x="2134635" y="839881"/>
                </a:lnTo>
                <a:lnTo>
                  <a:pt x="2097376" y="839881"/>
                </a:lnTo>
                <a:lnTo>
                  <a:pt x="2097376" y="847644"/>
                </a:lnTo>
                <a:lnTo>
                  <a:pt x="2069431" y="847644"/>
                </a:lnTo>
                <a:lnTo>
                  <a:pt x="2069431" y="866273"/>
                </a:lnTo>
                <a:lnTo>
                  <a:pt x="2027515" y="866273"/>
                </a:lnTo>
                <a:lnTo>
                  <a:pt x="2027515" y="877140"/>
                </a:lnTo>
                <a:lnTo>
                  <a:pt x="1973179" y="877140"/>
                </a:lnTo>
                <a:lnTo>
                  <a:pt x="1973179" y="892665"/>
                </a:lnTo>
                <a:lnTo>
                  <a:pt x="1917290" y="892665"/>
                </a:lnTo>
                <a:lnTo>
                  <a:pt x="1917290" y="906637"/>
                </a:lnTo>
                <a:lnTo>
                  <a:pt x="1892451" y="906637"/>
                </a:lnTo>
                <a:lnTo>
                  <a:pt x="1892451" y="931477"/>
                </a:lnTo>
                <a:lnTo>
                  <a:pt x="1870716" y="931477"/>
                </a:lnTo>
                <a:lnTo>
                  <a:pt x="1870716" y="942344"/>
                </a:lnTo>
                <a:lnTo>
                  <a:pt x="1841219" y="942344"/>
                </a:lnTo>
                <a:lnTo>
                  <a:pt x="1841219" y="950106"/>
                </a:lnTo>
                <a:lnTo>
                  <a:pt x="1814828" y="950106"/>
                </a:lnTo>
                <a:lnTo>
                  <a:pt x="1814828" y="967183"/>
                </a:lnTo>
                <a:lnTo>
                  <a:pt x="1758939" y="967183"/>
                </a:lnTo>
                <a:lnTo>
                  <a:pt x="1758939" y="976498"/>
                </a:lnTo>
                <a:lnTo>
                  <a:pt x="1696840" y="976498"/>
                </a:lnTo>
                <a:lnTo>
                  <a:pt x="1696840" y="987365"/>
                </a:lnTo>
                <a:lnTo>
                  <a:pt x="1634742" y="987365"/>
                </a:lnTo>
                <a:lnTo>
                  <a:pt x="1634742" y="998232"/>
                </a:lnTo>
                <a:lnTo>
                  <a:pt x="1567986" y="998232"/>
                </a:lnTo>
                <a:lnTo>
                  <a:pt x="1567986" y="1005995"/>
                </a:lnTo>
                <a:lnTo>
                  <a:pt x="1544699" y="1005995"/>
                </a:lnTo>
                <a:lnTo>
                  <a:pt x="1544699" y="1024624"/>
                </a:lnTo>
                <a:lnTo>
                  <a:pt x="1490363" y="1024624"/>
                </a:lnTo>
                <a:lnTo>
                  <a:pt x="1490363" y="1032387"/>
                </a:lnTo>
                <a:lnTo>
                  <a:pt x="1448447" y="1032387"/>
                </a:lnTo>
                <a:lnTo>
                  <a:pt x="1448447" y="1046359"/>
                </a:lnTo>
                <a:lnTo>
                  <a:pt x="1401873" y="1046359"/>
                </a:lnTo>
                <a:lnTo>
                  <a:pt x="1395663" y="1052569"/>
                </a:lnTo>
                <a:lnTo>
                  <a:pt x="1342879" y="1052569"/>
                </a:lnTo>
                <a:lnTo>
                  <a:pt x="1342879" y="1071198"/>
                </a:lnTo>
                <a:lnTo>
                  <a:pt x="1291648" y="1071198"/>
                </a:lnTo>
                <a:lnTo>
                  <a:pt x="1291648" y="1085170"/>
                </a:lnTo>
                <a:lnTo>
                  <a:pt x="1231102" y="1085170"/>
                </a:lnTo>
                <a:lnTo>
                  <a:pt x="1231102" y="1085170"/>
                </a:lnTo>
                <a:lnTo>
                  <a:pt x="1200053" y="1085170"/>
                </a:lnTo>
                <a:lnTo>
                  <a:pt x="1200053" y="1106905"/>
                </a:lnTo>
                <a:lnTo>
                  <a:pt x="1139507" y="1106905"/>
                </a:lnTo>
                <a:lnTo>
                  <a:pt x="1139507" y="1120877"/>
                </a:lnTo>
                <a:lnTo>
                  <a:pt x="1060331" y="1120877"/>
                </a:lnTo>
                <a:lnTo>
                  <a:pt x="1060331" y="1130192"/>
                </a:lnTo>
                <a:lnTo>
                  <a:pt x="973393" y="1130192"/>
                </a:lnTo>
                <a:lnTo>
                  <a:pt x="973393" y="1150374"/>
                </a:lnTo>
                <a:lnTo>
                  <a:pt x="928372" y="1150374"/>
                </a:lnTo>
                <a:lnTo>
                  <a:pt x="928372" y="1162793"/>
                </a:lnTo>
                <a:lnTo>
                  <a:pt x="878693" y="1162793"/>
                </a:lnTo>
                <a:lnTo>
                  <a:pt x="878693" y="1172108"/>
                </a:lnTo>
                <a:lnTo>
                  <a:pt x="824357" y="1172108"/>
                </a:lnTo>
                <a:lnTo>
                  <a:pt x="824357" y="1186080"/>
                </a:lnTo>
                <a:lnTo>
                  <a:pt x="785545" y="1186080"/>
                </a:lnTo>
                <a:lnTo>
                  <a:pt x="785545" y="1200053"/>
                </a:lnTo>
                <a:lnTo>
                  <a:pt x="740524" y="1200053"/>
                </a:lnTo>
                <a:lnTo>
                  <a:pt x="740524" y="1221787"/>
                </a:lnTo>
                <a:lnTo>
                  <a:pt x="617879" y="1221787"/>
                </a:lnTo>
                <a:lnTo>
                  <a:pt x="617879" y="1235759"/>
                </a:lnTo>
                <a:lnTo>
                  <a:pt x="582173" y="1235759"/>
                </a:lnTo>
                <a:lnTo>
                  <a:pt x="582173" y="1259046"/>
                </a:lnTo>
                <a:lnTo>
                  <a:pt x="478158" y="1259046"/>
                </a:lnTo>
                <a:lnTo>
                  <a:pt x="478158" y="1279228"/>
                </a:lnTo>
                <a:lnTo>
                  <a:pt x="412955" y="1279228"/>
                </a:lnTo>
                <a:lnTo>
                  <a:pt x="412955" y="1296305"/>
                </a:lnTo>
                <a:lnTo>
                  <a:pt x="343094" y="1296305"/>
                </a:lnTo>
                <a:lnTo>
                  <a:pt x="343094" y="1302515"/>
                </a:lnTo>
                <a:lnTo>
                  <a:pt x="305835" y="1302515"/>
                </a:lnTo>
                <a:lnTo>
                  <a:pt x="305835" y="1318040"/>
                </a:lnTo>
                <a:lnTo>
                  <a:pt x="245289" y="1318040"/>
                </a:lnTo>
                <a:lnTo>
                  <a:pt x="245289" y="1333564"/>
                </a:lnTo>
                <a:lnTo>
                  <a:pt x="192505" y="1333564"/>
                </a:lnTo>
                <a:lnTo>
                  <a:pt x="192505" y="1344431"/>
                </a:lnTo>
                <a:lnTo>
                  <a:pt x="152141" y="1344431"/>
                </a:lnTo>
                <a:lnTo>
                  <a:pt x="152141" y="1361509"/>
                </a:lnTo>
                <a:lnTo>
                  <a:pt x="107120" y="1361509"/>
                </a:lnTo>
                <a:lnTo>
                  <a:pt x="107120" y="1378586"/>
                </a:lnTo>
                <a:lnTo>
                  <a:pt x="77623" y="1378586"/>
                </a:lnTo>
                <a:lnTo>
                  <a:pt x="77623" y="1389453"/>
                </a:lnTo>
                <a:lnTo>
                  <a:pt x="37259" y="1389453"/>
                </a:lnTo>
                <a:lnTo>
                  <a:pt x="37259" y="1398768"/>
                </a:lnTo>
                <a:lnTo>
                  <a:pt x="0" y="1398768"/>
                </a:lnTo>
              </a:path>
            </a:pathLst>
          </a:cu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A86B96-0838-4EFC-A6C2-093D3076B7CD}"/>
              </a:ext>
            </a:extLst>
          </p:cNvPr>
          <p:cNvSpPr/>
          <p:nvPr/>
        </p:nvSpPr>
        <p:spPr bwMode="auto">
          <a:xfrm>
            <a:off x="6898395" y="2133160"/>
            <a:ext cx="4764795" cy="1518492"/>
          </a:xfrm>
          <a:custGeom>
            <a:avLst/>
            <a:gdLst>
              <a:gd name="connsiteX0" fmla="*/ 0 w 4764795"/>
              <a:gd name="connsiteY0" fmla="*/ 0 h 1503803"/>
              <a:gd name="connsiteX1" fmla="*/ 0 w 4764795"/>
              <a:gd name="connsiteY1" fmla="*/ 1503803 h 1503803"/>
              <a:gd name="connsiteX2" fmla="*/ 4764795 w 4764795"/>
              <a:gd name="connsiteY2" fmla="*/ 1503803 h 1503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64795" h="1503803">
                <a:moveTo>
                  <a:pt x="0" y="0"/>
                </a:moveTo>
                <a:lnTo>
                  <a:pt x="0" y="1503803"/>
                </a:lnTo>
                <a:lnTo>
                  <a:pt x="4764795" y="1503803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02861104-6190-A520-E1A4-DEF237A802C1}"/>
              </a:ext>
            </a:extLst>
          </p:cNvPr>
          <p:cNvSpPr txBox="1"/>
          <p:nvPr/>
        </p:nvSpPr>
        <p:spPr bwMode="auto">
          <a:xfrm>
            <a:off x="5266632" y="3778897"/>
            <a:ext cx="170451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Patients at Risk, n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5CC1F04B-765B-0174-0ABD-447F693F770E}"/>
              </a:ext>
            </a:extLst>
          </p:cNvPr>
          <p:cNvSpPr txBox="1"/>
          <p:nvPr/>
        </p:nvSpPr>
        <p:spPr bwMode="auto">
          <a:xfrm>
            <a:off x="4704217" y="3987071"/>
            <a:ext cx="1991931" cy="36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80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050" b="0" dirty="0">
                <a:solidFill>
                  <a:schemeClr val="bg1"/>
                </a:solidFill>
                <a:latin typeface="Calibri" panose="020F0502020204030204" pitchFamily="34" charset="0"/>
              </a:rPr>
              <a:t>Non-users</a:t>
            </a:r>
          </a:p>
          <a:p>
            <a:pPr algn="r">
              <a:lnSpc>
                <a:spcPct val="80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050" b="0" dirty="0">
                <a:solidFill>
                  <a:schemeClr val="bg1"/>
                </a:solidFill>
                <a:latin typeface="Calibri" panose="020F0502020204030204" pitchFamily="34" charset="0"/>
              </a:rPr>
              <a:t>Semaglutide 2.4 mg users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9C16F755-ED77-71F2-E97B-42A60CCDD797}"/>
              </a:ext>
            </a:extLst>
          </p:cNvPr>
          <p:cNvSpPr txBox="1"/>
          <p:nvPr/>
        </p:nvSpPr>
        <p:spPr bwMode="auto">
          <a:xfrm>
            <a:off x="6636468" y="3999557"/>
            <a:ext cx="53908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  <a:spcAft>
                <a:spcPct val="0"/>
              </a:spcAft>
              <a:buClrTx/>
              <a:buFontTx/>
              <a:buNone/>
              <a:tabLst>
                <a:tab pos="334963" algn="l"/>
                <a:tab pos="685800" algn="l"/>
                <a:tab pos="1019175" algn="l"/>
                <a:tab pos="1354138" algn="l"/>
                <a:tab pos="1673225" algn="l"/>
                <a:tab pos="2019300" algn="l"/>
                <a:tab pos="2370138" algn="l"/>
                <a:tab pos="2682875" algn="l"/>
                <a:tab pos="2997200" algn="l"/>
                <a:tab pos="3327400" algn="l"/>
                <a:tab pos="3686175" algn="l"/>
                <a:tab pos="4030663" algn="l"/>
                <a:tab pos="4357688" algn="l"/>
                <a:tab pos="4722813" algn="l"/>
              </a:tabLst>
            </a:pPr>
            <a:r>
              <a:rPr lang="en-US" sz="800" b="0" dirty="0">
                <a:solidFill>
                  <a:schemeClr val="bg1"/>
                </a:solidFill>
                <a:latin typeface="Calibri" panose="020F0502020204030204" pitchFamily="34" charset="0"/>
              </a:rPr>
              <a:t>96,368	73,207	54,504	39,673	28,384	19,004	12,311	7,599	3,729	2,596	1,806	1,122	610	297	61</a:t>
            </a:r>
          </a:p>
          <a:p>
            <a:pPr>
              <a:spcBef>
                <a:spcPts val="0"/>
              </a:spcBef>
              <a:spcAft>
                <a:spcPct val="0"/>
              </a:spcAft>
              <a:buClrTx/>
              <a:buFontTx/>
              <a:buNone/>
              <a:tabLst>
                <a:tab pos="334963" algn="l"/>
                <a:tab pos="685800" algn="l"/>
                <a:tab pos="1019175" algn="l"/>
                <a:tab pos="1354138" algn="l"/>
                <a:tab pos="1673225" algn="l"/>
                <a:tab pos="2019300" algn="l"/>
                <a:tab pos="2370138" algn="l"/>
                <a:tab pos="2682875" algn="l"/>
                <a:tab pos="2997200" algn="l"/>
                <a:tab pos="3327400" algn="l"/>
                <a:tab pos="3727450" algn="l"/>
                <a:tab pos="4030663" algn="l"/>
                <a:tab pos="4357688" algn="l"/>
                <a:tab pos="4752975" algn="l"/>
              </a:tabLst>
            </a:pPr>
            <a:r>
              <a:rPr lang="en-US" sz="800" b="0" dirty="0">
                <a:solidFill>
                  <a:schemeClr val="bg1"/>
                </a:solidFill>
                <a:latin typeface="Calibri" panose="020F0502020204030204" pitchFamily="34" charset="0"/>
              </a:rPr>
              <a:t>48,184	37,448	27,920	19,687	14,332	10,177	7,258	4,141	1,876	1,373	1,006	658	304	118	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53414D8-5EFA-B5C2-9FA1-104228B7323C}"/>
              </a:ext>
            </a:extLst>
          </p:cNvPr>
          <p:cNvSpPr txBox="1"/>
          <p:nvPr/>
        </p:nvSpPr>
        <p:spPr bwMode="auto">
          <a:xfrm>
            <a:off x="7172590" y="2133160"/>
            <a:ext cx="205389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>
              <a:spcBef>
                <a:spcPts val="0"/>
              </a:spcBef>
            </a:pPr>
            <a:r>
              <a:rPr lang="en-US" sz="1400" b="0" dirty="0" err="1">
                <a:solidFill>
                  <a:schemeClr val="bg1"/>
                </a:solidFill>
                <a:latin typeface="Calibri" panose="020F0502020204030204" pitchFamily="34" charset="0"/>
              </a:rPr>
              <a:t>Semaglutide</a:t>
            </a: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 2.4 mg users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Nonusers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5454FE5-542D-E159-7E70-07D2EF90006D}"/>
              </a:ext>
            </a:extLst>
          </p:cNvPr>
          <p:cNvSpPr/>
          <p:nvPr/>
        </p:nvSpPr>
        <p:spPr bwMode="auto">
          <a:xfrm>
            <a:off x="7104824" y="2241854"/>
            <a:ext cx="87400" cy="87400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20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91071FA-4DDD-617F-1BFC-01F71AA5A5A5}"/>
              </a:ext>
            </a:extLst>
          </p:cNvPr>
          <p:cNvSpPr/>
          <p:nvPr/>
        </p:nvSpPr>
        <p:spPr bwMode="auto">
          <a:xfrm>
            <a:off x="7104306" y="2461365"/>
            <a:ext cx="87400" cy="87400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20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60984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C00767-539D-7371-23C8-BFA265AAB5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7BEE1-8760-F815-60E9-11B5CDB0D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SURMOUNT-1 Cohort Analysis: Tirzepatide in Patients With </a:t>
            </a:r>
            <a:r>
              <a:rPr lang="en-US" i="1" dirty="0"/>
              <a:t>MC4R</a:t>
            </a:r>
            <a:r>
              <a:rPr lang="en-US" dirty="0"/>
              <a:t> Deficiency–Related Obesity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2E9FD9-40FC-20A5-4459-A5011D9630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6079254" cy="4678738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/>
              <a:t>90% of patients had sufficient DNA samples for cohort analysis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/>
              <a:t>1.4% (n = 32) had pathogenic </a:t>
            </a:r>
            <a:r>
              <a:rPr lang="en-US" sz="2000" i="1" dirty="0"/>
              <a:t>MC4R</a:t>
            </a:r>
            <a:r>
              <a:rPr lang="en-US" sz="2000" dirty="0"/>
              <a:t> mutations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/>
              <a:t>Younger age and higher BMI were observed with carriers vs noncarriers (40 vs 38 kg/m</a:t>
            </a:r>
            <a:r>
              <a:rPr lang="en-US" sz="2000" baseline="30000" dirty="0"/>
              <a:t>2</a:t>
            </a:r>
            <a:r>
              <a:rPr lang="en-US" sz="2000" dirty="0"/>
              <a:t>, respectively; </a:t>
            </a:r>
            <a:r>
              <a:rPr lang="en-US" sz="2000" i="1" dirty="0"/>
              <a:t>P</a:t>
            </a:r>
            <a:r>
              <a:rPr lang="en-US" sz="2000" dirty="0"/>
              <a:t> = .036) at baseline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b="1" dirty="0"/>
              <a:t>Similar response to </a:t>
            </a:r>
            <a:r>
              <a:rPr lang="en-US" sz="2000" b="1" dirty="0" err="1"/>
              <a:t>tirzepatide</a:t>
            </a:r>
            <a:r>
              <a:rPr lang="en-US" sz="2000" b="1" dirty="0"/>
              <a:t> in both groups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800" b="1" i="1" dirty="0"/>
              <a:t>MC4R</a:t>
            </a:r>
            <a:r>
              <a:rPr lang="en-US" sz="1800" b="1" dirty="0"/>
              <a:t> mutation carriers (n = 32): 18.3%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800" b="1" dirty="0"/>
              <a:t>Noncarriers (n = 2,259): 19.9%</a:t>
            </a:r>
            <a:endParaRPr lang="en-US" sz="18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/>
              <a:t>Related observations: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Similar outcomes reported with liraglutide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Patients with homozygous </a:t>
            </a:r>
            <a:r>
              <a:rPr lang="en-US" sz="1800" i="1" dirty="0"/>
              <a:t>MC4R</a:t>
            </a:r>
            <a:r>
              <a:rPr lang="en-US" sz="1800" dirty="0"/>
              <a:t> mutations may respond to incretin-based AOMs when bariatric surgery is ineffective</a:t>
            </a:r>
          </a:p>
        </p:txBody>
      </p:sp>
      <p:sp>
        <p:nvSpPr>
          <p:cNvPr id="5" name="Text Box 11">
            <a:extLst>
              <a:ext uri="{FF2B5EF4-FFF2-40B4-BE49-F238E27FC236}">
                <a16:creationId xmlns:a16="http://schemas.microsoft.com/office/drawing/2014/main" id="{30EAE0FE-2497-0281-3F01-356A71683D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165" y="6407871"/>
            <a:ext cx="5221351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en-US" sz="1200" b="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Bhatnagar. Nat Med. 2025;31:3294. Iepsen. Cell Metab. 2018;28:23.e3.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9E3A7B0-2CFC-F40C-5751-195E8EEA9F83}"/>
              </a:ext>
            </a:extLst>
          </p:cNvPr>
          <p:cNvGrpSpPr/>
          <p:nvPr/>
        </p:nvGrpSpPr>
        <p:grpSpPr>
          <a:xfrm>
            <a:off x="6935523" y="1179266"/>
            <a:ext cx="4094703" cy="2794503"/>
            <a:chOff x="6935523" y="1248938"/>
            <a:chExt cx="4094703" cy="2794503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9AB4B859-6AE6-B977-8EB1-8096FDF84710}"/>
                </a:ext>
              </a:extLst>
            </p:cNvPr>
            <p:cNvSpPr/>
            <p:nvPr/>
          </p:nvSpPr>
          <p:spPr bwMode="auto">
            <a:xfrm>
              <a:off x="8145217" y="2177774"/>
              <a:ext cx="357476" cy="135842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FF4A87BC-11A3-4B00-2CF1-C7414351D2EC}"/>
                </a:ext>
              </a:extLst>
            </p:cNvPr>
            <p:cNvSpPr/>
            <p:nvPr/>
          </p:nvSpPr>
          <p:spPr bwMode="auto">
            <a:xfrm>
              <a:off x="9710130" y="2177774"/>
              <a:ext cx="357476" cy="149650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775A261B-0D46-8EB9-AFEF-63141F471C42}"/>
                </a:ext>
              </a:extLst>
            </p:cNvPr>
            <p:cNvSpPr/>
            <p:nvPr/>
          </p:nvSpPr>
          <p:spPr bwMode="auto">
            <a:xfrm>
              <a:off x="8536445" y="2177774"/>
              <a:ext cx="357476" cy="981202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3892A3DF-0659-1158-B71D-F7816E4E146C}"/>
                </a:ext>
              </a:extLst>
            </p:cNvPr>
            <p:cNvSpPr/>
            <p:nvPr/>
          </p:nvSpPr>
          <p:spPr bwMode="auto">
            <a:xfrm>
              <a:off x="10101358" y="2177774"/>
              <a:ext cx="357476" cy="1076324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3426ADE-BDF4-5651-4E95-7B3D138EE5E8}"/>
                </a:ext>
              </a:extLst>
            </p:cNvPr>
            <p:cNvSpPr txBox="1"/>
            <p:nvPr/>
          </p:nvSpPr>
          <p:spPr bwMode="auto">
            <a:xfrm>
              <a:off x="7342360" y="1510717"/>
              <a:ext cx="367622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Mean Change in Body Weight at 72 Wk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867B479-B3E7-37D7-F2FA-9CB4768595F1}"/>
                </a:ext>
              </a:extLst>
            </p:cNvPr>
            <p:cNvSpPr txBox="1"/>
            <p:nvPr/>
          </p:nvSpPr>
          <p:spPr bwMode="auto">
            <a:xfrm rot="16200000">
              <a:off x="5692160" y="2492301"/>
              <a:ext cx="279450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</a:rPr>
                <a:t>Change in Body Weight (%)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36CC20A-0AE6-9812-2BE9-5CE05713D0D4}"/>
                </a:ext>
              </a:extLst>
            </p:cNvPr>
            <p:cNvSpPr txBox="1"/>
            <p:nvPr/>
          </p:nvSpPr>
          <p:spPr bwMode="auto">
            <a:xfrm>
              <a:off x="7609864" y="3451013"/>
              <a:ext cx="183140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i="1" dirty="0">
                  <a:solidFill>
                    <a:schemeClr val="bg1"/>
                  </a:solidFill>
                  <a:latin typeface="Calibri" panose="020F0502020204030204" pitchFamily="34" charset="0"/>
                </a:rPr>
                <a:t>MC4R</a:t>
              </a:r>
              <a: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</a:rPr>
                <a:t> Mutation carriers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2B75A15-5D19-F2AE-3FE3-214672916192}"/>
                </a:ext>
              </a:extLst>
            </p:cNvPr>
            <p:cNvSpPr txBox="1"/>
            <p:nvPr/>
          </p:nvSpPr>
          <p:spPr bwMode="auto">
            <a:xfrm>
              <a:off x="9271236" y="3451601"/>
              <a:ext cx="169527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</a:rPr>
                <a:t>Noncarriers</a:t>
              </a: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61AB2A83-2694-5A37-9C1B-82AB80A2825B}"/>
                </a:ext>
              </a:extLst>
            </p:cNvPr>
            <p:cNvSpPr/>
            <p:nvPr/>
          </p:nvSpPr>
          <p:spPr bwMode="auto">
            <a:xfrm>
              <a:off x="7593496" y="1864139"/>
              <a:ext cx="3436730" cy="1561548"/>
            </a:xfrm>
            <a:custGeom>
              <a:avLst/>
              <a:gdLst>
                <a:gd name="connsiteX0" fmla="*/ 0 w 3436730"/>
                <a:gd name="connsiteY0" fmla="*/ 0 h 1561548"/>
                <a:gd name="connsiteX1" fmla="*/ 0 w 3436730"/>
                <a:gd name="connsiteY1" fmla="*/ 1561548 h 1561548"/>
                <a:gd name="connsiteX2" fmla="*/ 3436730 w 3436730"/>
                <a:gd name="connsiteY2" fmla="*/ 1561548 h 1561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36730" h="1561548">
                  <a:moveTo>
                    <a:pt x="0" y="0"/>
                  </a:moveTo>
                  <a:lnTo>
                    <a:pt x="0" y="1561548"/>
                  </a:lnTo>
                  <a:lnTo>
                    <a:pt x="3436730" y="1561548"/>
                  </a:lnTo>
                </a:path>
              </a:pathLst>
            </a:custGeom>
            <a:noFill/>
            <a:ln w="28575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D3F1DA2D-0C42-B0D1-C85A-3BF30B8E1EFD}"/>
                </a:ext>
              </a:extLst>
            </p:cNvPr>
            <p:cNvGrpSpPr/>
            <p:nvPr/>
          </p:nvGrpSpPr>
          <p:grpSpPr>
            <a:xfrm>
              <a:off x="7511773" y="1910522"/>
              <a:ext cx="83929" cy="1336261"/>
              <a:chOff x="7452139" y="1910522"/>
              <a:chExt cx="143564" cy="1336261"/>
            </a:xfrm>
          </p:grpSpPr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390B5CE9-79CF-453E-0861-6FA5D46F460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452139" y="1910522"/>
                <a:ext cx="143564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C65A70AA-0B1A-8623-237E-358CBC55CDF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452139" y="2177774"/>
                <a:ext cx="143564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9FDEFB87-A372-B895-5479-106FCEE2909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452139" y="2445026"/>
                <a:ext cx="143564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DB56297E-20FA-94E7-8112-9F117A059F3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452139" y="2712278"/>
                <a:ext cx="143564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6C1012F8-4609-6C30-6294-887862A4C66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452139" y="2979530"/>
                <a:ext cx="143564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3FDC1ED1-585E-5169-D516-B8A5EDFE560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452139" y="3246783"/>
                <a:ext cx="143564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C60F6ACC-87AB-B45B-74E1-39D9EF75021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525565" y="3430105"/>
              <a:ext cx="0" cy="72886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77B1E74F-45F1-D015-1C18-4E720892E0B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091531" y="3430105"/>
              <a:ext cx="0" cy="72886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221E9E9-1FF2-FAB8-4B89-274D07E8CB6D}"/>
                </a:ext>
              </a:extLst>
            </p:cNvPr>
            <p:cNvSpPr txBox="1"/>
            <p:nvPr/>
          </p:nvSpPr>
          <p:spPr bwMode="auto">
            <a:xfrm>
              <a:off x="7166582" y="3094991"/>
              <a:ext cx="42191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l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-20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8D7CE0C-AC2E-D0F3-E6A2-A68C90CA0310}"/>
                </a:ext>
              </a:extLst>
            </p:cNvPr>
            <p:cNvSpPr txBox="1"/>
            <p:nvPr/>
          </p:nvSpPr>
          <p:spPr bwMode="auto">
            <a:xfrm>
              <a:off x="7166582" y="2827739"/>
              <a:ext cx="42191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l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-15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DB08CD9-3C59-2E16-8C62-713373B84575}"/>
                </a:ext>
              </a:extLst>
            </p:cNvPr>
            <p:cNvSpPr txBox="1"/>
            <p:nvPr/>
          </p:nvSpPr>
          <p:spPr bwMode="auto">
            <a:xfrm>
              <a:off x="7166582" y="2562725"/>
              <a:ext cx="42191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l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-10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B2B5AB5-797A-D976-F3C1-904D5351A75B}"/>
                </a:ext>
              </a:extLst>
            </p:cNvPr>
            <p:cNvSpPr txBox="1"/>
            <p:nvPr/>
          </p:nvSpPr>
          <p:spPr bwMode="auto">
            <a:xfrm>
              <a:off x="7237261" y="2290866"/>
              <a:ext cx="33054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l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-5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6183116-6D8E-45EF-DD8C-61AC907CC6E2}"/>
                </a:ext>
              </a:extLst>
            </p:cNvPr>
            <p:cNvSpPr txBox="1"/>
            <p:nvPr/>
          </p:nvSpPr>
          <p:spPr bwMode="auto">
            <a:xfrm>
              <a:off x="7291763" y="2028493"/>
              <a:ext cx="27603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l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0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C76EFD8-F9E8-FB89-A08F-5AF96007BBD1}"/>
                </a:ext>
              </a:extLst>
            </p:cNvPr>
            <p:cNvSpPr txBox="1"/>
            <p:nvPr/>
          </p:nvSpPr>
          <p:spPr bwMode="auto">
            <a:xfrm>
              <a:off x="7291763" y="1767949"/>
              <a:ext cx="27603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l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5</a:t>
              </a: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4716B436-3B31-1E41-3149-8EC4557DD37F}"/>
                </a:ext>
              </a:extLst>
            </p:cNvPr>
            <p:cNvGrpSpPr/>
            <p:nvPr/>
          </p:nvGrpSpPr>
          <p:grpSpPr>
            <a:xfrm>
              <a:off x="8241874" y="1934662"/>
              <a:ext cx="165696" cy="756375"/>
              <a:chOff x="8241874" y="1934662"/>
              <a:chExt cx="165696" cy="756375"/>
            </a:xfrm>
          </p:grpSpPr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A7146210-9311-BB55-7D4E-01164B1CC2DD}"/>
                  </a:ext>
                </a:extLst>
              </p:cNvPr>
              <p:cNvCxnSpPr/>
              <p:nvPr/>
            </p:nvCxnSpPr>
            <p:spPr bwMode="auto">
              <a:xfrm>
                <a:off x="8241874" y="1934662"/>
                <a:ext cx="165696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D58D3ED2-CEAA-95CC-2F44-F4B77D41390D}"/>
                  </a:ext>
                </a:extLst>
              </p:cNvPr>
              <p:cNvCxnSpPr/>
              <p:nvPr/>
            </p:nvCxnSpPr>
            <p:spPr bwMode="auto">
              <a:xfrm>
                <a:off x="8241874" y="2691037"/>
                <a:ext cx="165696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955B96BC-872B-0874-E85A-4024ADA1D17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326257" y="1934662"/>
                <a:ext cx="0" cy="748703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8DD0659A-60C4-4EA9-674D-6A044165D93F}"/>
                </a:ext>
              </a:extLst>
            </p:cNvPr>
            <p:cNvGrpSpPr/>
            <p:nvPr/>
          </p:nvGrpSpPr>
          <p:grpSpPr>
            <a:xfrm>
              <a:off x="8633102" y="2964129"/>
              <a:ext cx="165696" cy="403502"/>
              <a:chOff x="8241874" y="1934662"/>
              <a:chExt cx="165696" cy="756375"/>
            </a:xfrm>
          </p:grpSpPr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DB36129C-9194-2E93-8416-F4E84F09AFA2}"/>
                  </a:ext>
                </a:extLst>
              </p:cNvPr>
              <p:cNvCxnSpPr/>
              <p:nvPr/>
            </p:nvCxnSpPr>
            <p:spPr bwMode="auto">
              <a:xfrm>
                <a:off x="8241874" y="1934662"/>
                <a:ext cx="165696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52D3D5B8-6924-7E52-3433-DE900A0A00C2}"/>
                  </a:ext>
                </a:extLst>
              </p:cNvPr>
              <p:cNvCxnSpPr/>
              <p:nvPr/>
            </p:nvCxnSpPr>
            <p:spPr bwMode="auto">
              <a:xfrm>
                <a:off x="8241874" y="2691037"/>
                <a:ext cx="165696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491F8EFC-7804-A459-D2AD-CCE40B2F7D5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326257" y="1934662"/>
                <a:ext cx="0" cy="748703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3F72320C-6AC9-F15C-F5BE-948219D654DD}"/>
                </a:ext>
              </a:extLst>
            </p:cNvPr>
            <p:cNvGrpSpPr/>
            <p:nvPr/>
          </p:nvGrpSpPr>
          <p:grpSpPr>
            <a:xfrm>
              <a:off x="9808321" y="2278329"/>
              <a:ext cx="165696" cy="87451"/>
              <a:chOff x="8241874" y="1934662"/>
              <a:chExt cx="165696" cy="756375"/>
            </a:xfrm>
          </p:grpSpPr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3DDA2856-2F22-C34D-3E1F-D104F003C2F9}"/>
                  </a:ext>
                </a:extLst>
              </p:cNvPr>
              <p:cNvCxnSpPr/>
              <p:nvPr/>
            </p:nvCxnSpPr>
            <p:spPr bwMode="auto">
              <a:xfrm>
                <a:off x="8241874" y="1934662"/>
                <a:ext cx="165696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FD241CE4-D6D2-E776-7838-49FBA42B9A05}"/>
                  </a:ext>
                </a:extLst>
              </p:cNvPr>
              <p:cNvCxnSpPr/>
              <p:nvPr/>
            </p:nvCxnSpPr>
            <p:spPr bwMode="auto">
              <a:xfrm>
                <a:off x="8241874" y="2691037"/>
                <a:ext cx="165696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58DEFA91-30D8-3EDB-A47C-87EBADDA898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326257" y="1934662"/>
                <a:ext cx="0" cy="748703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44BF1DB4-AD4C-A23C-C075-3B47996663E3}"/>
                </a:ext>
              </a:extLst>
            </p:cNvPr>
            <p:cNvGrpSpPr/>
            <p:nvPr/>
          </p:nvGrpSpPr>
          <p:grpSpPr>
            <a:xfrm>
              <a:off x="10199549" y="3224949"/>
              <a:ext cx="165696" cy="53698"/>
              <a:chOff x="8241874" y="1934662"/>
              <a:chExt cx="165696" cy="756375"/>
            </a:xfrm>
          </p:grpSpPr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12A3A3DD-C53B-58F7-9E3D-0D9A1FAF28EB}"/>
                  </a:ext>
                </a:extLst>
              </p:cNvPr>
              <p:cNvCxnSpPr/>
              <p:nvPr/>
            </p:nvCxnSpPr>
            <p:spPr bwMode="auto">
              <a:xfrm>
                <a:off x="8241874" y="1934662"/>
                <a:ext cx="165696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A715488F-87E3-6285-7B82-BD52537CB432}"/>
                  </a:ext>
                </a:extLst>
              </p:cNvPr>
              <p:cNvCxnSpPr/>
              <p:nvPr/>
            </p:nvCxnSpPr>
            <p:spPr bwMode="auto">
              <a:xfrm>
                <a:off x="8241874" y="2691037"/>
                <a:ext cx="165696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0A905198-B2D9-1DBE-3B19-76B7409F2A0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326257" y="1934662"/>
                <a:ext cx="0" cy="748703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E7FEB982-69B6-DE9D-64CE-9DBF1484AC4B}"/>
                </a:ext>
              </a:extLst>
            </p:cNvPr>
            <p:cNvSpPr txBox="1"/>
            <p:nvPr/>
          </p:nvSpPr>
          <p:spPr bwMode="auto">
            <a:xfrm>
              <a:off x="8379813" y="1904037"/>
              <a:ext cx="6864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l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-18.3%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9148EEE5-E9C9-A14F-14BD-41F0DF3E8CDA}"/>
                </a:ext>
              </a:extLst>
            </p:cNvPr>
            <p:cNvSpPr txBox="1"/>
            <p:nvPr/>
          </p:nvSpPr>
          <p:spPr bwMode="auto">
            <a:xfrm>
              <a:off x="9936893" y="1904037"/>
              <a:ext cx="6864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l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-19.9%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42268A3-ADF3-669F-7EF8-CFB1D5CB2198}"/>
              </a:ext>
            </a:extLst>
          </p:cNvPr>
          <p:cNvGrpSpPr/>
          <p:nvPr/>
        </p:nvGrpSpPr>
        <p:grpSpPr>
          <a:xfrm>
            <a:off x="6963375" y="3706104"/>
            <a:ext cx="3844587" cy="2873338"/>
            <a:chOff x="6963375" y="3610305"/>
            <a:chExt cx="3844587" cy="2873338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627B9C8-BDE9-B3FF-2A5D-269804DF2E87}"/>
                </a:ext>
              </a:extLst>
            </p:cNvPr>
            <p:cNvSpPr txBox="1"/>
            <p:nvPr/>
          </p:nvSpPr>
          <p:spPr bwMode="auto">
            <a:xfrm>
              <a:off x="7521553" y="3610305"/>
              <a:ext cx="328640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Change in Body Weight Over Time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7B4076D-0E77-D7FD-2436-2A07052A92C4}"/>
                </a:ext>
              </a:extLst>
            </p:cNvPr>
            <p:cNvSpPr txBox="1"/>
            <p:nvPr/>
          </p:nvSpPr>
          <p:spPr bwMode="auto">
            <a:xfrm>
              <a:off x="7570742" y="6012982"/>
              <a:ext cx="305082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</a:rPr>
                <a:t>Wk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D9F213B-256A-363D-01E9-4FE0AC6B2DE9}"/>
                </a:ext>
              </a:extLst>
            </p:cNvPr>
            <p:cNvSpPr txBox="1"/>
            <p:nvPr/>
          </p:nvSpPr>
          <p:spPr bwMode="auto">
            <a:xfrm rot="16200000">
              <a:off x="5720012" y="4932503"/>
              <a:ext cx="279450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</a:rPr>
                <a:t>Change in Body Weight (%)</a:t>
              </a: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7FDF9E9E-205C-6AD0-5B88-5C6B9E9CDF11}"/>
                </a:ext>
              </a:extLst>
            </p:cNvPr>
            <p:cNvSpPr/>
            <p:nvPr/>
          </p:nvSpPr>
          <p:spPr bwMode="auto">
            <a:xfrm>
              <a:off x="7557371" y="4046927"/>
              <a:ext cx="3139951" cy="1816881"/>
            </a:xfrm>
            <a:custGeom>
              <a:avLst/>
              <a:gdLst>
                <a:gd name="connsiteX0" fmla="*/ 0 w 3139951"/>
                <a:gd name="connsiteY0" fmla="*/ 0 h 1741958"/>
                <a:gd name="connsiteX1" fmla="*/ 0 w 3139951"/>
                <a:gd name="connsiteY1" fmla="*/ 1741958 h 1741958"/>
                <a:gd name="connsiteX2" fmla="*/ 3139951 w 3139951"/>
                <a:gd name="connsiteY2" fmla="*/ 1741958 h 1741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39951" h="1741958">
                  <a:moveTo>
                    <a:pt x="0" y="0"/>
                  </a:moveTo>
                  <a:lnTo>
                    <a:pt x="0" y="1741958"/>
                  </a:lnTo>
                  <a:lnTo>
                    <a:pt x="3139951" y="1741958"/>
                  </a:lnTo>
                </a:path>
              </a:pathLst>
            </a:custGeom>
            <a:noFill/>
            <a:ln w="28575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1347B57E-BC88-6248-9ABB-686FB1855D97}"/>
                </a:ext>
              </a:extLst>
            </p:cNvPr>
            <p:cNvGrpSpPr/>
            <p:nvPr/>
          </p:nvGrpSpPr>
          <p:grpSpPr>
            <a:xfrm>
              <a:off x="7489259" y="4179745"/>
              <a:ext cx="65074" cy="1469511"/>
              <a:chOff x="7560403" y="4354042"/>
              <a:chExt cx="206405" cy="1469511"/>
            </a:xfrm>
          </p:grpSpPr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2F32B9FE-A966-A2E0-A985-3819B8C1A078}"/>
                  </a:ext>
                </a:extLst>
              </p:cNvPr>
              <p:cNvCxnSpPr/>
              <p:nvPr/>
            </p:nvCxnSpPr>
            <p:spPr bwMode="auto">
              <a:xfrm>
                <a:off x="7560403" y="4354042"/>
                <a:ext cx="20640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87BC9BCF-A6A7-F390-ACA8-03673BD8112F}"/>
                  </a:ext>
                </a:extLst>
              </p:cNvPr>
              <p:cNvCxnSpPr/>
              <p:nvPr/>
            </p:nvCxnSpPr>
            <p:spPr bwMode="auto">
              <a:xfrm>
                <a:off x="7560403" y="4647944"/>
                <a:ext cx="20640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21205BA5-A04C-0118-DE87-1554552E3D8B}"/>
                  </a:ext>
                </a:extLst>
              </p:cNvPr>
              <p:cNvCxnSpPr/>
              <p:nvPr/>
            </p:nvCxnSpPr>
            <p:spPr bwMode="auto">
              <a:xfrm>
                <a:off x="7560403" y="4941846"/>
                <a:ext cx="20640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E3C0AA17-4386-2257-8986-FDD63D130A8A}"/>
                  </a:ext>
                </a:extLst>
              </p:cNvPr>
              <p:cNvCxnSpPr/>
              <p:nvPr/>
            </p:nvCxnSpPr>
            <p:spPr bwMode="auto">
              <a:xfrm>
                <a:off x="7560403" y="5235748"/>
                <a:ext cx="20640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67DB3C08-3AA8-9EEC-D381-3445A8372E6B}"/>
                  </a:ext>
                </a:extLst>
              </p:cNvPr>
              <p:cNvCxnSpPr/>
              <p:nvPr/>
            </p:nvCxnSpPr>
            <p:spPr bwMode="auto">
              <a:xfrm>
                <a:off x="7560403" y="5529650"/>
                <a:ext cx="20640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F84D2CE5-C437-4C07-E071-638577C1C78D}"/>
                  </a:ext>
                </a:extLst>
              </p:cNvPr>
              <p:cNvCxnSpPr/>
              <p:nvPr/>
            </p:nvCxnSpPr>
            <p:spPr bwMode="auto">
              <a:xfrm>
                <a:off x="7560403" y="5823553"/>
                <a:ext cx="20640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C14DFBCB-F4F6-01BC-610E-56033A916181}"/>
                </a:ext>
              </a:extLst>
            </p:cNvPr>
            <p:cNvSpPr/>
            <p:nvPr/>
          </p:nvSpPr>
          <p:spPr bwMode="auto">
            <a:xfrm>
              <a:off x="7728559" y="4671841"/>
              <a:ext cx="2825996" cy="983802"/>
            </a:xfrm>
            <a:custGeom>
              <a:avLst/>
              <a:gdLst>
                <a:gd name="connsiteX0" fmla="*/ 0 w 2825996"/>
                <a:gd name="connsiteY0" fmla="*/ 0 h 983802"/>
                <a:gd name="connsiteX1" fmla="*/ 168026 w 2825996"/>
                <a:gd name="connsiteY1" fmla="*/ 154633 h 983802"/>
                <a:gd name="connsiteX2" fmla="*/ 332399 w 2825996"/>
                <a:gd name="connsiteY2" fmla="*/ 297089 h 983802"/>
                <a:gd name="connsiteX3" fmla="*/ 510165 w 2825996"/>
                <a:gd name="connsiteY3" fmla="*/ 431022 h 983802"/>
                <a:gd name="connsiteX4" fmla="*/ 669667 w 2825996"/>
                <a:gd name="connsiteY4" fmla="*/ 521123 h 983802"/>
                <a:gd name="connsiteX5" fmla="*/ 836475 w 2825996"/>
                <a:gd name="connsiteY5" fmla="*/ 619747 h 983802"/>
                <a:gd name="connsiteX6" fmla="*/ 1329594 w 2825996"/>
                <a:gd name="connsiteY6" fmla="*/ 787772 h 983802"/>
                <a:gd name="connsiteX7" fmla="*/ 1826365 w 2825996"/>
                <a:gd name="connsiteY7" fmla="*/ 894919 h 983802"/>
                <a:gd name="connsiteX8" fmla="*/ 2329224 w 2825996"/>
                <a:gd name="connsiteY8" fmla="*/ 970409 h 983802"/>
                <a:gd name="connsiteX9" fmla="*/ 2825996 w 2825996"/>
                <a:gd name="connsiteY9" fmla="*/ 983802 h 983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25996" h="983802">
                  <a:moveTo>
                    <a:pt x="0" y="0"/>
                  </a:moveTo>
                  <a:lnTo>
                    <a:pt x="168026" y="154633"/>
                  </a:lnTo>
                  <a:lnTo>
                    <a:pt x="332399" y="297089"/>
                  </a:lnTo>
                  <a:lnTo>
                    <a:pt x="510165" y="431022"/>
                  </a:lnTo>
                  <a:lnTo>
                    <a:pt x="669667" y="521123"/>
                  </a:lnTo>
                  <a:lnTo>
                    <a:pt x="836475" y="619747"/>
                  </a:lnTo>
                  <a:lnTo>
                    <a:pt x="1329594" y="787772"/>
                  </a:lnTo>
                  <a:lnTo>
                    <a:pt x="1826365" y="894919"/>
                  </a:lnTo>
                  <a:lnTo>
                    <a:pt x="2329224" y="970409"/>
                  </a:lnTo>
                  <a:lnTo>
                    <a:pt x="2825996" y="983802"/>
                  </a:lnTo>
                </a:path>
              </a:pathLst>
            </a:custGeom>
            <a:noFill/>
            <a:ln w="2857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7567CB4B-E88B-8369-A3D6-31CF95329C8D}"/>
                </a:ext>
              </a:extLst>
            </p:cNvPr>
            <p:cNvGrpSpPr/>
            <p:nvPr/>
          </p:nvGrpSpPr>
          <p:grpSpPr>
            <a:xfrm>
              <a:off x="7723797" y="5861016"/>
              <a:ext cx="2815554" cy="83436"/>
              <a:chOff x="7936272" y="5861015"/>
              <a:chExt cx="2815554" cy="166873"/>
            </a:xfrm>
          </p:grpSpPr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DFEF0850-D2A8-578C-C172-B8907924AA20}"/>
                  </a:ext>
                </a:extLst>
              </p:cNvPr>
              <p:cNvCxnSpPr/>
              <p:nvPr/>
            </p:nvCxnSpPr>
            <p:spPr bwMode="auto">
              <a:xfrm>
                <a:off x="7936272" y="5861015"/>
                <a:ext cx="0" cy="166873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0ACCF592-2DBE-6F53-9817-4DA06B6C447C}"/>
                  </a:ext>
                </a:extLst>
              </p:cNvPr>
              <p:cNvCxnSpPr/>
              <p:nvPr/>
            </p:nvCxnSpPr>
            <p:spPr bwMode="auto">
              <a:xfrm>
                <a:off x="8101893" y="5861015"/>
                <a:ext cx="0" cy="166873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2" name="Straight Connector 81">
                <a:extLst>
                  <a:ext uri="{FF2B5EF4-FFF2-40B4-BE49-F238E27FC236}">
                    <a16:creationId xmlns:a16="http://schemas.microsoft.com/office/drawing/2014/main" id="{9BFC22CD-4373-45F9-9161-F81A47BC4B7E}"/>
                  </a:ext>
                </a:extLst>
              </p:cNvPr>
              <p:cNvCxnSpPr/>
              <p:nvPr/>
            </p:nvCxnSpPr>
            <p:spPr bwMode="auto">
              <a:xfrm>
                <a:off x="8267514" y="5861015"/>
                <a:ext cx="0" cy="166873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34F46542-6BCF-C3CE-D581-4DA1D976A999}"/>
                  </a:ext>
                </a:extLst>
              </p:cNvPr>
              <p:cNvCxnSpPr/>
              <p:nvPr/>
            </p:nvCxnSpPr>
            <p:spPr bwMode="auto">
              <a:xfrm>
                <a:off x="8433135" y="5861015"/>
                <a:ext cx="0" cy="166873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4" name="Straight Connector 83">
                <a:extLst>
                  <a:ext uri="{FF2B5EF4-FFF2-40B4-BE49-F238E27FC236}">
                    <a16:creationId xmlns:a16="http://schemas.microsoft.com/office/drawing/2014/main" id="{14343B82-FFC8-92C8-F8E1-7D8F2CE0C894}"/>
                  </a:ext>
                </a:extLst>
              </p:cNvPr>
              <p:cNvCxnSpPr/>
              <p:nvPr/>
            </p:nvCxnSpPr>
            <p:spPr bwMode="auto">
              <a:xfrm>
                <a:off x="8598756" y="5861015"/>
                <a:ext cx="0" cy="166873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5" name="Straight Connector 84">
                <a:extLst>
                  <a:ext uri="{FF2B5EF4-FFF2-40B4-BE49-F238E27FC236}">
                    <a16:creationId xmlns:a16="http://schemas.microsoft.com/office/drawing/2014/main" id="{265E4E4A-2A04-C857-5901-2F08B349F444}"/>
                  </a:ext>
                </a:extLst>
              </p:cNvPr>
              <p:cNvCxnSpPr/>
              <p:nvPr/>
            </p:nvCxnSpPr>
            <p:spPr bwMode="auto">
              <a:xfrm>
                <a:off x="8764377" y="5861015"/>
                <a:ext cx="0" cy="166873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F2A192D3-16B8-D75F-D678-A0E6160471E5}"/>
                  </a:ext>
                </a:extLst>
              </p:cNvPr>
              <p:cNvCxnSpPr/>
              <p:nvPr/>
            </p:nvCxnSpPr>
            <p:spPr bwMode="auto">
              <a:xfrm>
                <a:off x="9261240" y="5861015"/>
                <a:ext cx="0" cy="166873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4" name="Straight Connector 93">
                <a:extLst>
                  <a:ext uri="{FF2B5EF4-FFF2-40B4-BE49-F238E27FC236}">
                    <a16:creationId xmlns:a16="http://schemas.microsoft.com/office/drawing/2014/main" id="{11B6CD92-68D7-B1DC-B774-CE7E51D67C63}"/>
                  </a:ext>
                </a:extLst>
              </p:cNvPr>
              <p:cNvCxnSpPr/>
              <p:nvPr/>
            </p:nvCxnSpPr>
            <p:spPr bwMode="auto">
              <a:xfrm>
                <a:off x="9758103" y="5861015"/>
                <a:ext cx="0" cy="166873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7" name="Straight Connector 96">
                <a:extLst>
                  <a:ext uri="{FF2B5EF4-FFF2-40B4-BE49-F238E27FC236}">
                    <a16:creationId xmlns:a16="http://schemas.microsoft.com/office/drawing/2014/main" id="{51351C6A-221D-FE2F-951C-3D4956C8F73F}"/>
                  </a:ext>
                </a:extLst>
              </p:cNvPr>
              <p:cNvCxnSpPr/>
              <p:nvPr/>
            </p:nvCxnSpPr>
            <p:spPr bwMode="auto">
              <a:xfrm>
                <a:off x="10254966" y="5861015"/>
                <a:ext cx="0" cy="166873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id="{ED0F1817-06C0-758B-00E0-795D2FA9D880}"/>
                  </a:ext>
                </a:extLst>
              </p:cNvPr>
              <p:cNvCxnSpPr/>
              <p:nvPr/>
            </p:nvCxnSpPr>
            <p:spPr bwMode="auto">
              <a:xfrm>
                <a:off x="10751826" y="5861015"/>
                <a:ext cx="0" cy="166873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20EBC664-BA51-0A55-B031-8F5BC7CDE073}"/>
                </a:ext>
              </a:extLst>
            </p:cNvPr>
            <p:cNvSpPr txBox="1"/>
            <p:nvPr/>
          </p:nvSpPr>
          <p:spPr bwMode="auto">
            <a:xfrm>
              <a:off x="8395024" y="5870480"/>
              <a:ext cx="34176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l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24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EC79CBF6-24E2-33CD-94E7-6B812FF63AB9}"/>
                </a:ext>
              </a:extLst>
            </p:cNvPr>
            <p:cNvSpPr txBox="1"/>
            <p:nvPr/>
          </p:nvSpPr>
          <p:spPr bwMode="auto">
            <a:xfrm>
              <a:off x="8218885" y="5870480"/>
              <a:ext cx="34176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l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20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2E38822C-DF20-AFB7-440A-C8C662FC8424}"/>
                </a:ext>
              </a:extLst>
            </p:cNvPr>
            <p:cNvSpPr txBox="1"/>
            <p:nvPr/>
          </p:nvSpPr>
          <p:spPr bwMode="auto">
            <a:xfrm>
              <a:off x="8048005" y="5870480"/>
              <a:ext cx="34176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l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16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00E1CB4F-1576-AEE1-8D74-76353A30DACA}"/>
                </a:ext>
              </a:extLst>
            </p:cNvPr>
            <p:cNvSpPr txBox="1"/>
            <p:nvPr/>
          </p:nvSpPr>
          <p:spPr bwMode="auto">
            <a:xfrm>
              <a:off x="7883272" y="5870480"/>
              <a:ext cx="34176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l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12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0A36609E-1826-542E-CD0A-0D45695475C5}"/>
                </a:ext>
              </a:extLst>
            </p:cNvPr>
            <p:cNvSpPr txBox="1"/>
            <p:nvPr/>
          </p:nvSpPr>
          <p:spPr bwMode="auto">
            <a:xfrm>
              <a:off x="7762183" y="5870480"/>
              <a:ext cx="26321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l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8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9E73695C-1865-F06C-94D7-2C97CF5437BA}"/>
                </a:ext>
              </a:extLst>
            </p:cNvPr>
            <p:cNvSpPr txBox="1"/>
            <p:nvPr/>
          </p:nvSpPr>
          <p:spPr bwMode="auto">
            <a:xfrm>
              <a:off x="7590415" y="5870480"/>
              <a:ext cx="26321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l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4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13697AF4-F85C-E596-04E9-BDA53FE5F307}"/>
                </a:ext>
              </a:extLst>
            </p:cNvPr>
            <p:cNvSpPr txBox="1"/>
            <p:nvPr/>
          </p:nvSpPr>
          <p:spPr bwMode="auto">
            <a:xfrm>
              <a:off x="8893662" y="5870480"/>
              <a:ext cx="34176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l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36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D7294D59-3A51-A181-1C14-C2F8EBF41342}"/>
                </a:ext>
              </a:extLst>
            </p:cNvPr>
            <p:cNvSpPr txBox="1"/>
            <p:nvPr/>
          </p:nvSpPr>
          <p:spPr bwMode="auto">
            <a:xfrm>
              <a:off x="9374746" y="5870480"/>
              <a:ext cx="34176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l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48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C7197420-EEF3-6718-62C1-4C69697387F9}"/>
                </a:ext>
              </a:extLst>
            </p:cNvPr>
            <p:cNvSpPr txBox="1"/>
            <p:nvPr/>
          </p:nvSpPr>
          <p:spPr bwMode="auto">
            <a:xfrm>
              <a:off x="9865806" y="5870480"/>
              <a:ext cx="34176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l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60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46C33F49-D9A9-FDA2-28FB-BE961FA882CC}"/>
                </a:ext>
              </a:extLst>
            </p:cNvPr>
            <p:cNvSpPr txBox="1"/>
            <p:nvPr/>
          </p:nvSpPr>
          <p:spPr bwMode="auto">
            <a:xfrm>
              <a:off x="10384251" y="5870480"/>
              <a:ext cx="34176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l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72</a:t>
              </a:r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A5BA312A-1F12-1F1B-70C3-A6D6F1CB7652}"/>
                </a:ext>
              </a:extLst>
            </p:cNvPr>
            <p:cNvSpPr/>
            <p:nvPr/>
          </p:nvSpPr>
          <p:spPr bwMode="auto">
            <a:xfrm>
              <a:off x="7729777" y="4674276"/>
              <a:ext cx="2816255" cy="922923"/>
            </a:xfrm>
            <a:custGeom>
              <a:avLst/>
              <a:gdLst>
                <a:gd name="connsiteX0" fmla="*/ 0 w 2816255"/>
                <a:gd name="connsiteY0" fmla="*/ 0 h 922923"/>
                <a:gd name="connsiteX1" fmla="*/ 168025 w 2816255"/>
                <a:gd name="connsiteY1" fmla="*/ 153415 h 922923"/>
                <a:gd name="connsiteX2" fmla="*/ 331181 w 2816255"/>
                <a:gd name="connsiteY2" fmla="*/ 287349 h 922923"/>
                <a:gd name="connsiteX3" fmla="*/ 504077 w 2816255"/>
                <a:gd name="connsiteY3" fmla="*/ 407889 h 922923"/>
                <a:gd name="connsiteX4" fmla="*/ 656274 w 2816255"/>
                <a:gd name="connsiteY4" fmla="*/ 480943 h 922923"/>
                <a:gd name="connsiteX5" fmla="*/ 830387 w 2816255"/>
                <a:gd name="connsiteY5" fmla="*/ 582002 h 922923"/>
                <a:gd name="connsiteX6" fmla="*/ 1317418 w 2816255"/>
                <a:gd name="connsiteY6" fmla="*/ 741505 h 922923"/>
                <a:gd name="connsiteX7" fmla="*/ 1820277 w 2816255"/>
                <a:gd name="connsiteY7" fmla="*/ 869350 h 922923"/>
                <a:gd name="connsiteX8" fmla="*/ 2318266 w 2816255"/>
                <a:gd name="connsiteY8" fmla="*/ 922923 h 922923"/>
                <a:gd name="connsiteX9" fmla="*/ 2816255 w 2816255"/>
                <a:gd name="connsiteY9" fmla="*/ 885179 h 922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16255" h="922923">
                  <a:moveTo>
                    <a:pt x="0" y="0"/>
                  </a:moveTo>
                  <a:lnTo>
                    <a:pt x="168025" y="153415"/>
                  </a:lnTo>
                  <a:lnTo>
                    <a:pt x="331181" y="287349"/>
                  </a:lnTo>
                  <a:lnTo>
                    <a:pt x="504077" y="407889"/>
                  </a:lnTo>
                  <a:lnTo>
                    <a:pt x="656274" y="480943"/>
                  </a:lnTo>
                  <a:lnTo>
                    <a:pt x="830387" y="582002"/>
                  </a:lnTo>
                  <a:lnTo>
                    <a:pt x="1317418" y="741505"/>
                  </a:lnTo>
                  <a:lnTo>
                    <a:pt x="1820277" y="869350"/>
                  </a:lnTo>
                  <a:lnTo>
                    <a:pt x="2318266" y="922923"/>
                  </a:lnTo>
                  <a:lnTo>
                    <a:pt x="2816255" y="885179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17979376-13AC-B49E-5538-9AF4D961426F}"/>
                </a:ext>
              </a:extLst>
            </p:cNvPr>
            <p:cNvSpPr txBox="1"/>
            <p:nvPr/>
          </p:nvSpPr>
          <p:spPr bwMode="auto">
            <a:xfrm>
              <a:off x="7287897" y="4341820"/>
              <a:ext cx="26321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0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8BA5A017-A77D-08DD-65F4-41530CAA9FF7}"/>
                </a:ext>
              </a:extLst>
            </p:cNvPr>
            <p:cNvSpPr txBox="1"/>
            <p:nvPr/>
          </p:nvSpPr>
          <p:spPr bwMode="auto">
            <a:xfrm>
              <a:off x="7241411" y="4623952"/>
              <a:ext cx="3097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-5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875074B1-1DE0-0896-5F82-DDC7C2A491DE}"/>
                </a:ext>
              </a:extLst>
            </p:cNvPr>
            <p:cNvSpPr txBox="1"/>
            <p:nvPr/>
          </p:nvSpPr>
          <p:spPr bwMode="auto">
            <a:xfrm>
              <a:off x="7162863" y="4922951"/>
              <a:ext cx="38824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-10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23B4CC53-731C-F99B-9EB4-E5EAE42B54AB}"/>
                </a:ext>
              </a:extLst>
            </p:cNvPr>
            <p:cNvSpPr txBox="1"/>
            <p:nvPr/>
          </p:nvSpPr>
          <p:spPr bwMode="auto">
            <a:xfrm>
              <a:off x="7162863" y="5216852"/>
              <a:ext cx="38824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-15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3FF282A5-010D-A5F1-8DEB-D0E65B8FB7D7}"/>
                </a:ext>
              </a:extLst>
            </p:cNvPr>
            <p:cNvSpPr txBox="1"/>
            <p:nvPr/>
          </p:nvSpPr>
          <p:spPr bwMode="auto">
            <a:xfrm>
              <a:off x="7162863" y="5515401"/>
              <a:ext cx="38824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-20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08EE33FD-E0E8-86DC-CBFB-192D8BA60F8C}"/>
                </a:ext>
              </a:extLst>
            </p:cNvPr>
            <p:cNvSpPr txBox="1"/>
            <p:nvPr/>
          </p:nvSpPr>
          <p:spPr bwMode="auto">
            <a:xfrm>
              <a:off x="7287897" y="4042019"/>
              <a:ext cx="26321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5</a:t>
              </a:r>
            </a:p>
          </p:txBody>
        </p: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77214CBB-4941-9DB7-7704-CFCA222E1AC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547600" y="5337175"/>
              <a:ext cx="0" cy="445743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CA921EAE-57F1-63EE-020E-378A9BF83FB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049125" y="5393267"/>
              <a:ext cx="0" cy="411876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A945BC67-3995-7C01-748B-0EAE3F788EF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551709" y="5354108"/>
              <a:ext cx="0" cy="385419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60286FBD-C4E6-F7CF-E67C-618244C89BA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052176" y="5248275"/>
              <a:ext cx="0" cy="343085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D358D5CC-A825-92A8-8D0F-7D80956CDA9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554760" y="5120217"/>
              <a:ext cx="0" cy="269002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82E8CF04-3C58-923B-993F-B0B7051F7A3B}"/>
                </a:ext>
              </a:extLst>
            </p:cNvPr>
            <p:cNvSpPr/>
            <p:nvPr/>
          </p:nvSpPr>
          <p:spPr bwMode="auto">
            <a:xfrm>
              <a:off x="7707178" y="4547734"/>
              <a:ext cx="2821514" cy="129052"/>
            </a:xfrm>
            <a:custGeom>
              <a:avLst/>
              <a:gdLst>
                <a:gd name="connsiteX0" fmla="*/ 0 w 2821514"/>
                <a:gd name="connsiteY0" fmla="*/ 0 h 129052"/>
                <a:gd name="connsiteX1" fmla="*/ 169864 w 2821514"/>
                <a:gd name="connsiteY1" fmla="*/ 46326 h 129052"/>
                <a:gd name="connsiteX2" fmla="*/ 341934 w 2821514"/>
                <a:gd name="connsiteY2" fmla="*/ 67284 h 129052"/>
                <a:gd name="connsiteX3" fmla="*/ 512902 w 2821514"/>
                <a:gd name="connsiteY3" fmla="*/ 83829 h 129052"/>
                <a:gd name="connsiteX4" fmla="*/ 666221 w 2821514"/>
                <a:gd name="connsiteY4" fmla="*/ 97065 h 129052"/>
                <a:gd name="connsiteX5" fmla="*/ 837188 w 2821514"/>
                <a:gd name="connsiteY5" fmla="*/ 106992 h 129052"/>
                <a:gd name="connsiteX6" fmla="*/ 1336855 w 2821514"/>
                <a:gd name="connsiteY6" fmla="*/ 129052 h 129052"/>
                <a:gd name="connsiteX7" fmla="*/ 1827697 w 2821514"/>
                <a:gd name="connsiteY7" fmla="*/ 102580 h 129052"/>
                <a:gd name="connsiteX8" fmla="*/ 2322951 w 2821514"/>
                <a:gd name="connsiteY8" fmla="*/ 105889 h 129052"/>
                <a:gd name="connsiteX9" fmla="*/ 2821514 w 2821514"/>
                <a:gd name="connsiteY9" fmla="*/ 93756 h 129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21514" h="129052">
                  <a:moveTo>
                    <a:pt x="0" y="0"/>
                  </a:moveTo>
                  <a:lnTo>
                    <a:pt x="169864" y="46326"/>
                  </a:lnTo>
                  <a:lnTo>
                    <a:pt x="341934" y="67284"/>
                  </a:lnTo>
                  <a:lnTo>
                    <a:pt x="512902" y="83829"/>
                  </a:lnTo>
                  <a:lnTo>
                    <a:pt x="666221" y="97065"/>
                  </a:lnTo>
                  <a:lnTo>
                    <a:pt x="837188" y="106992"/>
                  </a:lnTo>
                  <a:lnTo>
                    <a:pt x="1336855" y="129052"/>
                  </a:lnTo>
                  <a:lnTo>
                    <a:pt x="1827697" y="102580"/>
                  </a:lnTo>
                  <a:lnTo>
                    <a:pt x="2322951" y="105889"/>
                  </a:lnTo>
                  <a:lnTo>
                    <a:pt x="2821514" y="93756"/>
                  </a:lnTo>
                </a:path>
              </a:pathLst>
            </a:custGeom>
            <a:noFill/>
            <a:ln w="28575">
              <a:solidFill>
                <a:schemeClr val="accent3">
                  <a:lumMod val="60000"/>
                  <a:lumOff val="40000"/>
                </a:schemeClr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2600EF53-8E31-70AC-DB38-4F808E6031A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388602" y="5037667"/>
              <a:ext cx="0" cy="243602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1BD73A93-A841-E248-1E83-951B68AC796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222443" y="4964642"/>
              <a:ext cx="0" cy="220319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22C665C2-3133-D11B-4295-886C2EA509BE}"/>
                </a:ext>
              </a:extLst>
            </p:cNvPr>
            <p:cNvSpPr/>
            <p:nvPr/>
          </p:nvSpPr>
          <p:spPr bwMode="auto">
            <a:xfrm>
              <a:off x="7712693" y="4502510"/>
              <a:ext cx="2813793" cy="146701"/>
            </a:xfrm>
            <a:custGeom>
              <a:avLst/>
              <a:gdLst>
                <a:gd name="connsiteX0" fmla="*/ 0 w 2813793"/>
                <a:gd name="connsiteY0" fmla="*/ 1103 h 146701"/>
                <a:gd name="connsiteX1" fmla="*/ 157731 w 2813793"/>
                <a:gd name="connsiteY1" fmla="*/ 0 h 146701"/>
                <a:gd name="connsiteX2" fmla="*/ 319874 w 2813793"/>
                <a:gd name="connsiteY2" fmla="*/ 70593 h 146701"/>
                <a:gd name="connsiteX3" fmla="*/ 493048 w 2813793"/>
                <a:gd name="connsiteY3" fmla="*/ 75005 h 146701"/>
                <a:gd name="connsiteX4" fmla="*/ 657397 w 2813793"/>
                <a:gd name="connsiteY4" fmla="*/ 69490 h 146701"/>
                <a:gd name="connsiteX5" fmla="*/ 823952 w 2813793"/>
                <a:gd name="connsiteY5" fmla="*/ 77211 h 146701"/>
                <a:gd name="connsiteX6" fmla="*/ 1324722 w 2813793"/>
                <a:gd name="connsiteY6" fmla="*/ 145598 h 146701"/>
                <a:gd name="connsiteX7" fmla="*/ 1825491 w 2813793"/>
                <a:gd name="connsiteY7" fmla="*/ 144495 h 146701"/>
                <a:gd name="connsiteX8" fmla="*/ 2315230 w 2813793"/>
                <a:gd name="connsiteY8" fmla="*/ 146701 h 146701"/>
                <a:gd name="connsiteX9" fmla="*/ 2813793 w 2813793"/>
                <a:gd name="connsiteY9" fmla="*/ 131259 h 146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13793" h="146701">
                  <a:moveTo>
                    <a:pt x="0" y="1103"/>
                  </a:moveTo>
                  <a:lnTo>
                    <a:pt x="157731" y="0"/>
                  </a:lnTo>
                  <a:lnTo>
                    <a:pt x="319874" y="70593"/>
                  </a:lnTo>
                  <a:lnTo>
                    <a:pt x="493048" y="75005"/>
                  </a:lnTo>
                  <a:lnTo>
                    <a:pt x="657397" y="69490"/>
                  </a:lnTo>
                  <a:lnTo>
                    <a:pt x="823952" y="77211"/>
                  </a:lnTo>
                  <a:lnTo>
                    <a:pt x="1324722" y="145598"/>
                  </a:lnTo>
                  <a:lnTo>
                    <a:pt x="1825491" y="144495"/>
                  </a:lnTo>
                  <a:lnTo>
                    <a:pt x="2315230" y="146701"/>
                  </a:lnTo>
                  <a:lnTo>
                    <a:pt x="2813793" y="131259"/>
                  </a:lnTo>
                </a:path>
              </a:pathLst>
            </a:custGeom>
            <a:noFill/>
            <a:ln w="28575">
              <a:solidFill>
                <a:schemeClr val="accent3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7BF0275E-ED7B-78C5-B830-19D4E56B12D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056285" y="4866217"/>
              <a:ext cx="0" cy="18116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5A63D85B-61F3-F8A2-8106-DFD65FD111C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889068" y="4745567"/>
              <a:ext cx="0" cy="143933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34768467-6FE8-EF49-0900-951A9BA6BF6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28201" y="4627034"/>
              <a:ext cx="0" cy="101599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166" name="Group 165">
              <a:extLst>
                <a:ext uri="{FF2B5EF4-FFF2-40B4-BE49-F238E27FC236}">
                  <a16:creationId xmlns:a16="http://schemas.microsoft.com/office/drawing/2014/main" id="{B6A5A18C-F9E7-4B94-8536-B5622A5F3C9C}"/>
                </a:ext>
              </a:extLst>
            </p:cNvPr>
            <p:cNvGrpSpPr/>
            <p:nvPr/>
          </p:nvGrpSpPr>
          <p:grpSpPr>
            <a:xfrm>
              <a:off x="7698566" y="4654549"/>
              <a:ext cx="2893483" cy="1037167"/>
              <a:chOff x="7911041" y="4654549"/>
              <a:chExt cx="2893483" cy="1037167"/>
            </a:xfrm>
          </p:grpSpPr>
          <p:sp>
            <p:nvSpPr>
              <p:cNvPr id="155" name="Oval 154">
                <a:extLst>
                  <a:ext uri="{FF2B5EF4-FFF2-40B4-BE49-F238E27FC236}">
                    <a16:creationId xmlns:a16="http://schemas.microsoft.com/office/drawing/2014/main" id="{FBBA37B3-E216-F6D5-0FD2-5211D9823888}"/>
                  </a:ext>
                </a:extLst>
              </p:cNvPr>
              <p:cNvSpPr/>
              <p:nvPr/>
            </p:nvSpPr>
            <p:spPr bwMode="auto">
              <a:xfrm>
                <a:off x="7911041" y="4654549"/>
                <a:ext cx="67734" cy="67734"/>
              </a:xfrm>
              <a:prstGeom prst="ellipse">
                <a:avLst/>
              </a:prstGeom>
              <a:solidFill>
                <a:schemeClr val="accent2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57" name="Oval 156">
                <a:extLst>
                  <a:ext uri="{FF2B5EF4-FFF2-40B4-BE49-F238E27FC236}">
                    <a16:creationId xmlns:a16="http://schemas.microsoft.com/office/drawing/2014/main" id="{BB82748F-DB58-4E4E-551C-B42F16D8E01D}"/>
                  </a:ext>
                </a:extLst>
              </p:cNvPr>
              <p:cNvSpPr/>
              <p:nvPr/>
            </p:nvSpPr>
            <p:spPr bwMode="auto">
              <a:xfrm>
                <a:off x="8080375" y="4806949"/>
                <a:ext cx="67734" cy="67734"/>
              </a:xfrm>
              <a:prstGeom prst="ellipse">
                <a:avLst/>
              </a:prstGeom>
              <a:solidFill>
                <a:schemeClr val="accent2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58" name="Oval 157">
                <a:extLst>
                  <a:ext uri="{FF2B5EF4-FFF2-40B4-BE49-F238E27FC236}">
                    <a16:creationId xmlns:a16="http://schemas.microsoft.com/office/drawing/2014/main" id="{87B226C2-6110-257D-5A78-F2775A107603}"/>
                  </a:ext>
                </a:extLst>
              </p:cNvPr>
              <p:cNvSpPr/>
              <p:nvPr/>
            </p:nvSpPr>
            <p:spPr bwMode="auto">
              <a:xfrm>
                <a:off x="8249708" y="4943474"/>
                <a:ext cx="67734" cy="67734"/>
              </a:xfrm>
              <a:prstGeom prst="ellipse">
                <a:avLst/>
              </a:prstGeom>
              <a:solidFill>
                <a:schemeClr val="accent2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59" name="Oval 158">
                <a:extLst>
                  <a:ext uri="{FF2B5EF4-FFF2-40B4-BE49-F238E27FC236}">
                    <a16:creationId xmlns:a16="http://schemas.microsoft.com/office/drawing/2014/main" id="{8D16830D-D417-0A92-F3A6-76978C802C99}"/>
                  </a:ext>
                </a:extLst>
              </p:cNvPr>
              <p:cNvSpPr/>
              <p:nvPr/>
            </p:nvSpPr>
            <p:spPr bwMode="auto">
              <a:xfrm>
                <a:off x="8415866" y="5059890"/>
                <a:ext cx="67734" cy="67734"/>
              </a:xfrm>
              <a:prstGeom prst="ellipse">
                <a:avLst/>
              </a:prstGeom>
              <a:solidFill>
                <a:schemeClr val="accent2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60" name="Oval 159">
                <a:extLst>
                  <a:ext uri="{FF2B5EF4-FFF2-40B4-BE49-F238E27FC236}">
                    <a16:creationId xmlns:a16="http://schemas.microsoft.com/office/drawing/2014/main" id="{9578A80D-8199-0868-6146-5BE1B260F1CE}"/>
                  </a:ext>
                </a:extLst>
              </p:cNvPr>
              <p:cNvSpPr/>
              <p:nvPr/>
            </p:nvSpPr>
            <p:spPr bwMode="auto">
              <a:xfrm>
                <a:off x="8579907" y="5157256"/>
                <a:ext cx="67734" cy="67734"/>
              </a:xfrm>
              <a:prstGeom prst="ellipse">
                <a:avLst/>
              </a:prstGeom>
              <a:solidFill>
                <a:schemeClr val="accent2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61" name="Oval 160">
                <a:extLst>
                  <a:ext uri="{FF2B5EF4-FFF2-40B4-BE49-F238E27FC236}">
                    <a16:creationId xmlns:a16="http://schemas.microsoft.com/office/drawing/2014/main" id="{FE26F3E2-EF06-ED3A-BA06-8CB596F4BD30}"/>
                  </a:ext>
                </a:extLst>
              </p:cNvPr>
              <p:cNvSpPr/>
              <p:nvPr/>
            </p:nvSpPr>
            <p:spPr bwMode="auto">
              <a:xfrm>
                <a:off x="8739715" y="5251448"/>
                <a:ext cx="67734" cy="67734"/>
              </a:xfrm>
              <a:prstGeom prst="ellipse">
                <a:avLst/>
              </a:prstGeom>
              <a:solidFill>
                <a:schemeClr val="accent2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62" name="Oval 161">
                <a:extLst>
                  <a:ext uri="{FF2B5EF4-FFF2-40B4-BE49-F238E27FC236}">
                    <a16:creationId xmlns:a16="http://schemas.microsoft.com/office/drawing/2014/main" id="{6ADF4D00-98CE-D9DD-8A78-A87E378E1E1A}"/>
                  </a:ext>
                </a:extLst>
              </p:cNvPr>
              <p:cNvSpPr/>
              <p:nvPr/>
            </p:nvSpPr>
            <p:spPr bwMode="auto">
              <a:xfrm>
                <a:off x="9241365" y="5423956"/>
                <a:ext cx="67734" cy="67734"/>
              </a:xfrm>
              <a:prstGeom prst="ellipse">
                <a:avLst/>
              </a:prstGeom>
              <a:solidFill>
                <a:schemeClr val="accent2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63" name="Oval 162">
                <a:extLst>
                  <a:ext uri="{FF2B5EF4-FFF2-40B4-BE49-F238E27FC236}">
                    <a16:creationId xmlns:a16="http://schemas.microsoft.com/office/drawing/2014/main" id="{459FF9C9-166C-F800-DAC5-DE2700644B48}"/>
                  </a:ext>
                </a:extLst>
              </p:cNvPr>
              <p:cNvSpPr/>
              <p:nvPr/>
            </p:nvSpPr>
            <p:spPr bwMode="auto">
              <a:xfrm>
                <a:off x="9733490" y="5529790"/>
                <a:ext cx="67734" cy="67734"/>
              </a:xfrm>
              <a:prstGeom prst="ellipse">
                <a:avLst/>
              </a:prstGeom>
              <a:solidFill>
                <a:schemeClr val="accent2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64" name="Oval 163">
                <a:extLst>
                  <a:ext uri="{FF2B5EF4-FFF2-40B4-BE49-F238E27FC236}">
                    <a16:creationId xmlns:a16="http://schemas.microsoft.com/office/drawing/2014/main" id="{08752141-AEB2-9462-040F-9299C484A4BD}"/>
                  </a:ext>
                </a:extLst>
              </p:cNvPr>
              <p:cNvSpPr/>
              <p:nvPr/>
            </p:nvSpPr>
            <p:spPr bwMode="auto">
              <a:xfrm>
                <a:off x="10240431" y="5604932"/>
                <a:ext cx="67734" cy="67734"/>
              </a:xfrm>
              <a:prstGeom prst="ellipse">
                <a:avLst/>
              </a:prstGeom>
              <a:solidFill>
                <a:schemeClr val="accent2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65" name="Oval 164">
                <a:extLst>
                  <a:ext uri="{FF2B5EF4-FFF2-40B4-BE49-F238E27FC236}">
                    <a16:creationId xmlns:a16="http://schemas.microsoft.com/office/drawing/2014/main" id="{EC308D13-AA81-AADE-1564-853DC6DDA807}"/>
                  </a:ext>
                </a:extLst>
              </p:cNvPr>
              <p:cNvSpPr/>
              <p:nvPr/>
            </p:nvSpPr>
            <p:spPr bwMode="auto">
              <a:xfrm>
                <a:off x="10736790" y="5623982"/>
                <a:ext cx="67734" cy="67734"/>
              </a:xfrm>
              <a:prstGeom prst="ellipse">
                <a:avLst/>
              </a:prstGeom>
              <a:solidFill>
                <a:schemeClr val="accent2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156" name="Group 155">
              <a:extLst>
                <a:ext uri="{FF2B5EF4-FFF2-40B4-BE49-F238E27FC236}">
                  <a16:creationId xmlns:a16="http://schemas.microsoft.com/office/drawing/2014/main" id="{3A5A4C17-3E73-A74C-F60D-B7C06A87B382}"/>
                </a:ext>
              </a:extLst>
            </p:cNvPr>
            <p:cNvGrpSpPr/>
            <p:nvPr/>
          </p:nvGrpSpPr>
          <p:grpSpPr>
            <a:xfrm>
              <a:off x="7696450" y="4640791"/>
              <a:ext cx="2889251" cy="989542"/>
              <a:chOff x="7908925" y="4640791"/>
              <a:chExt cx="2889251" cy="989542"/>
            </a:xfrm>
          </p:grpSpPr>
          <p:sp>
            <p:nvSpPr>
              <p:cNvPr id="144" name="Oval 143">
                <a:extLst>
                  <a:ext uri="{FF2B5EF4-FFF2-40B4-BE49-F238E27FC236}">
                    <a16:creationId xmlns:a16="http://schemas.microsoft.com/office/drawing/2014/main" id="{8C264F97-CFF6-A1B5-6646-675530C8CE85}"/>
                  </a:ext>
                </a:extLst>
              </p:cNvPr>
              <p:cNvSpPr/>
              <p:nvPr/>
            </p:nvSpPr>
            <p:spPr bwMode="auto">
              <a:xfrm>
                <a:off x="7908925" y="4640791"/>
                <a:ext cx="67734" cy="67734"/>
              </a:xfrm>
              <a:prstGeom prst="ellipse">
                <a:avLst/>
              </a:prstGeom>
              <a:solidFill>
                <a:schemeClr val="accent1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grpSp>
            <p:nvGrpSpPr>
              <p:cNvPr id="154" name="Group 153">
                <a:extLst>
                  <a:ext uri="{FF2B5EF4-FFF2-40B4-BE49-F238E27FC236}">
                    <a16:creationId xmlns:a16="http://schemas.microsoft.com/office/drawing/2014/main" id="{3285CB4A-E4DF-AB8D-E76C-1B6C3954027C}"/>
                  </a:ext>
                </a:extLst>
              </p:cNvPr>
              <p:cNvGrpSpPr/>
              <p:nvPr/>
            </p:nvGrpSpPr>
            <p:grpSpPr>
              <a:xfrm>
                <a:off x="8070850" y="4792133"/>
                <a:ext cx="2727326" cy="838200"/>
                <a:chOff x="8070850" y="4792133"/>
                <a:chExt cx="2727326" cy="838200"/>
              </a:xfrm>
            </p:grpSpPr>
            <p:sp>
              <p:nvSpPr>
                <p:cNvPr id="145" name="Oval 144">
                  <a:extLst>
                    <a:ext uri="{FF2B5EF4-FFF2-40B4-BE49-F238E27FC236}">
                      <a16:creationId xmlns:a16="http://schemas.microsoft.com/office/drawing/2014/main" id="{28C700A1-CD89-81A9-C4C8-7BBC64B4280A}"/>
                    </a:ext>
                  </a:extLst>
                </p:cNvPr>
                <p:cNvSpPr/>
                <p:nvPr/>
              </p:nvSpPr>
              <p:spPr bwMode="auto">
                <a:xfrm>
                  <a:off x="8070850" y="4792133"/>
                  <a:ext cx="67734" cy="67734"/>
                </a:xfrm>
                <a:prstGeom prst="ellipse">
                  <a:avLst/>
                </a:prstGeom>
                <a:solidFill>
                  <a:schemeClr val="accent1"/>
                </a:solidFill>
                <a:ln w="0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algn="ctr" eaLnBrk="1" hangingPunct="1">
                    <a:spcBef>
                      <a:spcPct val="35000"/>
                    </a:spcBef>
                    <a:spcAft>
                      <a:spcPct val="25000"/>
                    </a:spcAft>
                    <a:buClr>
                      <a:schemeClr val="folHlink"/>
                    </a:buClr>
                    <a:buNone/>
                  </a:pPr>
                  <a:endParaRPr lang="en-US" sz="1800" b="0" dirty="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46" name="Oval 145">
                  <a:extLst>
                    <a:ext uri="{FF2B5EF4-FFF2-40B4-BE49-F238E27FC236}">
                      <a16:creationId xmlns:a16="http://schemas.microsoft.com/office/drawing/2014/main" id="{1995C8BF-0639-CFEB-0F1E-4174C949D8F3}"/>
                    </a:ext>
                  </a:extLst>
                </p:cNvPr>
                <p:cNvSpPr/>
                <p:nvPr/>
              </p:nvSpPr>
              <p:spPr bwMode="auto">
                <a:xfrm>
                  <a:off x="8237009" y="4927599"/>
                  <a:ext cx="67734" cy="67734"/>
                </a:xfrm>
                <a:prstGeom prst="ellipse">
                  <a:avLst/>
                </a:prstGeom>
                <a:solidFill>
                  <a:schemeClr val="accent1"/>
                </a:solidFill>
                <a:ln w="0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algn="ctr" eaLnBrk="1" hangingPunct="1">
                    <a:spcBef>
                      <a:spcPct val="35000"/>
                    </a:spcBef>
                    <a:spcAft>
                      <a:spcPct val="25000"/>
                    </a:spcAft>
                    <a:buClr>
                      <a:schemeClr val="folHlink"/>
                    </a:buClr>
                    <a:buNone/>
                  </a:pPr>
                  <a:endParaRPr lang="en-US" sz="1800" b="0" dirty="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47" name="Oval 146">
                  <a:extLst>
                    <a:ext uri="{FF2B5EF4-FFF2-40B4-BE49-F238E27FC236}">
                      <a16:creationId xmlns:a16="http://schemas.microsoft.com/office/drawing/2014/main" id="{74FD0DB8-983C-7BA6-33D1-19018490E7A2}"/>
                    </a:ext>
                  </a:extLst>
                </p:cNvPr>
                <p:cNvSpPr/>
                <p:nvPr/>
              </p:nvSpPr>
              <p:spPr bwMode="auto">
                <a:xfrm>
                  <a:off x="8401050" y="5040841"/>
                  <a:ext cx="67734" cy="67734"/>
                </a:xfrm>
                <a:prstGeom prst="ellipse">
                  <a:avLst/>
                </a:prstGeom>
                <a:solidFill>
                  <a:schemeClr val="accent1"/>
                </a:solidFill>
                <a:ln w="0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algn="ctr" eaLnBrk="1" hangingPunct="1">
                    <a:spcBef>
                      <a:spcPct val="35000"/>
                    </a:spcBef>
                    <a:spcAft>
                      <a:spcPct val="25000"/>
                    </a:spcAft>
                    <a:buClr>
                      <a:schemeClr val="folHlink"/>
                    </a:buClr>
                    <a:buNone/>
                  </a:pPr>
                  <a:endParaRPr lang="en-US" sz="1800" b="0" dirty="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48" name="Oval 147">
                  <a:extLst>
                    <a:ext uri="{FF2B5EF4-FFF2-40B4-BE49-F238E27FC236}">
                      <a16:creationId xmlns:a16="http://schemas.microsoft.com/office/drawing/2014/main" id="{A3BB273D-383A-E196-326A-18983FE86F8F}"/>
                    </a:ext>
                  </a:extLst>
                </p:cNvPr>
                <p:cNvSpPr/>
                <p:nvPr/>
              </p:nvSpPr>
              <p:spPr bwMode="auto">
                <a:xfrm>
                  <a:off x="8565092" y="5126566"/>
                  <a:ext cx="67734" cy="67734"/>
                </a:xfrm>
                <a:prstGeom prst="ellipse">
                  <a:avLst/>
                </a:prstGeom>
                <a:solidFill>
                  <a:schemeClr val="accent1"/>
                </a:solidFill>
                <a:ln w="0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algn="ctr" eaLnBrk="1" hangingPunct="1">
                    <a:spcBef>
                      <a:spcPct val="35000"/>
                    </a:spcBef>
                    <a:spcAft>
                      <a:spcPct val="25000"/>
                    </a:spcAft>
                    <a:buClr>
                      <a:schemeClr val="folHlink"/>
                    </a:buClr>
                    <a:buNone/>
                  </a:pPr>
                  <a:endParaRPr lang="en-US" sz="1800" b="0" dirty="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49" name="Oval 148">
                  <a:extLst>
                    <a:ext uri="{FF2B5EF4-FFF2-40B4-BE49-F238E27FC236}">
                      <a16:creationId xmlns:a16="http://schemas.microsoft.com/office/drawing/2014/main" id="{D5BEAFCD-CC1D-4D5A-F0BE-A1CB5408D440}"/>
                    </a:ext>
                  </a:extLst>
                </p:cNvPr>
                <p:cNvSpPr/>
                <p:nvPr/>
              </p:nvSpPr>
              <p:spPr bwMode="auto">
                <a:xfrm>
                  <a:off x="8734426" y="5217583"/>
                  <a:ext cx="67734" cy="67734"/>
                </a:xfrm>
                <a:prstGeom prst="ellipse">
                  <a:avLst/>
                </a:prstGeom>
                <a:solidFill>
                  <a:schemeClr val="accent1"/>
                </a:solidFill>
                <a:ln w="0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algn="ctr" eaLnBrk="1" hangingPunct="1">
                    <a:spcBef>
                      <a:spcPct val="35000"/>
                    </a:spcBef>
                    <a:spcAft>
                      <a:spcPct val="25000"/>
                    </a:spcAft>
                    <a:buClr>
                      <a:schemeClr val="folHlink"/>
                    </a:buClr>
                    <a:buNone/>
                  </a:pPr>
                  <a:endParaRPr lang="en-US" sz="1800" b="0" dirty="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50" name="Oval 149">
                  <a:extLst>
                    <a:ext uri="{FF2B5EF4-FFF2-40B4-BE49-F238E27FC236}">
                      <a16:creationId xmlns:a16="http://schemas.microsoft.com/office/drawing/2014/main" id="{182FF3F7-EAC4-5354-7781-C030ED858704}"/>
                    </a:ext>
                  </a:extLst>
                </p:cNvPr>
                <p:cNvSpPr/>
                <p:nvPr/>
              </p:nvSpPr>
              <p:spPr bwMode="auto">
                <a:xfrm>
                  <a:off x="9229726" y="5391150"/>
                  <a:ext cx="67734" cy="67734"/>
                </a:xfrm>
                <a:prstGeom prst="ellipse">
                  <a:avLst/>
                </a:prstGeom>
                <a:solidFill>
                  <a:schemeClr val="accent1"/>
                </a:solidFill>
                <a:ln w="0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algn="ctr" eaLnBrk="1" hangingPunct="1">
                    <a:spcBef>
                      <a:spcPct val="35000"/>
                    </a:spcBef>
                    <a:spcAft>
                      <a:spcPct val="25000"/>
                    </a:spcAft>
                    <a:buClr>
                      <a:schemeClr val="folHlink"/>
                    </a:buClr>
                    <a:buNone/>
                  </a:pPr>
                  <a:endParaRPr lang="en-US" sz="1800" b="0" dirty="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51" name="Oval 150">
                  <a:extLst>
                    <a:ext uri="{FF2B5EF4-FFF2-40B4-BE49-F238E27FC236}">
                      <a16:creationId xmlns:a16="http://schemas.microsoft.com/office/drawing/2014/main" id="{7812364F-37CB-E328-93D7-215A48F2BA10}"/>
                    </a:ext>
                  </a:extLst>
                </p:cNvPr>
                <p:cNvSpPr/>
                <p:nvPr/>
              </p:nvSpPr>
              <p:spPr bwMode="auto">
                <a:xfrm>
                  <a:off x="9731376" y="5516033"/>
                  <a:ext cx="67734" cy="67734"/>
                </a:xfrm>
                <a:prstGeom prst="ellipse">
                  <a:avLst/>
                </a:prstGeom>
                <a:solidFill>
                  <a:schemeClr val="accent1"/>
                </a:solidFill>
                <a:ln w="0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algn="ctr" eaLnBrk="1" hangingPunct="1">
                    <a:spcBef>
                      <a:spcPct val="35000"/>
                    </a:spcBef>
                    <a:spcAft>
                      <a:spcPct val="25000"/>
                    </a:spcAft>
                    <a:buClr>
                      <a:schemeClr val="folHlink"/>
                    </a:buClr>
                    <a:buNone/>
                  </a:pPr>
                  <a:endParaRPr lang="en-US" sz="1800" b="0" dirty="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52" name="Oval 151">
                  <a:extLst>
                    <a:ext uri="{FF2B5EF4-FFF2-40B4-BE49-F238E27FC236}">
                      <a16:creationId xmlns:a16="http://schemas.microsoft.com/office/drawing/2014/main" id="{6789DEC1-28C0-E8AA-0882-EB4487328BFB}"/>
                    </a:ext>
                  </a:extLst>
                </p:cNvPr>
                <p:cNvSpPr/>
                <p:nvPr/>
              </p:nvSpPr>
              <p:spPr bwMode="auto">
                <a:xfrm>
                  <a:off x="10233026" y="5562599"/>
                  <a:ext cx="67734" cy="67734"/>
                </a:xfrm>
                <a:prstGeom prst="ellipse">
                  <a:avLst/>
                </a:prstGeom>
                <a:solidFill>
                  <a:schemeClr val="accent1"/>
                </a:solidFill>
                <a:ln w="0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algn="ctr" eaLnBrk="1" hangingPunct="1">
                    <a:spcBef>
                      <a:spcPct val="35000"/>
                    </a:spcBef>
                    <a:spcAft>
                      <a:spcPct val="25000"/>
                    </a:spcAft>
                    <a:buClr>
                      <a:schemeClr val="folHlink"/>
                    </a:buClr>
                    <a:buNone/>
                  </a:pPr>
                  <a:endParaRPr lang="en-US" sz="1800" b="0" dirty="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53" name="Oval 152">
                  <a:extLst>
                    <a:ext uri="{FF2B5EF4-FFF2-40B4-BE49-F238E27FC236}">
                      <a16:creationId xmlns:a16="http://schemas.microsoft.com/office/drawing/2014/main" id="{CBEC5A9D-DBE4-926C-3575-478D5D98EDC3}"/>
                    </a:ext>
                  </a:extLst>
                </p:cNvPr>
                <p:cNvSpPr/>
                <p:nvPr/>
              </p:nvSpPr>
              <p:spPr bwMode="auto">
                <a:xfrm>
                  <a:off x="10730442" y="5530849"/>
                  <a:ext cx="67734" cy="67734"/>
                </a:xfrm>
                <a:prstGeom prst="ellipse">
                  <a:avLst/>
                </a:prstGeom>
                <a:solidFill>
                  <a:schemeClr val="accent1"/>
                </a:solidFill>
                <a:ln w="0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algn="ctr" eaLnBrk="1" hangingPunct="1">
                    <a:spcBef>
                      <a:spcPct val="35000"/>
                    </a:spcBef>
                    <a:spcAft>
                      <a:spcPct val="25000"/>
                    </a:spcAft>
                    <a:buClr>
                      <a:schemeClr val="folHlink"/>
                    </a:buClr>
                    <a:buNone/>
                  </a:pPr>
                  <a:endParaRPr lang="en-US" sz="1800" b="0" dirty="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</p:grpSp>
        </p:grp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29AB8807-6488-5630-4316-DF7C3229F25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526901" y="4217004"/>
              <a:ext cx="0" cy="823763"/>
            </a:xfrm>
            <a:prstGeom prst="line">
              <a:avLst/>
            </a:prstGeom>
            <a:noFill/>
            <a:ln w="1905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0BF863E2-5F4A-3A11-9EB8-3269960D166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031348" y="4259083"/>
              <a:ext cx="0" cy="779249"/>
            </a:xfrm>
            <a:prstGeom prst="line">
              <a:avLst/>
            </a:prstGeom>
            <a:noFill/>
            <a:ln w="1905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7920610C-D83C-8B6D-4773-E6DAD2698B9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527271" y="4285870"/>
              <a:ext cx="0" cy="719587"/>
            </a:xfrm>
            <a:prstGeom prst="line">
              <a:avLst/>
            </a:prstGeom>
            <a:noFill/>
            <a:ln w="1905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1A6AD475-B3AE-2310-306A-486D4E49943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034152" y="4330920"/>
              <a:ext cx="0" cy="633140"/>
            </a:xfrm>
            <a:prstGeom prst="line">
              <a:avLst/>
            </a:prstGeom>
            <a:noFill/>
            <a:ln w="1905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53FDFDF2-0D7E-4A09-8FF3-F26A3E9A63C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533728" y="4324832"/>
              <a:ext cx="0" cy="510165"/>
            </a:xfrm>
            <a:prstGeom prst="line">
              <a:avLst/>
            </a:prstGeom>
            <a:noFill/>
            <a:ln w="1905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0FE4F20E-DAE1-9D3A-8B13-7B132BF5D69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370572" y="4341820"/>
              <a:ext cx="0" cy="461520"/>
            </a:xfrm>
            <a:prstGeom prst="line">
              <a:avLst/>
            </a:prstGeom>
            <a:noFill/>
            <a:ln w="1905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CD29EE23-5699-7775-70B9-F4F11DF0163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202546" y="4368665"/>
              <a:ext cx="0" cy="403018"/>
            </a:xfrm>
            <a:prstGeom prst="line">
              <a:avLst/>
            </a:prstGeom>
            <a:noFill/>
            <a:ln w="1905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B8ABADF9-6D5C-D224-EAC4-FBEA1EBD7F4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039391" y="4407627"/>
              <a:ext cx="0" cy="327528"/>
            </a:xfrm>
            <a:prstGeom prst="line">
              <a:avLst/>
            </a:prstGeom>
            <a:noFill/>
            <a:ln w="1905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FDEEC854-75E8-4CD4-58C9-2DCEAE4407C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872583" y="4380840"/>
              <a:ext cx="0" cy="254474"/>
            </a:xfrm>
            <a:prstGeom prst="line">
              <a:avLst/>
            </a:prstGeom>
            <a:noFill/>
            <a:ln w="1905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593D7C59-FEA6-F7F9-77B1-05AD4F620DC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05775" y="4413715"/>
              <a:ext cx="0" cy="181419"/>
            </a:xfrm>
            <a:prstGeom prst="line">
              <a:avLst/>
            </a:prstGeom>
            <a:noFill/>
            <a:ln w="1905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210" name="Group 209">
              <a:extLst>
                <a:ext uri="{FF2B5EF4-FFF2-40B4-BE49-F238E27FC236}">
                  <a16:creationId xmlns:a16="http://schemas.microsoft.com/office/drawing/2014/main" id="{9D73E4B8-6246-D3A8-9B37-B4A6E6D32D2D}"/>
                </a:ext>
              </a:extLst>
            </p:cNvPr>
            <p:cNvGrpSpPr/>
            <p:nvPr/>
          </p:nvGrpSpPr>
          <p:grpSpPr>
            <a:xfrm>
              <a:off x="7676901" y="4517133"/>
              <a:ext cx="2888860" cy="194363"/>
              <a:chOff x="7889376" y="4517133"/>
              <a:chExt cx="2888860" cy="194363"/>
            </a:xfrm>
          </p:grpSpPr>
          <p:sp>
            <p:nvSpPr>
              <p:cNvPr id="198" name="Oval 197">
                <a:extLst>
                  <a:ext uri="{FF2B5EF4-FFF2-40B4-BE49-F238E27FC236}">
                    <a16:creationId xmlns:a16="http://schemas.microsoft.com/office/drawing/2014/main" id="{022F787D-4530-E67E-6C52-EBC15C9E1D42}"/>
                  </a:ext>
                </a:extLst>
              </p:cNvPr>
              <p:cNvSpPr/>
              <p:nvPr/>
            </p:nvSpPr>
            <p:spPr bwMode="auto">
              <a:xfrm>
                <a:off x="7889376" y="4517133"/>
                <a:ext cx="67734" cy="67734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grpSp>
            <p:nvGrpSpPr>
              <p:cNvPr id="208" name="Group 207">
                <a:extLst>
                  <a:ext uri="{FF2B5EF4-FFF2-40B4-BE49-F238E27FC236}">
                    <a16:creationId xmlns:a16="http://schemas.microsoft.com/office/drawing/2014/main" id="{5352B43F-144A-BEBC-2615-500777B266DC}"/>
                  </a:ext>
                </a:extLst>
              </p:cNvPr>
              <p:cNvGrpSpPr/>
              <p:nvPr/>
            </p:nvGrpSpPr>
            <p:grpSpPr>
              <a:xfrm>
                <a:off x="8056184" y="4560966"/>
                <a:ext cx="2722052" cy="150530"/>
                <a:chOff x="8056184" y="4560966"/>
                <a:chExt cx="2722052" cy="150530"/>
              </a:xfrm>
            </p:grpSpPr>
            <p:sp>
              <p:nvSpPr>
                <p:cNvPr id="199" name="Oval 198">
                  <a:extLst>
                    <a:ext uri="{FF2B5EF4-FFF2-40B4-BE49-F238E27FC236}">
                      <a16:creationId xmlns:a16="http://schemas.microsoft.com/office/drawing/2014/main" id="{25461426-7468-F669-4BEB-04F573FFAB8D}"/>
                    </a:ext>
                  </a:extLst>
                </p:cNvPr>
                <p:cNvSpPr/>
                <p:nvPr/>
              </p:nvSpPr>
              <p:spPr bwMode="auto">
                <a:xfrm>
                  <a:off x="8056184" y="4560966"/>
                  <a:ext cx="67734" cy="67734"/>
                </a:xfrm>
                <a:prstGeom prst="ellipse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 w="0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algn="ctr" eaLnBrk="1" hangingPunct="1">
                    <a:spcBef>
                      <a:spcPct val="35000"/>
                    </a:spcBef>
                    <a:spcAft>
                      <a:spcPct val="25000"/>
                    </a:spcAft>
                    <a:buClr>
                      <a:schemeClr val="folHlink"/>
                    </a:buClr>
                    <a:buNone/>
                  </a:pPr>
                  <a:endParaRPr lang="en-US" sz="1800" b="0" dirty="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200" name="Oval 199">
                  <a:extLst>
                    <a:ext uri="{FF2B5EF4-FFF2-40B4-BE49-F238E27FC236}">
                      <a16:creationId xmlns:a16="http://schemas.microsoft.com/office/drawing/2014/main" id="{B91AA023-64D8-47D5-85BE-E74CB1730E90}"/>
                    </a:ext>
                  </a:extLst>
                </p:cNvPr>
                <p:cNvSpPr/>
                <p:nvPr/>
              </p:nvSpPr>
              <p:spPr bwMode="auto">
                <a:xfrm>
                  <a:off x="8225427" y="4580448"/>
                  <a:ext cx="67734" cy="67734"/>
                </a:xfrm>
                <a:prstGeom prst="ellipse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 w="0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algn="ctr" eaLnBrk="1" hangingPunct="1">
                    <a:spcBef>
                      <a:spcPct val="35000"/>
                    </a:spcBef>
                    <a:spcAft>
                      <a:spcPct val="25000"/>
                    </a:spcAft>
                    <a:buClr>
                      <a:schemeClr val="folHlink"/>
                    </a:buClr>
                    <a:buNone/>
                  </a:pPr>
                  <a:endParaRPr lang="en-US" sz="1800" b="0" dirty="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201" name="Oval 200">
                  <a:extLst>
                    <a:ext uri="{FF2B5EF4-FFF2-40B4-BE49-F238E27FC236}">
                      <a16:creationId xmlns:a16="http://schemas.microsoft.com/office/drawing/2014/main" id="{C24FD35E-F5D8-6D67-B3D9-3D1691042C3F}"/>
                    </a:ext>
                  </a:extLst>
                </p:cNvPr>
                <p:cNvSpPr/>
                <p:nvPr/>
              </p:nvSpPr>
              <p:spPr bwMode="auto">
                <a:xfrm>
                  <a:off x="8397106" y="4601147"/>
                  <a:ext cx="67734" cy="67734"/>
                </a:xfrm>
                <a:prstGeom prst="ellipse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 w="0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algn="ctr" eaLnBrk="1" hangingPunct="1">
                    <a:spcBef>
                      <a:spcPct val="35000"/>
                    </a:spcBef>
                    <a:spcAft>
                      <a:spcPct val="25000"/>
                    </a:spcAft>
                    <a:buClr>
                      <a:schemeClr val="folHlink"/>
                    </a:buClr>
                    <a:buNone/>
                  </a:pPr>
                  <a:endParaRPr lang="en-US" sz="1800" b="0" dirty="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202" name="Oval 201">
                  <a:extLst>
                    <a:ext uri="{FF2B5EF4-FFF2-40B4-BE49-F238E27FC236}">
                      <a16:creationId xmlns:a16="http://schemas.microsoft.com/office/drawing/2014/main" id="{6D137209-F1D9-5572-DD88-40FDDAE22943}"/>
                    </a:ext>
                  </a:extLst>
                </p:cNvPr>
                <p:cNvSpPr/>
                <p:nvPr/>
              </p:nvSpPr>
              <p:spPr bwMode="auto">
                <a:xfrm>
                  <a:off x="8550521" y="4606017"/>
                  <a:ext cx="67734" cy="67734"/>
                </a:xfrm>
                <a:prstGeom prst="ellipse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 w="0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algn="ctr" eaLnBrk="1" hangingPunct="1">
                    <a:spcBef>
                      <a:spcPct val="35000"/>
                    </a:spcBef>
                    <a:spcAft>
                      <a:spcPct val="25000"/>
                    </a:spcAft>
                    <a:buClr>
                      <a:schemeClr val="folHlink"/>
                    </a:buClr>
                    <a:buNone/>
                  </a:pPr>
                  <a:endParaRPr lang="en-US" sz="1800" b="0" dirty="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203" name="Oval 202">
                  <a:extLst>
                    <a:ext uri="{FF2B5EF4-FFF2-40B4-BE49-F238E27FC236}">
                      <a16:creationId xmlns:a16="http://schemas.microsoft.com/office/drawing/2014/main" id="{DC8A6F1F-84BA-A9A4-D99F-4C648F229676}"/>
                    </a:ext>
                  </a:extLst>
                </p:cNvPr>
                <p:cNvSpPr/>
                <p:nvPr/>
              </p:nvSpPr>
              <p:spPr bwMode="auto">
                <a:xfrm>
                  <a:off x="8723417" y="4623063"/>
                  <a:ext cx="67734" cy="67734"/>
                </a:xfrm>
                <a:prstGeom prst="ellipse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 w="0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algn="ctr" eaLnBrk="1" hangingPunct="1">
                    <a:spcBef>
                      <a:spcPct val="35000"/>
                    </a:spcBef>
                    <a:spcAft>
                      <a:spcPct val="25000"/>
                    </a:spcAft>
                    <a:buClr>
                      <a:schemeClr val="folHlink"/>
                    </a:buClr>
                    <a:buNone/>
                  </a:pPr>
                  <a:endParaRPr lang="en-US" sz="1800" b="0" dirty="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204" name="Oval 203">
                  <a:extLst>
                    <a:ext uri="{FF2B5EF4-FFF2-40B4-BE49-F238E27FC236}">
                      <a16:creationId xmlns:a16="http://schemas.microsoft.com/office/drawing/2014/main" id="{CC757687-8E01-E940-C827-C368AF5264A9}"/>
                    </a:ext>
                  </a:extLst>
                </p:cNvPr>
                <p:cNvSpPr/>
                <p:nvPr/>
              </p:nvSpPr>
              <p:spPr bwMode="auto">
                <a:xfrm>
                  <a:off x="9217753" y="4643762"/>
                  <a:ext cx="67734" cy="67734"/>
                </a:xfrm>
                <a:prstGeom prst="ellipse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 w="0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algn="ctr" eaLnBrk="1" hangingPunct="1">
                    <a:spcBef>
                      <a:spcPct val="35000"/>
                    </a:spcBef>
                    <a:spcAft>
                      <a:spcPct val="25000"/>
                    </a:spcAft>
                    <a:buClr>
                      <a:schemeClr val="folHlink"/>
                    </a:buClr>
                    <a:buNone/>
                  </a:pPr>
                  <a:endParaRPr lang="en-US" sz="1800" b="0" dirty="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205" name="Oval 204">
                  <a:extLst>
                    <a:ext uri="{FF2B5EF4-FFF2-40B4-BE49-F238E27FC236}">
                      <a16:creationId xmlns:a16="http://schemas.microsoft.com/office/drawing/2014/main" id="{778FE0B8-8C9D-92CA-729A-44E62BF5C174}"/>
                    </a:ext>
                  </a:extLst>
                </p:cNvPr>
                <p:cNvSpPr/>
                <p:nvPr/>
              </p:nvSpPr>
              <p:spPr bwMode="auto">
                <a:xfrm>
                  <a:off x="9713307" y="4616976"/>
                  <a:ext cx="67734" cy="67734"/>
                </a:xfrm>
                <a:prstGeom prst="ellipse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 w="0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algn="ctr" eaLnBrk="1" hangingPunct="1">
                    <a:spcBef>
                      <a:spcPct val="35000"/>
                    </a:spcBef>
                    <a:spcAft>
                      <a:spcPct val="25000"/>
                    </a:spcAft>
                    <a:buClr>
                      <a:schemeClr val="folHlink"/>
                    </a:buClr>
                    <a:buNone/>
                  </a:pPr>
                  <a:endParaRPr lang="en-US" sz="1800" b="0" dirty="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206" name="Oval 205">
                  <a:extLst>
                    <a:ext uri="{FF2B5EF4-FFF2-40B4-BE49-F238E27FC236}">
                      <a16:creationId xmlns:a16="http://schemas.microsoft.com/office/drawing/2014/main" id="{94017D12-4559-69EC-5A2C-D0C4379EAA97}"/>
                    </a:ext>
                  </a:extLst>
                </p:cNvPr>
                <p:cNvSpPr/>
                <p:nvPr/>
              </p:nvSpPr>
              <p:spPr bwMode="auto">
                <a:xfrm>
                  <a:off x="10216166" y="4618193"/>
                  <a:ext cx="67734" cy="67734"/>
                </a:xfrm>
                <a:prstGeom prst="ellipse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 w="0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algn="ctr" eaLnBrk="1" hangingPunct="1">
                    <a:spcBef>
                      <a:spcPct val="35000"/>
                    </a:spcBef>
                    <a:spcAft>
                      <a:spcPct val="25000"/>
                    </a:spcAft>
                    <a:buClr>
                      <a:schemeClr val="folHlink"/>
                    </a:buClr>
                    <a:buNone/>
                  </a:pPr>
                  <a:endParaRPr lang="en-US" sz="1800" b="0" dirty="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207" name="Oval 206">
                  <a:extLst>
                    <a:ext uri="{FF2B5EF4-FFF2-40B4-BE49-F238E27FC236}">
                      <a16:creationId xmlns:a16="http://schemas.microsoft.com/office/drawing/2014/main" id="{9F950B34-6F5E-FD2B-9463-ED46FB3F3E1F}"/>
                    </a:ext>
                  </a:extLst>
                </p:cNvPr>
                <p:cNvSpPr/>
                <p:nvPr/>
              </p:nvSpPr>
              <p:spPr bwMode="auto">
                <a:xfrm>
                  <a:off x="10710502" y="4603582"/>
                  <a:ext cx="67734" cy="67734"/>
                </a:xfrm>
                <a:prstGeom prst="ellipse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 w="0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algn="ctr" eaLnBrk="1" hangingPunct="1">
                    <a:spcBef>
                      <a:spcPct val="35000"/>
                    </a:spcBef>
                    <a:spcAft>
                      <a:spcPct val="25000"/>
                    </a:spcAft>
                    <a:buClr>
                      <a:schemeClr val="folHlink"/>
                    </a:buClr>
                    <a:buNone/>
                  </a:pPr>
                  <a:endParaRPr lang="en-US" sz="1800" b="0" dirty="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220" name="Group 219">
              <a:extLst>
                <a:ext uri="{FF2B5EF4-FFF2-40B4-BE49-F238E27FC236}">
                  <a16:creationId xmlns:a16="http://schemas.microsoft.com/office/drawing/2014/main" id="{EEE68BF9-803A-CE13-3461-A0922F0D44D4}"/>
                </a:ext>
              </a:extLst>
            </p:cNvPr>
            <p:cNvGrpSpPr/>
            <p:nvPr/>
          </p:nvGrpSpPr>
          <p:grpSpPr>
            <a:xfrm>
              <a:off x="7676901" y="4469154"/>
              <a:ext cx="2884310" cy="217312"/>
              <a:chOff x="7889376" y="4469154"/>
              <a:chExt cx="2884310" cy="217312"/>
            </a:xfrm>
          </p:grpSpPr>
          <p:sp>
            <p:nvSpPr>
              <p:cNvPr id="209" name="Oval 208">
                <a:extLst>
                  <a:ext uri="{FF2B5EF4-FFF2-40B4-BE49-F238E27FC236}">
                    <a16:creationId xmlns:a16="http://schemas.microsoft.com/office/drawing/2014/main" id="{FE369F7D-EAA9-1FE7-960A-61F92D2E724A}"/>
                  </a:ext>
                </a:extLst>
              </p:cNvPr>
              <p:cNvSpPr/>
              <p:nvPr/>
            </p:nvSpPr>
            <p:spPr bwMode="auto">
              <a:xfrm>
                <a:off x="7889376" y="4473388"/>
                <a:ext cx="67734" cy="67734"/>
              </a:xfrm>
              <a:prstGeom prst="ellipse">
                <a:avLst/>
              </a:prstGeom>
              <a:solidFill>
                <a:schemeClr val="accent3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11" name="Oval 210">
                <a:extLst>
                  <a:ext uri="{FF2B5EF4-FFF2-40B4-BE49-F238E27FC236}">
                    <a16:creationId xmlns:a16="http://schemas.microsoft.com/office/drawing/2014/main" id="{2EABCE69-B6E8-6B36-03D4-75182C11925C}"/>
                  </a:ext>
                </a:extLst>
              </p:cNvPr>
              <p:cNvSpPr/>
              <p:nvPr/>
            </p:nvSpPr>
            <p:spPr bwMode="auto">
              <a:xfrm>
                <a:off x="8046009" y="4469154"/>
                <a:ext cx="67734" cy="67734"/>
              </a:xfrm>
              <a:prstGeom prst="ellipse">
                <a:avLst/>
              </a:prstGeom>
              <a:solidFill>
                <a:schemeClr val="accent3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12" name="Oval 211">
                <a:extLst>
                  <a:ext uri="{FF2B5EF4-FFF2-40B4-BE49-F238E27FC236}">
                    <a16:creationId xmlns:a16="http://schemas.microsoft.com/office/drawing/2014/main" id="{CF118B47-BB17-F836-50FD-5D1FBE9EC7FD}"/>
                  </a:ext>
                </a:extLst>
              </p:cNvPr>
              <p:cNvSpPr/>
              <p:nvPr/>
            </p:nvSpPr>
            <p:spPr bwMode="auto">
              <a:xfrm>
                <a:off x="8213931" y="4536888"/>
                <a:ext cx="67734" cy="67734"/>
              </a:xfrm>
              <a:prstGeom prst="ellipse">
                <a:avLst/>
              </a:prstGeom>
              <a:solidFill>
                <a:schemeClr val="accent3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13" name="Oval 212">
                <a:extLst>
                  <a:ext uri="{FF2B5EF4-FFF2-40B4-BE49-F238E27FC236}">
                    <a16:creationId xmlns:a16="http://schemas.microsoft.com/office/drawing/2014/main" id="{786CD654-C0B3-B8EA-8E21-3929D3554AEF}"/>
                  </a:ext>
                </a:extLst>
              </p:cNvPr>
              <p:cNvSpPr/>
              <p:nvPr/>
            </p:nvSpPr>
            <p:spPr bwMode="auto">
              <a:xfrm>
                <a:off x="8383264" y="4541121"/>
                <a:ext cx="67734" cy="67734"/>
              </a:xfrm>
              <a:prstGeom prst="ellipse">
                <a:avLst/>
              </a:prstGeom>
              <a:solidFill>
                <a:schemeClr val="accent3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14" name="Oval 213">
                <a:extLst>
                  <a:ext uri="{FF2B5EF4-FFF2-40B4-BE49-F238E27FC236}">
                    <a16:creationId xmlns:a16="http://schemas.microsoft.com/office/drawing/2014/main" id="{396047B3-23D7-74AD-62AC-0892DC353C02}"/>
                  </a:ext>
                </a:extLst>
              </p:cNvPr>
              <p:cNvSpPr/>
              <p:nvPr/>
            </p:nvSpPr>
            <p:spPr bwMode="auto">
              <a:xfrm>
                <a:off x="8552598" y="4542532"/>
                <a:ext cx="67734" cy="67734"/>
              </a:xfrm>
              <a:prstGeom prst="ellipse">
                <a:avLst/>
              </a:prstGeom>
              <a:solidFill>
                <a:schemeClr val="accent3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15" name="Oval 214">
                <a:extLst>
                  <a:ext uri="{FF2B5EF4-FFF2-40B4-BE49-F238E27FC236}">
                    <a16:creationId xmlns:a16="http://schemas.microsoft.com/office/drawing/2014/main" id="{7D2E2975-AE23-F5B4-9C8A-D7F0436303B8}"/>
                  </a:ext>
                </a:extLst>
              </p:cNvPr>
              <p:cNvSpPr/>
              <p:nvPr/>
            </p:nvSpPr>
            <p:spPr bwMode="auto">
              <a:xfrm>
                <a:off x="8716286" y="4549588"/>
                <a:ext cx="67734" cy="67734"/>
              </a:xfrm>
              <a:prstGeom prst="ellipse">
                <a:avLst/>
              </a:prstGeom>
              <a:solidFill>
                <a:schemeClr val="accent3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16" name="Oval 215">
                <a:extLst>
                  <a:ext uri="{FF2B5EF4-FFF2-40B4-BE49-F238E27FC236}">
                    <a16:creationId xmlns:a16="http://schemas.microsoft.com/office/drawing/2014/main" id="{F740AFD6-DF3E-E455-E934-E858DDC654C3}"/>
                  </a:ext>
                </a:extLst>
              </p:cNvPr>
              <p:cNvSpPr/>
              <p:nvPr/>
            </p:nvSpPr>
            <p:spPr bwMode="auto">
              <a:xfrm>
                <a:off x="9212997" y="4618732"/>
                <a:ext cx="67734" cy="67734"/>
              </a:xfrm>
              <a:prstGeom prst="ellipse">
                <a:avLst/>
              </a:prstGeom>
              <a:solidFill>
                <a:schemeClr val="accent3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17" name="Oval 216">
                <a:extLst>
                  <a:ext uri="{FF2B5EF4-FFF2-40B4-BE49-F238E27FC236}">
                    <a16:creationId xmlns:a16="http://schemas.microsoft.com/office/drawing/2014/main" id="{41855BF1-CA80-A151-A806-36A1CA6C6397}"/>
                  </a:ext>
                </a:extLst>
              </p:cNvPr>
              <p:cNvSpPr/>
              <p:nvPr/>
            </p:nvSpPr>
            <p:spPr bwMode="auto">
              <a:xfrm>
                <a:off x="9715352" y="4615910"/>
                <a:ext cx="67734" cy="67734"/>
              </a:xfrm>
              <a:prstGeom prst="ellipse">
                <a:avLst/>
              </a:prstGeom>
              <a:solidFill>
                <a:schemeClr val="accent3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18" name="Oval 217">
                <a:extLst>
                  <a:ext uri="{FF2B5EF4-FFF2-40B4-BE49-F238E27FC236}">
                    <a16:creationId xmlns:a16="http://schemas.microsoft.com/office/drawing/2014/main" id="{46F40895-9A12-4237-876B-907D1B587E65}"/>
                  </a:ext>
                </a:extLst>
              </p:cNvPr>
              <p:cNvSpPr/>
              <p:nvPr/>
            </p:nvSpPr>
            <p:spPr bwMode="auto">
              <a:xfrm>
                <a:off x="10209241" y="4611677"/>
                <a:ext cx="67734" cy="67734"/>
              </a:xfrm>
              <a:prstGeom prst="ellipse">
                <a:avLst/>
              </a:prstGeom>
              <a:solidFill>
                <a:schemeClr val="accent3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19" name="Oval 218">
                <a:extLst>
                  <a:ext uri="{FF2B5EF4-FFF2-40B4-BE49-F238E27FC236}">
                    <a16:creationId xmlns:a16="http://schemas.microsoft.com/office/drawing/2014/main" id="{327A025C-D02F-5EE1-BF31-772901EFB9C7}"/>
                  </a:ext>
                </a:extLst>
              </p:cNvPr>
              <p:cNvSpPr/>
              <p:nvPr/>
            </p:nvSpPr>
            <p:spPr bwMode="auto">
              <a:xfrm>
                <a:off x="10705952" y="4596155"/>
                <a:ext cx="67734" cy="67734"/>
              </a:xfrm>
              <a:prstGeom prst="ellipse">
                <a:avLst/>
              </a:prstGeom>
              <a:solidFill>
                <a:schemeClr val="accent3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B40FD17C-1C3F-F22E-A6AA-079C2C177564}"/>
                </a:ext>
              </a:extLst>
            </p:cNvPr>
            <p:cNvSpPr txBox="1"/>
            <p:nvPr/>
          </p:nvSpPr>
          <p:spPr bwMode="auto">
            <a:xfrm>
              <a:off x="7831181" y="5334135"/>
              <a:ext cx="99969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l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Placebo</a:t>
              </a:r>
            </a:p>
            <a:p>
              <a:pPr algn="l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Tirzepatide</a:t>
              </a:r>
            </a:p>
          </p:txBody>
        </p: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F85EC148-E513-DC5F-D0F3-5943565E605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664691" y="5492317"/>
              <a:ext cx="207892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0BB89910-FDC8-D64A-8277-818B2AB13BC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664691" y="5713636"/>
              <a:ext cx="207892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29" name="Oval 228">
              <a:extLst>
                <a:ext uri="{FF2B5EF4-FFF2-40B4-BE49-F238E27FC236}">
                  <a16:creationId xmlns:a16="http://schemas.microsoft.com/office/drawing/2014/main" id="{C68C6E2D-51B7-C466-782D-0159D7053F12}"/>
                </a:ext>
              </a:extLst>
            </p:cNvPr>
            <p:cNvSpPr/>
            <p:nvPr/>
          </p:nvSpPr>
          <p:spPr bwMode="auto">
            <a:xfrm>
              <a:off x="7733831" y="5454990"/>
              <a:ext cx="67734" cy="67734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30" name="Oval 229">
              <a:extLst>
                <a:ext uri="{FF2B5EF4-FFF2-40B4-BE49-F238E27FC236}">
                  <a16:creationId xmlns:a16="http://schemas.microsoft.com/office/drawing/2014/main" id="{82F9F5BE-E1EB-6885-CB1E-8A8564CA47D7}"/>
                </a:ext>
              </a:extLst>
            </p:cNvPr>
            <p:cNvSpPr/>
            <p:nvPr/>
          </p:nvSpPr>
          <p:spPr bwMode="auto">
            <a:xfrm>
              <a:off x="7733831" y="5680122"/>
              <a:ext cx="67734" cy="67734"/>
            </a:xfrm>
            <a:prstGeom prst="ellipse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0D175851-601D-5585-B2D5-C14CC75FC7BD}"/>
              </a:ext>
            </a:extLst>
          </p:cNvPr>
          <p:cNvSpPr txBox="1"/>
          <p:nvPr/>
        </p:nvSpPr>
        <p:spPr bwMode="auto">
          <a:xfrm>
            <a:off x="7624248" y="3971851"/>
            <a:ext cx="183140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i="1" dirty="0">
                <a:solidFill>
                  <a:schemeClr val="bg1"/>
                </a:solidFill>
                <a:latin typeface="Calibri" panose="020F0502020204030204" pitchFamily="34" charset="0"/>
              </a:rPr>
              <a:t>MC4R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  <a:t> Mutation carriers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8927129-9089-D949-9CEB-F622FB9380BD}"/>
              </a:ext>
            </a:extLst>
          </p:cNvPr>
          <p:cNvSpPr txBox="1"/>
          <p:nvPr/>
        </p:nvSpPr>
        <p:spPr bwMode="auto">
          <a:xfrm>
            <a:off x="7624248" y="4128389"/>
            <a:ext cx="169527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  <a:t>Noncarriers</a:t>
            </a: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20425846-487B-73CE-7CF1-69D904CA42BE}"/>
              </a:ext>
            </a:extLst>
          </p:cNvPr>
          <p:cNvCxnSpPr>
            <a:cxnSpLocks/>
          </p:cNvCxnSpPr>
          <p:nvPr/>
        </p:nvCxnSpPr>
        <p:spPr bwMode="auto">
          <a:xfrm>
            <a:off x="9276172" y="4110350"/>
            <a:ext cx="220227" cy="1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C4ADB2E7-7292-34B1-062B-433D342EA9EA}"/>
              </a:ext>
            </a:extLst>
          </p:cNvPr>
          <p:cNvCxnSpPr>
            <a:cxnSpLocks/>
          </p:cNvCxnSpPr>
          <p:nvPr/>
        </p:nvCxnSpPr>
        <p:spPr bwMode="auto">
          <a:xfrm>
            <a:off x="8511309" y="4269634"/>
            <a:ext cx="220227" cy="1"/>
          </a:xfrm>
          <a:prstGeom prst="line">
            <a:avLst/>
          </a:prstGeom>
          <a:noFill/>
          <a:ln w="28575" cap="flat" cmpd="sng" algn="ctr">
            <a:solidFill>
              <a:schemeClr val="tx2">
                <a:lumMod val="9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7722282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CB80B6-5597-D8C7-AFB0-F72F0DDCA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FADB3-27C8-701F-0252-E8C07AB29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SURMOUNT-OSA Post Hoc Analyses: OSA Measures Improved With Greater </a:t>
            </a:r>
            <a:r>
              <a:rPr lang="en-US" sz="3200" dirty="0" err="1"/>
              <a:t>Tirzepatide</a:t>
            </a:r>
            <a:r>
              <a:rPr lang="en-US" sz="3200" dirty="0"/>
              <a:t>-Induced Weight Loss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9B8B99AB-9466-B03A-66D2-DA4C72821F98}"/>
              </a:ext>
            </a:extLst>
          </p:cNvPr>
          <p:cNvSpPr txBox="1">
            <a:spLocks/>
          </p:cNvSpPr>
          <p:nvPr/>
        </p:nvSpPr>
        <p:spPr bwMode="auto">
          <a:xfrm>
            <a:off x="601820" y="1414412"/>
            <a:ext cx="10880384" cy="756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sz="2000" b="0" kern="0" dirty="0"/>
              <a:t>2 double-blind, placebo-controlled, randomized phase III trials in adults with BMI ≥30 kg/m</a:t>
            </a:r>
            <a:r>
              <a:rPr lang="en-US" sz="2000" b="0" kern="0" baseline="30000" dirty="0"/>
              <a:t>2</a:t>
            </a:r>
            <a:r>
              <a:rPr lang="en-US" sz="2000" b="0" kern="0" dirty="0"/>
              <a:t> and moderate to severe OSA (study 1 did not allow PAP use, while study 2 allowed PAP therapy)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CE5E8525-DB90-4C68-D79A-D7CA7F946E6A}"/>
              </a:ext>
            </a:extLst>
          </p:cNvPr>
          <p:cNvGrpSpPr/>
          <p:nvPr/>
        </p:nvGrpSpPr>
        <p:grpSpPr>
          <a:xfrm>
            <a:off x="2238121" y="4072873"/>
            <a:ext cx="230759" cy="273872"/>
            <a:chOff x="1569048" y="3872151"/>
            <a:chExt cx="230759" cy="273872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AA4B5936-7597-83E0-BB4A-2347A9F466E9}"/>
                </a:ext>
              </a:extLst>
            </p:cNvPr>
            <p:cNvCxnSpPr/>
            <p:nvPr/>
          </p:nvCxnSpPr>
          <p:spPr bwMode="auto">
            <a:xfrm>
              <a:off x="1569048" y="4146023"/>
              <a:ext cx="23075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1A63077-C553-BC98-39DB-56BC09AEAB8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671638" y="3872151"/>
              <a:ext cx="0" cy="26272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EABBA848-1531-9E75-ABE5-C9242DFB35C5}"/>
              </a:ext>
            </a:extLst>
          </p:cNvPr>
          <p:cNvGrpSpPr/>
          <p:nvPr/>
        </p:nvGrpSpPr>
        <p:grpSpPr>
          <a:xfrm>
            <a:off x="2878201" y="4280285"/>
            <a:ext cx="230759" cy="273872"/>
            <a:chOff x="1569048" y="3872151"/>
            <a:chExt cx="230759" cy="273872"/>
          </a:xfrm>
        </p:grpSpPr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6A966F3E-2097-C0BD-0C4D-8A2386DD042B}"/>
                </a:ext>
              </a:extLst>
            </p:cNvPr>
            <p:cNvCxnSpPr/>
            <p:nvPr/>
          </p:nvCxnSpPr>
          <p:spPr bwMode="auto">
            <a:xfrm>
              <a:off x="1569048" y="4146023"/>
              <a:ext cx="23075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3C1C3CCB-11B4-3FA8-B018-C488FF61BBA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671638" y="3872151"/>
              <a:ext cx="0" cy="26272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7" name="Text Box 11">
            <a:extLst>
              <a:ext uri="{FF2B5EF4-FFF2-40B4-BE49-F238E27FC236}">
                <a16:creationId xmlns:a16="http://schemas.microsoft.com/office/drawing/2014/main" id="{7F589070-4D97-8AFA-5EB5-EF6FD5612B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165" y="6143189"/>
            <a:ext cx="5423213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</a:t>
            </a:r>
            <a:r>
              <a:rPr lang="en-US" sz="1200" b="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&lt;.001 vs threshold baseline comparisons. </a:t>
            </a:r>
            <a:r>
              <a:rPr lang="en-US" sz="1200" b="0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†</a:t>
            </a:r>
            <a:r>
              <a:rPr lang="en-US" sz="1200" b="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&lt;.05 vs &lt;15% weight loss threshold.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1B898C7E-ACFF-8D0B-6219-0EF858CEE92E}"/>
              </a:ext>
            </a:extLst>
          </p:cNvPr>
          <p:cNvGrpSpPr/>
          <p:nvPr/>
        </p:nvGrpSpPr>
        <p:grpSpPr>
          <a:xfrm>
            <a:off x="1569048" y="3872151"/>
            <a:ext cx="230759" cy="273872"/>
            <a:chOff x="1569048" y="3872151"/>
            <a:chExt cx="230759" cy="273872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1A840DE9-1EE1-96F4-8F30-2C10B949893B}"/>
                </a:ext>
              </a:extLst>
            </p:cNvPr>
            <p:cNvCxnSpPr/>
            <p:nvPr/>
          </p:nvCxnSpPr>
          <p:spPr bwMode="auto">
            <a:xfrm>
              <a:off x="1569048" y="4146023"/>
              <a:ext cx="23075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7DE5EDA-21B6-8206-3B19-2F37724A4DC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671638" y="3872151"/>
              <a:ext cx="0" cy="26272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0" name="Content Placeholder 5">
            <a:extLst>
              <a:ext uri="{FF2B5EF4-FFF2-40B4-BE49-F238E27FC236}">
                <a16:creationId xmlns:a16="http://schemas.microsoft.com/office/drawing/2014/main" id="{38ECB25A-DC1D-707A-FA5F-0EEB5FC14D30}"/>
              </a:ext>
            </a:extLst>
          </p:cNvPr>
          <p:cNvSpPr txBox="1">
            <a:spLocks/>
          </p:cNvSpPr>
          <p:nvPr/>
        </p:nvSpPr>
        <p:spPr bwMode="auto">
          <a:xfrm>
            <a:off x="655808" y="5457114"/>
            <a:ext cx="10880384" cy="713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sz="2000" b="0" kern="0" dirty="0"/>
              <a:t>Relationship between greater weight loss and improved outcomes also seen for sleep apnea-specific hypoxic burden, patients achieving AHI &lt;5, and patients achieving AHI 5-14 </a:t>
            </a:r>
            <a:r>
              <a:rPr lang="en-US" sz="2000" b="0" i="1" kern="0" dirty="0"/>
              <a:t>and</a:t>
            </a:r>
            <a:r>
              <a:rPr lang="en-US" sz="2000" b="0" kern="0" dirty="0"/>
              <a:t> ESS ≤10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1F2AD6-C59F-DF85-A55B-E4ACB04F2E4E}"/>
              </a:ext>
            </a:extLst>
          </p:cNvPr>
          <p:cNvSpPr txBox="1"/>
          <p:nvPr/>
        </p:nvSpPr>
        <p:spPr bwMode="auto">
          <a:xfrm>
            <a:off x="1004935" y="2162658"/>
            <a:ext cx="50910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+mn-lt"/>
              </a:rPr>
              <a:t>Change in AHI at 52 Wk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DBBBB4-31C8-F2AB-E6BE-5741E20072EA}"/>
              </a:ext>
            </a:extLst>
          </p:cNvPr>
          <p:cNvSpPr txBox="1"/>
          <p:nvPr/>
        </p:nvSpPr>
        <p:spPr bwMode="auto">
          <a:xfrm>
            <a:off x="1151669" y="2435116"/>
            <a:ext cx="235356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+mn-lt"/>
              </a:rPr>
              <a:t>Study 1 (Not on PAP)</a:t>
            </a:r>
            <a:br>
              <a:rPr lang="en-US" sz="1600" dirty="0">
                <a:solidFill>
                  <a:schemeClr val="bg1"/>
                </a:solidFill>
                <a:latin typeface="+mn-lt"/>
              </a:rPr>
            </a:br>
            <a:r>
              <a:rPr lang="en-US" sz="1600" dirty="0">
                <a:solidFill>
                  <a:schemeClr val="bg1"/>
                </a:solidFill>
                <a:latin typeface="+mn-lt"/>
              </a:rPr>
              <a:t>Weight loss threshold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956730-8578-1C74-DC65-13A959CED044}"/>
              </a:ext>
            </a:extLst>
          </p:cNvPr>
          <p:cNvSpPr txBox="1"/>
          <p:nvPr/>
        </p:nvSpPr>
        <p:spPr bwMode="auto">
          <a:xfrm>
            <a:off x="3742432" y="2435116"/>
            <a:ext cx="235356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+mn-lt"/>
              </a:rPr>
              <a:t>Study 2 (On PAP)</a:t>
            </a:r>
            <a:br>
              <a:rPr lang="en-US" sz="1600" dirty="0">
                <a:solidFill>
                  <a:schemeClr val="bg1"/>
                </a:solidFill>
                <a:latin typeface="+mn-lt"/>
              </a:rPr>
            </a:br>
            <a:r>
              <a:rPr lang="en-US" sz="1600" dirty="0">
                <a:solidFill>
                  <a:schemeClr val="bg1"/>
                </a:solidFill>
                <a:latin typeface="+mn-lt"/>
              </a:rPr>
              <a:t>Weight loss threshold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99D4510-F518-419C-E1D1-746FF20EC1D9}"/>
              </a:ext>
            </a:extLst>
          </p:cNvPr>
          <p:cNvSpPr txBox="1"/>
          <p:nvPr/>
        </p:nvSpPr>
        <p:spPr bwMode="auto">
          <a:xfrm>
            <a:off x="1306475" y="2974627"/>
            <a:ext cx="64036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1400" b="0" dirty="0">
                <a:solidFill>
                  <a:schemeClr val="bg1"/>
                </a:solidFill>
                <a:latin typeface="+mn-lt"/>
              </a:rPr>
              <a:t>&lt;15%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290417D-88FD-65DE-24FD-075635AC95E4}"/>
              </a:ext>
            </a:extLst>
          </p:cNvPr>
          <p:cNvSpPr txBox="1"/>
          <p:nvPr/>
        </p:nvSpPr>
        <p:spPr bwMode="auto">
          <a:xfrm>
            <a:off x="1738334" y="2974627"/>
            <a:ext cx="123645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1400" b="0" dirty="0">
                <a:solidFill>
                  <a:schemeClr val="bg1"/>
                </a:solidFill>
                <a:latin typeface="+mn-lt"/>
              </a:rPr>
              <a:t>≥15%-&lt;22%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AB9BF0-20DB-ADB7-DF65-3F8EB169AF6C}"/>
              </a:ext>
            </a:extLst>
          </p:cNvPr>
          <p:cNvSpPr txBox="1"/>
          <p:nvPr/>
        </p:nvSpPr>
        <p:spPr bwMode="auto">
          <a:xfrm>
            <a:off x="2801717" y="2974627"/>
            <a:ext cx="59412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1400" b="0" dirty="0">
                <a:solidFill>
                  <a:schemeClr val="bg1"/>
                </a:solidFill>
                <a:latin typeface="+mn-lt"/>
              </a:rPr>
              <a:t>≥22%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7AEDD19-DC77-14AB-1299-25A073B207EC}"/>
              </a:ext>
            </a:extLst>
          </p:cNvPr>
          <p:cNvSpPr txBox="1"/>
          <p:nvPr/>
        </p:nvSpPr>
        <p:spPr bwMode="auto">
          <a:xfrm rot="16200000">
            <a:off x="-302300" y="4012111"/>
            <a:ext cx="170164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+mn-lt"/>
              </a:rPr>
              <a:t>Change in AHI (%)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7D0615D-100B-EF1B-8A81-F4D4793D8EF2}"/>
              </a:ext>
            </a:extLst>
          </p:cNvPr>
          <p:cNvSpPr txBox="1"/>
          <p:nvPr/>
        </p:nvSpPr>
        <p:spPr bwMode="auto">
          <a:xfrm>
            <a:off x="1253721" y="4945706"/>
            <a:ext cx="21494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1200" b="0" dirty="0">
                <a:solidFill>
                  <a:schemeClr val="bg1"/>
                </a:solidFill>
                <a:latin typeface="+mn-lt"/>
              </a:rPr>
              <a:t>Comparison across weight loss thresholds: </a:t>
            </a:r>
            <a:r>
              <a:rPr lang="en-US" sz="1200" b="0" i="1" dirty="0">
                <a:solidFill>
                  <a:schemeClr val="bg1"/>
                </a:solidFill>
                <a:latin typeface="+mn-lt"/>
              </a:rPr>
              <a:t>P</a:t>
            </a:r>
            <a:r>
              <a:rPr lang="en-US" sz="1200" b="0" dirty="0">
                <a:solidFill>
                  <a:schemeClr val="bg1"/>
                </a:solidFill>
                <a:latin typeface="+mn-lt"/>
              </a:rPr>
              <a:t> &lt;.01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E14A404-5991-5357-2937-F086379D0ECB}"/>
              </a:ext>
            </a:extLst>
          </p:cNvPr>
          <p:cNvSpPr txBox="1"/>
          <p:nvPr/>
        </p:nvSpPr>
        <p:spPr bwMode="auto">
          <a:xfrm>
            <a:off x="3839400" y="4942165"/>
            <a:ext cx="21494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1200" b="0" dirty="0">
                <a:solidFill>
                  <a:schemeClr val="bg1"/>
                </a:solidFill>
                <a:latin typeface="+mn-lt"/>
              </a:rPr>
              <a:t>Comparison across weight loss thresholds: </a:t>
            </a:r>
            <a:r>
              <a:rPr lang="en-US" sz="1200" b="0" i="1" dirty="0">
                <a:solidFill>
                  <a:schemeClr val="bg1"/>
                </a:solidFill>
                <a:latin typeface="+mn-lt"/>
              </a:rPr>
              <a:t>P</a:t>
            </a:r>
            <a:r>
              <a:rPr lang="en-US" sz="1200" b="0" dirty="0">
                <a:solidFill>
                  <a:schemeClr val="bg1"/>
                </a:solidFill>
                <a:latin typeface="+mn-lt"/>
              </a:rPr>
              <a:t> &lt;.001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FCBA3B1-A141-70FD-3400-E122D0D07420}"/>
              </a:ext>
            </a:extLst>
          </p:cNvPr>
          <p:cNvSpPr txBox="1"/>
          <p:nvPr/>
        </p:nvSpPr>
        <p:spPr bwMode="auto">
          <a:xfrm>
            <a:off x="3918280" y="2974627"/>
            <a:ext cx="64036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1400" b="0" dirty="0">
                <a:solidFill>
                  <a:schemeClr val="bg1"/>
                </a:solidFill>
                <a:latin typeface="+mn-lt"/>
              </a:rPr>
              <a:t>&lt;15%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2AAA81A-11BC-918F-672C-6BBFE3320E61}"/>
              </a:ext>
            </a:extLst>
          </p:cNvPr>
          <p:cNvSpPr txBox="1"/>
          <p:nvPr/>
        </p:nvSpPr>
        <p:spPr bwMode="auto">
          <a:xfrm>
            <a:off x="4172144" y="2974627"/>
            <a:ext cx="151880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1400" b="0" dirty="0">
                <a:solidFill>
                  <a:schemeClr val="bg1"/>
                </a:solidFill>
                <a:latin typeface="+mn-lt"/>
              </a:rPr>
              <a:t>≥15%-&lt;22%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71F386A-7BFA-E332-F5CB-1EFE805911FD}"/>
              </a:ext>
            </a:extLst>
          </p:cNvPr>
          <p:cNvSpPr txBox="1"/>
          <p:nvPr/>
        </p:nvSpPr>
        <p:spPr bwMode="auto">
          <a:xfrm>
            <a:off x="4896391" y="2974627"/>
            <a:ext cx="151880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1400" b="0" dirty="0">
                <a:solidFill>
                  <a:schemeClr val="bg1"/>
                </a:solidFill>
                <a:latin typeface="+mn-lt"/>
              </a:rPr>
              <a:t>≥22%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9296A72-165A-8ECA-D0E7-7613796222B4}"/>
              </a:ext>
            </a:extLst>
          </p:cNvPr>
          <p:cNvSpPr txBox="1"/>
          <p:nvPr/>
        </p:nvSpPr>
        <p:spPr bwMode="auto">
          <a:xfrm>
            <a:off x="6377945" y="2162658"/>
            <a:ext cx="50910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+mn-lt"/>
              </a:rPr>
              <a:t>Patients Achieving ≥50% AHI Reduction at 52 Wk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9F8643F-C91C-1A6F-0BC3-CD01E827488B}"/>
              </a:ext>
            </a:extLst>
          </p:cNvPr>
          <p:cNvSpPr txBox="1"/>
          <p:nvPr/>
        </p:nvSpPr>
        <p:spPr bwMode="auto">
          <a:xfrm>
            <a:off x="6797415" y="2558226"/>
            <a:ext cx="23535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+mn-lt"/>
              </a:rPr>
              <a:t>Study 1 (Not on PAP)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B97EFA1-6619-67E9-EB1A-14891726ED2F}"/>
              </a:ext>
            </a:extLst>
          </p:cNvPr>
          <p:cNvSpPr txBox="1"/>
          <p:nvPr/>
        </p:nvSpPr>
        <p:spPr bwMode="auto">
          <a:xfrm>
            <a:off x="9314526" y="2558226"/>
            <a:ext cx="23535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+mn-lt"/>
              </a:rPr>
              <a:t>Study 2 (On PAP)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ECDBEE5-B5ED-32DE-A2E2-15F9DC60CBB2}"/>
              </a:ext>
            </a:extLst>
          </p:cNvPr>
          <p:cNvSpPr txBox="1"/>
          <p:nvPr/>
        </p:nvSpPr>
        <p:spPr bwMode="auto">
          <a:xfrm>
            <a:off x="9416579" y="2817051"/>
            <a:ext cx="21494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1200" b="0" dirty="0">
                <a:solidFill>
                  <a:schemeClr val="bg1"/>
                </a:solidFill>
                <a:latin typeface="+mn-lt"/>
              </a:rPr>
              <a:t>Comparison across weight loss thresholds: </a:t>
            </a:r>
            <a:r>
              <a:rPr lang="en-US" sz="1200" b="0" i="1" dirty="0">
                <a:solidFill>
                  <a:schemeClr val="bg1"/>
                </a:solidFill>
                <a:latin typeface="+mn-lt"/>
              </a:rPr>
              <a:t>P</a:t>
            </a:r>
            <a:r>
              <a:rPr lang="en-US" sz="1200" b="0" dirty="0">
                <a:solidFill>
                  <a:schemeClr val="bg1"/>
                </a:solidFill>
                <a:latin typeface="+mn-lt"/>
              </a:rPr>
              <a:t> &lt;.05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8D18E73-E783-A2A8-C647-C04C447E7CBE}"/>
              </a:ext>
            </a:extLst>
          </p:cNvPr>
          <p:cNvSpPr txBox="1"/>
          <p:nvPr/>
        </p:nvSpPr>
        <p:spPr bwMode="auto">
          <a:xfrm>
            <a:off x="6797415" y="5045711"/>
            <a:ext cx="23535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+mn-lt"/>
              </a:rPr>
              <a:t>Weight Loss Threshold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B758C89-4EA4-39EB-7D95-112154CC78CF}"/>
              </a:ext>
            </a:extLst>
          </p:cNvPr>
          <p:cNvSpPr txBox="1"/>
          <p:nvPr/>
        </p:nvSpPr>
        <p:spPr bwMode="auto">
          <a:xfrm>
            <a:off x="9347163" y="5045711"/>
            <a:ext cx="23535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+mn-lt"/>
              </a:rPr>
              <a:t>Weight Loss Threshold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E4F889E-43E8-B87F-9B85-2F9862813ED8}"/>
              </a:ext>
            </a:extLst>
          </p:cNvPr>
          <p:cNvSpPr txBox="1"/>
          <p:nvPr/>
        </p:nvSpPr>
        <p:spPr bwMode="auto">
          <a:xfrm>
            <a:off x="7018953" y="4781494"/>
            <a:ext cx="64036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1400" b="0" dirty="0">
                <a:solidFill>
                  <a:schemeClr val="bg1"/>
                </a:solidFill>
                <a:latin typeface="+mn-lt"/>
              </a:rPr>
              <a:t>&lt;15%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1D6FE91-B22E-29D5-45A8-122CE31D4EF6}"/>
              </a:ext>
            </a:extLst>
          </p:cNvPr>
          <p:cNvSpPr txBox="1"/>
          <p:nvPr/>
        </p:nvSpPr>
        <p:spPr bwMode="auto">
          <a:xfrm>
            <a:off x="7290235" y="4781494"/>
            <a:ext cx="151880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1400" b="0" dirty="0">
                <a:solidFill>
                  <a:schemeClr val="bg1"/>
                </a:solidFill>
                <a:latin typeface="+mn-lt"/>
              </a:rPr>
              <a:t>≥15%-&lt;22%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A14DD4F-3E13-6F73-6171-C7C6A0308980}"/>
              </a:ext>
            </a:extLst>
          </p:cNvPr>
          <p:cNvSpPr txBox="1"/>
          <p:nvPr/>
        </p:nvSpPr>
        <p:spPr bwMode="auto">
          <a:xfrm>
            <a:off x="7979646" y="4781494"/>
            <a:ext cx="151880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1400" b="0" dirty="0">
                <a:solidFill>
                  <a:schemeClr val="bg1"/>
                </a:solidFill>
                <a:latin typeface="+mn-lt"/>
              </a:rPr>
              <a:t>≥22%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1A32DEC-A638-9339-4A97-1A34B4A2ABD3}"/>
              </a:ext>
            </a:extLst>
          </p:cNvPr>
          <p:cNvSpPr txBox="1"/>
          <p:nvPr/>
        </p:nvSpPr>
        <p:spPr bwMode="auto">
          <a:xfrm>
            <a:off x="9547379" y="4781494"/>
            <a:ext cx="64036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1400" b="0" dirty="0">
                <a:solidFill>
                  <a:schemeClr val="bg1"/>
                </a:solidFill>
                <a:latin typeface="+mn-lt"/>
              </a:rPr>
              <a:t>&lt;15%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5C94DBE-5865-50C4-225C-489C915813F4}"/>
              </a:ext>
            </a:extLst>
          </p:cNvPr>
          <p:cNvSpPr txBox="1"/>
          <p:nvPr/>
        </p:nvSpPr>
        <p:spPr bwMode="auto">
          <a:xfrm>
            <a:off x="9818661" y="4781494"/>
            <a:ext cx="151880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1400" b="0" dirty="0">
                <a:solidFill>
                  <a:schemeClr val="bg1"/>
                </a:solidFill>
                <a:latin typeface="+mn-lt"/>
              </a:rPr>
              <a:t>≥15%-&lt;22%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D1C0E27-81C7-C1C0-296B-2B985FAF87B2}"/>
              </a:ext>
            </a:extLst>
          </p:cNvPr>
          <p:cNvSpPr txBox="1"/>
          <p:nvPr/>
        </p:nvSpPr>
        <p:spPr bwMode="auto">
          <a:xfrm>
            <a:off x="10516781" y="4781494"/>
            <a:ext cx="151880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1400" b="0" dirty="0">
                <a:solidFill>
                  <a:schemeClr val="bg1"/>
                </a:solidFill>
                <a:latin typeface="+mn-lt"/>
              </a:rPr>
              <a:t>≥22%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723C25C-B7DC-6FF4-0C5C-BB0A7FB9521A}"/>
              </a:ext>
            </a:extLst>
          </p:cNvPr>
          <p:cNvSpPr txBox="1"/>
          <p:nvPr/>
        </p:nvSpPr>
        <p:spPr bwMode="auto">
          <a:xfrm rot="16200000">
            <a:off x="5186756" y="3805399"/>
            <a:ext cx="227794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+mn-lt"/>
              </a:rPr>
              <a:t>Percentage of Patients</a:t>
            </a:r>
          </a:p>
        </p:txBody>
      </p:sp>
      <p:sp>
        <p:nvSpPr>
          <p:cNvPr id="34" name="Text Box 11">
            <a:extLst>
              <a:ext uri="{FF2B5EF4-FFF2-40B4-BE49-F238E27FC236}">
                <a16:creationId xmlns:a16="http://schemas.microsoft.com/office/drawing/2014/main" id="{784EFFBA-9D20-E876-B492-999854E166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165" y="6407871"/>
            <a:ext cx="5221351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en-US" sz="1200" b="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McConnell. ObesityWeek 2025. Abstr 509. 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C89EC0AD-561C-659F-BB10-3F6990BE753B}"/>
              </a:ext>
            </a:extLst>
          </p:cNvPr>
          <p:cNvGrpSpPr/>
          <p:nvPr/>
        </p:nvGrpSpPr>
        <p:grpSpPr>
          <a:xfrm>
            <a:off x="1132964" y="3450187"/>
            <a:ext cx="75828" cy="1478653"/>
            <a:chOff x="961235" y="3450187"/>
            <a:chExt cx="247557" cy="1478653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8CEF3E3-AE16-6D20-CDE4-66657C8F36C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61235" y="3450187"/>
              <a:ext cx="247557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7CB464F-F795-D9C6-4FE7-3C7F84130E9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61235" y="3745918"/>
              <a:ext cx="247557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4EB9CD56-AFA3-B9C6-FD4C-823877CD0B6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61235" y="4041649"/>
              <a:ext cx="247557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F7325B75-DF38-0C52-82F9-7889E64D68A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61235" y="4337380"/>
              <a:ext cx="247557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38143E5-92B1-3EB2-F3FE-7657E0C2A9E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61235" y="4633111"/>
              <a:ext cx="247557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A2BD3E5A-6203-BCAE-F960-73B2FB468BF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61235" y="4928840"/>
              <a:ext cx="247557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4" name="Rectangle 43">
            <a:extLst>
              <a:ext uri="{FF2B5EF4-FFF2-40B4-BE49-F238E27FC236}">
                <a16:creationId xmlns:a16="http://schemas.microsoft.com/office/drawing/2014/main" id="{EE55835E-198B-CEB6-F99B-EC843B56C322}"/>
              </a:ext>
            </a:extLst>
          </p:cNvPr>
          <p:cNvSpPr/>
          <p:nvPr/>
        </p:nvSpPr>
        <p:spPr bwMode="auto">
          <a:xfrm>
            <a:off x="1494263" y="3450187"/>
            <a:ext cx="370221" cy="568713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5740FA6-EED6-A392-A2BD-D71E0DBB9319}"/>
              </a:ext>
            </a:extLst>
          </p:cNvPr>
          <p:cNvSpPr/>
          <p:nvPr/>
        </p:nvSpPr>
        <p:spPr bwMode="auto">
          <a:xfrm>
            <a:off x="2143264" y="3450187"/>
            <a:ext cx="370221" cy="814039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4484A96A-6EC8-97B8-8C54-6F346576ED9F}"/>
              </a:ext>
            </a:extLst>
          </p:cNvPr>
          <p:cNvSpPr/>
          <p:nvPr/>
        </p:nvSpPr>
        <p:spPr bwMode="auto">
          <a:xfrm>
            <a:off x="2796725" y="3450187"/>
            <a:ext cx="370221" cy="1030373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0AF93883-4544-7968-C14F-9DA014FE2BDB}"/>
              </a:ext>
            </a:extLst>
          </p:cNvPr>
          <p:cNvCxnSpPr/>
          <p:nvPr/>
        </p:nvCxnSpPr>
        <p:spPr bwMode="auto">
          <a:xfrm>
            <a:off x="3638642" y="2660681"/>
            <a:ext cx="0" cy="2504564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grpSp>
        <p:nvGrpSpPr>
          <p:cNvPr id="65" name="Group 64">
            <a:extLst>
              <a:ext uri="{FF2B5EF4-FFF2-40B4-BE49-F238E27FC236}">
                <a16:creationId xmlns:a16="http://schemas.microsoft.com/office/drawing/2014/main" id="{2A38BC16-ACF2-0F9E-C102-0C7E3382FB2B}"/>
              </a:ext>
            </a:extLst>
          </p:cNvPr>
          <p:cNvGrpSpPr/>
          <p:nvPr/>
        </p:nvGrpSpPr>
        <p:grpSpPr>
          <a:xfrm>
            <a:off x="4173973" y="3905604"/>
            <a:ext cx="230759" cy="273872"/>
            <a:chOff x="1569048" y="3872151"/>
            <a:chExt cx="230759" cy="273872"/>
          </a:xfrm>
        </p:grpSpPr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DD02ECEE-B8F9-7115-D384-2D19F54800C3}"/>
                </a:ext>
              </a:extLst>
            </p:cNvPr>
            <p:cNvCxnSpPr/>
            <p:nvPr/>
          </p:nvCxnSpPr>
          <p:spPr bwMode="auto">
            <a:xfrm>
              <a:off x="1569048" y="4146023"/>
              <a:ext cx="23075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210C3DE0-F774-82F2-27D4-A8E81A5D968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671638" y="3872151"/>
              <a:ext cx="0" cy="26272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8E2B1536-0BFB-EDB6-59DC-EC70DC3F8C67}"/>
              </a:ext>
            </a:extLst>
          </p:cNvPr>
          <p:cNvSpPr/>
          <p:nvPr/>
        </p:nvSpPr>
        <p:spPr bwMode="auto">
          <a:xfrm>
            <a:off x="4099188" y="3450187"/>
            <a:ext cx="370221" cy="582094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7EA50861-8BAE-F91B-60E0-A8CA4B5F28C0}"/>
              </a:ext>
            </a:extLst>
          </p:cNvPr>
          <p:cNvGrpSpPr/>
          <p:nvPr/>
        </p:nvGrpSpPr>
        <p:grpSpPr>
          <a:xfrm>
            <a:off x="4820744" y="4204457"/>
            <a:ext cx="230759" cy="273872"/>
            <a:chOff x="1569048" y="3872151"/>
            <a:chExt cx="230759" cy="273872"/>
          </a:xfrm>
        </p:grpSpPr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462E94E0-5121-7E78-48D9-2930317E8A01}"/>
                </a:ext>
              </a:extLst>
            </p:cNvPr>
            <p:cNvCxnSpPr/>
            <p:nvPr/>
          </p:nvCxnSpPr>
          <p:spPr bwMode="auto">
            <a:xfrm>
              <a:off x="1569048" y="4146023"/>
              <a:ext cx="23075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15EDDCC0-FE5C-B773-FC2F-E196F2A0272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671638" y="3872151"/>
              <a:ext cx="0" cy="26272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72" name="Rectangle 71">
            <a:extLst>
              <a:ext uri="{FF2B5EF4-FFF2-40B4-BE49-F238E27FC236}">
                <a16:creationId xmlns:a16="http://schemas.microsoft.com/office/drawing/2014/main" id="{0BDAA124-E827-D87E-9F87-1285087D6933}"/>
              </a:ext>
            </a:extLst>
          </p:cNvPr>
          <p:cNvSpPr/>
          <p:nvPr/>
        </p:nvSpPr>
        <p:spPr bwMode="auto">
          <a:xfrm>
            <a:off x="4745959" y="3450187"/>
            <a:ext cx="370221" cy="952314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29DBFD4E-EF6F-5E14-DE98-E2DB0DAAAF3D}"/>
              </a:ext>
            </a:extLst>
          </p:cNvPr>
          <p:cNvGrpSpPr/>
          <p:nvPr/>
        </p:nvGrpSpPr>
        <p:grpSpPr>
          <a:xfrm>
            <a:off x="5474206" y="4402949"/>
            <a:ext cx="230759" cy="273872"/>
            <a:chOff x="1569048" y="3872151"/>
            <a:chExt cx="230759" cy="273872"/>
          </a:xfrm>
        </p:grpSpPr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A506CCCE-D760-6E71-A5A4-45834202C3BE}"/>
                </a:ext>
              </a:extLst>
            </p:cNvPr>
            <p:cNvCxnSpPr/>
            <p:nvPr/>
          </p:nvCxnSpPr>
          <p:spPr bwMode="auto">
            <a:xfrm>
              <a:off x="1569048" y="4146023"/>
              <a:ext cx="230759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6E4A334D-69CF-6134-7F19-414335B9FED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671638" y="3872151"/>
              <a:ext cx="0" cy="262722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76" name="Rectangle 75">
            <a:extLst>
              <a:ext uri="{FF2B5EF4-FFF2-40B4-BE49-F238E27FC236}">
                <a16:creationId xmlns:a16="http://schemas.microsoft.com/office/drawing/2014/main" id="{75CE1B05-147C-B791-1389-06BA2969BC9F}"/>
              </a:ext>
            </a:extLst>
          </p:cNvPr>
          <p:cNvSpPr/>
          <p:nvPr/>
        </p:nvSpPr>
        <p:spPr bwMode="auto">
          <a:xfrm>
            <a:off x="5399421" y="3450187"/>
            <a:ext cx="370221" cy="1153036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CA5A35F5-7A6B-2C28-15EB-A09322D0E69D}"/>
              </a:ext>
            </a:extLst>
          </p:cNvPr>
          <p:cNvSpPr txBox="1"/>
          <p:nvPr/>
        </p:nvSpPr>
        <p:spPr bwMode="auto">
          <a:xfrm>
            <a:off x="637502" y="4737038"/>
            <a:ext cx="55976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-100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029750E4-0321-50A7-E53C-F01C49846D3F}"/>
              </a:ext>
            </a:extLst>
          </p:cNvPr>
          <p:cNvSpPr txBox="1"/>
          <p:nvPr/>
        </p:nvSpPr>
        <p:spPr bwMode="auto">
          <a:xfrm>
            <a:off x="741698" y="4441307"/>
            <a:ext cx="45557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-80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69BD918E-DA71-2364-ACFE-5CDAFF088F36}"/>
              </a:ext>
            </a:extLst>
          </p:cNvPr>
          <p:cNvSpPr txBox="1"/>
          <p:nvPr/>
        </p:nvSpPr>
        <p:spPr bwMode="auto">
          <a:xfrm>
            <a:off x="741698" y="4145576"/>
            <a:ext cx="45557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-60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5729A68B-F345-A7B9-6442-FD6B696578BE}"/>
              </a:ext>
            </a:extLst>
          </p:cNvPr>
          <p:cNvSpPr txBox="1"/>
          <p:nvPr/>
        </p:nvSpPr>
        <p:spPr bwMode="auto">
          <a:xfrm>
            <a:off x="741698" y="3852299"/>
            <a:ext cx="45557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-40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12A1F72A-DFE6-AAD0-F567-D1873161C0EE}"/>
              </a:ext>
            </a:extLst>
          </p:cNvPr>
          <p:cNvSpPr txBox="1"/>
          <p:nvPr/>
        </p:nvSpPr>
        <p:spPr bwMode="auto">
          <a:xfrm>
            <a:off x="741698" y="3565027"/>
            <a:ext cx="45557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-20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D31969E0-1D8C-7DA0-E08B-524135F96E66}"/>
              </a:ext>
            </a:extLst>
          </p:cNvPr>
          <p:cNvSpPr txBox="1"/>
          <p:nvPr/>
        </p:nvSpPr>
        <p:spPr bwMode="auto">
          <a:xfrm>
            <a:off x="901719" y="3266069"/>
            <a:ext cx="28886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E1BD84F-D912-4BF8-DC07-10C15235B9D6}"/>
              </a:ext>
            </a:extLst>
          </p:cNvPr>
          <p:cNvSpPr txBox="1"/>
          <p:nvPr/>
        </p:nvSpPr>
        <p:spPr bwMode="auto">
          <a:xfrm>
            <a:off x="1089246" y="3156508"/>
            <a:ext cx="2792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n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129FE6EB-D9D9-DCF9-F601-6A2AC55D6F1F}"/>
              </a:ext>
            </a:extLst>
          </p:cNvPr>
          <p:cNvSpPr txBox="1"/>
          <p:nvPr/>
        </p:nvSpPr>
        <p:spPr bwMode="auto">
          <a:xfrm>
            <a:off x="1473820" y="3156508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28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1FF7553B-6BB1-C760-71E8-A1580DFB8C57}"/>
              </a:ext>
            </a:extLst>
          </p:cNvPr>
          <p:cNvSpPr txBox="1"/>
          <p:nvPr/>
        </p:nvSpPr>
        <p:spPr bwMode="auto">
          <a:xfrm>
            <a:off x="2135272" y="3156508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32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838424A2-F1CE-6D0C-A0FC-D583416C68BF}"/>
              </a:ext>
            </a:extLst>
          </p:cNvPr>
          <p:cNvSpPr txBox="1"/>
          <p:nvPr/>
        </p:nvSpPr>
        <p:spPr bwMode="auto">
          <a:xfrm>
            <a:off x="2774989" y="3156508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36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69D42B27-A3FC-A8D9-6379-446FC3A3EFA7}"/>
              </a:ext>
            </a:extLst>
          </p:cNvPr>
          <p:cNvSpPr txBox="1"/>
          <p:nvPr/>
        </p:nvSpPr>
        <p:spPr bwMode="auto">
          <a:xfrm>
            <a:off x="4135080" y="3156508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31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2D61C97A-4476-F5D6-BE0E-AA04F64E916D}"/>
              </a:ext>
            </a:extLst>
          </p:cNvPr>
          <p:cNvSpPr txBox="1"/>
          <p:nvPr/>
        </p:nvSpPr>
        <p:spPr bwMode="auto">
          <a:xfrm>
            <a:off x="4774420" y="3156508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33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1B80C0F3-37D7-C1F8-E1B5-D1278C901748}"/>
              </a:ext>
            </a:extLst>
          </p:cNvPr>
          <p:cNvSpPr txBox="1"/>
          <p:nvPr/>
        </p:nvSpPr>
        <p:spPr bwMode="auto">
          <a:xfrm>
            <a:off x="5436476" y="3156508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41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47FCA69A-E32F-87C0-457B-A326E891A8C0}"/>
              </a:ext>
            </a:extLst>
          </p:cNvPr>
          <p:cNvSpPr txBox="1"/>
          <p:nvPr/>
        </p:nvSpPr>
        <p:spPr bwMode="auto">
          <a:xfrm>
            <a:off x="1382749" y="4114532"/>
            <a:ext cx="55816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-38.0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52B12882-6DD6-4C88-D90A-F3F0582663C6}"/>
              </a:ext>
            </a:extLst>
          </p:cNvPr>
          <p:cNvSpPr txBox="1"/>
          <p:nvPr/>
        </p:nvSpPr>
        <p:spPr bwMode="auto">
          <a:xfrm>
            <a:off x="2035938" y="4303393"/>
            <a:ext cx="55816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-54.7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ACDA3C46-5D42-69D8-31E1-C70F68290097}"/>
              </a:ext>
            </a:extLst>
          </p:cNvPr>
          <p:cNvSpPr txBox="1"/>
          <p:nvPr/>
        </p:nvSpPr>
        <p:spPr bwMode="auto">
          <a:xfrm>
            <a:off x="2695925" y="4520706"/>
            <a:ext cx="55816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-69.6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19D9DC21-C5B5-9DF9-E709-CD20CEBFA640}"/>
              </a:ext>
            </a:extLst>
          </p:cNvPr>
          <p:cNvSpPr txBox="1"/>
          <p:nvPr/>
        </p:nvSpPr>
        <p:spPr bwMode="auto">
          <a:xfrm>
            <a:off x="3987558" y="4143976"/>
            <a:ext cx="55816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-39.0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197AD878-64E1-67F8-2F18-20A03C4080E9}"/>
              </a:ext>
            </a:extLst>
          </p:cNvPr>
          <p:cNvSpPr txBox="1"/>
          <p:nvPr/>
        </p:nvSpPr>
        <p:spPr bwMode="auto">
          <a:xfrm>
            <a:off x="4629985" y="4440849"/>
            <a:ext cx="55816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-64.5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E37DE9AA-08E8-109C-5555-A79A8F730266}"/>
              </a:ext>
            </a:extLst>
          </p:cNvPr>
          <p:cNvSpPr txBox="1"/>
          <p:nvPr/>
        </p:nvSpPr>
        <p:spPr bwMode="auto">
          <a:xfrm>
            <a:off x="5299156" y="4634600"/>
            <a:ext cx="55816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-77.9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6407A2E6-F3C1-A6F3-B729-80786808BF82}"/>
              </a:ext>
            </a:extLst>
          </p:cNvPr>
          <p:cNvSpPr txBox="1"/>
          <p:nvPr/>
        </p:nvSpPr>
        <p:spPr bwMode="auto">
          <a:xfrm>
            <a:off x="1532667" y="4290987"/>
            <a:ext cx="27443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065A067A-07BB-F21A-17F2-EF84627CF47A}"/>
              </a:ext>
            </a:extLst>
          </p:cNvPr>
          <p:cNvSpPr txBox="1"/>
          <p:nvPr/>
        </p:nvSpPr>
        <p:spPr bwMode="auto">
          <a:xfrm>
            <a:off x="2184527" y="4465155"/>
            <a:ext cx="27443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6CFE9668-B600-1136-C8D7-72F06DEE8C22}"/>
              </a:ext>
            </a:extLst>
          </p:cNvPr>
          <p:cNvSpPr txBox="1"/>
          <p:nvPr/>
        </p:nvSpPr>
        <p:spPr bwMode="auto">
          <a:xfrm>
            <a:off x="2799706" y="4683696"/>
            <a:ext cx="36420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*†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4410D308-A5C8-6B67-B133-A77FB5429175}"/>
              </a:ext>
            </a:extLst>
          </p:cNvPr>
          <p:cNvSpPr txBox="1"/>
          <p:nvPr/>
        </p:nvSpPr>
        <p:spPr bwMode="auto">
          <a:xfrm>
            <a:off x="4157130" y="4320261"/>
            <a:ext cx="27443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7E58221C-61D9-AD35-54FA-D823C43E9C85}"/>
              </a:ext>
            </a:extLst>
          </p:cNvPr>
          <p:cNvSpPr txBox="1"/>
          <p:nvPr/>
        </p:nvSpPr>
        <p:spPr bwMode="auto">
          <a:xfrm>
            <a:off x="4824422" y="4622407"/>
            <a:ext cx="27443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F49F894B-034D-E54A-EDEA-F82E6BEC93DE}"/>
              </a:ext>
            </a:extLst>
          </p:cNvPr>
          <p:cNvSpPr txBox="1"/>
          <p:nvPr/>
        </p:nvSpPr>
        <p:spPr bwMode="auto">
          <a:xfrm>
            <a:off x="5424365" y="4797559"/>
            <a:ext cx="36420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*†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CE34B58B-AEF6-3B2F-99CE-16AB4E041D81}"/>
              </a:ext>
            </a:extLst>
          </p:cNvPr>
          <p:cNvSpPr/>
          <p:nvPr/>
        </p:nvSpPr>
        <p:spPr bwMode="auto">
          <a:xfrm>
            <a:off x="1217713" y="3450187"/>
            <a:ext cx="4841859" cy="1496493"/>
          </a:xfrm>
          <a:custGeom>
            <a:avLst/>
            <a:gdLst>
              <a:gd name="connsiteX0" fmla="*/ 0 w 4841859"/>
              <a:gd name="connsiteY0" fmla="*/ 1496493 h 1496493"/>
              <a:gd name="connsiteX1" fmla="*/ 0 w 4841859"/>
              <a:gd name="connsiteY1" fmla="*/ 0 h 1496493"/>
              <a:gd name="connsiteX2" fmla="*/ 4841859 w 4841859"/>
              <a:gd name="connsiteY2" fmla="*/ 0 h 1496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841859" h="1496493">
                <a:moveTo>
                  <a:pt x="0" y="1496493"/>
                </a:moveTo>
                <a:lnTo>
                  <a:pt x="0" y="0"/>
                </a:lnTo>
                <a:lnTo>
                  <a:pt x="4841859" y="0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A59E2703-F1EB-F1BA-8C1A-519B8F1E7E93}"/>
              </a:ext>
            </a:extLst>
          </p:cNvPr>
          <p:cNvGrpSpPr/>
          <p:nvPr/>
        </p:nvGrpSpPr>
        <p:grpSpPr>
          <a:xfrm>
            <a:off x="6909296" y="3280689"/>
            <a:ext cx="69136" cy="1353758"/>
            <a:chOff x="6704112" y="3280689"/>
            <a:chExt cx="274320" cy="1353758"/>
          </a:xfrm>
        </p:grpSpPr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ED7F8553-38B8-075A-21EC-A4EC951F960F}"/>
                </a:ext>
              </a:extLst>
            </p:cNvPr>
            <p:cNvCxnSpPr/>
            <p:nvPr/>
          </p:nvCxnSpPr>
          <p:spPr bwMode="auto">
            <a:xfrm>
              <a:off x="6704112" y="3280689"/>
              <a:ext cx="27432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30421646-11AF-7B25-ED1E-7A4170E49E3D}"/>
                </a:ext>
              </a:extLst>
            </p:cNvPr>
            <p:cNvCxnSpPr/>
            <p:nvPr/>
          </p:nvCxnSpPr>
          <p:spPr bwMode="auto">
            <a:xfrm>
              <a:off x="6704112" y="3551441"/>
              <a:ext cx="27432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0BC9FC3E-A6C2-AD86-7B67-8B4A67144CA2}"/>
                </a:ext>
              </a:extLst>
            </p:cNvPr>
            <p:cNvCxnSpPr/>
            <p:nvPr/>
          </p:nvCxnSpPr>
          <p:spPr bwMode="auto">
            <a:xfrm>
              <a:off x="6704112" y="3822193"/>
              <a:ext cx="27432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8348E5B1-59E7-B3A6-D539-0037E2C6CD77}"/>
                </a:ext>
              </a:extLst>
            </p:cNvPr>
            <p:cNvCxnSpPr/>
            <p:nvPr/>
          </p:nvCxnSpPr>
          <p:spPr bwMode="auto">
            <a:xfrm>
              <a:off x="6704112" y="4092945"/>
              <a:ext cx="27432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9A74FEA4-3A79-06A3-A8FB-39006394FAF5}"/>
                </a:ext>
              </a:extLst>
            </p:cNvPr>
            <p:cNvCxnSpPr/>
            <p:nvPr/>
          </p:nvCxnSpPr>
          <p:spPr bwMode="auto">
            <a:xfrm>
              <a:off x="6704112" y="4363697"/>
              <a:ext cx="27432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D51F8249-107E-9E9E-E0FF-D324B27305B8}"/>
                </a:ext>
              </a:extLst>
            </p:cNvPr>
            <p:cNvCxnSpPr/>
            <p:nvPr/>
          </p:nvCxnSpPr>
          <p:spPr bwMode="auto">
            <a:xfrm>
              <a:off x="6704112" y="4634447"/>
              <a:ext cx="27432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12" name="TextBox 111">
            <a:extLst>
              <a:ext uri="{FF2B5EF4-FFF2-40B4-BE49-F238E27FC236}">
                <a16:creationId xmlns:a16="http://schemas.microsoft.com/office/drawing/2014/main" id="{3A1F16FE-8D11-E6CF-7879-E98C30CA7E2E}"/>
              </a:ext>
            </a:extLst>
          </p:cNvPr>
          <p:cNvSpPr txBox="1"/>
          <p:nvPr/>
        </p:nvSpPr>
        <p:spPr bwMode="auto">
          <a:xfrm>
            <a:off x="6689258" y="4441307"/>
            <a:ext cx="28886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8150728F-4DBC-95A1-2AEB-3D1C0B6C2768}"/>
              </a:ext>
            </a:extLst>
          </p:cNvPr>
          <p:cNvSpPr txBox="1"/>
          <p:nvPr/>
        </p:nvSpPr>
        <p:spPr bwMode="auto">
          <a:xfrm>
            <a:off x="6858631" y="4595864"/>
            <a:ext cx="2792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n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C6BDB0AD-3809-F6D3-C876-195EF0BEE258}"/>
              </a:ext>
            </a:extLst>
          </p:cNvPr>
          <p:cNvSpPr txBox="1"/>
          <p:nvPr/>
        </p:nvSpPr>
        <p:spPr bwMode="auto">
          <a:xfrm>
            <a:off x="6585063" y="4173248"/>
            <a:ext cx="3930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20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0EC7B9AF-0F49-6234-E7E8-599BB48B2B77}"/>
              </a:ext>
            </a:extLst>
          </p:cNvPr>
          <p:cNvSpPr txBox="1"/>
          <p:nvPr/>
        </p:nvSpPr>
        <p:spPr bwMode="auto">
          <a:xfrm>
            <a:off x="6585063" y="3909016"/>
            <a:ext cx="3930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40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F144BF5F-877B-3EC0-A2C8-98BA9EFB4BCD}"/>
              </a:ext>
            </a:extLst>
          </p:cNvPr>
          <p:cNvSpPr txBox="1"/>
          <p:nvPr/>
        </p:nvSpPr>
        <p:spPr bwMode="auto">
          <a:xfrm>
            <a:off x="6585063" y="3635401"/>
            <a:ext cx="3930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60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EEF964F3-BA51-E1DC-1170-18DDAA86B9D0}"/>
              </a:ext>
            </a:extLst>
          </p:cNvPr>
          <p:cNvSpPr txBox="1"/>
          <p:nvPr/>
        </p:nvSpPr>
        <p:spPr bwMode="auto">
          <a:xfrm>
            <a:off x="6585063" y="3358555"/>
            <a:ext cx="3930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80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D804422B-CEFC-C600-ACB8-F830BB7F60CA}"/>
              </a:ext>
            </a:extLst>
          </p:cNvPr>
          <p:cNvSpPr txBox="1"/>
          <p:nvPr/>
        </p:nvSpPr>
        <p:spPr bwMode="auto">
          <a:xfrm>
            <a:off x="6480868" y="3096452"/>
            <a:ext cx="4972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100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9B4D9E29-B50A-03CD-90E0-4BFEF61FDAF0}"/>
              </a:ext>
            </a:extLst>
          </p:cNvPr>
          <p:cNvSpPr txBox="1"/>
          <p:nvPr/>
        </p:nvSpPr>
        <p:spPr bwMode="auto">
          <a:xfrm>
            <a:off x="7237375" y="4595864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28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5E19A1AD-D514-D772-1A60-8054C6129E85}"/>
              </a:ext>
            </a:extLst>
          </p:cNvPr>
          <p:cNvSpPr txBox="1"/>
          <p:nvPr/>
        </p:nvSpPr>
        <p:spPr bwMode="auto">
          <a:xfrm>
            <a:off x="7854038" y="4595864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32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4B68C93E-EE76-C57E-95B2-6C6709E61ACE}"/>
              </a:ext>
            </a:extLst>
          </p:cNvPr>
          <p:cNvSpPr txBox="1"/>
          <p:nvPr/>
        </p:nvSpPr>
        <p:spPr bwMode="auto">
          <a:xfrm>
            <a:off x="8489520" y="4595864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36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55D2A4E4-ED6C-A9D1-3997-24D87D5786A9}"/>
              </a:ext>
            </a:extLst>
          </p:cNvPr>
          <p:cNvSpPr txBox="1"/>
          <p:nvPr/>
        </p:nvSpPr>
        <p:spPr bwMode="auto">
          <a:xfrm>
            <a:off x="9715977" y="4595864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31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260B2413-AA82-7FED-75FB-072B161BB58A}"/>
              </a:ext>
            </a:extLst>
          </p:cNvPr>
          <p:cNvSpPr txBox="1"/>
          <p:nvPr/>
        </p:nvSpPr>
        <p:spPr bwMode="auto">
          <a:xfrm>
            <a:off x="10366058" y="4595864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33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769234C2-D1BD-8DD4-0348-34133E102CAC}"/>
              </a:ext>
            </a:extLst>
          </p:cNvPr>
          <p:cNvSpPr txBox="1"/>
          <p:nvPr/>
        </p:nvSpPr>
        <p:spPr bwMode="auto">
          <a:xfrm>
            <a:off x="10979297" y="4595864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41</a:t>
            </a:r>
          </a:p>
        </p:txBody>
      </p: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72502BA6-815B-7DFD-1046-461785202DD0}"/>
              </a:ext>
            </a:extLst>
          </p:cNvPr>
          <p:cNvCxnSpPr/>
          <p:nvPr/>
        </p:nvCxnSpPr>
        <p:spPr bwMode="auto">
          <a:xfrm>
            <a:off x="9251166" y="2660681"/>
            <a:ext cx="0" cy="2504564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126" name="Rectangle 125">
            <a:extLst>
              <a:ext uri="{FF2B5EF4-FFF2-40B4-BE49-F238E27FC236}">
                <a16:creationId xmlns:a16="http://schemas.microsoft.com/office/drawing/2014/main" id="{A3351CA7-D42B-E35B-AFDD-D8C7242C2EE2}"/>
              </a:ext>
            </a:extLst>
          </p:cNvPr>
          <p:cNvSpPr/>
          <p:nvPr/>
        </p:nvSpPr>
        <p:spPr bwMode="auto">
          <a:xfrm>
            <a:off x="7237375" y="4004733"/>
            <a:ext cx="367520" cy="619056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C1F82A51-ABCF-5D08-1890-FED7083E44B8}"/>
              </a:ext>
            </a:extLst>
          </p:cNvPr>
          <p:cNvSpPr/>
          <p:nvPr/>
        </p:nvSpPr>
        <p:spPr bwMode="auto">
          <a:xfrm>
            <a:off x="7860462" y="3744994"/>
            <a:ext cx="367520" cy="878795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53DA89FE-B90D-14A8-DD1C-33A7F50665B5}"/>
              </a:ext>
            </a:extLst>
          </p:cNvPr>
          <p:cNvSpPr/>
          <p:nvPr/>
        </p:nvSpPr>
        <p:spPr bwMode="auto">
          <a:xfrm>
            <a:off x="8481930" y="3544312"/>
            <a:ext cx="367520" cy="1079477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45E504CB-5532-0F05-5ED2-7FACE34F5847}"/>
              </a:ext>
            </a:extLst>
          </p:cNvPr>
          <p:cNvSpPr/>
          <p:nvPr/>
        </p:nvSpPr>
        <p:spPr bwMode="auto">
          <a:xfrm>
            <a:off x="9734577" y="3811349"/>
            <a:ext cx="367520" cy="812440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03D0DE04-F096-2057-9EE2-731A4AD0E8A4}"/>
              </a:ext>
            </a:extLst>
          </p:cNvPr>
          <p:cNvSpPr/>
          <p:nvPr/>
        </p:nvSpPr>
        <p:spPr bwMode="auto">
          <a:xfrm>
            <a:off x="10354427" y="3615521"/>
            <a:ext cx="367520" cy="1008268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334EE65A-23BA-5314-DAF0-6316F3AF081A}"/>
              </a:ext>
            </a:extLst>
          </p:cNvPr>
          <p:cNvSpPr/>
          <p:nvPr/>
        </p:nvSpPr>
        <p:spPr bwMode="auto">
          <a:xfrm>
            <a:off x="10979132" y="3455299"/>
            <a:ext cx="367520" cy="1168490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id="{587A5121-E861-DA78-0A54-75EF7F4264DE}"/>
              </a:ext>
            </a:extLst>
          </p:cNvPr>
          <p:cNvSpPr/>
          <p:nvPr/>
        </p:nvSpPr>
        <p:spPr bwMode="auto">
          <a:xfrm>
            <a:off x="6987354" y="3267307"/>
            <a:ext cx="4634447" cy="1367140"/>
          </a:xfrm>
          <a:custGeom>
            <a:avLst/>
            <a:gdLst>
              <a:gd name="connsiteX0" fmla="*/ 0 w 4634447"/>
              <a:gd name="connsiteY0" fmla="*/ 0 h 1351528"/>
              <a:gd name="connsiteX1" fmla="*/ 0 w 4634447"/>
              <a:gd name="connsiteY1" fmla="*/ 1351528 h 1351528"/>
              <a:gd name="connsiteX2" fmla="*/ 4634447 w 4634447"/>
              <a:gd name="connsiteY2" fmla="*/ 1351528 h 1351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34447" h="1351528">
                <a:moveTo>
                  <a:pt x="0" y="0"/>
                </a:moveTo>
                <a:lnTo>
                  <a:pt x="0" y="1351528"/>
                </a:lnTo>
                <a:lnTo>
                  <a:pt x="4634447" y="1351528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196933D8-5AEF-250E-9C2C-9D04A8A78ACC}"/>
              </a:ext>
            </a:extLst>
          </p:cNvPr>
          <p:cNvSpPr txBox="1"/>
          <p:nvPr/>
        </p:nvSpPr>
        <p:spPr bwMode="auto">
          <a:xfrm>
            <a:off x="7161934" y="3727887"/>
            <a:ext cx="5036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46.4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BFBD45A2-3EA0-7070-F68C-99DB082F56A8}"/>
              </a:ext>
            </a:extLst>
          </p:cNvPr>
          <p:cNvSpPr txBox="1"/>
          <p:nvPr/>
        </p:nvSpPr>
        <p:spPr bwMode="auto">
          <a:xfrm>
            <a:off x="7780389" y="3464285"/>
            <a:ext cx="5036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65.6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61EACFDD-C708-FCC7-4A9D-44B6CDA2DE65}"/>
              </a:ext>
            </a:extLst>
          </p:cNvPr>
          <p:cNvSpPr txBox="1"/>
          <p:nvPr/>
        </p:nvSpPr>
        <p:spPr bwMode="auto">
          <a:xfrm>
            <a:off x="8426253" y="3259566"/>
            <a:ext cx="5036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80.6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50B65126-ED43-FD99-E2C2-184641D3C8AA}"/>
              </a:ext>
            </a:extLst>
          </p:cNvPr>
          <p:cNvSpPr txBox="1"/>
          <p:nvPr/>
        </p:nvSpPr>
        <p:spPr bwMode="auto">
          <a:xfrm>
            <a:off x="9647715" y="3534115"/>
            <a:ext cx="5036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61.3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D665C0A4-384D-7777-ABB9-8629C64034BF}"/>
              </a:ext>
            </a:extLst>
          </p:cNvPr>
          <p:cNvSpPr txBox="1"/>
          <p:nvPr/>
        </p:nvSpPr>
        <p:spPr bwMode="auto">
          <a:xfrm>
            <a:off x="10278389" y="3336686"/>
            <a:ext cx="5036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75.8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6475166B-FBB5-AC96-F3F8-E63590CFCB36}"/>
              </a:ext>
            </a:extLst>
          </p:cNvPr>
          <p:cNvSpPr txBox="1"/>
          <p:nvPr/>
        </p:nvSpPr>
        <p:spPr bwMode="auto">
          <a:xfrm>
            <a:off x="10898534" y="3203470"/>
            <a:ext cx="5036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87.8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BB37BF7B-898C-17E2-3DDB-7F0A159563F8}"/>
              </a:ext>
            </a:extLst>
          </p:cNvPr>
          <p:cNvSpPr txBox="1"/>
          <p:nvPr/>
        </p:nvSpPr>
        <p:spPr bwMode="auto">
          <a:xfrm>
            <a:off x="8534460" y="3083905"/>
            <a:ext cx="27443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†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EBEF4710-C53D-30FE-917E-08D44F645301}"/>
              </a:ext>
            </a:extLst>
          </p:cNvPr>
          <p:cNvSpPr txBox="1"/>
          <p:nvPr/>
        </p:nvSpPr>
        <p:spPr bwMode="auto">
          <a:xfrm>
            <a:off x="11028671" y="3050778"/>
            <a:ext cx="27443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†</a:t>
            </a:r>
          </a:p>
        </p:txBody>
      </p:sp>
    </p:spTree>
    <p:extLst>
      <p:ext uri="{BB962C8B-B14F-4D97-AF65-F5344CB8AC3E}">
        <p14:creationId xmlns:p14="http://schemas.microsoft.com/office/powerpoint/2010/main" val="26668417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E70EA-BC9E-4FCC-EA56-B2DF9EC85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Potential Economic Benefits With Incretin-Based AOMs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D55980D3-E7DF-5077-229D-D1C9042D61C6}"/>
              </a:ext>
            </a:extLst>
          </p:cNvPr>
          <p:cNvSpPr/>
          <p:nvPr/>
        </p:nvSpPr>
        <p:spPr>
          <a:xfrm>
            <a:off x="604891" y="1440197"/>
            <a:ext cx="5082917" cy="657345"/>
          </a:xfrm>
          <a:custGeom>
            <a:avLst/>
            <a:gdLst>
              <a:gd name="connsiteX0" fmla="*/ 0 w 5082917"/>
              <a:gd name="connsiteY0" fmla="*/ 0 h 657345"/>
              <a:gd name="connsiteX1" fmla="*/ 5082917 w 5082917"/>
              <a:gd name="connsiteY1" fmla="*/ 0 h 657345"/>
              <a:gd name="connsiteX2" fmla="*/ 5082917 w 5082917"/>
              <a:gd name="connsiteY2" fmla="*/ 657345 h 657345"/>
              <a:gd name="connsiteX3" fmla="*/ 0 w 5082917"/>
              <a:gd name="connsiteY3" fmla="*/ 657345 h 657345"/>
              <a:gd name="connsiteX4" fmla="*/ 0 w 5082917"/>
              <a:gd name="connsiteY4" fmla="*/ 0 h 65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82917" h="657345">
                <a:moveTo>
                  <a:pt x="0" y="0"/>
                </a:moveTo>
                <a:lnTo>
                  <a:pt x="5082917" y="0"/>
                </a:lnTo>
                <a:lnTo>
                  <a:pt x="5082917" y="657345"/>
                </a:lnTo>
                <a:lnTo>
                  <a:pt x="0" y="65734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0904" tIns="69088" rIns="120904" bIns="69088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b="1" kern="1200" dirty="0"/>
              <a:t>Semaglutide: Real-world Cost Savings 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A98C9ED-32D6-494F-B492-6525FC63B20C}"/>
              </a:ext>
            </a:extLst>
          </p:cNvPr>
          <p:cNvSpPr/>
          <p:nvPr/>
        </p:nvSpPr>
        <p:spPr>
          <a:xfrm>
            <a:off x="604891" y="2097542"/>
            <a:ext cx="5082917" cy="4079323"/>
          </a:xfrm>
          <a:custGeom>
            <a:avLst/>
            <a:gdLst>
              <a:gd name="connsiteX0" fmla="*/ 0 w 5082917"/>
              <a:gd name="connsiteY0" fmla="*/ 0 h 3952800"/>
              <a:gd name="connsiteX1" fmla="*/ 5082917 w 5082917"/>
              <a:gd name="connsiteY1" fmla="*/ 0 h 3952800"/>
              <a:gd name="connsiteX2" fmla="*/ 5082917 w 5082917"/>
              <a:gd name="connsiteY2" fmla="*/ 3952800 h 3952800"/>
              <a:gd name="connsiteX3" fmla="*/ 0 w 5082917"/>
              <a:gd name="connsiteY3" fmla="*/ 3952800 h 3952800"/>
              <a:gd name="connsiteX4" fmla="*/ 0 w 5082917"/>
              <a:gd name="connsiteY4" fmla="*/ 0 h 395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82917" h="3952800">
                <a:moveTo>
                  <a:pt x="0" y="0"/>
                </a:moveTo>
                <a:lnTo>
                  <a:pt x="5082917" y="0"/>
                </a:lnTo>
                <a:lnTo>
                  <a:pt x="5082917" y="3952800"/>
                </a:lnTo>
                <a:lnTo>
                  <a:pt x="0" y="39528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5344" tIns="85344" rIns="113792" bIns="128016" numCol="1" spcCol="1270" anchor="t" anchorCtr="0">
            <a:noAutofit/>
          </a:bodyPr>
          <a:lstStyle/>
          <a:p>
            <a:pPr marL="171450" lvl="1" indent="-171450" algn="l" defTabSz="711200">
              <a:lnSpc>
                <a:spcPct val="100000"/>
              </a:lnSpc>
              <a:spcBef>
                <a:spcPct val="0"/>
              </a:spcBef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US" sz="1600" b="0" kern="1200" dirty="0">
                <a:solidFill>
                  <a:schemeClr val="bg1"/>
                </a:solidFill>
              </a:rPr>
              <a:t>Retrospective analysis of Komodo Health Claims Database (June 2020-March 2025)</a:t>
            </a:r>
          </a:p>
          <a:p>
            <a:pPr marL="171450" lvl="1" indent="-171450" algn="l" defTabSz="711200">
              <a:lnSpc>
                <a:spcPct val="100000"/>
              </a:lnSpc>
              <a:spcBef>
                <a:spcPct val="0"/>
              </a:spcBef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US" sz="1600" b="0" kern="1200" dirty="0">
                <a:solidFill>
                  <a:schemeClr val="bg1"/>
                </a:solidFill>
              </a:rPr>
              <a:t>Patients with obesity or overweight plus ≥2 weight-related comorbidities using semaglutide 1.7-2.4 mg vs matched group using no AOMs (N = 350,184)</a:t>
            </a:r>
          </a:p>
          <a:p>
            <a:pPr marL="171450" lvl="1" indent="-171450" algn="l" defTabSz="711200">
              <a:lnSpc>
                <a:spcPct val="100000"/>
              </a:lnSpc>
              <a:spcBef>
                <a:spcPct val="0"/>
              </a:spcBef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US" sz="1600" b="0" kern="1200" dirty="0">
                <a:solidFill>
                  <a:schemeClr val="bg1"/>
                </a:solidFill>
              </a:rPr>
              <a:t>Patients using semaglutide had significantly better improvements in weight, A1C, BMI, triglycerides, and total cholesterol</a:t>
            </a:r>
          </a:p>
          <a:p>
            <a:pPr marL="171450" lvl="1" indent="-171450" algn="l" defTabSz="711200">
              <a:lnSpc>
                <a:spcPct val="100000"/>
              </a:lnSpc>
              <a:spcBef>
                <a:spcPct val="0"/>
              </a:spcBef>
              <a:spcAft>
                <a:spcPts val="400"/>
              </a:spcAft>
              <a:buFont typeface="Wingdings" panose="05000000000000000000" pitchFamily="2" charset="2"/>
              <a:buChar char="§"/>
            </a:pPr>
            <a:endParaRPr lang="en-US" sz="1600" b="0" kern="1200" dirty="0">
              <a:solidFill>
                <a:schemeClr val="bg1"/>
              </a:solidFill>
            </a:endParaRPr>
          </a:p>
          <a:p>
            <a:pPr marL="171450" lvl="1" indent="-171450" algn="l" defTabSz="711200">
              <a:lnSpc>
                <a:spcPct val="100000"/>
              </a:lnSpc>
              <a:spcBef>
                <a:spcPct val="0"/>
              </a:spcBef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US" sz="1600" b="1" kern="1200" dirty="0">
                <a:solidFill>
                  <a:schemeClr val="bg1"/>
                </a:solidFill>
              </a:rPr>
              <a:t>Total medical expenses were significantly lower in semaglutide user group vs the group not using AOMs</a:t>
            </a:r>
          </a:p>
          <a:p>
            <a:pPr marL="171450" lvl="1" indent="-171450" algn="l" defTabSz="711200">
              <a:lnSpc>
                <a:spcPct val="100000"/>
              </a:lnSpc>
              <a:spcBef>
                <a:spcPct val="0"/>
              </a:spcBef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US" sz="1600" b="1" kern="1200" dirty="0">
                <a:solidFill>
                  <a:schemeClr val="bg1"/>
                </a:solidFill>
              </a:rPr>
              <a:t>Cost savings: $3870 for all-cause costs and $3842 for weight-related comorbidity costs</a:t>
            </a:r>
          </a:p>
          <a:p>
            <a:pPr marL="171450" lvl="1" indent="-171450" algn="l" defTabSz="711200">
              <a:lnSpc>
                <a:spcPct val="100000"/>
              </a:lnSpc>
              <a:spcBef>
                <a:spcPct val="0"/>
              </a:spcBef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US" sz="1600" b="1" kern="1200" dirty="0">
                <a:solidFill>
                  <a:schemeClr val="bg1"/>
                </a:solidFill>
              </a:rPr>
              <a:t>Savings were driven by decreased hospitalizations, particularly 35% decrease in in patient visit rates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C2CD48E-E506-E0F8-2631-A66939A12DFF}"/>
              </a:ext>
            </a:extLst>
          </p:cNvPr>
          <p:cNvSpPr/>
          <p:nvPr/>
        </p:nvSpPr>
        <p:spPr>
          <a:xfrm>
            <a:off x="6399417" y="1440197"/>
            <a:ext cx="5082917" cy="657345"/>
          </a:xfrm>
          <a:custGeom>
            <a:avLst/>
            <a:gdLst>
              <a:gd name="connsiteX0" fmla="*/ 0 w 5082917"/>
              <a:gd name="connsiteY0" fmla="*/ 0 h 657345"/>
              <a:gd name="connsiteX1" fmla="*/ 5082917 w 5082917"/>
              <a:gd name="connsiteY1" fmla="*/ 0 h 657345"/>
              <a:gd name="connsiteX2" fmla="*/ 5082917 w 5082917"/>
              <a:gd name="connsiteY2" fmla="*/ 657345 h 657345"/>
              <a:gd name="connsiteX3" fmla="*/ 0 w 5082917"/>
              <a:gd name="connsiteY3" fmla="*/ 657345 h 657345"/>
              <a:gd name="connsiteX4" fmla="*/ 0 w 5082917"/>
              <a:gd name="connsiteY4" fmla="*/ 0 h 65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82917" h="657345">
                <a:moveTo>
                  <a:pt x="0" y="0"/>
                </a:moveTo>
                <a:lnTo>
                  <a:pt x="5082917" y="0"/>
                </a:lnTo>
                <a:lnTo>
                  <a:pt x="5082917" y="657345"/>
                </a:lnTo>
                <a:lnTo>
                  <a:pt x="0" y="65734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3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0904" tIns="69088" rIns="120904" bIns="69088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b="1" kern="1200" dirty="0"/>
              <a:t>Tirzepatide: T2D Prevention and Cost Savings per SURMOUNT-1 Post Hoc Analysis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7D64E1D-4F3E-F250-3424-357710780009}"/>
              </a:ext>
            </a:extLst>
          </p:cNvPr>
          <p:cNvSpPr/>
          <p:nvPr/>
        </p:nvSpPr>
        <p:spPr>
          <a:xfrm>
            <a:off x="6399417" y="2097542"/>
            <a:ext cx="5082917" cy="4079323"/>
          </a:xfrm>
          <a:custGeom>
            <a:avLst/>
            <a:gdLst>
              <a:gd name="connsiteX0" fmla="*/ 0 w 5082917"/>
              <a:gd name="connsiteY0" fmla="*/ 0 h 3952800"/>
              <a:gd name="connsiteX1" fmla="*/ 5082917 w 5082917"/>
              <a:gd name="connsiteY1" fmla="*/ 0 h 3952800"/>
              <a:gd name="connsiteX2" fmla="*/ 5082917 w 5082917"/>
              <a:gd name="connsiteY2" fmla="*/ 3952800 h 3952800"/>
              <a:gd name="connsiteX3" fmla="*/ 0 w 5082917"/>
              <a:gd name="connsiteY3" fmla="*/ 3952800 h 3952800"/>
              <a:gd name="connsiteX4" fmla="*/ 0 w 5082917"/>
              <a:gd name="connsiteY4" fmla="*/ 0 h 395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82917" h="3952800">
                <a:moveTo>
                  <a:pt x="0" y="0"/>
                </a:moveTo>
                <a:lnTo>
                  <a:pt x="5082917" y="0"/>
                </a:lnTo>
                <a:lnTo>
                  <a:pt x="5082917" y="3952800"/>
                </a:lnTo>
                <a:lnTo>
                  <a:pt x="0" y="39528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5344" tIns="85344" rIns="113792" bIns="128016" numCol="1" spcCol="1270" anchor="t" anchorCtr="0">
            <a:noAutofit/>
          </a:bodyPr>
          <a:lstStyle/>
          <a:p>
            <a:pPr marL="171450" lvl="1" indent="-171450" algn="l" defTabSz="711200">
              <a:lnSpc>
                <a:spcPct val="100000"/>
              </a:lnSpc>
              <a:spcBef>
                <a:spcPct val="0"/>
              </a:spcBef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US" sz="1600" b="0" kern="1200" dirty="0">
                <a:solidFill>
                  <a:schemeClr val="bg1"/>
                </a:solidFill>
              </a:rPr>
              <a:t>In SURMOUNT-1, tirzepatide reduced risk for developing T2D by 93% in patients with overweight or obesity </a:t>
            </a:r>
            <a:r>
              <a:rPr lang="en-US" sz="1600" b="0" i="1" kern="1200" dirty="0">
                <a:solidFill>
                  <a:schemeClr val="bg1"/>
                </a:solidFill>
              </a:rPr>
              <a:t>and</a:t>
            </a:r>
            <a:r>
              <a:rPr lang="en-US" sz="1600" b="0" kern="1200" dirty="0">
                <a:solidFill>
                  <a:schemeClr val="bg1"/>
                </a:solidFill>
              </a:rPr>
              <a:t> prediabetes vs placebo at 176 </a:t>
            </a:r>
            <a:r>
              <a:rPr lang="en-US" sz="1600" b="0" kern="1200" dirty="0" err="1">
                <a:solidFill>
                  <a:schemeClr val="bg1"/>
                </a:solidFill>
              </a:rPr>
              <a:t>wk</a:t>
            </a:r>
            <a:endParaRPr lang="en-US" sz="1600" b="0" kern="1200" dirty="0">
              <a:solidFill>
                <a:schemeClr val="bg1"/>
              </a:solidFill>
            </a:endParaRPr>
          </a:p>
          <a:p>
            <a:pPr marL="171450" lvl="1" indent="-171450" algn="l" defTabSz="711200">
              <a:lnSpc>
                <a:spcPct val="100000"/>
              </a:lnSpc>
              <a:spcBef>
                <a:spcPct val="0"/>
              </a:spcBef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US" sz="1600" b="0" kern="1200" dirty="0">
                <a:solidFill>
                  <a:schemeClr val="bg1"/>
                </a:solidFill>
              </a:rPr>
              <a:t>Post hoc analysis to define NNT to prevent 1 T2D case</a:t>
            </a:r>
          </a:p>
          <a:p>
            <a:pPr marL="342900" lvl="2" indent="-171450" algn="l" defTabSz="711200">
              <a:lnSpc>
                <a:spcPct val="100000"/>
              </a:lnSpc>
              <a:spcBef>
                <a:spcPct val="0"/>
              </a:spcBef>
              <a:spcAft>
                <a:spcPts val="400"/>
              </a:spcAft>
              <a:buFontTx/>
              <a:buChar char="‒"/>
            </a:pPr>
            <a:r>
              <a:rPr lang="en-US" sz="1600" b="0" kern="1200" dirty="0">
                <a:solidFill>
                  <a:schemeClr val="bg1"/>
                </a:solidFill>
              </a:rPr>
              <a:t>NNT = 7 when accounting for loss to follow-up</a:t>
            </a:r>
          </a:p>
          <a:p>
            <a:pPr marL="342900" lvl="2" indent="-171450" algn="l" defTabSz="711200">
              <a:lnSpc>
                <a:spcPct val="100000"/>
              </a:lnSpc>
              <a:spcBef>
                <a:spcPct val="0"/>
              </a:spcBef>
              <a:spcAft>
                <a:spcPts val="400"/>
              </a:spcAft>
              <a:buFontTx/>
              <a:buChar char="‒"/>
            </a:pPr>
            <a:r>
              <a:rPr lang="en-US" sz="1600" b="0" kern="1200" dirty="0">
                <a:solidFill>
                  <a:schemeClr val="bg1"/>
                </a:solidFill>
              </a:rPr>
              <a:t>NNT = 9 per standard approach</a:t>
            </a:r>
            <a:endParaRPr lang="en-US" sz="1600" b="0" dirty="0">
              <a:solidFill>
                <a:schemeClr val="bg1"/>
              </a:solidFill>
            </a:endParaRPr>
          </a:p>
          <a:p>
            <a:pPr marL="342900" lvl="2" indent="-171450" algn="l" defTabSz="711200">
              <a:lnSpc>
                <a:spcPct val="100000"/>
              </a:lnSpc>
              <a:spcBef>
                <a:spcPct val="0"/>
              </a:spcBef>
              <a:spcAft>
                <a:spcPts val="400"/>
              </a:spcAft>
              <a:buFontTx/>
              <a:buChar char="‒"/>
            </a:pPr>
            <a:endParaRPr lang="en-US" sz="1600" b="0" kern="1200" dirty="0">
              <a:solidFill>
                <a:schemeClr val="bg1"/>
              </a:solidFill>
            </a:endParaRPr>
          </a:p>
          <a:p>
            <a:pPr marL="171450" lvl="1" indent="-171450" algn="l" defTabSz="711200">
              <a:lnSpc>
                <a:spcPct val="100000"/>
              </a:lnSpc>
              <a:spcBef>
                <a:spcPct val="0"/>
              </a:spcBef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US" sz="1600" b="1" kern="1200" dirty="0">
                <a:solidFill>
                  <a:schemeClr val="bg1"/>
                </a:solidFill>
              </a:rPr>
              <a:t>Per patient cost savings based on T2D prevention via tirzepatide treatment:</a:t>
            </a:r>
          </a:p>
          <a:p>
            <a:pPr marL="342900" lvl="2" indent="-171450" algn="l" defTabSz="711200">
              <a:lnSpc>
                <a:spcPct val="100000"/>
              </a:lnSpc>
              <a:spcBef>
                <a:spcPct val="0"/>
              </a:spcBef>
              <a:spcAft>
                <a:spcPts val="400"/>
              </a:spcAft>
              <a:buFontTx/>
              <a:buChar char="‒"/>
            </a:pPr>
            <a:r>
              <a:rPr lang="en-US" sz="1600" b="1" kern="1200" dirty="0">
                <a:solidFill>
                  <a:schemeClr val="bg1"/>
                </a:solidFill>
              </a:rPr>
              <a:t>$3330 when accounting for loss to follow-up</a:t>
            </a:r>
          </a:p>
          <a:p>
            <a:pPr marL="342900" lvl="2" indent="-171450" algn="l" defTabSz="711200">
              <a:lnSpc>
                <a:spcPct val="100000"/>
              </a:lnSpc>
              <a:spcBef>
                <a:spcPct val="0"/>
              </a:spcBef>
              <a:spcAft>
                <a:spcPts val="400"/>
              </a:spcAft>
              <a:buFontTx/>
              <a:buChar char="‒"/>
            </a:pPr>
            <a:r>
              <a:rPr lang="en-US" sz="1600" b="1" kern="1200" dirty="0">
                <a:solidFill>
                  <a:schemeClr val="bg1"/>
                </a:solidFill>
              </a:rPr>
              <a:t>$2590 per standard approach</a:t>
            </a:r>
          </a:p>
        </p:txBody>
      </p:sp>
      <p:sp>
        <p:nvSpPr>
          <p:cNvPr id="7" name="Text Box 11">
            <a:extLst>
              <a:ext uri="{FF2B5EF4-FFF2-40B4-BE49-F238E27FC236}">
                <a16:creationId xmlns:a16="http://schemas.microsoft.com/office/drawing/2014/main" id="{B7D64BB9-9C10-C940-B385-C969F7CC74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165" y="6407871"/>
            <a:ext cx="6115757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en-US" sz="1200" b="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Fitch. </a:t>
            </a:r>
            <a:r>
              <a:rPr lang="en-US" sz="1200" b="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ObesityWeek</a:t>
            </a:r>
            <a:r>
              <a:rPr lang="en-US" sz="1200" b="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2025. </a:t>
            </a:r>
            <a:r>
              <a:rPr lang="en-US" sz="1200" b="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Abstr</a:t>
            </a:r>
            <a:r>
              <a:rPr lang="en-US" sz="1200" b="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027. Kan. </a:t>
            </a:r>
            <a:r>
              <a:rPr lang="en-US" sz="1200" b="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ObesityWeek</a:t>
            </a:r>
            <a:r>
              <a:rPr lang="en-US" sz="1200" b="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2025. </a:t>
            </a:r>
            <a:r>
              <a:rPr lang="en-US" sz="1200" b="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Abstr</a:t>
            </a:r>
            <a:r>
              <a:rPr lang="en-US" sz="1200" b="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215.  </a:t>
            </a:r>
          </a:p>
        </p:txBody>
      </p:sp>
    </p:spTree>
    <p:extLst>
      <p:ext uri="{BB962C8B-B14F-4D97-AF65-F5344CB8AC3E}">
        <p14:creationId xmlns:p14="http://schemas.microsoft.com/office/powerpoint/2010/main" val="14677347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CCB5A2-57F2-83DC-C17C-3251268D21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E20DB-B8A9-AB54-85F4-DE471B570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Points for Individualizing Obesity Care: </a:t>
            </a:r>
            <a:br>
              <a:rPr lang="en-US" dirty="0"/>
            </a:br>
            <a:r>
              <a:rPr lang="en-US" dirty="0"/>
              <a:t>Recent Evidence on Approved Incretin-Based AOMs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A4DE48-84D1-8B90-554F-3D7BE94C0B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/>
              <a:t>From the STEP UP trial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Patients are more likely to reach a low-risk cardiometabolic state (BMI &lt;27 kg/m</a:t>
            </a:r>
            <a:r>
              <a:rPr lang="en-US" sz="1800" baseline="30000" dirty="0"/>
              <a:t>2</a:t>
            </a:r>
            <a:r>
              <a:rPr lang="en-US" sz="1800" dirty="0"/>
              <a:t> and waist-to-height ratio &lt;0.53) with semaglutide 7.2 mg vs placebo per STEP UP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Muscle function is preserved with pooled semaglutide doses vs placebo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Responses to semaglutide vary; some patients achieved results with &lt;2.4 mg while others required 7.2 mg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/>
              <a:t>In the SCORE primary prevention population study, real-world treatment with semaglutide 2.4 mg significantly reduced risk for 5- and 3-point MACE vs a matched cohort in patients with obesity or overweight and ASCVD risk factors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 err="1"/>
              <a:t>Tirzepatide</a:t>
            </a:r>
            <a:r>
              <a:rPr lang="en-US" sz="2000" dirty="0"/>
              <a:t> is effective for treating patients with obesity associated with pathogenic </a:t>
            </a:r>
            <a:r>
              <a:rPr lang="en-US" sz="2000" i="1" dirty="0"/>
              <a:t>MC4R</a:t>
            </a:r>
            <a:r>
              <a:rPr lang="en-US" sz="2000" dirty="0"/>
              <a:t> mutations per SURMOUNT-1 cohort analysis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/>
              <a:t>OSA outcomes improve more with greater </a:t>
            </a:r>
            <a:r>
              <a:rPr lang="en-US" sz="2000" dirty="0" err="1"/>
              <a:t>tirzepatide</a:t>
            </a:r>
            <a:r>
              <a:rPr lang="en-US" sz="2000" dirty="0"/>
              <a:t>-induced weight loss per the SURMOUNT-OSA post hoc analysis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/>
              <a:t>Use of incretin-based AOMs has been associated with total medical cost savings</a:t>
            </a:r>
          </a:p>
        </p:txBody>
      </p:sp>
      <p:pic>
        <p:nvPicPr>
          <p:cNvPr id="6" name="Graphic 5" descr="Clipboard Checked with solid fill">
            <a:extLst>
              <a:ext uri="{FF2B5EF4-FFF2-40B4-BE49-F238E27FC236}">
                <a16:creationId xmlns:a16="http://schemas.microsoft.com/office/drawing/2014/main" id="{84C6CDFA-6022-3F51-4C2B-E0583BB479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36090" y="158798"/>
            <a:ext cx="1103313" cy="110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3691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9B3007-300B-E264-8DD1-266C27EA0A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BABD2EB-466E-9ACD-569A-29727F846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Conference Highlights:</a:t>
            </a:r>
            <a:br>
              <a:rPr lang="en-US" dirty="0"/>
            </a:br>
            <a:r>
              <a:rPr lang="en-US" dirty="0"/>
              <a:t>New Data on Incretin-Based AOMs </a:t>
            </a:r>
            <a:br>
              <a:rPr lang="en-US" dirty="0"/>
            </a:br>
            <a:r>
              <a:rPr lang="en-US" dirty="0"/>
              <a:t>in Specific Populations</a:t>
            </a:r>
          </a:p>
        </p:txBody>
      </p:sp>
    </p:spTree>
    <p:extLst>
      <p:ext uri="{BB962C8B-B14F-4D97-AF65-F5344CB8AC3E}">
        <p14:creationId xmlns:p14="http://schemas.microsoft.com/office/powerpoint/2010/main" val="10850890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0BBFEA-4FF2-9E71-9C15-8B28D2D605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675" y="1466661"/>
            <a:ext cx="10877529" cy="4787182"/>
          </a:xfrm>
        </p:spPr>
        <p:txBody>
          <a:bodyPr/>
          <a:lstStyle/>
          <a:p>
            <a:r>
              <a:rPr lang="en-US" sz="2000" dirty="0"/>
              <a:t>Post hoc analysis of 7 double-blind, placebo-controlled randomized phase III trials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r>
              <a:rPr lang="en-US" sz="2000" b="1" dirty="0"/>
              <a:t>Menopause status: </a:t>
            </a:r>
            <a:r>
              <a:rPr lang="en-US" sz="2000" dirty="0"/>
              <a:t>Pre = aged &lt;45 yr with no self-report/history of menopause; Peri = aged 45-54 yr with no self-report/history of menopause; Post = aged ≥55 yr </a:t>
            </a:r>
            <a:r>
              <a:rPr lang="en-US" sz="2000" i="1" dirty="0"/>
              <a:t>or</a:t>
            </a:r>
            <a:r>
              <a:rPr lang="en-US" sz="2000" dirty="0"/>
              <a:t> self-report/history of menopause</a:t>
            </a:r>
            <a:endParaRPr lang="en-US" sz="2000" b="1" dirty="0"/>
          </a:p>
          <a:p>
            <a:r>
              <a:rPr lang="en-US" sz="2000" b="1" dirty="0"/>
              <a:t>Outcomes: </a:t>
            </a:r>
            <a:r>
              <a:rPr lang="en-US" sz="2000" dirty="0"/>
              <a:t>change in body weight, waist circumference, BMI, and NICE health risk category and safety at end of respective trial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A931C9-683F-CB36-FD88-F4CF9C142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STEP Program and OASIS 4 Post Hoc Analysis: Semaglutide in Overweight or Obesity by Menopause Status</a:t>
            </a:r>
          </a:p>
        </p:txBody>
      </p:sp>
      <p:sp>
        <p:nvSpPr>
          <p:cNvPr id="4" name="Text Box 45">
            <a:extLst>
              <a:ext uri="{FF2B5EF4-FFF2-40B4-BE49-F238E27FC236}">
                <a16:creationId xmlns:a16="http://schemas.microsoft.com/office/drawing/2014/main" id="{99F8EED3-563B-49B1-D429-4BEC81B84C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675" y="1972314"/>
            <a:ext cx="3083547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GB" altLang="en-US" sz="1800" b="0" dirty="0">
                <a:solidFill>
                  <a:schemeClr val="bg1"/>
                </a:solidFill>
                <a:latin typeface="Calibri" panose="020F0502020204030204" pitchFamily="34" charset="0"/>
              </a:rPr>
              <a:t>Patients with obesity or overweight plus ≥1 weight-related comorbidity; prior participation in STEP 1, 3, 4, 5, 8, 9 or OASIS 4; female sex; </a:t>
            </a:r>
            <a:br>
              <a:rPr lang="en-GB" altLang="en-US" sz="1800" b="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GB" altLang="en-US" sz="1800" b="0" dirty="0">
                <a:solidFill>
                  <a:schemeClr val="bg1"/>
                </a:solidFill>
                <a:latin typeface="Calibri" panose="020F0502020204030204" pitchFamily="34" charset="0"/>
              </a:rPr>
              <a:t>no comorbid diabetes</a:t>
            </a:r>
            <a:br>
              <a:rPr lang="en-GB" altLang="en-US" sz="1800" b="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GB" altLang="en-US" sz="1800" b="0" dirty="0">
                <a:solidFill>
                  <a:schemeClr val="bg1"/>
                </a:solidFill>
                <a:latin typeface="Calibri" panose="020F0502020204030204" pitchFamily="34" charset="0"/>
              </a:rPr>
              <a:t>(N = 2151)</a:t>
            </a:r>
            <a:endParaRPr lang="en-US" altLang="en-US" sz="1800" b="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6" name="Rectangle 47">
            <a:extLst>
              <a:ext uri="{FF2B5EF4-FFF2-40B4-BE49-F238E27FC236}">
                <a16:creationId xmlns:a16="http://schemas.microsoft.com/office/drawing/2014/main" id="{56F6F128-02DE-D8C1-1951-B143C5C347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03201" y="2249313"/>
            <a:ext cx="2480991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en-US" sz="1800" b="0" i="1" dirty="0">
                <a:solidFill>
                  <a:schemeClr val="bg1"/>
                </a:solidFill>
                <a:latin typeface="Calibri" panose="020F0502020204030204" pitchFamily="34" charset="0"/>
              </a:rPr>
              <a:t>Outcomes were assessed by patients’ menopause status </a:t>
            </a:r>
            <a:br>
              <a:rPr lang="en-US" altLang="en-US" sz="1800" b="0" i="1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altLang="en-US" sz="1800" b="0" i="1" dirty="0">
                <a:solidFill>
                  <a:schemeClr val="bg1"/>
                </a:solidFill>
                <a:latin typeface="Calibri" panose="020F0502020204030204" pitchFamily="34" charset="0"/>
              </a:rPr>
              <a:t>(</a:t>
            </a:r>
            <a:r>
              <a:rPr lang="en-US" altLang="en-US" sz="1800" b="0" i="1" dirty="0" err="1">
                <a:solidFill>
                  <a:schemeClr val="bg1"/>
                </a:solidFill>
                <a:latin typeface="Calibri" panose="020F0502020204030204" pitchFamily="34" charset="0"/>
              </a:rPr>
              <a:t>ie</a:t>
            </a:r>
            <a:r>
              <a:rPr lang="en-US" altLang="en-US" sz="1800" b="0" i="1" dirty="0">
                <a:solidFill>
                  <a:schemeClr val="bg1"/>
                </a:solidFill>
                <a:latin typeface="Calibri" panose="020F0502020204030204" pitchFamily="34" charset="0"/>
              </a:rPr>
              <a:t>, pre-, peri-, </a:t>
            </a:r>
            <a:r>
              <a:rPr lang="en-US" altLang="en-US" sz="1800" b="0" i="1" dirty="0" err="1">
                <a:solidFill>
                  <a:schemeClr val="bg1"/>
                </a:solidFill>
                <a:latin typeface="Calibri" panose="020F0502020204030204" pitchFamily="34" charset="0"/>
              </a:rPr>
              <a:t>postmenopause</a:t>
            </a:r>
            <a:r>
              <a:rPr lang="en-US" altLang="en-US" sz="1800" b="0" i="1" dirty="0">
                <a:solidFill>
                  <a:schemeClr val="bg1"/>
                </a:solidFill>
                <a:latin typeface="Calibri" panose="020F0502020204030204" pitchFamily="34" charset="0"/>
              </a:rPr>
              <a:t>)</a:t>
            </a:r>
            <a:endParaRPr lang="en-US" altLang="en-US" sz="1800" i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7" name="Rectangle 49">
            <a:extLst>
              <a:ext uri="{FF2B5EF4-FFF2-40B4-BE49-F238E27FC236}">
                <a16:creationId xmlns:a16="http://schemas.microsoft.com/office/drawing/2014/main" id="{57A791CD-78F6-B88B-3FE6-7DA9A0F70A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4504" y="2057664"/>
            <a:ext cx="3790950" cy="5109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800" dirty="0">
                <a:solidFill>
                  <a:schemeClr val="tx1"/>
                </a:solidFill>
                <a:latin typeface="Calibri" panose="020F0502020204030204" pitchFamily="34" charset="0"/>
              </a:rPr>
              <a:t>Semaglutide </a:t>
            </a:r>
            <a:r>
              <a:rPr lang="en-US" altLang="en-US" sz="1800" b="0" dirty="0">
                <a:solidFill>
                  <a:schemeClr val="tx1"/>
                </a:solidFill>
                <a:latin typeface="Calibri" panose="020F0502020204030204" pitchFamily="34" charset="0"/>
              </a:rPr>
              <a:t>2.4 mg SC QW*</a:t>
            </a:r>
            <a:endParaRPr lang="en-US" altLang="en-US" sz="1800" baseline="30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9" name="Line 51">
            <a:extLst>
              <a:ext uri="{FF2B5EF4-FFF2-40B4-BE49-F238E27FC236}">
                <a16:creationId xmlns:a16="http://schemas.microsoft.com/office/drawing/2014/main" id="{202A66E2-C232-0B00-10EE-E9AA2B2A01FF}"/>
              </a:ext>
            </a:extLst>
          </p:cNvPr>
          <p:cNvSpPr>
            <a:spLocks noChangeShapeType="1"/>
          </p:cNvSpPr>
          <p:nvPr/>
        </p:nvSpPr>
        <p:spPr bwMode="auto">
          <a:xfrm rot="16200000">
            <a:off x="8816806" y="2735588"/>
            <a:ext cx="0" cy="507999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Line 52">
            <a:extLst>
              <a:ext uri="{FF2B5EF4-FFF2-40B4-BE49-F238E27FC236}">
                <a16:creationId xmlns:a16="http://schemas.microsoft.com/office/drawing/2014/main" id="{78893433-BDE7-B01B-B402-8FE2776578AE}"/>
              </a:ext>
            </a:extLst>
          </p:cNvPr>
          <p:cNvSpPr>
            <a:spLocks noChangeShapeType="1"/>
          </p:cNvSpPr>
          <p:nvPr/>
        </p:nvSpPr>
        <p:spPr bwMode="auto">
          <a:xfrm>
            <a:off x="8562806" y="2292998"/>
            <a:ext cx="479425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Line 53">
            <a:extLst>
              <a:ext uri="{FF2B5EF4-FFF2-40B4-BE49-F238E27FC236}">
                <a16:creationId xmlns:a16="http://schemas.microsoft.com/office/drawing/2014/main" id="{11E7A7C8-DCDE-C963-BC73-AE086235649F}"/>
              </a:ext>
            </a:extLst>
          </p:cNvPr>
          <p:cNvSpPr>
            <a:spLocks noChangeShapeType="1"/>
          </p:cNvSpPr>
          <p:nvPr/>
        </p:nvSpPr>
        <p:spPr bwMode="auto">
          <a:xfrm>
            <a:off x="3877427" y="3185658"/>
            <a:ext cx="514152" cy="289866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Line 54">
            <a:extLst>
              <a:ext uri="{FF2B5EF4-FFF2-40B4-BE49-F238E27FC236}">
                <a16:creationId xmlns:a16="http://schemas.microsoft.com/office/drawing/2014/main" id="{A87A96F0-5FC9-8855-6F5F-A99C06E8C15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75213" y="2442639"/>
            <a:ext cx="518848" cy="289866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4" name="Rectangle 49">
            <a:extLst>
              <a:ext uri="{FF2B5EF4-FFF2-40B4-BE49-F238E27FC236}">
                <a16:creationId xmlns:a16="http://schemas.microsoft.com/office/drawing/2014/main" id="{C12E62ED-B935-819C-8A28-5CDCB4617F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4504" y="2732505"/>
            <a:ext cx="3790950" cy="5109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800" dirty="0">
                <a:solidFill>
                  <a:schemeClr val="tx1"/>
                </a:solidFill>
                <a:latin typeface="Calibri" panose="020F0502020204030204" pitchFamily="34" charset="0"/>
              </a:rPr>
              <a:t>Semaglutide</a:t>
            </a:r>
            <a:r>
              <a:rPr lang="en-US" altLang="en-US" sz="1800" b="0" dirty="0">
                <a:solidFill>
                  <a:schemeClr val="tx1"/>
                </a:solidFill>
                <a:latin typeface="Calibri" panose="020F0502020204030204" pitchFamily="34" charset="0"/>
              </a:rPr>
              <a:t> 25 mg PO QD*</a:t>
            </a:r>
            <a:endParaRPr lang="en-US" altLang="en-US" sz="18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6" name="Rectangle 49">
            <a:extLst>
              <a:ext uri="{FF2B5EF4-FFF2-40B4-BE49-F238E27FC236}">
                <a16:creationId xmlns:a16="http://schemas.microsoft.com/office/drawing/2014/main" id="{7196386A-9D20-5D36-CE2D-41DB75E23E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2156" y="3369377"/>
            <a:ext cx="3793298" cy="5109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800" dirty="0">
                <a:solidFill>
                  <a:schemeClr val="tx1"/>
                </a:solidFill>
                <a:latin typeface="Calibri" panose="020F0502020204030204" pitchFamily="34" charset="0"/>
              </a:rPr>
              <a:t>Placebo*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C1DEE6A-E356-9651-04D0-1846504098C1}"/>
              </a:ext>
            </a:extLst>
          </p:cNvPr>
          <p:cNvSpPr txBox="1"/>
          <p:nvPr/>
        </p:nvSpPr>
        <p:spPr bwMode="auto">
          <a:xfrm>
            <a:off x="4682156" y="3885681"/>
            <a:ext cx="379329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*Treatment duration: 68 wk in STEP 1, 3, 4, 5, 8, and 9;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64 </a:t>
            </a:r>
            <a:r>
              <a:rPr lang="en-US" sz="1200" b="0" dirty="0" err="1">
                <a:solidFill>
                  <a:schemeClr val="bg1"/>
                </a:solidFill>
                <a:latin typeface="Calibri" panose="020F0502020204030204" pitchFamily="34" charset="0"/>
              </a:rPr>
              <a:t>wk</a:t>
            </a: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 in OASIS 4.</a:t>
            </a:r>
          </a:p>
        </p:txBody>
      </p:sp>
      <p:sp>
        <p:nvSpPr>
          <p:cNvPr id="18" name="Line 51">
            <a:extLst>
              <a:ext uri="{FF2B5EF4-FFF2-40B4-BE49-F238E27FC236}">
                <a16:creationId xmlns:a16="http://schemas.microsoft.com/office/drawing/2014/main" id="{210CB260-609A-BE7F-553D-3E3A605EA1C4}"/>
              </a:ext>
            </a:extLst>
          </p:cNvPr>
          <p:cNvSpPr>
            <a:spLocks noChangeShapeType="1"/>
          </p:cNvSpPr>
          <p:nvPr/>
        </p:nvSpPr>
        <p:spPr bwMode="auto">
          <a:xfrm rot="16200000">
            <a:off x="8816807" y="3378782"/>
            <a:ext cx="0" cy="507999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0" name="Text Box 11">
            <a:extLst>
              <a:ext uri="{FF2B5EF4-FFF2-40B4-BE49-F238E27FC236}">
                <a16:creationId xmlns:a16="http://schemas.microsoft.com/office/drawing/2014/main" id="{0813C8C2-EB74-D9CC-C3D3-76E6783E58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82435"/>
            <a:ext cx="8010524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en-US" sz="1200" b="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Andrade. </a:t>
            </a:r>
            <a:r>
              <a:rPr lang="en-US" sz="1200" b="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ObesityWeek</a:t>
            </a:r>
            <a:r>
              <a:rPr lang="en-US" sz="1200" b="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2025. </a:t>
            </a:r>
            <a:r>
              <a:rPr lang="en-US" sz="1200" b="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Abstr</a:t>
            </a:r>
            <a:r>
              <a:rPr lang="en-US" sz="1200" b="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316.</a:t>
            </a:r>
          </a:p>
        </p:txBody>
      </p:sp>
      <p:sp>
        <p:nvSpPr>
          <p:cNvPr id="13" name="Line 51">
            <a:extLst>
              <a:ext uri="{FF2B5EF4-FFF2-40B4-BE49-F238E27FC236}">
                <a16:creationId xmlns:a16="http://schemas.microsoft.com/office/drawing/2014/main" id="{DE334668-3419-81B4-6F50-D78E63A305C7}"/>
              </a:ext>
            </a:extLst>
          </p:cNvPr>
          <p:cNvSpPr>
            <a:spLocks noChangeShapeType="1"/>
          </p:cNvSpPr>
          <p:nvPr/>
        </p:nvSpPr>
        <p:spPr bwMode="auto">
          <a:xfrm rot="16200000">
            <a:off x="4186363" y="2670842"/>
            <a:ext cx="0" cy="601283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05632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4442EF-3027-73FC-B2A1-776512D32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0E41D-C3D4-F282-E33F-EC3F1824F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Program and OASIS 4 Post Hoc Analysis: Outcomes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755BB82-8ADA-3F87-641D-CC21001A2EA4}"/>
              </a:ext>
            </a:extLst>
          </p:cNvPr>
          <p:cNvSpPr txBox="1"/>
          <p:nvPr/>
        </p:nvSpPr>
        <p:spPr bwMode="auto">
          <a:xfrm>
            <a:off x="720171" y="5131746"/>
            <a:ext cx="5200626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342900" indent="-342900"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§"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Semaglutide led to clinically meaningful weight loss in all patients regardless of their menopause status</a:t>
            </a:r>
          </a:p>
        </p:txBody>
      </p:sp>
      <p:sp>
        <p:nvSpPr>
          <p:cNvPr id="4" name="Text Box 11">
            <a:extLst>
              <a:ext uri="{FF2B5EF4-FFF2-40B4-BE49-F238E27FC236}">
                <a16:creationId xmlns:a16="http://schemas.microsoft.com/office/drawing/2014/main" id="{EF94D8D4-A4C9-9281-F307-4C2786B4FC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82435"/>
            <a:ext cx="8010524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en-US" sz="1200" b="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Andrade. ObesityWeek 2025. Abstr 316.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465E27-D9C3-215D-711F-26E6D4B6A669}"/>
              </a:ext>
            </a:extLst>
          </p:cNvPr>
          <p:cNvSpPr txBox="1"/>
          <p:nvPr/>
        </p:nvSpPr>
        <p:spPr bwMode="auto">
          <a:xfrm>
            <a:off x="771635" y="1693645"/>
            <a:ext cx="509106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+mn-lt"/>
              </a:rPr>
              <a:t>Change in Body Weight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BE03E5-233E-09C3-74A2-6004D1F689EA}"/>
              </a:ext>
            </a:extLst>
          </p:cNvPr>
          <p:cNvSpPr txBox="1"/>
          <p:nvPr/>
        </p:nvSpPr>
        <p:spPr bwMode="auto">
          <a:xfrm>
            <a:off x="6274747" y="5131746"/>
            <a:ext cx="5200626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342900" indent="-342900"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§"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Similar proportion of patients achieved each weight loss threshold with semaglutide across menopause status groups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576672C-8E3B-EFAE-445C-15F048C35D87}"/>
              </a:ext>
            </a:extLst>
          </p:cNvPr>
          <p:cNvSpPr txBox="1"/>
          <p:nvPr/>
        </p:nvSpPr>
        <p:spPr bwMode="auto">
          <a:xfrm>
            <a:off x="6329300" y="1613976"/>
            <a:ext cx="509106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+mn-lt"/>
              </a:rPr>
              <a:t>Patients Achieving ≥10%, ≥15%, or ≥20% </a:t>
            </a:r>
            <a:br>
              <a:rPr lang="en-US" sz="2000" dirty="0">
                <a:solidFill>
                  <a:schemeClr val="bg1"/>
                </a:solidFill>
                <a:latin typeface="+mn-lt"/>
              </a:rPr>
            </a:br>
            <a:r>
              <a:rPr lang="en-US" sz="2000" dirty="0">
                <a:solidFill>
                  <a:schemeClr val="bg1"/>
                </a:solidFill>
                <a:latin typeface="+mn-lt"/>
              </a:rPr>
              <a:t>Weight Loss Thresholds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85031D-DD25-601A-3C46-762AC913A687}"/>
              </a:ext>
            </a:extLst>
          </p:cNvPr>
          <p:cNvSpPr txBox="1"/>
          <p:nvPr/>
        </p:nvSpPr>
        <p:spPr bwMode="auto">
          <a:xfrm>
            <a:off x="923090" y="2264493"/>
            <a:ext cx="271126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STEP trials pooled</a:t>
            </a:r>
            <a:b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  <a:t>(Semaglutide 2.4 mg SC QW for 68 wk)</a:t>
            </a:r>
            <a:endParaRPr lang="en-US" sz="16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09E6B7-2E6C-3C3F-CFC8-45EDC57C6D60}"/>
              </a:ext>
            </a:extLst>
          </p:cNvPr>
          <p:cNvSpPr txBox="1"/>
          <p:nvPr/>
        </p:nvSpPr>
        <p:spPr bwMode="auto">
          <a:xfrm>
            <a:off x="3457321" y="2264493"/>
            <a:ext cx="260374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OASIS 4</a:t>
            </a:r>
            <a:b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  <a:t>(Semaglutide 25 mg PO QD for 64 wk)</a:t>
            </a:r>
            <a:endParaRPr lang="en-US" sz="16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D2C82A6-564E-674B-6322-3937BEBFD0EE}"/>
              </a:ext>
            </a:extLst>
          </p:cNvPr>
          <p:cNvSpPr txBox="1"/>
          <p:nvPr/>
        </p:nvSpPr>
        <p:spPr bwMode="auto">
          <a:xfrm>
            <a:off x="6557203" y="2264493"/>
            <a:ext cx="271126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STEP trials pooled</a:t>
            </a:r>
            <a:b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  <a:t>(Semaglutide 2.4 mg SC QW for 68 wk)</a:t>
            </a:r>
            <a:endParaRPr lang="en-US" sz="16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0958985-DF24-86CE-7F99-C7C7FD1D8ABD}"/>
              </a:ext>
            </a:extLst>
          </p:cNvPr>
          <p:cNvSpPr txBox="1"/>
          <p:nvPr/>
        </p:nvSpPr>
        <p:spPr bwMode="auto">
          <a:xfrm>
            <a:off x="9091434" y="2264493"/>
            <a:ext cx="260374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OASIS 4</a:t>
            </a:r>
            <a:b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  <a:t>(Semaglutide 25 mg PO QD for 64 wk)</a:t>
            </a:r>
            <a:endParaRPr lang="en-US" sz="16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8663D59-22B1-BA44-FDA5-FD59EA485848}"/>
              </a:ext>
            </a:extLst>
          </p:cNvPr>
          <p:cNvSpPr txBox="1"/>
          <p:nvPr/>
        </p:nvSpPr>
        <p:spPr bwMode="auto">
          <a:xfrm rot="16200000">
            <a:off x="-587404" y="3167393"/>
            <a:ext cx="214947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Median (IQR) Percentage Change in Body Weight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C387ECF-6BB0-16A2-6111-E917B1965560}"/>
              </a:ext>
            </a:extLst>
          </p:cNvPr>
          <p:cNvSpPr txBox="1"/>
          <p:nvPr/>
        </p:nvSpPr>
        <p:spPr bwMode="auto">
          <a:xfrm rot="16200000">
            <a:off x="5263685" y="3118797"/>
            <a:ext cx="192854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Percentage</a:t>
            </a:r>
            <a:b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of Patients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053E672-7BCC-4431-9AB0-B1645F5FF063}"/>
              </a:ext>
            </a:extLst>
          </p:cNvPr>
          <p:cNvGrpSpPr/>
          <p:nvPr/>
        </p:nvGrpSpPr>
        <p:grpSpPr>
          <a:xfrm>
            <a:off x="1035878" y="2816088"/>
            <a:ext cx="77305" cy="1242389"/>
            <a:chOff x="965200" y="2816088"/>
            <a:chExt cx="147983" cy="1242389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1DEA6F3-5EE5-4838-204B-7E1BBC182B4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65200" y="2816088"/>
              <a:ext cx="14798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A1DFAB0-C52B-CD1D-FF1D-DB289A4F23D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65200" y="3437283"/>
              <a:ext cx="14798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10525A0-0794-F294-4D41-AA4DF053F73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65200" y="4058477"/>
              <a:ext cx="14798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52C95C85-5839-DAE3-D7C0-629596BA2606}"/>
              </a:ext>
            </a:extLst>
          </p:cNvPr>
          <p:cNvSpPr txBox="1"/>
          <p:nvPr/>
        </p:nvSpPr>
        <p:spPr bwMode="auto">
          <a:xfrm>
            <a:off x="677085" y="3899211"/>
            <a:ext cx="42191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-20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DCBCCBB-58FE-5032-2BFD-B9DF575E831F}"/>
              </a:ext>
            </a:extLst>
          </p:cNvPr>
          <p:cNvSpPr txBox="1"/>
          <p:nvPr/>
        </p:nvSpPr>
        <p:spPr bwMode="auto">
          <a:xfrm>
            <a:off x="677085" y="3283393"/>
            <a:ext cx="42191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-10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64FC107-4945-9238-5284-9CFED2DD942C}"/>
              </a:ext>
            </a:extLst>
          </p:cNvPr>
          <p:cNvSpPr txBox="1"/>
          <p:nvPr/>
        </p:nvSpPr>
        <p:spPr bwMode="auto">
          <a:xfrm>
            <a:off x="816943" y="2662200"/>
            <a:ext cx="27603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4299EF8-9A3C-06FD-D15A-B00E18536074}"/>
              </a:ext>
            </a:extLst>
          </p:cNvPr>
          <p:cNvSpPr/>
          <p:nvPr/>
        </p:nvSpPr>
        <p:spPr bwMode="auto">
          <a:xfrm>
            <a:off x="1358348" y="2816087"/>
            <a:ext cx="516835" cy="1115391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12974E3-31BB-74A2-4B45-4B3296F29920}"/>
              </a:ext>
            </a:extLst>
          </p:cNvPr>
          <p:cNvSpPr/>
          <p:nvPr/>
        </p:nvSpPr>
        <p:spPr bwMode="auto">
          <a:xfrm>
            <a:off x="2020957" y="2816087"/>
            <a:ext cx="516835" cy="1095513"/>
          </a:xfrm>
          <a:prstGeom prst="rect">
            <a:avLst/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4C061BC-50E7-55A3-7BE9-4B4B793B7816}"/>
              </a:ext>
            </a:extLst>
          </p:cNvPr>
          <p:cNvSpPr/>
          <p:nvPr/>
        </p:nvSpPr>
        <p:spPr bwMode="auto">
          <a:xfrm>
            <a:off x="2683566" y="2816087"/>
            <a:ext cx="516835" cy="1020417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2D529B7-1794-F962-4924-DE868A05786E}"/>
              </a:ext>
            </a:extLst>
          </p:cNvPr>
          <p:cNvSpPr/>
          <p:nvPr/>
        </p:nvSpPr>
        <p:spPr bwMode="auto">
          <a:xfrm>
            <a:off x="3876261" y="2816087"/>
            <a:ext cx="516835" cy="1128643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F9DA4C8-BD4A-3283-39E4-36693CEB6A12}"/>
              </a:ext>
            </a:extLst>
          </p:cNvPr>
          <p:cNvSpPr/>
          <p:nvPr/>
        </p:nvSpPr>
        <p:spPr bwMode="auto">
          <a:xfrm>
            <a:off x="4538870" y="2816088"/>
            <a:ext cx="516835" cy="927652"/>
          </a:xfrm>
          <a:prstGeom prst="rect">
            <a:avLst/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4AE8889-BFF9-8083-35E3-A3D8F5A75DAE}"/>
              </a:ext>
            </a:extLst>
          </p:cNvPr>
          <p:cNvSpPr/>
          <p:nvPr/>
        </p:nvSpPr>
        <p:spPr bwMode="auto">
          <a:xfrm>
            <a:off x="5201479" y="2816087"/>
            <a:ext cx="516835" cy="969617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E9FF6F9A-589C-A3ED-9559-74140D87427B}"/>
              </a:ext>
            </a:extLst>
          </p:cNvPr>
          <p:cNvSpPr/>
          <p:nvPr/>
        </p:nvSpPr>
        <p:spPr bwMode="auto">
          <a:xfrm>
            <a:off x="1110974" y="2816087"/>
            <a:ext cx="2352261" cy="1256747"/>
          </a:xfrm>
          <a:custGeom>
            <a:avLst/>
            <a:gdLst>
              <a:gd name="connsiteX0" fmla="*/ 0 w 2352261"/>
              <a:gd name="connsiteY0" fmla="*/ 1245704 h 1245704"/>
              <a:gd name="connsiteX1" fmla="*/ 0 w 2352261"/>
              <a:gd name="connsiteY1" fmla="*/ 0 h 1245704"/>
              <a:gd name="connsiteX2" fmla="*/ 2352261 w 2352261"/>
              <a:gd name="connsiteY2" fmla="*/ 0 h 1245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52261" h="1245704">
                <a:moveTo>
                  <a:pt x="0" y="1245704"/>
                </a:moveTo>
                <a:lnTo>
                  <a:pt x="0" y="0"/>
                </a:lnTo>
                <a:lnTo>
                  <a:pt x="2352261" y="0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233CDB5-D7E0-5B6C-287F-618CB014088D}"/>
              </a:ext>
            </a:extLst>
          </p:cNvPr>
          <p:cNvCxnSpPr>
            <a:cxnSpLocks/>
          </p:cNvCxnSpPr>
          <p:nvPr/>
        </p:nvCxnSpPr>
        <p:spPr bwMode="auto">
          <a:xfrm>
            <a:off x="3602382" y="2816088"/>
            <a:ext cx="2369931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C30C801E-D311-A090-6A0F-FF49516012E5}"/>
              </a:ext>
            </a:extLst>
          </p:cNvPr>
          <p:cNvSpPr txBox="1"/>
          <p:nvPr/>
        </p:nvSpPr>
        <p:spPr bwMode="auto">
          <a:xfrm>
            <a:off x="1355297" y="3899211"/>
            <a:ext cx="50526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-18.0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067D44D-16C7-6A85-7194-32915DC8B040}"/>
              </a:ext>
            </a:extLst>
          </p:cNvPr>
          <p:cNvSpPr txBox="1"/>
          <p:nvPr/>
        </p:nvSpPr>
        <p:spPr bwMode="auto">
          <a:xfrm>
            <a:off x="2004914" y="3874878"/>
            <a:ext cx="50526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-17.7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F3747C6-D898-C02C-F463-DB4B197A284C}"/>
              </a:ext>
            </a:extLst>
          </p:cNvPr>
          <p:cNvSpPr txBox="1"/>
          <p:nvPr/>
        </p:nvSpPr>
        <p:spPr bwMode="auto">
          <a:xfrm>
            <a:off x="2698755" y="3795835"/>
            <a:ext cx="50526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-16.4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2C3C1CE-EC0B-5512-B4D2-CB1ACE81B943}"/>
              </a:ext>
            </a:extLst>
          </p:cNvPr>
          <p:cNvSpPr txBox="1"/>
          <p:nvPr/>
        </p:nvSpPr>
        <p:spPr bwMode="auto">
          <a:xfrm>
            <a:off x="1081884" y="4047979"/>
            <a:ext cx="91403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(-26.3, -9.9)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55B7C62-0DA0-A1BC-C923-967C38D73C92}"/>
              </a:ext>
            </a:extLst>
          </p:cNvPr>
          <p:cNvSpPr txBox="1"/>
          <p:nvPr/>
        </p:nvSpPr>
        <p:spPr bwMode="auto">
          <a:xfrm>
            <a:off x="1826723" y="4056346"/>
            <a:ext cx="99257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(-23.7, -10.8)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44D88D9-AADA-C8C7-D2D7-18222360F2CB}"/>
              </a:ext>
            </a:extLst>
          </p:cNvPr>
          <p:cNvSpPr txBox="1"/>
          <p:nvPr/>
        </p:nvSpPr>
        <p:spPr bwMode="auto">
          <a:xfrm>
            <a:off x="2476017" y="3913248"/>
            <a:ext cx="91403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(-22.5, -9.9)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0D2ADC3-0722-BF91-5C6A-22AB646F4BC9}"/>
              </a:ext>
            </a:extLst>
          </p:cNvPr>
          <p:cNvSpPr txBox="1"/>
          <p:nvPr/>
        </p:nvSpPr>
        <p:spPr bwMode="auto">
          <a:xfrm>
            <a:off x="993082" y="4261907"/>
            <a:ext cx="491972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  <a:tabLst>
                <a:tab pos="422275" algn="l"/>
                <a:tab pos="1055688" algn="l"/>
                <a:tab pos="1747838" algn="l"/>
                <a:tab pos="2955925" algn="l"/>
                <a:tab pos="3648075" algn="l"/>
                <a:tab pos="4295775" algn="l"/>
              </a:tabLst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n	793	389	807	62	23	58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1066107-B19A-5455-1D7E-1BB28FA02765}"/>
              </a:ext>
            </a:extLst>
          </p:cNvPr>
          <p:cNvSpPr txBox="1"/>
          <p:nvPr/>
        </p:nvSpPr>
        <p:spPr bwMode="auto">
          <a:xfrm>
            <a:off x="3870150" y="3905062"/>
            <a:ext cx="50526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-18.2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302575C-0FD1-C866-CF10-5B118B94A172}"/>
              </a:ext>
            </a:extLst>
          </p:cNvPr>
          <p:cNvSpPr txBox="1"/>
          <p:nvPr/>
        </p:nvSpPr>
        <p:spPr bwMode="auto">
          <a:xfrm>
            <a:off x="4520795" y="3695975"/>
            <a:ext cx="50526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-15.0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7E2D443-49C5-A870-8F64-F31503A98A62}"/>
              </a:ext>
            </a:extLst>
          </p:cNvPr>
          <p:cNvSpPr txBox="1"/>
          <p:nvPr/>
        </p:nvSpPr>
        <p:spPr bwMode="auto">
          <a:xfrm>
            <a:off x="5207262" y="3732478"/>
            <a:ext cx="50526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-15.7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9DCD2CC-931E-0F32-E8FB-B864F75BBED4}"/>
              </a:ext>
            </a:extLst>
          </p:cNvPr>
          <p:cNvSpPr txBox="1"/>
          <p:nvPr/>
        </p:nvSpPr>
        <p:spPr bwMode="auto">
          <a:xfrm>
            <a:off x="3651353" y="4047959"/>
            <a:ext cx="91403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(-26.5, -7.2)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EAC6DA3-EF82-25C7-4EAF-8F8F416620D0}"/>
              </a:ext>
            </a:extLst>
          </p:cNvPr>
          <p:cNvSpPr txBox="1"/>
          <p:nvPr/>
        </p:nvSpPr>
        <p:spPr bwMode="auto">
          <a:xfrm>
            <a:off x="4286043" y="3834031"/>
            <a:ext cx="99257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(-21.6, -10.5)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0D2D92B-8D05-FA54-0C26-58528B197973}"/>
              </a:ext>
            </a:extLst>
          </p:cNvPr>
          <p:cNvSpPr txBox="1"/>
          <p:nvPr/>
        </p:nvSpPr>
        <p:spPr bwMode="auto">
          <a:xfrm>
            <a:off x="5094122" y="3871242"/>
            <a:ext cx="91403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(-22.1, -7.1)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BE97C8F5-F081-2200-57EF-A85CF23D8B93}"/>
              </a:ext>
            </a:extLst>
          </p:cNvPr>
          <p:cNvGrpSpPr/>
          <p:nvPr/>
        </p:nvGrpSpPr>
        <p:grpSpPr>
          <a:xfrm>
            <a:off x="6674677" y="2810567"/>
            <a:ext cx="72887" cy="1211469"/>
            <a:chOff x="6599583" y="2810567"/>
            <a:chExt cx="147982" cy="1211469"/>
          </a:xfrm>
        </p:grpSpPr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B2D001A9-4320-C789-2502-E8168B6B810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599583" y="4022036"/>
              <a:ext cx="147982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75E0DA17-DCED-DC23-91F5-8BB0C057B59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599583" y="3416302"/>
              <a:ext cx="147982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B83330BB-76C4-48D8-A678-D4875D472B0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599583" y="2810567"/>
              <a:ext cx="147982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BED8322C-BE7A-56EE-D792-BE10865ED95F}"/>
              </a:ext>
            </a:extLst>
          </p:cNvPr>
          <p:cNvSpPr txBox="1"/>
          <p:nvPr/>
        </p:nvSpPr>
        <p:spPr bwMode="auto">
          <a:xfrm>
            <a:off x="6469320" y="3868433"/>
            <a:ext cx="27603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273AA77-975F-B9DE-F997-82BFFD33F782}"/>
              </a:ext>
            </a:extLst>
          </p:cNvPr>
          <p:cNvSpPr txBox="1"/>
          <p:nvPr/>
        </p:nvSpPr>
        <p:spPr bwMode="auto">
          <a:xfrm>
            <a:off x="6377949" y="3265557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50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50ABF07E-B7F9-1AE4-C11B-956A5B319239}"/>
              </a:ext>
            </a:extLst>
          </p:cNvPr>
          <p:cNvSpPr txBox="1"/>
          <p:nvPr/>
        </p:nvSpPr>
        <p:spPr bwMode="auto">
          <a:xfrm>
            <a:off x="6286577" y="2648562"/>
            <a:ext cx="45878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100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8BB52365-BA68-C023-DE4B-F5F5AA053A7E}"/>
              </a:ext>
            </a:extLst>
          </p:cNvPr>
          <p:cNvSpPr/>
          <p:nvPr/>
        </p:nvSpPr>
        <p:spPr bwMode="auto">
          <a:xfrm>
            <a:off x="6828598" y="3118075"/>
            <a:ext cx="186702" cy="895288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978BE3E4-B758-AABB-F2C6-1C0BE6EE2D6A}"/>
              </a:ext>
            </a:extLst>
          </p:cNvPr>
          <p:cNvSpPr/>
          <p:nvPr/>
        </p:nvSpPr>
        <p:spPr bwMode="auto">
          <a:xfrm>
            <a:off x="7035146" y="3068091"/>
            <a:ext cx="186702" cy="945272"/>
          </a:xfrm>
          <a:prstGeom prst="rect">
            <a:avLst/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CF3D4D41-A0FD-0C69-3E7E-6E72AA2D4A00}"/>
              </a:ext>
            </a:extLst>
          </p:cNvPr>
          <p:cNvSpPr/>
          <p:nvPr/>
        </p:nvSpPr>
        <p:spPr bwMode="auto">
          <a:xfrm>
            <a:off x="7241695" y="3118075"/>
            <a:ext cx="186702" cy="895288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666D7C61-E497-849E-A6F6-94A0CAAC3647}"/>
              </a:ext>
            </a:extLst>
          </p:cNvPr>
          <p:cNvSpPr/>
          <p:nvPr/>
        </p:nvSpPr>
        <p:spPr bwMode="auto">
          <a:xfrm>
            <a:off x="7590108" y="3297426"/>
            <a:ext cx="186702" cy="715936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F47D9406-E7E0-37E0-DB06-B83EBC60817E}"/>
              </a:ext>
            </a:extLst>
          </p:cNvPr>
          <p:cNvSpPr/>
          <p:nvPr/>
        </p:nvSpPr>
        <p:spPr bwMode="auto">
          <a:xfrm>
            <a:off x="7796656" y="3290075"/>
            <a:ext cx="186702" cy="723287"/>
          </a:xfrm>
          <a:prstGeom prst="rect">
            <a:avLst/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190FB80C-91C1-DE6F-F505-BD90F00F08CD}"/>
              </a:ext>
            </a:extLst>
          </p:cNvPr>
          <p:cNvSpPr/>
          <p:nvPr/>
        </p:nvSpPr>
        <p:spPr bwMode="auto">
          <a:xfrm>
            <a:off x="8003205" y="3334179"/>
            <a:ext cx="186702" cy="679184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0321B25E-EF1A-2CF9-3453-1EDC153B26E1}"/>
              </a:ext>
            </a:extLst>
          </p:cNvPr>
          <p:cNvSpPr/>
          <p:nvPr/>
        </p:nvSpPr>
        <p:spPr bwMode="auto">
          <a:xfrm>
            <a:off x="8354559" y="3513530"/>
            <a:ext cx="186702" cy="499831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9F7C4C93-32DC-4652-A083-0BDB7D2FE80A}"/>
              </a:ext>
            </a:extLst>
          </p:cNvPr>
          <p:cNvSpPr/>
          <p:nvPr/>
        </p:nvSpPr>
        <p:spPr bwMode="auto">
          <a:xfrm>
            <a:off x="8561107" y="3538522"/>
            <a:ext cx="186702" cy="474840"/>
          </a:xfrm>
          <a:prstGeom prst="rect">
            <a:avLst/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FF2275D5-FEC8-84C6-FA2E-C5F73B34F74C}"/>
              </a:ext>
            </a:extLst>
          </p:cNvPr>
          <p:cNvSpPr/>
          <p:nvPr/>
        </p:nvSpPr>
        <p:spPr bwMode="auto">
          <a:xfrm>
            <a:off x="8767656" y="3598795"/>
            <a:ext cx="186702" cy="414567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0399D46A-9F52-F0FF-60C0-474965685945}"/>
              </a:ext>
            </a:extLst>
          </p:cNvPr>
          <p:cNvSpPr/>
          <p:nvPr/>
        </p:nvSpPr>
        <p:spPr bwMode="auto">
          <a:xfrm>
            <a:off x="6745357" y="2796210"/>
            <a:ext cx="2272747" cy="1225826"/>
          </a:xfrm>
          <a:custGeom>
            <a:avLst/>
            <a:gdLst>
              <a:gd name="connsiteX0" fmla="*/ 0 w 2272747"/>
              <a:gd name="connsiteY0" fmla="*/ 0 h 1208157"/>
              <a:gd name="connsiteX1" fmla="*/ 0 w 2272747"/>
              <a:gd name="connsiteY1" fmla="*/ 1208157 h 1208157"/>
              <a:gd name="connsiteX2" fmla="*/ 2272747 w 2272747"/>
              <a:gd name="connsiteY2" fmla="*/ 1208157 h 1208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72747" h="1208157">
                <a:moveTo>
                  <a:pt x="0" y="0"/>
                </a:moveTo>
                <a:lnTo>
                  <a:pt x="0" y="1208157"/>
                </a:lnTo>
                <a:lnTo>
                  <a:pt x="2272747" y="1208157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A7510560-2463-6478-AD2C-61D8686A9316}"/>
              </a:ext>
            </a:extLst>
          </p:cNvPr>
          <p:cNvSpPr/>
          <p:nvPr/>
        </p:nvSpPr>
        <p:spPr bwMode="auto">
          <a:xfrm>
            <a:off x="9285130" y="3240094"/>
            <a:ext cx="186702" cy="773268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6D861E9F-4B5F-003D-B960-07B3626EA47B}"/>
              </a:ext>
            </a:extLst>
          </p:cNvPr>
          <p:cNvSpPr/>
          <p:nvPr/>
        </p:nvSpPr>
        <p:spPr bwMode="auto">
          <a:xfrm>
            <a:off x="9491678" y="3071032"/>
            <a:ext cx="186702" cy="942330"/>
          </a:xfrm>
          <a:prstGeom prst="rect">
            <a:avLst/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27839A7C-4363-255E-FF09-481D2678F8A8}"/>
              </a:ext>
            </a:extLst>
          </p:cNvPr>
          <p:cNvSpPr/>
          <p:nvPr/>
        </p:nvSpPr>
        <p:spPr bwMode="auto">
          <a:xfrm>
            <a:off x="9698227" y="3226863"/>
            <a:ext cx="186702" cy="786500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D72A3954-123B-9E8C-B2CA-68125D2E7257}"/>
              </a:ext>
            </a:extLst>
          </p:cNvPr>
          <p:cNvSpPr/>
          <p:nvPr/>
        </p:nvSpPr>
        <p:spPr bwMode="auto">
          <a:xfrm>
            <a:off x="10040760" y="3318008"/>
            <a:ext cx="186702" cy="695354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427C5B03-8D10-0926-AF82-A79EA7AA0A5A}"/>
              </a:ext>
            </a:extLst>
          </p:cNvPr>
          <p:cNvSpPr/>
          <p:nvPr/>
        </p:nvSpPr>
        <p:spPr bwMode="auto">
          <a:xfrm>
            <a:off x="10247308" y="3340058"/>
            <a:ext cx="186702" cy="673303"/>
          </a:xfrm>
          <a:prstGeom prst="rect">
            <a:avLst/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C90AAC31-BD90-CAC6-CA0B-6B8B8B5DA7F5}"/>
              </a:ext>
            </a:extLst>
          </p:cNvPr>
          <p:cNvSpPr/>
          <p:nvPr/>
        </p:nvSpPr>
        <p:spPr bwMode="auto">
          <a:xfrm>
            <a:off x="10453857" y="3376811"/>
            <a:ext cx="186702" cy="636551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662DDC62-058F-5A0F-76BC-3D8E10E90A9A}"/>
              </a:ext>
            </a:extLst>
          </p:cNvPr>
          <p:cNvSpPr/>
          <p:nvPr/>
        </p:nvSpPr>
        <p:spPr bwMode="auto">
          <a:xfrm>
            <a:off x="10806681" y="3510590"/>
            <a:ext cx="186702" cy="502772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ED2F3E1D-A020-A59D-C773-48C2D7153A21}"/>
              </a:ext>
            </a:extLst>
          </p:cNvPr>
          <p:cNvSpPr/>
          <p:nvPr/>
        </p:nvSpPr>
        <p:spPr bwMode="auto">
          <a:xfrm>
            <a:off x="11013229" y="3654660"/>
            <a:ext cx="186702" cy="358701"/>
          </a:xfrm>
          <a:prstGeom prst="rect">
            <a:avLst/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77D01548-C378-29CD-170E-754315F079F3}"/>
              </a:ext>
            </a:extLst>
          </p:cNvPr>
          <p:cNvSpPr/>
          <p:nvPr/>
        </p:nvSpPr>
        <p:spPr bwMode="auto">
          <a:xfrm>
            <a:off x="11219778" y="3663480"/>
            <a:ext cx="186702" cy="349882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313C8376-72E1-04C4-693A-8DD09685ADA7}"/>
              </a:ext>
            </a:extLst>
          </p:cNvPr>
          <p:cNvCxnSpPr>
            <a:cxnSpLocks/>
          </p:cNvCxnSpPr>
          <p:nvPr/>
        </p:nvCxnSpPr>
        <p:spPr bwMode="auto">
          <a:xfrm>
            <a:off x="9185966" y="4022036"/>
            <a:ext cx="2297043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EA88C8D6-1C64-4D52-3EDC-AA801EEE38C0}"/>
              </a:ext>
            </a:extLst>
          </p:cNvPr>
          <p:cNvSpPr txBox="1"/>
          <p:nvPr/>
        </p:nvSpPr>
        <p:spPr bwMode="auto">
          <a:xfrm>
            <a:off x="6706577" y="2918878"/>
            <a:ext cx="413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000" b="0" dirty="0">
                <a:solidFill>
                  <a:schemeClr val="bg1"/>
                </a:solidFill>
                <a:latin typeface="Calibri" panose="020F0502020204030204" pitchFamily="34" charset="0"/>
              </a:rPr>
              <a:t>74.7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2CE0853C-43A3-3A9F-0C06-6333EEAB8F86}"/>
              </a:ext>
            </a:extLst>
          </p:cNvPr>
          <p:cNvSpPr txBox="1"/>
          <p:nvPr/>
        </p:nvSpPr>
        <p:spPr bwMode="auto">
          <a:xfrm>
            <a:off x="6921949" y="2823674"/>
            <a:ext cx="413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000" b="0" dirty="0">
                <a:solidFill>
                  <a:schemeClr val="bg1"/>
                </a:solidFill>
                <a:latin typeface="Calibri" panose="020F0502020204030204" pitchFamily="34" charset="0"/>
              </a:rPr>
              <a:t>78.7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314402C3-A4C2-0E28-81EC-B70C811B417E}"/>
              </a:ext>
            </a:extLst>
          </p:cNvPr>
          <p:cNvSpPr txBox="1"/>
          <p:nvPr/>
        </p:nvSpPr>
        <p:spPr bwMode="auto">
          <a:xfrm>
            <a:off x="7150714" y="2905105"/>
            <a:ext cx="413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000" b="0" dirty="0">
                <a:solidFill>
                  <a:schemeClr val="bg1"/>
                </a:solidFill>
                <a:latin typeface="Calibri" panose="020F0502020204030204" pitchFamily="34" charset="0"/>
              </a:rPr>
              <a:t>74.8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63EF1D96-573E-1797-0A03-417837D53850}"/>
              </a:ext>
            </a:extLst>
          </p:cNvPr>
          <p:cNvSpPr txBox="1"/>
          <p:nvPr/>
        </p:nvSpPr>
        <p:spPr bwMode="auto">
          <a:xfrm>
            <a:off x="7448857" y="3082773"/>
            <a:ext cx="413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000" b="0" dirty="0">
                <a:solidFill>
                  <a:schemeClr val="bg1"/>
                </a:solidFill>
                <a:latin typeface="Calibri" panose="020F0502020204030204" pitchFamily="34" charset="0"/>
              </a:rPr>
              <a:t>59.8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39228C2E-5466-27E3-495F-FBF262369260}"/>
              </a:ext>
            </a:extLst>
          </p:cNvPr>
          <p:cNvSpPr txBox="1"/>
          <p:nvPr/>
        </p:nvSpPr>
        <p:spPr bwMode="auto">
          <a:xfrm>
            <a:off x="7679770" y="3014586"/>
            <a:ext cx="413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000" b="0" dirty="0">
                <a:solidFill>
                  <a:schemeClr val="bg1"/>
                </a:solidFill>
                <a:latin typeface="Calibri" panose="020F0502020204030204" pitchFamily="34" charset="0"/>
              </a:rPr>
              <a:t>60.4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495433BE-5F58-218C-02B8-1AB1F9422BE2}"/>
              </a:ext>
            </a:extLst>
          </p:cNvPr>
          <p:cNvSpPr txBox="1"/>
          <p:nvPr/>
        </p:nvSpPr>
        <p:spPr bwMode="auto">
          <a:xfrm>
            <a:off x="7912908" y="3124726"/>
            <a:ext cx="413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000" b="0" dirty="0">
                <a:solidFill>
                  <a:schemeClr val="bg1"/>
                </a:solidFill>
                <a:latin typeface="Calibri" panose="020F0502020204030204" pitchFamily="34" charset="0"/>
              </a:rPr>
              <a:t>57.0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166840E4-72B4-82E1-C118-43E5285C98B1}"/>
              </a:ext>
            </a:extLst>
          </p:cNvPr>
          <p:cNvSpPr txBox="1"/>
          <p:nvPr/>
        </p:nvSpPr>
        <p:spPr bwMode="auto">
          <a:xfrm>
            <a:off x="8209093" y="3296352"/>
            <a:ext cx="413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000" b="0" dirty="0">
                <a:solidFill>
                  <a:schemeClr val="bg1"/>
                </a:solidFill>
                <a:latin typeface="Calibri" panose="020F0502020204030204" pitchFamily="34" charset="0"/>
              </a:rPr>
              <a:t>42.0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7303F3C4-C950-AD39-ADB3-736DEEAD9DC3}"/>
              </a:ext>
            </a:extLst>
          </p:cNvPr>
          <p:cNvSpPr txBox="1"/>
          <p:nvPr/>
        </p:nvSpPr>
        <p:spPr bwMode="auto">
          <a:xfrm>
            <a:off x="8445787" y="3320071"/>
            <a:ext cx="413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000" b="0" dirty="0">
                <a:solidFill>
                  <a:schemeClr val="bg1"/>
                </a:solidFill>
                <a:latin typeface="Calibri" panose="020F0502020204030204" pitchFamily="34" charset="0"/>
              </a:rPr>
              <a:t>39.6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D3033D88-6420-4E56-8197-FE88625682DB}"/>
              </a:ext>
            </a:extLst>
          </p:cNvPr>
          <p:cNvSpPr txBox="1"/>
          <p:nvPr/>
        </p:nvSpPr>
        <p:spPr bwMode="auto">
          <a:xfrm>
            <a:off x="8676635" y="3406443"/>
            <a:ext cx="413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000" b="0" dirty="0">
                <a:solidFill>
                  <a:schemeClr val="bg1"/>
                </a:solidFill>
                <a:latin typeface="Calibri" panose="020F0502020204030204" pitchFamily="34" charset="0"/>
              </a:rPr>
              <a:t>34.8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08C9011-3084-05D0-A6E6-A6611CA1D57F}"/>
              </a:ext>
            </a:extLst>
          </p:cNvPr>
          <p:cNvSpPr txBox="1"/>
          <p:nvPr/>
        </p:nvSpPr>
        <p:spPr bwMode="auto">
          <a:xfrm>
            <a:off x="9143382" y="3028676"/>
            <a:ext cx="413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000" b="0" dirty="0">
                <a:solidFill>
                  <a:schemeClr val="bg1"/>
                </a:solidFill>
                <a:latin typeface="Calibri" panose="020F0502020204030204" pitchFamily="34" charset="0"/>
              </a:rPr>
              <a:t>64.5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BC913DC5-470D-F497-6BB9-98A95FF3765E}"/>
              </a:ext>
            </a:extLst>
          </p:cNvPr>
          <p:cNvSpPr txBox="1"/>
          <p:nvPr/>
        </p:nvSpPr>
        <p:spPr bwMode="auto">
          <a:xfrm>
            <a:off x="9361130" y="2855851"/>
            <a:ext cx="413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000" b="0" dirty="0">
                <a:solidFill>
                  <a:schemeClr val="bg1"/>
                </a:solidFill>
                <a:latin typeface="Calibri" panose="020F0502020204030204" pitchFamily="34" charset="0"/>
              </a:rPr>
              <a:t>78.3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CFF3C198-8C8C-1AAB-AE08-5F42F0458FAC}"/>
              </a:ext>
            </a:extLst>
          </p:cNvPr>
          <p:cNvSpPr txBox="1"/>
          <p:nvPr/>
        </p:nvSpPr>
        <p:spPr bwMode="auto">
          <a:xfrm>
            <a:off x="9597186" y="3012912"/>
            <a:ext cx="413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000" b="0" dirty="0">
                <a:solidFill>
                  <a:schemeClr val="bg1"/>
                </a:solidFill>
                <a:latin typeface="Calibri" panose="020F0502020204030204" pitchFamily="34" charset="0"/>
              </a:rPr>
              <a:t>65.5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1A88FA86-8D87-E0FB-CCEA-D2E6EED37070}"/>
              </a:ext>
            </a:extLst>
          </p:cNvPr>
          <p:cNvSpPr txBox="1"/>
          <p:nvPr/>
        </p:nvSpPr>
        <p:spPr bwMode="auto">
          <a:xfrm>
            <a:off x="9904376" y="3076739"/>
            <a:ext cx="413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000" b="0" dirty="0">
                <a:solidFill>
                  <a:schemeClr val="bg1"/>
                </a:solidFill>
                <a:latin typeface="Calibri" panose="020F0502020204030204" pitchFamily="34" charset="0"/>
              </a:rPr>
              <a:t>58.1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2170D7D8-AEB0-3BEB-9CC9-5F0D24F3D898}"/>
              </a:ext>
            </a:extLst>
          </p:cNvPr>
          <p:cNvSpPr txBox="1"/>
          <p:nvPr/>
        </p:nvSpPr>
        <p:spPr bwMode="auto">
          <a:xfrm>
            <a:off x="10128324" y="3114191"/>
            <a:ext cx="413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000" b="0" dirty="0">
                <a:solidFill>
                  <a:schemeClr val="bg1"/>
                </a:solidFill>
                <a:latin typeface="Calibri" panose="020F0502020204030204" pitchFamily="34" charset="0"/>
              </a:rPr>
              <a:t>56.5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43B6E5A1-1ADF-2764-BA6B-EEFAC5758A7D}"/>
              </a:ext>
            </a:extLst>
          </p:cNvPr>
          <p:cNvSpPr txBox="1"/>
          <p:nvPr/>
        </p:nvSpPr>
        <p:spPr bwMode="auto">
          <a:xfrm>
            <a:off x="10368594" y="3168412"/>
            <a:ext cx="413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000" b="0" dirty="0">
                <a:solidFill>
                  <a:schemeClr val="bg1"/>
                </a:solidFill>
                <a:latin typeface="Calibri" panose="020F0502020204030204" pitchFamily="34" charset="0"/>
              </a:rPr>
              <a:t>53.4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0C48EDB2-91F5-5CA9-4BE4-8C9CE6D730B8}"/>
              </a:ext>
            </a:extLst>
          </p:cNvPr>
          <p:cNvSpPr txBox="1"/>
          <p:nvPr/>
        </p:nvSpPr>
        <p:spPr bwMode="auto">
          <a:xfrm>
            <a:off x="10666732" y="3299707"/>
            <a:ext cx="413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000" b="0" dirty="0">
                <a:solidFill>
                  <a:schemeClr val="bg1"/>
                </a:solidFill>
                <a:latin typeface="Calibri" panose="020F0502020204030204" pitchFamily="34" charset="0"/>
              </a:rPr>
              <a:t>41.9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16A6D091-B0F0-EDC4-21F4-FE3F82C40B2E}"/>
              </a:ext>
            </a:extLst>
          </p:cNvPr>
          <p:cNvSpPr txBox="1"/>
          <p:nvPr/>
        </p:nvSpPr>
        <p:spPr bwMode="auto">
          <a:xfrm>
            <a:off x="10919565" y="3437366"/>
            <a:ext cx="413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000" b="0" dirty="0">
                <a:solidFill>
                  <a:schemeClr val="bg1"/>
                </a:solidFill>
                <a:latin typeface="Calibri" panose="020F0502020204030204" pitchFamily="34" charset="0"/>
              </a:rPr>
              <a:t>30.4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5C937724-A321-58A1-8015-BEE73823E79F}"/>
              </a:ext>
            </a:extLst>
          </p:cNvPr>
          <p:cNvSpPr txBox="1"/>
          <p:nvPr/>
        </p:nvSpPr>
        <p:spPr bwMode="auto">
          <a:xfrm>
            <a:off x="11170538" y="3450071"/>
            <a:ext cx="413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000" b="0" dirty="0">
                <a:solidFill>
                  <a:schemeClr val="bg1"/>
                </a:solidFill>
                <a:latin typeface="Calibri" panose="020F0502020204030204" pitchFamily="34" charset="0"/>
              </a:rPr>
              <a:t>29.3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173C46BF-E0B6-6E6A-B1EF-310AACDB154E}"/>
              </a:ext>
            </a:extLst>
          </p:cNvPr>
          <p:cNvSpPr txBox="1"/>
          <p:nvPr/>
        </p:nvSpPr>
        <p:spPr bwMode="auto">
          <a:xfrm>
            <a:off x="6096000" y="4083561"/>
            <a:ext cx="543592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  <a:tabLst>
                <a:tab pos="804863" algn="l"/>
                <a:tab pos="1568450" algn="l"/>
                <a:tab pos="2303463" algn="l"/>
                <a:tab pos="3230563" algn="l"/>
                <a:tab pos="3997325" algn="l"/>
                <a:tab pos="4759325" algn="l"/>
              </a:tabLst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  <a:t>Weight loss</a:t>
            </a: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	≥10%	 ≥15%	 ≥20%	 ≥10%	 ≥15%	 ≥20%</a:t>
            </a:r>
            <a:endParaRPr lang="en-US" sz="12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56B71151-B528-5D04-A61F-37ECAAA2B73C}"/>
              </a:ext>
            </a:extLst>
          </p:cNvPr>
          <p:cNvGrpSpPr/>
          <p:nvPr/>
        </p:nvGrpSpPr>
        <p:grpSpPr>
          <a:xfrm>
            <a:off x="4045220" y="4671441"/>
            <a:ext cx="1270634" cy="276999"/>
            <a:chOff x="2379603" y="4487783"/>
            <a:chExt cx="1270634" cy="276999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740FD5CC-E1DA-4286-7E8C-29A212A5CDC0}"/>
                </a:ext>
              </a:extLst>
            </p:cNvPr>
            <p:cNvSpPr txBox="1"/>
            <p:nvPr/>
          </p:nvSpPr>
          <p:spPr bwMode="auto">
            <a:xfrm>
              <a:off x="2468631" y="4487783"/>
              <a:ext cx="118160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</a:rPr>
                <a:t>Premenopausal</a:t>
              </a: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D0DFEF25-7C46-1553-25C6-F0E5CBF7C05F}"/>
                </a:ext>
              </a:extLst>
            </p:cNvPr>
            <p:cNvSpPr/>
            <p:nvPr/>
          </p:nvSpPr>
          <p:spPr bwMode="auto">
            <a:xfrm flipH="1">
              <a:off x="2379603" y="4579976"/>
              <a:ext cx="97972" cy="97972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2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F72371E2-C495-EE0C-1996-A67CB55E4032}"/>
              </a:ext>
            </a:extLst>
          </p:cNvPr>
          <p:cNvGrpSpPr/>
          <p:nvPr/>
        </p:nvGrpSpPr>
        <p:grpSpPr>
          <a:xfrm>
            <a:off x="5426582" y="4662689"/>
            <a:ext cx="1285204" cy="276999"/>
            <a:chOff x="4122420" y="4487783"/>
            <a:chExt cx="1285204" cy="276999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5D0CE10F-BCFC-ED78-C5CE-5C2B1DD71D6E}"/>
                </a:ext>
              </a:extLst>
            </p:cNvPr>
            <p:cNvSpPr txBox="1"/>
            <p:nvPr/>
          </p:nvSpPr>
          <p:spPr bwMode="auto">
            <a:xfrm>
              <a:off x="4168054" y="4487783"/>
              <a:ext cx="123957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</a:rPr>
                <a:t>Perimenopausal</a:t>
              </a: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FD22D127-42D1-4DAA-1FD3-760AD0652733}"/>
                </a:ext>
              </a:extLst>
            </p:cNvPr>
            <p:cNvSpPr/>
            <p:nvPr/>
          </p:nvSpPr>
          <p:spPr bwMode="auto">
            <a:xfrm flipH="1">
              <a:off x="4122420" y="4581806"/>
              <a:ext cx="97972" cy="97972"/>
            </a:xfrm>
            <a:prstGeom prst="rect">
              <a:avLst/>
            </a:prstGeom>
            <a:solidFill>
              <a:schemeClr val="accent2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2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710A7A98-0ADC-BF1D-6D30-D6AF506FB9F6}"/>
              </a:ext>
            </a:extLst>
          </p:cNvPr>
          <p:cNvGrpSpPr/>
          <p:nvPr/>
        </p:nvGrpSpPr>
        <p:grpSpPr>
          <a:xfrm>
            <a:off x="6810997" y="4656324"/>
            <a:ext cx="1327918" cy="276999"/>
            <a:chOff x="6236692" y="4487783"/>
            <a:chExt cx="1327918" cy="276999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DA683698-E20B-BF47-DA7B-9FA6FF8F86D9}"/>
                </a:ext>
              </a:extLst>
            </p:cNvPr>
            <p:cNvSpPr txBox="1"/>
            <p:nvPr/>
          </p:nvSpPr>
          <p:spPr bwMode="auto">
            <a:xfrm>
              <a:off x="6297917" y="4487783"/>
              <a:ext cx="126669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</a:rPr>
                <a:t>Postmenopausal</a:t>
              </a:r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4996DE51-03AC-BF59-986C-050C7ACFA6A1}"/>
                </a:ext>
              </a:extLst>
            </p:cNvPr>
            <p:cNvSpPr/>
            <p:nvPr/>
          </p:nvSpPr>
          <p:spPr bwMode="auto">
            <a:xfrm flipH="1">
              <a:off x="6236692" y="4579450"/>
              <a:ext cx="97972" cy="97972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2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88466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D43BE3-70DB-B3F5-054E-1DA022F894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FF74E-737C-41BC-41CB-1573FEB2C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SURMOUNT Program Post Hoc Analysis: Tirzepatide in Overweight or Obesity by Reproductive Stage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B04912-EB94-F380-7D6B-7EE5D15E56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/>
              <a:t>Post hoc analysis of 3 placebo-controlled, randomized phase III trials</a:t>
            </a:r>
          </a:p>
          <a:p>
            <a:endParaRPr lang="en-US" sz="2200" dirty="0"/>
          </a:p>
          <a:p>
            <a:endParaRPr lang="en-US" sz="2200" dirty="0"/>
          </a:p>
          <a:p>
            <a:endParaRPr lang="en-US" sz="2200" dirty="0"/>
          </a:p>
          <a:p>
            <a:endParaRPr lang="en-US" sz="2200" dirty="0"/>
          </a:p>
          <a:p>
            <a:pPr marL="0" indent="0">
              <a:buNone/>
            </a:pPr>
            <a:br>
              <a:rPr lang="en-US" sz="2200" dirty="0"/>
            </a:br>
            <a:endParaRPr lang="en-US" sz="2200" dirty="0"/>
          </a:p>
          <a:p>
            <a:r>
              <a:rPr lang="en-US" sz="2200" b="1" dirty="0"/>
              <a:t>Main outcome: </a:t>
            </a:r>
            <a:r>
              <a:rPr lang="en-US" sz="2200" dirty="0"/>
              <a:t>change in body weight, waist circumference, and waist-to-height ratio at 72 wk (SURMOUNT-1/3) or 88 wk (SURMOUNT-4)</a:t>
            </a:r>
          </a:p>
          <a:p>
            <a:r>
              <a:rPr lang="en-US" sz="2200" b="1" dirty="0"/>
              <a:t>Other outcomes: </a:t>
            </a:r>
            <a:r>
              <a:rPr lang="en-US" sz="2200" dirty="0"/>
              <a:t>percentage of patients achieving ≥5%, ≥10%, ≥15%, ≥20%, and ≥25% weight loss</a:t>
            </a:r>
          </a:p>
        </p:txBody>
      </p:sp>
      <p:sp>
        <p:nvSpPr>
          <p:cNvPr id="4" name="Text Box 45">
            <a:extLst>
              <a:ext uri="{FF2B5EF4-FFF2-40B4-BE49-F238E27FC236}">
                <a16:creationId xmlns:a16="http://schemas.microsoft.com/office/drawing/2014/main" id="{404FC6CE-2524-3E0A-0726-03FFA2C2BD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675" y="1980136"/>
            <a:ext cx="3034637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GB" altLang="en-US" sz="1800" b="0" dirty="0">
                <a:solidFill>
                  <a:schemeClr val="bg1"/>
                </a:solidFill>
                <a:latin typeface="Calibri" panose="020F0502020204030204" pitchFamily="34" charset="0"/>
              </a:rPr>
              <a:t>Patients with obesity (BMI: ≥30 kg/m</a:t>
            </a:r>
            <a:r>
              <a:rPr lang="en-GB" altLang="en-US" sz="1800" b="0" baseline="30000" dirty="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  <a:r>
              <a:rPr lang="en-GB" altLang="en-US" sz="1800" b="0" dirty="0">
                <a:solidFill>
                  <a:schemeClr val="bg1"/>
                </a:solidFill>
                <a:latin typeface="Calibri" panose="020F0502020204030204" pitchFamily="34" charset="0"/>
              </a:rPr>
              <a:t>) or overweight (BMI: ≥27 kg/m</a:t>
            </a:r>
            <a:r>
              <a:rPr lang="en-GB" altLang="en-US" sz="1800" b="0" baseline="30000" dirty="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  <a:r>
              <a:rPr lang="en-GB" altLang="en-US" sz="1800" b="0" dirty="0">
                <a:solidFill>
                  <a:schemeClr val="bg1"/>
                </a:solidFill>
                <a:latin typeface="Calibri" panose="020F0502020204030204" pitchFamily="34" charset="0"/>
              </a:rPr>
              <a:t>) + ≥1 weight-related comorbidity; prior participation in SURMOUNT-1,-3, or -4; female sex; </a:t>
            </a:r>
            <a:br>
              <a:rPr lang="en-GB" altLang="en-US" sz="1800" b="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GB" altLang="en-US" sz="1800" b="0" dirty="0">
                <a:solidFill>
                  <a:schemeClr val="bg1"/>
                </a:solidFill>
                <a:latin typeface="Calibri" panose="020F0502020204030204" pitchFamily="34" charset="0"/>
              </a:rPr>
              <a:t>no comorbid T2D</a:t>
            </a:r>
            <a:br>
              <a:rPr lang="en-GB" altLang="en-US" sz="1800" b="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GB" altLang="en-US" sz="1800" b="0" dirty="0">
                <a:solidFill>
                  <a:schemeClr val="bg1"/>
                </a:solidFill>
                <a:latin typeface="Calibri" panose="020F0502020204030204" pitchFamily="34" charset="0"/>
              </a:rPr>
              <a:t>(N = 2542)</a:t>
            </a:r>
            <a:endParaRPr lang="en-US" altLang="en-US" sz="1800" b="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6" name="Rectangle 47">
            <a:extLst>
              <a:ext uri="{FF2B5EF4-FFF2-40B4-BE49-F238E27FC236}">
                <a16:creationId xmlns:a16="http://schemas.microsoft.com/office/drawing/2014/main" id="{AC16E197-B2C0-4D54-0D54-DE5DA956A5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14111" y="2377346"/>
            <a:ext cx="2424112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800" b="0" i="1" dirty="0">
                <a:solidFill>
                  <a:schemeClr val="bg1"/>
                </a:solidFill>
                <a:latin typeface="Calibri" panose="020F0502020204030204" pitchFamily="34" charset="0"/>
              </a:rPr>
              <a:t>Outcomes were assessed by patients’ reproductive stage </a:t>
            </a:r>
            <a:br>
              <a:rPr lang="en-US" altLang="en-US" sz="1800" b="0" i="1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altLang="en-US" sz="1800" b="0" i="1" dirty="0">
                <a:solidFill>
                  <a:schemeClr val="bg1"/>
                </a:solidFill>
                <a:latin typeface="Calibri" panose="020F0502020204030204" pitchFamily="34" charset="0"/>
              </a:rPr>
              <a:t>(ie, pre-, peri-, postmenopause) </a:t>
            </a:r>
          </a:p>
        </p:txBody>
      </p:sp>
      <p:sp>
        <p:nvSpPr>
          <p:cNvPr id="7" name="Rectangle 49">
            <a:extLst>
              <a:ext uri="{FF2B5EF4-FFF2-40B4-BE49-F238E27FC236}">
                <a16:creationId xmlns:a16="http://schemas.microsoft.com/office/drawing/2014/main" id="{BDEC3786-1B5D-C7AA-8433-6D9B791998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5912" y="1995464"/>
            <a:ext cx="3790950" cy="5109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800" dirty="0">
                <a:solidFill>
                  <a:schemeClr val="tx1"/>
                </a:solidFill>
                <a:latin typeface="Calibri" panose="020F0502020204030204" pitchFamily="34" charset="0"/>
              </a:rPr>
              <a:t>Tirzepatide</a:t>
            </a:r>
            <a:r>
              <a:rPr lang="en-US" altLang="en-US" sz="1800" b="0" dirty="0">
                <a:solidFill>
                  <a:schemeClr val="tx1"/>
                </a:solidFill>
                <a:latin typeface="Calibri" panose="020F0502020204030204" pitchFamily="34" charset="0"/>
              </a:rPr>
              <a:t> 15 mg QW*</a:t>
            </a:r>
            <a:endParaRPr lang="en-US" altLang="en-US" sz="18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9" name="Line 51">
            <a:extLst>
              <a:ext uri="{FF2B5EF4-FFF2-40B4-BE49-F238E27FC236}">
                <a16:creationId xmlns:a16="http://schemas.microsoft.com/office/drawing/2014/main" id="{CDA9E9B0-367B-4595-25D2-110817938AC8}"/>
              </a:ext>
            </a:extLst>
          </p:cNvPr>
          <p:cNvSpPr>
            <a:spLocks noChangeShapeType="1"/>
          </p:cNvSpPr>
          <p:nvPr/>
        </p:nvSpPr>
        <p:spPr bwMode="auto">
          <a:xfrm rot="16200000">
            <a:off x="8466899" y="2616115"/>
            <a:ext cx="0" cy="507999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Line 52">
            <a:extLst>
              <a:ext uri="{FF2B5EF4-FFF2-40B4-BE49-F238E27FC236}">
                <a16:creationId xmlns:a16="http://schemas.microsoft.com/office/drawing/2014/main" id="{8D6DC368-91F9-B540-A7CD-CE0E0414608E}"/>
              </a:ext>
            </a:extLst>
          </p:cNvPr>
          <p:cNvSpPr>
            <a:spLocks noChangeShapeType="1"/>
          </p:cNvSpPr>
          <p:nvPr/>
        </p:nvSpPr>
        <p:spPr bwMode="auto">
          <a:xfrm>
            <a:off x="8227187" y="2257742"/>
            <a:ext cx="479425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Line 53">
            <a:extLst>
              <a:ext uri="{FF2B5EF4-FFF2-40B4-BE49-F238E27FC236}">
                <a16:creationId xmlns:a16="http://schemas.microsoft.com/office/drawing/2014/main" id="{31374C69-54B0-4FCA-2CFD-D072F9A3AE5C}"/>
              </a:ext>
            </a:extLst>
          </p:cNvPr>
          <p:cNvSpPr>
            <a:spLocks noChangeShapeType="1"/>
          </p:cNvSpPr>
          <p:nvPr/>
        </p:nvSpPr>
        <p:spPr bwMode="auto">
          <a:xfrm>
            <a:off x="3639312" y="3116010"/>
            <a:ext cx="622300" cy="35083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Line 54">
            <a:extLst>
              <a:ext uri="{FF2B5EF4-FFF2-40B4-BE49-F238E27FC236}">
                <a16:creationId xmlns:a16="http://schemas.microsoft.com/office/drawing/2014/main" id="{B04E6E67-623B-B7F1-F9C8-F0053C3B7C5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639312" y="2515934"/>
            <a:ext cx="622300" cy="347662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4" name="Rectangle 49">
            <a:extLst>
              <a:ext uri="{FF2B5EF4-FFF2-40B4-BE49-F238E27FC236}">
                <a16:creationId xmlns:a16="http://schemas.microsoft.com/office/drawing/2014/main" id="{917D4037-A630-08CA-6B5A-2EC932013C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5912" y="2608123"/>
            <a:ext cx="3790950" cy="5109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800" dirty="0">
                <a:solidFill>
                  <a:schemeClr val="tx1"/>
                </a:solidFill>
                <a:latin typeface="Calibri" panose="020F0502020204030204" pitchFamily="34" charset="0"/>
              </a:rPr>
              <a:t>Tirzepatide</a:t>
            </a:r>
            <a:r>
              <a:rPr lang="en-US" altLang="en-US" sz="1800" b="0" dirty="0">
                <a:solidFill>
                  <a:schemeClr val="tx1"/>
                </a:solidFill>
                <a:latin typeface="Calibri" panose="020F0502020204030204" pitchFamily="34" charset="0"/>
              </a:rPr>
              <a:t> 10 mg QW*</a:t>
            </a:r>
            <a:endParaRPr lang="en-US" altLang="en-US" sz="18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Rectangle 49">
            <a:extLst>
              <a:ext uri="{FF2B5EF4-FFF2-40B4-BE49-F238E27FC236}">
                <a16:creationId xmlns:a16="http://schemas.microsoft.com/office/drawing/2014/main" id="{CDBF7ADF-8B3F-38DF-5F03-4A3B055788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5912" y="3220782"/>
            <a:ext cx="3790950" cy="5109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800" dirty="0">
                <a:solidFill>
                  <a:schemeClr val="bg1"/>
                </a:solidFill>
                <a:latin typeface="Calibri" panose="020F0502020204030204" pitchFamily="34" charset="0"/>
              </a:rPr>
              <a:t>Tirzepatide</a:t>
            </a:r>
            <a:r>
              <a:rPr lang="en-US" altLang="en-US" sz="1800" b="0" dirty="0">
                <a:solidFill>
                  <a:schemeClr val="bg1"/>
                </a:solidFill>
                <a:latin typeface="Calibri" panose="020F0502020204030204" pitchFamily="34" charset="0"/>
              </a:rPr>
              <a:t> 5 mg QW*</a:t>
            </a:r>
            <a:endParaRPr lang="en-US" altLang="en-US" sz="18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6" name="Rectangle 49">
            <a:extLst>
              <a:ext uri="{FF2B5EF4-FFF2-40B4-BE49-F238E27FC236}">
                <a16:creationId xmlns:a16="http://schemas.microsoft.com/office/drawing/2014/main" id="{87A65377-F8F9-A199-4AD5-49DBDDED0B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5912" y="3833441"/>
            <a:ext cx="3790950" cy="5109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800" dirty="0">
                <a:solidFill>
                  <a:schemeClr val="tx1"/>
                </a:solidFill>
                <a:latin typeface="Calibri" panose="020F0502020204030204" pitchFamily="34" charset="0"/>
              </a:rPr>
              <a:t>Placebo*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26FA08C-4638-8435-3372-F292263A8DBC}"/>
              </a:ext>
            </a:extLst>
          </p:cNvPr>
          <p:cNvSpPr txBox="1"/>
          <p:nvPr/>
        </p:nvSpPr>
        <p:spPr bwMode="auto">
          <a:xfrm>
            <a:off x="2316607" y="4344099"/>
            <a:ext cx="79095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*Treatment duration: 72 wk in SURMOUNT-1 and 36-wk lead-in period followed by 52 wk of treatment in SURMOUNT-4; patients achieving ≥5% weight loss during 12-wk intensive lifestyle modification period were included in SURMOUNT-3.</a:t>
            </a:r>
          </a:p>
        </p:txBody>
      </p:sp>
      <p:sp>
        <p:nvSpPr>
          <p:cNvPr id="18" name="Line 51">
            <a:extLst>
              <a:ext uri="{FF2B5EF4-FFF2-40B4-BE49-F238E27FC236}">
                <a16:creationId xmlns:a16="http://schemas.microsoft.com/office/drawing/2014/main" id="{7E9061E6-1ED5-71F7-042D-7A8D70D0DC4F}"/>
              </a:ext>
            </a:extLst>
          </p:cNvPr>
          <p:cNvSpPr>
            <a:spLocks noChangeShapeType="1"/>
          </p:cNvSpPr>
          <p:nvPr/>
        </p:nvSpPr>
        <p:spPr bwMode="auto">
          <a:xfrm rot="16200000">
            <a:off x="8481187" y="3236393"/>
            <a:ext cx="0" cy="507999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9" name="Line 51">
            <a:extLst>
              <a:ext uri="{FF2B5EF4-FFF2-40B4-BE49-F238E27FC236}">
                <a16:creationId xmlns:a16="http://schemas.microsoft.com/office/drawing/2014/main" id="{7D0948AB-ABBC-6EBC-6780-5E3CBE70629B}"/>
              </a:ext>
            </a:extLst>
          </p:cNvPr>
          <p:cNvSpPr>
            <a:spLocks noChangeShapeType="1"/>
          </p:cNvSpPr>
          <p:nvPr/>
        </p:nvSpPr>
        <p:spPr bwMode="auto">
          <a:xfrm rot="16200000">
            <a:off x="8481188" y="3841146"/>
            <a:ext cx="0" cy="507999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0" name="Text Box 11">
            <a:extLst>
              <a:ext uri="{FF2B5EF4-FFF2-40B4-BE49-F238E27FC236}">
                <a16:creationId xmlns:a16="http://schemas.microsoft.com/office/drawing/2014/main" id="{901EE10F-6236-34CD-C97F-80E31D7FE0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82435"/>
            <a:ext cx="8010524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en-US" sz="1200" b="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Tchang. Obesity (Silver Spring). 2025;33:851.</a:t>
            </a:r>
          </a:p>
        </p:txBody>
      </p:sp>
    </p:spTree>
    <p:extLst>
      <p:ext uri="{BB962C8B-B14F-4D97-AF65-F5344CB8AC3E}">
        <p14:creationId xmlns:p14="http://schemas.microsoft.com/office/powerpoint/2010/main" val="1579557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7A269-AAB2-2FF6-4E0A-3FCE63A8E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SURMOUNT Program Post Hoc Analysis: Outcomes</a:t>
            </a:r>
          </a:p>
        </p:txBody>
      </p:sp>
      <p:sp>
        <p:nvSpPr>
          <p:cNvPr id="3" name="Text Box 11">
            <a:extLst>
              <a:ext uri="{FF2B5EF4-FFF2-40B4-BE49-F238E27FC236}">
                <a16:creationId xmlns:a16="http://schemas.microsoft.com/office/drawing/2014/main" id="{0F3F387B-AE05-58FB-EF87-97336E82D2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82435"/>
            <a:ext cx="8010524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en-US" sz="1200" b="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Tchang. Obesity (Silver Spring). 2025;33:851.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B2F529B-9306-842B-6110-A867800A0200}"/>
              </a:ext>
            </a:extLst>
          </p:cNvPr>
          <p:cNvSpPr txBox="1">
            <a:spLocks/>
          </p:cNvSpPr>
          <p:nvPr/>
        </p:nvSpPr>
        <p:spPr bwMode="auto">
          <a:xfrm>
            <a:off x="604675" y="1492455"/>
            <a:ext cx="10877529" cy="433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200" b="0" kern="0" dirty="0"/>
              <a:t>SURMOUNT-1 post-hoc analysis data presented; SURMOUNT-3/4 showed similar results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7A91DF3-7806-36AB-AA03-A7CB6C4ADA86}"/>
              </a:ext>
            </a:extLst>
          </p:cNvPr>
          <p:cNvSpPr txBox="1"/>
          <p:nvPr/>
        </p:nvSpPr>
        <p:spPr bwMode="auto">
          <a:xfrm>
            <a:off x="561879" y="1880949"/>
            <a:ext cx="49512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Change in Body Weight and Waist Circumference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DC1FC53-642C-116A-8063-F73C4DEAB637}"/>
              </a:ext>
            </a:extLst>
          </p:cNvPr>
          <p:cNvSpPr txBox="1"/>
          <p:nvPr/>
        </p:nvSpPr>
        <p:spPr bwMode="auto">
          <a:xfrm>
            <a:off x="2321135" y="5111555"/>
            <a:ext cx="185518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Menopausal Stage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20C7403-6806-1D9D-2580-7D0028F13B14}"/>
              </a:ext>
            </a:extLst>
          </p:cNvPr>
          <p:cNvSpPr txBox="1"/>
          <p:nvPr/>
        </p:nvSpPr>
        <p:spPr bwMode="auto">
          <a:xfrm>
            <a:off x="1514475" y="4860071"/>
            <a:ext cx="110013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Pre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DCCB4C4-0243-C908-75B0-F6FB2205CC35}"/>
              </a:ext>
            </a:extLst>
          </p:cNvPr>
          <p:cNvSpPr txBox="1"/>
          <p:nvPr/>
        </p:nvSpPr>
        <p:spPr bwMode="auto">
          <a:xfrm>
            <a:off x="2696278" y="4860071"/>
            <a:ext cx="110489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Peri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6D86E5F-4C4D-2D44-EDC3-B87E60179408}"/>
              </a:ext>
            </a:extLst>
          </p:cNvPr>
          <p:cNvSpPr txBox="1"/>
          <p:nvPr/>
        </p:nvSpPr>
        <p:spPr bwMode="auto">
          <a:xfrm>
            <a:off x="3876675" y="4860071"/>
            <a:ext cx="11049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Post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C320094-1818-140B-B3CA-72189CA8E61A}"/>
              </a:ext>
            </a:extLst>
          </p:cNvPr>
          <p:cNvSpPr txBox="1"/>
          <p:nvPr/>
        </p:nvSpPr>
        <p:spPr bwMode="auto">
          <a:xfrm rot="16200000">
            <a:off x="115002" y="2611629"/>
            <a:ext cx="15105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Change in Body Weight (%)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7F2590D-BEC9-BED7-9089-A20CED869957}"/>
              </a:ext>
            </a:extLst>
          </p:cNvPr>
          <p:cNvSpPr txBox="1"/>
          <p:nvPr/>
        </p:nvSpPr>
        <p:spPr bwMode="auto">
          <a:xfrm rot="16200000">
            <a:off x="5416" y="4154336"/>
            <a:ext cx="17297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Change in Waist Circumference (%)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7C0CB0A-494D-1DED-1FDA-B6595FAFD362}"/>
              </a:ext>
            </a:extLst>
          </p:cNvPr>
          <p:cNvSpPr txBox="1"/>
          <p:nvPr/>
        </p:nvSpPr>
        <p:spPr bwMode="auto">
          <a:xfrm>
            <a:off x="496668" y="5344771"/>
            <a:ext cx="145488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Main outcome, n</a:t>
            </a:r>
            <a:b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 dirty="0">
                <a:solidFill>
                  <a:schemeClr val="accent1"/>
                </a:solidFill>
                <a:latin typeface="Calibri" panose="020F0502020204030204" pitchFamily="34" charset="0"/>
              </a:rPr>
              <a:t>Tirzepatide</a:t>
            </a:r>
          </a:p>
          <a:p>
            <a:pPr algn="r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dirty="0">
                <a:solidFill>
                  <a:schemeClr val="accent3"/>
                </a:solidFill>
                <a:latin typeface="Calibri" panose="020F0502020204030204" pitchFamily="34" charset="0"/>
              </a:rPr>
              <a:t>Placebo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B0E37F7-3202-28F0-8563-3FF0EF6B32EB}"/>
              </a:ext>
            </a:extLst>
          </p:cNvPr>
          <p:cNvSpPr txBox="1"/>
          <p:nvPr/>
        </p:nvSpPr>
        <p:spPr bwMode="auto">
          <a:xfrm>
            <a:off x="6166218" y="1880949"/>
            <a:ext cx="49512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Patients Achieving Weight Loss Threshold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CA17678-0280-7E08-D477-943AA59A99BA}"/>
              </a:ext>
            </a:extLst>
          </p:cNvPr>
          <p:cNvSpPr txBox="1"/>
          <p:nvPr/>
        </p:nvSpPr>
        <p:spPr bwMode="auto">
          <a:xfrm>
            <a:off x="7646664" y="5224012"/>
            <a:ext cx="230967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Weight Loss Threshold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1A22244-3315-9A48-7589-C9F3E23F4BBD}"/>
              </a:ext>
            </a:extLst>
          </p:cNvPr>
          <p:cNvSpPr txBox="1"/>
          <p:nvPr/>
        </p:nvSpPr>
        <p:spPr bwMode="auto">
          <a:xfrm>
            <a:off x="7652415" y="2736204"/>
            <a:ext cx="185518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Perimenopause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29930AA-7C27-2A6F-2346-0D49D36B2A42}"/>
              </a:ext>
            </a:extLst>
          </p:cNvPr>
          <p:cNvSpPr txBox="1"/>
          <p:nvPr/>
        </p:nvSpPr>
        <p:spPr bwMode="auto">
          <a:xfrm>
            <a:off x="5800116" y="2736204"/>
            <a:ext cx="185518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Premenopause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1E3F68D-0246-73A5-9F3B-BE293686CDDA}"/>
              </a:ext>
            </a:extLst>
          </p:cNvPr>
          <p:cNvSpPr txBox="1"/>
          <p:nvPr/>
        </p:nvSpPr>
        <p:spPr bwMode="auto">
          <a:xfrm>
            <a:off x="9564164" y="2736204"/>
            <a:ext cx="185518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Postmenopause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3B0C00F-5DC4-E762-FD25-BFE7D7356355}"/>
              </a:ext>
            </a:extLst>
          </p:cNvPr>
          <p:cNvSpPr txBox="1"/>
          <p:nvPr/>
        </p:nvSpPr>
        <p:spPr bwMode="auto">
          <a:xfrm rot="16200000">
            <a:off x="4149637" y="3933865"/>
            <a:ext cx="230967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Patients (%)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7CB3286-4994-A7F6-68B1-F097EAAA63A1}"/>
              </a:ext>
            </a:extLst>
          </p:cNvPr>
          <p:cNvGrpSpPr/>
          <p:nvPr/>
        </p:nvGrpSpPr>
        <p:grpSpPr>
          <a:xfrm>
            <a:off x="5742196" y="5034291"/>
            <a:ext cx="2005347" cy="307777"/>
            <a:chOff x="5962801" y="5282225"/>
            <a:chExt cx="2005347" cy="307777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78622AC-17D0-8911-1A44-C715667AA808}"/>
                </a:ext>
              </a:extLst>
            </p:cNvPr>
            <p:cNvSpPr txBox="1"/>
            <p:nvPr/>
          </p:nvSpPr>
          <p:spPr bwMode="auto">
            <a:xfrm>
              <a:off x="5962801" y="5282225"/>
              <a:ext cx="45557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spc="-100" dirty="0">
                  <a:solidFill>
                    <a:schemeClr val="bg1"/>
                  </a:solidFill>
                  <a:latin typeface="Calibri" panose="020F0502020204030204" pitchFamily="34" charset="0"/>
                </a:rPr>
                <a:t>≥5%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53E8485-06C0-9964-F735-0F91B46BBE41}"/>
                </a:ext>
              </a:extLst>
            </p:cNvPr>
            <p:cNvSpPr txBox="1"/>
            <p:nvPr/>
          </p:nvSpPr>
          <p:spPr bwMode="auto">
            <a:xfrm>
              <a:off x="6289055" y="5282225"/>
              <a:ext cx="53412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spc="-100" dirty="0">
                  <a:solidFill>
                    <a:schemeClr val="bg1"/>
                  </a:solidFill>
                  <a:latin typeface="Calibri" panose="020F0502020204030204" pitchFamily="34" charset="0"/>
                </a:rPr>
                <a:t>≥10%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21CD373-DCBC-AD9D-2720-47476BAA8235}"/>
                </a:ext>
              </a:extLst>
            </p:cNvPr>
            <p:cNvSpPr txBox="1"/>
            <p:nvPr/>
          </p:nvSpPr>
          <p:spPr bwMode="auto">
            <a:xfrm>
              <a:off x="6672221" y="5282225"/>
              <a:ext cx="53412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spc="-100" dirty="0">
                  <a:solidFill>
                    <a:schemeClr val="bg1"/>
                  </a:solidFill>
                  <a:latin typeface="Calibri" panose="020F0502020204030204" pitchFamily="34" charset="0"/>
                </a:rPr>
                <a:t>≥15%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8D4E436-A8AD-43C0-9722-33170146922F}"/>
                </a:ext>
              </a:extLst>
            </p:cNvPr>
            <p:cNvSpPr txBox="1"/>
            <p:nvPr/>
          </p:nvSpPr>
          <p:spPr bwMode="auto">
            <a:xfrm>
              <a:off x="7041361" y="5282225"/>
              <a:ext cx="53412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spc="-100" dirty="0">
                  <a:solidFill>
                    <a:schemeClr val="bg1"/>
                  </a:solidFill>
                  <a:latin typeface="Calibri" panose="020F0502020204030204" pitchFamily="34" charset="0"/>
                </a:rPr>
                <a:t>≥20%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3A4B9B2-FD40-BC73-690A-5AA1F9C31A58}"/>
                </a:ext>
              </a:extLst>
            </p:cNvPr>
            <p:cNvSpPr txBox="1"/>
            <p:nvPr/>
          </p:nvSpPr>
          <p:spPr bwMode="auto">
            <a:xfrm>
              <a:off x="7434027" y="5282225"/>
              <a:ext cx="53412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spc="-100" dirty="0">
                  <a:solidFill>
                    <a:schemeClr val="bg1"/>
                  </a:solidFill>
                  <a:latin typeface="Calibri" panose="020F0502020204030204" pitchFamily="34" charset="0"/>
                </a:rPr>
                <a:t>≥25%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761CB47-CCF0-2419-1362-927B2A7A1DA8}"/>
              </a:ext>
            </a:extLst>
          </p:cNvPr>
          <p:cNvGrpSpPr/>
          <p:nvPr/>
        </p:nvGrpSpPr>
        <p:grpSpPr>
          <a:xfrm>
            <a:off x="5324074" y="3119767"/>
            <a:ext cx="458779" cy="2037313"/>
            <a:chOff x="5610060" y="3409950"/>
            <a:chExt cx="458779" cy="203731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DC35204-D5D7-B6F7-B343-AB1B996E02E6}"/>
                </a:ext>
              </a:extLst>
            </p:cNvPr>
            <p:cNvSpPr txBox="1"/>
            <p:nvPr/>
          </p:nvSpPr>
          <p:spPr bwMode="auto">
            <a:xfrm>
              <a:off x="5610060" y="3409950"/>
              <a:ext cx="45877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100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CAFDFEE-57F0-15C2-C555-EBBB5CDA5AF1}"/>
                </a:ext>
              </a:extLst>
            </p:cNvPr>
            <p:cNvSpPr txBox="1"/>
            <p:nvPr/>
          </p:nvSpPr>
          <p:spPr bwMode="auto">
            <a:xfrm>
              <a:off x="5701431" y="3750687"/>
              <a:ext cx="36740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80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71188CE-DD3E-D584-4BE8-663AE1FDD164}"/>
                </a:ext>
              </a:extLst>
            </p:cNvPr>
            <p:cNvSpPr txBox="1"/>
            <p:nvPr/>
          </p:nvSpPr>
          <p:spPr bwMode="auto">
            <a:xfrm>
              <a:off x="5701431" y="4115175"/>
              <a:ext cx="36740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60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BEDCF09-5B1D-6AF9-B47F-8EEAB17C23CA}"/>
                </a:ext>
              </a:extLst>
            </p:cNvPr>
            <p:cNvSpPr txBox="1"/>
            <p:nvPr/>
          </p:nvSpPr>
          <p:spPr bwMode="auto">
            <a:xfrm>
              <a:off x="5701431" y="4455912"/>
              <a:ext cx="36740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40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BDF102C-9E67-3BBF-4C5F-EAAD52709A14}"/>
                </a:ext>
              </a:extLst>
            </p:cNvPr>
            <p:cNvSpPr txBox="1"/>
            <p:nvPr/>
          </p:nvSpPr>
          <p:spPr bwMode="auto">
            <a:xfrm>
              <a:off x="5701431" y="4798749"/>
              <a:ext cx="36740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20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C60D459-29B1-7162-D5A0-A8595447D933}"/>
                </a:ext>
              </a:extLst>
            </p:cNvPr>
            <p:cNvSpPr txBox="1"/>
            <p:nvPr/>
          </p:nvSpPr>
          <p:spPr bwMode="auto">
            <a:xfrm>
              <a:off x="5792802" y="5139486"/>
              <a:ext cx="27603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0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952B4659-F659-8E39-B8AE-B934E1622CE5}"/>
              </a:ext>
            </a:extLst>
          </p:cNvPr>
          <p:cNvGrpSpPr/>
          <p:nvPr/>
        </p:nvGrpSpPr>
        <p:grpSpPr>
          <a:xfrm>
            <a:off x="7616696" y="5034291"/>
            <a:ext cx="1989970" cy="307777"/>
            <a:chOff x="5980054" y="5282225"/>
            <a:chExt cx="1989970" cy="307777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28ABF28C-40F4-2948-5520-57541A7190FB}"/>
                </a:ext>
              </a:extLst>
            </p:cNvPr>
            <p:cNvSpPr txBox="1"/>
            <p:nvPr/>
          </p:nvSpPr>
          <p:spPr bwMode="auto">
            <a:xfrm>
              <a:off x="5980054" y="5282225"/>
              <a:ext cx="45557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spc="-100" dirty="0">
                  <a:solidFill>
                    <a:schemeClr val="bg1"/>
                  </a:solidFill>
                  <a:latin typeface="Calibri" panose="020F0502020204030204" pitchFamily="34" charset="0"/>
                </a:rPr>
                <a:t>≥5%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CB528C3-C310-3AB4-1A9A-53DBC7AD64A5}"/>
                </a:ext>
              </a:extLst>
            </p:cNvPr>
            <p:cNvSpPr txBox="1"/>
            <p:nvPr/>
          </p:nvSpPr>
          <p:spPr bwMode="auto">
            <a:xfrm>
              <a:off x="6277553" y="5282225"/>
              <a:ext cx="53412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spc="-100" dirty="0">
                  <a:solidFill>
                    <a:schemeClr val="bg1"/>
                  </a:solidFill>
                  <a:latin typeface="Calibri" panose="020F0502020204030204" pitchFamily="34" charset="0"/>
                </a:rPr>
                <a:t>≥10%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DB7C169-D62E-FD3E-5A18-F2B70AB1607A}"/>
                </a:ext>
              </a:extLst>
            </p:cNvPr>
            <p:cNvSpPr txBox="1"/>
            <p:nvPr/>
          </p:nvSpPr>
          <p:spPr bwMode="auto">
            <a:xfrm>
              <a:off x="6660719" y="5282225"/>
              <a:ext cx="53412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spc="-100" dirty="0">
                  <a:solidFill>
                    <a:schemeClr val="bg1"/>
                  </a:solidFill>
                  <a:latin typeface="Calibri" panose="020F0502020204030204" pitchFamily="34" charset="0"/>
                </a:rPr>
                <a:t>≥15%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54B11431-06A2-8E72-2054-4747A01935FD}"/>
                </a:ext>
              </a:extLst>
            </p:cNvPr>
            <p:cNvSpPr txBox="1"/>
            <p:nvPr/>
          </p:nvSpPr>
          <p:spPr bwMode="auto">
            <a:xfrm>
              <a:off x="7048519" y="5282225"/>
              <a:ext cx="53412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spc="-100" dirty="0">
                  <a:solidFill>
                    <a:schemeClr val="bg1"/>
                  </a:solidFill>
                  <a:latin typeface="Calibri" panose="020F0502020204030204" pitchFamily="34" charset="0"/>
                </a:rPr>
                <a:t>≥20%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23B7DE4-3EBB-52A4-EC21-5E4C4D7DCFB4}"/>
                </a:ext>
              </a:extLst>
            </p:cNvPr>
            <p:cNvSpPr txBox="1"/>
            <p:nvPr/>
          </p:nvSpPr>
          <p:spPr bwMode="auto">
            <a:xfrm>
              <a:off x="7435903" y="5282225"/>
              <a:ext cx="53412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spc="-100" dirty="0">
                  <a:solidFill>
                    <a:schemeClr val="bg1"/>
                  </a:solidFill>
                  <a:latin typeface="Calibri" panose="020F0502020204030204" pitchFamily="34" charset="0"/>
                </a:rPr>
                <a:t>≥25%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97AD3781-15A1-275F-91C8-219BDD1E912B}"/>
              </a:ext>
            </a:extLst>
          </p:cNvPr>
          <p:cNvGrpSpPr/>
          <p:nvPr/>
        </p:nvGrpSpPr>
        <p:grpSpPr>
          <a:xfrm>
            <a:off x="9530181" y="5034291"/>
            <a:ext cx="1965559" cy="307777"/>
            <a:chOff x="5985805" y="5282225"/>
            <a:chExt cx="1965559" cy="307777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1C6FF15-87D1-E531-9F20-2858D7A8B647}"/>
                </a:ext>
              </a:extLst>
            </p:cNvPr>
            <p:cNvSpPr txBox="1"/>
            <p:nvPr/>
          </p:nvSpPr>
          <p:spPr bwMode="auto">
            <a:xfrm>
              <a:off x="5985805" y="5282225"/>
              <a:ext cx="45557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spc="-100" dirty="0">
                  <a:solidFill>
                    <a:schemeClr val="bg1"/>
                  </a:solidFill>
                  <a:latin typeface="Calibri" panose="020F0502020204030204" pitchFamily="34" charset="0"/>
                </a:rPr>
                <a:t>≥5%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C16631A-9CFD-4B57-3E54-FC9E656B9D16}"/>
                </a:ext>
              </a:extLst>
            </p:cNvPr>
            <p:cNvSpPr txBox="1"/>
            <p:nvPr/>
          </p:nvSpPr>
          <p:spPr bwMode="auto">
            <a:xfrm>
              <a:off x="6283304" y="5282225"/>
              <a:ext cx="53412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spc="-100" dirty="0">
                  <a:solidFill>
                    <a:schemeClr val="bg1"/>
                  </a:solidFill>
                  <a:latin typeface="Calibri" panose="020F0502020204030204" pitchFamily="34" charset="0"/>
                </a:rPr>
                <a:t>≥10%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422569FD-B738-3CBB-C50E-FF88168E0108}"/>
                </a:ext>
              </a:extLst>
            </p:cNvPr>
            <p:cNvSpPr txBox="1"/>
            <p:nvPr/>
          </p:nvSpPr>
          <p:spPr bwMode="auto">
            <a:xfrm>
              <a:off x="6660719" y="5282225"/>
              <a:ext cx="53412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spc="-100" dirty="0">
                  <a:solidFill>
                    <a:schemeClr val="bg1"/>
                  </a:solidFill>
                  <a:latin typeface="Calibri" panose="020F0502020204030204" pitchFamily="34" charset="0"/>
                </a:rPr>
                <a:t>≥15%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F34B4FD6-94B4-9A4D-BF76-FF434D3A0E66}"/>
                </a:ext>
              </a:extLst>
            </p:cNvPr>
            <p:cNvSpPr txBox="1"/>
            <p:nvPr/>
          </p:nvSpPr>
          <p:spPr bwMode="auto">
            <a:xfrm>
              <a:off x="7036548" y="5282225"/>
              <a:ext cx="53412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spc="-100" dirty="0">
                  <a:solidFill>
                    <a:schemeClr val="bg1"/>
                  </a:solidFill>
                  <a:latin typeface="Calibri" panose="020F0502020204030204" pitchFamily="34" charset="0"/>
                </a:rPr>
                <a:t>≥20%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D16D2EE-D9FD-8B94-400B-BF0639373416}"/>
                </a:ext>
              </a:extLst>
            </p:cNvPr>
            <p:cNvSpPr txBox="1"/>
            <p:nvPr/>
          </p:nvSpPr>
          <p:spPr bwMode="auto">
            <a:xfrm>
              <a:off x="7417243" y="5282225"/>
              <a:ext cx="53412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spc="-100" dirty="0">
                  <a:solidFill>
                    <a:schemeClr val="bg1"/>
                  </a:solidFill>
                  <a:latin typeface="Calibri" panose="020F0502020204030204" pitchFamily="34" charset="0"/>
                </a:rPr>
                <a:t>≥25%</a:t>
              </a:r>
            </a:p>
          </p:txBody>
        </p:sp>
      </p:grp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8F1C0416-1C77-D2EF-CCA3-22001F99C893}"/>
              </a:ext>
            </a:extLst>
          </p:cNvPr>
          <p:cNvSpPr/>
          <p:nvPr/>
        </p:nvSpPr>
        <p:spPr bwMode="auto">
          <a:xfrm>
            <a:off x="5791200" y="3265817"/>
            <a:ext cx="5670550" cy="1752600"/>
          </a:xfrm>
          <a:custGeom>
            <a:avLst/>
            <a:gdLst>
              <a:gd name="connsiteX0" fmla="*/ 0 w 5670550"/>
              <a:gd name="connsiteY0" fmla="*/ 0 h 1746250"/>
              <a:gd name="connsiteX1" fmla="*/ 0 w 5670550"/>
              <a:gd name="connsiteY1" fmla="*/ 1746250 h 1746250"/>
              <a:gd name="connsiteX2" fmla="*/ 5670550 w 5670550"/>
              <a:gd name="connsiteY2" fmla="*/ 1746250 h 1746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670550" h="1746250">
                <a:moveTo>
                  <a:pt x="0" y="0"/>
                </a:moveTo>
                <a:lnTo>
                  <a:pt x="0" y="1746250"/>
                </a:lnTo>
                <a:lnTo>
                  <a:pt x="5670550" y="1746250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32C996EA-09CA-9515-861D-6E892783D5A4}"/>
              </a:ext>
            </a:extLst>
          </p:cNvPr>
          <p:cNvGrpSpPr/>
          <p:nvPr/>
        </p:nvGrpSpPr>
        <p:grpSpPr>
          <a:xfrm>
            <a:off x="5710261" y="3265817"/>
            <a:ext cx="93432" cy="1745212"/>
            <a:chOff x="5722960" y="3556000"/>
            <a:chExt cx="463680" cy="1745212"/>
          </a:xfrm>
        </p:grpSpPr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B05CC41F-A40B-2868-DB25-0089D62854C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22960" y="3556000"/>
              <a:ext cx="46368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95412680-ECAA-4B0B-A208-8C40854D8EA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22960" y="3905042"/>
              <a:ext cx="46368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56DCA131-041B-EC41-0A1F-E22D045F96C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22960" y="4254084"/>
              <a:ext cx="46368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E8A9846D-4392-A44C-FE84-65A823E6265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22960" y="4603126"/>
              <a:ext cx="46368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E1210470-D4E3-3C81-175B-E2BC914B0B3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22960" y="4952168"/>
              <a:ext cx="46368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CEDB027D-9C66-AA85-F459-41A5D340E82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22960" y="5301212"/>
              <a:ext cx="46368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355C20B9-0430-E06F-A895-93387F1A9CD7}"/>
              </a:ext>
            </a:extLst>
          </p:cNvPr>
          <p:cNvSpPr txBox="1"/>
          <p:nvPr/>
        </p:nvSpPr>
        <p:spPr bwMode="auto">
          <a:xfrm>
            <a:off x="5733923" y="3034723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98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7031A18-8612-A5F7-EE32-ED903092CC52}"/>
              </a:ext>
            </a:extLst>
          </p:cNvPr>
          <p:cNvSpPr txBox="1"/>
          <p:nvPr/>
        </p:nvSpPr>
        <p:spPr bwMode="auto">
          <a:xfrm>
            <a:off x="5917627" y="4270583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29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15072F3D-B3E7-9835-26E8-E5F6983FAF44}"/>
              </a:ext>
            </a:extLst>
          </p:cNvPr>
          <p:cNvSpPr txBox="1"/>
          <p:nvPr/>
        </p:nvSpPr>
        <p:spPr bwMode="auto">
          <a:xfrm>
            <a:off x="6088778" y="3170902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92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468B2494-1F5C-E35E-E11F-9D2276ADF4DD}"/>
              </a:ext>
            </a:extLst>
          </p:cNvPr>
          <p:cNvSpPr txBox="1"/>
          <p:nvPr/>
        </p:nvSpPr>
        <p:spPr bwMode="auto">
          <a:xfrm>
            <a:off x="6259843" y="4479856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16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9F612E36-0211-7949-92E9-9C571A6F2469}"/>
              </a:ext>
            </a:extLst>
          </p:cNvPr>
          <p:cNvSpPr txBox="1"/>
          <p:nvPr/>
        </p:nvSpPr>
        <p:spPr bwMode="auto">
          <a:xfrm>
            <a:off x="6654094" y="4639139"/>
            <a:ext cx="27603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6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7D921353-ECCD-2785-D736-49A36B63580A}"/>
              </a:ext>
            </a:extLst>
          </p:cNvPr>
          <p:cNvSpPr txBox="1"/>
          <p:nvPr/>
        </p:nvSpPr>
        <p:spPr bwMode="auto">
          <a:xfrm>
            <a:off x="7011925" y="4695414"/>
            <a:ext cx="27603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3CEF85DE-8474-E384-58FA-9E7EE71E85ED}"/>
              </a:ext>
            </a:extLst>
          </p:cNvPr>
          <p:cNvSpPr txBox="1"/>
          <p:nvPr/>
        </p:nvSpPr>
        <p:spPr bwMode="auto">
          <a:xfrm>
            <a:off x="7385071" y="4752564"/>
            <a:ext cx="27603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1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02845870-2A28-4115-FC7E-76692C5226ED}"/>
              </a:ext>
            </a:extLst>
          </p:cNvPr>
          <p:cNvSpPr txBox="1"/>
          <p:nvPr/>
        </p:nvSpPr>
        <p:spPr bwMode="auto">
          <a:xfrm>
            <a:off x="6443694" y="3239592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86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71E82784-65D8-38B9-9552-9B2C1AE97382}"/>
              </a:ext>
            </a:extLst>
          </p:cNvPr>
          <p:cNvSpPr txBox="1"/>
          <p:nvPr/>
        </p:nvSpPr>
        <p:spPr bwMode="auto">
          <a:xfrm>
            <a:off x="6773636" y="3488395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73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C9A40841-458F-E17A-FA28-B7AFE8C92391}"/>
              </a:ext>
            </a:extLst>
          </p:cNvPr>
          <p:cNvSpPr txBox="1"/>
          <p:nvPr/>
        </p:nvSpPr>
        <p:spPr bwMode="auto">
          <a:xfrm>
            <a:off x="7146394" y="3884357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50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352E1321-EA81-334F-CD88-B4EDFAC4A111}"/>
              </a:ext>
            </a:extLst>
          </p:cNvPr>
          <p:cNvSpPr txBox="1"/>
          <p:nvPr/>
        </p:nvSpPr>
        <p:spPr bwMode="auto">
          <a:xfrm>
            <a:off x="7607752" y="3065544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97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9297CD67-76F7-D3AF-207E-5CEDDA441C5D}"/>
              </a:ext>
            </a:extLst>
          </p:cNvPr>
          <p:cNvSpPr txBox="1"/>
          <p:nvPr/>
        </p:nvSpPr>
        <p:spPr bwMode="auto">
          <a:xfrm>
            <a:off x="7791456" y="4270583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29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47C30580-01E6-EC59-FA17-D76272D15FA7}"/>
              </a:ext>
            </a:extLst>
          </p:cNvPr>
          <p:cNvSpPr txBox="1"/>
          <p:nvPr/>
        </p:nvSpPr>
        <p:spPr bwMode="auto">
          <a:xfrm>
            <a:off x="7962607" y="3106666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95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CB2580E6-0F10-488D-8D28-75AF1928A50C}"/>
              </a:ext>
            </a:extLst>
          </p:cNvPr>
          <p:cNvSpPr txBox="1"/>
          <p:nvPr/>
        </p:nvSpPr>
        <p:spPr bwMode="auto">
          <a:xfrm>
            <a:off x="8133672" y="4543356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12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FD6498F-F1B0-3654-DA7F-F211ADEE6B24}"/>
              </a:ext>
            </a:extLst>
          </p:cNvPr>
          <p:cNvSpPr txBox="1"/>
          <p:nvPr/>
        </p:nvSpPr>
        <p:spPr bwMode="auto">
          <a:xfrm>
            <a:off x="8527923" y="4584214"/>
            <a:ext cx="27603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9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79259ADF-1086-F5F7-A8A4-3FF32CDFCD98}"/>
              </a:ext>
            </a:extLst>
          </p:cNvPr>
          <p:cNvSpPr txBox="1"/>
          <p:nvPr/>
        </p:nvSpPr>
        <p:spPr bwMode="auto">
          <a:xfrm>
            <a:off x="8885754" y="4695414"/>
            <a:ext cx="27603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EFDE4FDC-4789-29C3-231C-F368CC3A4DCE}"/>
              </a:ext>
            </a:extLst>
          </p:cNvPr>
          <p:cNvSpPr txBox="1"/>
          <p:nvPr/>
        </p:nvSpPr>
        <p:spPr bwMode="auto">
          <a:xfrm>
            <a:off x="9258900" y="4752564"/>
            <a:ext cx="27603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C2AECBF3-40BA-BADB-3BB4-E7F7005899BB}"/>
              </a:ext>
            </a:extLst>
          </p:cNvPr>
          <p:cNvSpPr txBox="1"/>
          <p:nvPr/>
        </p:nvSpPr>
        <p:spPr bwMode="auto">
          <a:xfrm>
            <a:off x="8317523" y="3320763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82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831C468D-8E6C-5568-4D6A-5A7020AA3FDE}"/>
              </a:ext>
            </a:extLst>
          </p:cNvPr>
          <p:cNvSpPr txBox="1"/>
          <p:nvPr/>
        </p:nvSpPr>
        <p:spPr bwMode="auto">
          <a:xfrm>
            <a:off x="8647465" y="3542363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69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E7293282-FBE9-08FC-A26E-A96BAA4E927C}"/>
              </a:ext>
            </a:extLst>
          </p:cNvPr>
          <p:cNvSpPr txBox="1"/>
          <p:nvPr/>
        </p:nvSpPr>
        <p:spPr bwMode="auto">
          <a:xfrm>
            <a:off x="9037476" y="3905711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49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4715EE01-FA13-6628-2979-D4C39CC368CE}"/>
              </a:ext>
            </a:extLst>
          </p:cNvPr>
          <p:cNvSpPr txBox="1"/>
          <p:nvPr/>
        </p:nvSpPr>
        <p:spPr bwMode="auto">
          <a:xfrm>
            <a:off x="9488838" y="3034723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98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94D8DC6B-B34A-BD0C-18C3-0B1C0D016AB8}"/>
              </a:ext>
            </a:extLst>
          </p:cNvPr>
          <p:cNvSpPr txBox="1"/>
          <p:nvPr/>
        </p:nvSpPr>
        <p:spPr bwMode="auto">
          <a:xfrm>
            <a:off x="9672542" y="4185890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33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D3BBCFFE-A9BF-AD9D-329A-8125BBC8E684}"/>
              </a:ext>
            </a:extLst>
          </p:cNvPr>
          <p:cNvSpPr txBox="1"/>
          <p:nvPr/>
        </p:nvSpPr>
        <p:spPr bwMode="auto">
          <a:xfrm>
            <a:off x="9843693" y="3106666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95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341C087C-D946-05F1-3AFE-62AA531FA5BC}"/>
              </a:ext>
            </a:extLst>
          </p:cNvPr>
          <p:cNvSpPr txBox="1"/>
          <p:nvPr/>
        </p:nvSpPr>
        <p:spPr bwMode="auto">
          <a:xfrm>
            <a:off x="10014758" y="4479856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15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33FB6826-7F4C-DAFD-55F6-872DF4C8016D}"/>
              </a:ext>
            </a:extLst>
          </p:cNvPr>
          <p:cNvSpPr txBox="1"/>
          <p:nvPr/>
        </p:nvSpPr>
        <p:spPr bwMode="auto">
          <a:xfrm>
            <a:off x="10409009" y="4639139"/>
            <a:ext cx="27603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8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EF74AAFA-0627-74B2-8CD4-0AC6583266BC}"/>
              </a:ext>
            </a:extLst>
          </p:cNvPr>
          <p:cNvSpPr txBox="1"/>
          <p:nvPr/>
        </p:nvSpPr>
        <p:spPr bwMode="auto">
          <a:xfrm>
            <a:off x="10766840" y="4695414"/>
            <a:ext cx="27603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137E677F-2451-F14F-CF98-3A91DEC4F06C}"/>
              </a:ext>
            </a:extLst>
          </p:cNvPr>
          <p:cNvSpPr txBox="1"/>
          <p:nvPr/>
        </p:nvSpPr>
        <p:spPr bwMode="auto">
          <a:xfrm>
            <a:off x="11145737" y="4752564"/>
            <a:ext cx="27603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A00A8FF3-550C-0E32-9BD8-EF9FA5C550CE}"/>
              </a:ext>
            </a:extLst>
          </p:cNvPr>
          <p:cNvSpPr txBox="1"/>
          <p:nvPr/>
        </p:nvSpPr>
        <p:spPr bwMode="auto">
          <a:xfrm>
            <a:off x="10198609" y="3287049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84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B3B7AF3A-D1AB-8938-CF92-7E1A9F8E4B25}"/>
              </a:ext>
            </a:extLst>
          </p:cNvPr>
          <p:cNvSpPr txBox="1"/>
          <p:nvPr/>
        </p:nvSpPr>
        <p:spPr bwMode="auto">
          <a:xfrm>
            <a:off x="10528551" y="3488395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71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62A1F36A-311A-863C-4280-34167D489EC3}"/>
              </a:ext>
            </a:extLst>
          </p:cNvPr>
          <p:cNvSpPr txBox="1"/>
          <p:nvPr/>
        </p:nvSpPr>
        <p:spPr bwMode="auto">
          <a:xfrm>
            <a:off x="10901309" y="3974000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45</a:t>
            </a:r>
          </a:p>
        </p:txBody>
      </p: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DB677540-9E6F-FC2A-65DF-A0F96666F6E7}"/>
              </a:ext>
            </a:extLst>
          </p:cNvPr>
          <p:cNvCxnSpPr/>
          <p:nvPr/>
        </p:nvCxnSpPr>
        <p:spPr bwMode="auto">
          <a:xfrm>
            <a:off x="9527210" y="3138817"/>
            <a:ext cx="0" cy="187960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4275B019-3022-23E6-962F-94609BC18464}"/>
              </a:ext>
            </a:extLst>
          </p:cNvPr>
          <p:cNvCxnSpPr/>
          <p:nvPr/>
        </p:nvCxnSpPr>
        <p:spPr bwMode="auto">
          <a:xfrm>
            <a:off x="7649862" y="3138817"/>
            <a:ext cx="0" cy="187960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107" name="TextBox 106">
            <a:extLst>
              <a:ext uri="{FF2B5EF4-FFF2-40B4-BE49-F238E27FC236}">
                <a16:creationId xmlns:a16="http://schemas.microsoft.com/office/drawing/2014/main" id="{085919F9-F177-E5A7-16FC-DF410DE0C2BD}"/>
              </a:ext>
            </a:extLst>
          </p:cNvPr>
          <p:cNvSpPr txBox="1"/>
          <p:nvPr/>
        </p:nvSpPr>
        <p:spPr bwMode="auto">
          <a:xfrm>
            <a:off x="10082095" y="2296008"/>
            <a:ext cx="1490216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Tirzepatide 15 mg</a:t>
            </a:r>
          </a:p>
          <a:p>
            <a:pPr algn="l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Placebo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B510C2D5-801B-AD36-4F81-85F03D21A2D9}"/>
              </a:ext>
            </a:extLst>
          </p:cNvPr>
          <p:cNvSpPr/>
          <p:nvPr/>
        </p:nvSpPr>
        <p:spPr bwMode="auto">
          <a:xfrm>
            <a:off x="9976026" y="2368680"/>
            <a:ext cx="142875" cy="146304"/>
          </a:xfrm>
          <a:prstGeom prst="rect">
            <a:avLst/>
          </a:prstGeom>
          <a:solidFill>
            <a:schemeClr val="accent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FDCC2FCF-19FC-E507-B6C7-538B50C447D7}"/>
              </a:ext>
            </a:extLst>
          </p:cNvPr>
          <p:cNvSpPr/>
          <p:nvPr/>
        </p:nvSpPr>
        <p:spPr bwMode="auto">
          <a:xfrm>
            <a:off x="9976026" y="2557724"/>
            <a:ext cx="142875" cy="146304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AD5624CF-29D0-124B-12EE-06BAAE4D5208}"/>
              </a:ext>
            </a:extLst>
          </p:cNvPr>
          <p:cNvSpPr/>
          <p:nvPr/>
        </p:nvSpPr>
        <p:spPr bwMode="auto">
          <a:xfrm>
            <a:off x="5837929" y="3296098"/>
            <a:ext cx="153297" cy="1712080"/>
          </a:xfrm>
          <a:prstGeom prst="rect">
            <a:avLst/>
          </a:prstGeom>
          <a:solidFill>
            <a:schemeClr val="accent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2BC2CC0A-D0EF-AA90-95E8-F802F413AE1D}"/>
              </a:ext>
            </a:extLst>
          </p:cNvPr>
          <p:cNvSpPr/>
          <p:nvPr/>
        </p:nvSpPr>
        <p:spPr bwMode="auto">
          <a:xfrm>
            <a:off x="5990149" y="4515404"/>
            <a:ext cx="153297" cy="492774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BA914D5B-2B66-6E59-4620-65E91EC612C1}"/>
              </a:ext>
            </a:extLst>
          </p:cNvPr>
          <p:cNvSpPr/>
          <p:nvPr/>
        </p:nvSpPr>
        <p:spPr bwMode="auto">
          <a:xfrm>
            <a:off x="6193529" y="3408692"/>
            <a:ext cx="153297" cy="1599486"/>
          </a:xfrm>
          <a:prstGeom prst="rect">
            <a:avLst/>
          </a:prstGeom>
          <a:solidFill>
            <a:schemeClr val="accent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D38515B9-58D8-AA75-2762-9AB06E40FE4F}"/>
              </a:ext>
            </a:extLst>
          </p:cNvPr>
          <p:cNvSpPr/>
          <p:nvPr/>
        </p:nvSpPr>
        <p:spPr bwMode="auto">
          <a:xfrm>
            <a:off x="6345280" y="4739016"/>
            <a:ext cx="153297" cy="269161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9F654BB1-4C33-7F57-0BF4-36696FD9CA38}"/>
              </a:ext>
            </a:extLst>
          </p:cNvPr>
          <p:cNvSpPr/>
          <p:nvPr/>
        </p:nvSpPr>
        <p:spPr bwMode="auto">
          <a:xfrm>
            <a:off x="6542779" y="3507116"/>
            <a:ext cx="153297" cy="1501061"/>
          </a:xfrm>
          <a:prstGeom prst="rect">
            <a:avLst/>
          </a:prstGeom>
          <a:solidFill>
            <a:schemeClr val="accent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97189B8C-8E70-665C-199F-79D9B61AC943}"/>
              </a:ext>
            </a:extLst>
          </p:cNvPr>
          <p:cNvSpPr/>
          <p:nvPr/>
        </p:nvSpPr>
        <p:spPr bwMode="auto">
          <a:xfrm>
            <a:off x="6694999" y="4913642"/>
            <a:ext cx="153297" cy="94535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AA694763-6396-2994-F4B4-07E3A8DFE0C9}"/>
              </a:ext>
            </a:extLst>
          </p:cNvPr>
          <p:cNvSpPr/>
          <p:nvPr/>
        </p:nvSpPr>
        <p:spPr bwMode="auto">
          <a:xfrm>
            <a:off x="6898379" y="3745242"/>
            <a:ext cx="153297" cy="1262935"/>
          </a:xfrm>
          <a:prstGeom prst="rect">
            <a:avLst/>
          </a:prstGeom>
          <a:solidFill>
            <a:schemeClr val="accent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813BF41C-54D9-98D6-AA87-2CB59CCFE6E6}"/>
              </a:ext>
            </a:extLst>
          </p:cNvPr>
          <p:cNvSpPr/>
          <p:nvPr/>
        </p:nvSpPr>
        <p:spPr bwMode="auto">
          <a:xfrm>
            <a:off x="7050599" y="4989889"/>
            <a:ext cx="153297" cy="18288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1C3D0085-4C8C-4060-2474-1C8119BF8A61}"/>
              </a:ext>
            </a:extLst>
          </p:cNvPr>
          <p:cNvSpPr/>
          <p:nvPr/>
        </p:nvSpPr>
        <p:spPr bwMode="auto">
          <a:xfrm>
            <a:off x="7264882" y="4142117"/>
            <a:ext cx="153297" cy="866060"/>
          </a:xfrm>
          <a:prstGeom prst="rect">
            <a:avLst/>
          </a:prstGeom>
          <a:solidFill>
            <a:schemeClr val="accent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A8B2635A-403A-74FF-C1F6-D9263F439721}"/>
              </a:ext>
            </a:extLst>
          </p:cNvPr>
          <p:cNvSpPr/>
          <p:nvPr/>
        </p:nvSpPr>
        <p:spPr bwMode="auto">
          <a:xfrm>
            <a:off x="7417102" y="4999033"/>
            <a:ext cx="153297" cy="9144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9A051D8A-BAFF-08A8-FB2B-47826D8AC26A}"/>
              </a:ext>
            </a:extLst>
          </p:cNvPr>
          <p:cNvSpPr/>
          <p:nvPr/>
        </p:nvSpPr>
        <p:spPr bwMode="auto">
          <a:xfrm>
            <a:off x="7714354" y="3319792"/>
            <a:ext cx="153297" cy="1688386"/>
          </a:xfrm>
          <a:prstGeom prst="rect">
            <a:avLst/>
          </a:prstGeom>
          <a:solidFill>
            <a:schemeClr val="accent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33CA09F3-44DA-C510-C6C1-53C602A79C5F}"/>
              </a:ext>
            </a:extLst>
          </p:cNvPr>
          <p:cNvSpPr/>
          <p:nvPr/>
        </p:nvSpPr>
        <p:spPr bwMode="auto">
          <a:xfrm>
            <a:off x="7866574" y="4515404"/>
            <a:ext cx="153297" cy="492774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BE66668F-2ADE-0D96-8EBB-71EFC275FDA2}"/>
              </a:ext>
            </a:extLst>
          </p:cNvPr>
          <p:cNvSpPr/>
          <p:nvPr/>
        </p:nvSpPr>
        <p:spPr bwMode="auto">
          <a:xfrm>
            <a:off x="8069954" y="3354717"/>
            <a:ext cx="153297" cy="1653461"/>
          </a:xfrm>
          <a:prstGeom prst="rect">
            <a:avLst/>
          </a:prstGeom>
          <a:solidFill>
            <a:schemeClr val="accent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21A31F37-EC07-6E35-55A2-67EE5F9E1268}"/>
              </a:ext>
            </a:extLst>
          </p:cNvPr>
          <p:cNvSpPr/>
          <p:nvPr/>
        </p:nvSpPr>
        <p:spPr bwMode="auto">
          <a:xfrm>
            <a:off x="8222174" y="4808867"/>
            <a:ext cx="153297" cy="199310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FF856DF1-1C5A-471B-505A-6D23B8776B01}"/>
              </a:ext>
            </a:extLst>
          </p:cNvPr>
          <p:cNvSpPr/>
          <p:nvPr/>
        </p:nvSpPr>
        <p:spPr bwMode="auto">
          <a:xfrm>
            <a:off x="8419204" y="3589667"/>
            <a:ext cx="153297" cy="1418510"/>
          </a:xfrm>
          <a:prstGeom prst="rect">
            <a:avLst/>
          </a:prstGeom>
          <a:solidFill>
            <a:schemeClr val="accent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3E9C93A1-527D-9886-93A9-19AB87CE0FFB}"/>
              </a:ext>
            </a:extLst>
          </p:cNvPr>
          <p:cNvSpPr/>
          <p:nvPr/>
        </p:nvSpPr>
        <p:spPr bwMode="auto">
          <a:xfrm>
            <a:off x="8571424" y="4862842"/>
            <a:ext cx="153297" cy="145335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DCADF642-56BB-EFAA-BE1D-7AF5A3AC697A}"/>
              </a:ext>
            </a:extLst>
          </p:cNvPr>
          <p:cNvSpPr/>
          <p:nvPr/>
        </p:nvSpPr>
        <p:spPr bwMode="auto">
          <a:xfrm>
            <a:off x="8774804" y="3808742"/>
            <a:ext cx="153297" cy="1199435"/>
          </a:xfrm>
          <a:prstGeom prst="rect">
            <a:avLst/>
          </a:prstGeom>
          <a:solidFill>
            <a:schemeClr val="accent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CBB89546-38AF-3AB4-5EA0-6868C66F70A3}"/>
              </a:ext>
            </a:extLst>
          </p:cNvPr>
          <p:cNvSpPr/>
          <p:nvPr/>
        </p:nvSpPr>
        <p:spPr bwMode="auto">
          <a:xfrm>
            <a:off x="8927024" y="4989889"/>
            <a:ext cx="153297" cy="18288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A104727B-651C-9FB8-310A-DA97C2B0F8BB}"/>
              </a:ext>
            </a:extLst>
          </p:cNvPr>
          <p:cNvSpPr/>
          <p:nvPr/>
        </p:nvSpPr>
        <p:spPr bwMode="auto">
          <a:xfrm>
            <a:off x="9141307" y="4161167"/>
            <a:ext cx="153297" cy="847010"/>
          </a:xfrm>
          <a:prstGeom prst="rect">
            <a:avLst/>
          </a:prstGeom>
          <a:solidFill>
            <a:schemeClr val="accent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300E06A6-4E3A-CCDB-FEDD-B57D905691B8}"/>
              </a:ext>
            </a:extLst>
          </p:cNvPr>
          <p:cNvSpPr/>
          <p:nvPr/>
        </p:nvSpPr>
        <p:spPr bwMode="auto">
          <a:xfrm>
            <a:off x="9593954" y="3307092"/>
            <a:ext cx="153297" cy="1701086"/>
          </a:xfrm>
          <a:prstGeom prst="rect">
            <a:avLst/>
          </a:prstGeom>
          <a:solidFill>
            <a:schemeClr val="accent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4530D7F6-AAF3-1146-B3E1-B7BF1D38DD5D}"/>
              </a:ext>
            </a:extLst>
          </p:cNvPr>
          <p:cNvSpPr/>
          <p:nvPr/>
        </p:nvSpPr>
        <p:spPr bwMode="auto">
          <a:xfrm>
            <a:off x="9746174" y="4443742"/>
            <a:ext cx="153297" cy="564436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4EAFCAE0-8DEF-1505-F3DA-2B204C990C3B}"/>
              </a:ext>
            </a:extLst>
          </p:cNvPr>
          <p:cNvSpPr/>
          <p:nvPr/>
        </p:nvSpPr>
        <p:spPr bwMode="auto">
          <a:xfrm>
            <a:off x="9949554" y="3361067"/>
            <a:ext cx="153297" cy="1647111"/>
          </a:xfrm>
          <a:prstGeom prst="rect">
            <a:avLst/>
          </a:prstGeom>
          <a:solidFill>
            <a:schemeClr val="accent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5713D277-DE72-9F8C-B829-7EEF97C7BF95}"/>
              </a:ext>
            </a:extLst>
          </p:cNvPr>
          <p:cNvSpPr/>
          <p:nvPr/>
        </p:nvSpPr>
        <p:spPr bwMode="auto">
          <a:xfrm>
            <a:off x="10101774" y="4751717"/>
            <a:ext cx="153297" cy="256460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8BC6D859-6418-14A0-D767-AC9995EE4E87}"/>
              </a:ext>
            </a:extLst>
          </p:cNvPr>
          <p:cNvSpPr/>
          <p:nvPr/>
        </p:nvSpPr>
        <p:spPr bwMode="auto">
          <a:xfrm>
            <a:off x="10298804" y="3545217"/>
            <a:ext cx="153297" cy="1462960"/>
          </a:xfrm>
          <a:prstGeom prst="rect">
            <a:avLst/>
          </a:prstGeom>
          <a:solidFill>
            <a:schemeClr val="accent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B5DC985D-CB10-F7AD-B801-88C79D25C1C1}"/>
              </a:ext>
            </a:extLst>
          </p:cNvPr>
          <p:cNvSpPr/>
          <p:nvPr/>
        </p:nvSpPr>
        <p:spPr bwMode="auto">
          <a:xfrm>
            <a:off x="10451024" y="4875542"/>
            <a:ext cx="153297" cy="132635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7B0440F5-E8C8-1774-4BDA-6685D576183F}"/>
              </a:ext>
            </a:extLst>
          </p:cNvPr>
          <p:cNvSpPr/>
          <p:nvPr/>
        </p:nvSpPr>
        <p:spPr bwMode="auto">
          <a:xfrm>
            <a:off x="10654404" y="3776992"/>
            <a:ext cx="153297" cy="1231185"/>
          </a:xfrm>
          <a:prstGeom prst="rect">
            <a:avLst/>
          </a:prstGeom>
          <a:solidFill>
            <a:schemeClr val="accent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3D362484-BFD6-379E-2761-2C232EE89274}"/>
              </a:ext>
            </a:extLst>
          </p:cNvPr>
          <p:cNvSpPr/>
          <p:nvPr/>
        </p:nvSpPr>
        <p:spPr bwMode="auto">
          <a:xfrm>
            <a:off x="10806624" y="4989889"/>
            <a:ext cx="153297" cy="18288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38CA0440-D534-1EE7-C5CA-3351F99AAF05}"/>
              </a:ext>
            </a:extLst>
          </p:cNvPr>
          <p:cNvSpPr/>
          <p:nvPr/>
        </p:nvSpPr>
        <p:spPr bwMode="auto">
          <a:xfrm>
            <a:off x="11026658" y="4234191"/>
            <a:ext cx="153297" cy="773985"/>
          </a:xfrm>
          <a:prstGeom prst="rect">
            <a:avLst/>
          </a:prstGeom>
          <a:solidFill>
            <a:schemeClr val="accent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4BE22B07-0E58-47D4-5A30-4A2D3B2BDBB7}"/>
              </a:ext>
            </a:extLst>
          </p:cNvPr>
          <p:cNvGrpSpPr/>
          <p:nvPr/>
        </p:nvGrpSpPr>
        <p:grpSpPr>
          <a:xfrm>
            <a:off x="1095425" y="2187160"/>
            <a:ext cx="421911" cy="1451128"/>
            <a:chOff x="5646928" y="3409950"/>
            <a:chExt cx="421911" cy="3089752"/>
          </a:xfrm>
        </p:grpSpPr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6B30DE76-293C-7E97-889F-A24A4685FCBA}"/>
                </a:ext>
              </a:extLst>
            </p:cNvPr>
            <p:cNvSpPr txBox="1"/>
            <p:nvPr/>
          </p:nvSpPr>
          <p:spPr bwMode="auto">
            <a:xfrm>
              <a:off x="5792801" y="3409950"/>
              <a:ext cx="27603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0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85121072-7218-4B0D-8D4A-A3948E6B2C0F}"/>
                </a:ext>
              </a:extLst>
            </p:cNvPr>
            <p:cNvSpPr txBox="1"/>
            <p:nvPr/>
          </p:nvSpPr>
          <p:spPr bwMode="auto">
            <a:xfrm>
              <a:off x="5738299" y="3750687"/>
              <a:ext cx="33054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-5</a:t>
              </a: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5DC787A5-A31A-695B-6613-90F70A4E699D}"/>
                </a:ext>
              </a:extLst>
            </p:cNvPr>
            <p:cNvSpPr txBox="1"/>
            <p:nvPr/>
          </p:nvSpPr>
          <p:spPr bwMode="auto">
            <a:xfrm>
              <a:off x="5646928" y="4115175"/>
              <a:ext cx="42191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-10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A8968119-B242-6202-8783-BB3B682E6138}"/>
                </a:ext>
              </a:extLst>
            </p:cNvPr>
            <p:cNvSpPr txBox="1"/>
            <p:nvPr/>
          </p:nvSpPr>
          <p:spPr bwMode="auto">
            <a:xfrm>
              <a:off x="5646928" y="4455912"/>
              <a:ext cx="42191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-15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B33DEF83-1612-E19C-F7A8-392FFF767DC0}"/>
                </a:ext>
              </a:extLst>
            </p:cNvPr>
            <p:cNvSpPr txBox="1"/>
            <p:nvPr/>
          </p:nvSpPr>
          <p:spPr bwMode="auto">
            <a:xfrm>
              <a:off x="5646929" y="4798749"/>
              <a:ext cx="42191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-20</a:t>
              </a: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FE27C6B9-989A-6268-AB51-D1771DABC8B2}"/>
                </a:ext>
              </a:extLst>
            </p:cNvPr>
            <p:cNvSpPr txBox="1"/>
            <p:nvPr/>
          </p:nvSpPr>
          <p:spPr bwMode="auto">
            <a:xfrm>
              <a:off x="5646928" y="5139486"/>
              <a:ext cx="42191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-25</a:t>
              </a: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196B1940-5461-C16F-7B28-144FC883A763}"/>
                </a:ext>
              </a:extLst>
            </p:cNvPr>
            <p:cNvSpPr txBox="1"/>
            <p:nvPr/>
          </p:nvSpPr>
          <p:spPr bwMode="auto">
            <a:xfrm>
              <a:off x="5646928" y="5503644"/>
              <a:ext cx="421911" cy="6553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-30</a:t>
              </a: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53AD9F2D-53A4-F574-3C2B-614F7EDE814E}"/>
                </a:ext>
              </a:extLst>
            </p:cNvPr>
            <p:cNvSpPr txBox="1"/>
            <p:nvPr/>
          </p:nvSpPr>
          <p:spPr bwMode="auto">
            <a:xfrm>
              <a:off x="5646928" y="5844381"/>
              <a:ext cx="421911" cy="6553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-35</a:t>
              </a:r>
            </a:p>
          </p:txBody>
        </p: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1A0E7C51-4652-6991-F55F-F04DB211B9B7}"/>
              </a:ext>
            </a:extLst>
          </p:cNvPr>
          <p:cNvGrpSpPr/>
          <p:nvPr/>
        </p:nvGrpSpPr>
        <p:grpSpPr>
          <a:xfrm>
            <a:off x="1095425" y="3593262"/>
            <a:ext cx="421911" cy="1470025"/>
            <a:chOff x="5646928" y="3409950"/>
            <a:chExt cx="421911" cy="2749015"/>
          </a:xfrm>
        </p:grpSpPr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E65C3A9C-5160-750D-6C39-8D05E58CF895}"/>
                </a:ext>
              </a:extLst>
            </p:cNvPr>
            <p:cNvSpPr txBox="1"/>
            <p:nvPr/>
          </p:nvSpPr>
          <p:spPr bwMode="auto">
            <a:xfrm>
              <a:off x="5792801" y="3409950"/>
              <a:ext cx="27603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0</a:t>
              </a: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11DD3F62-A5E1-406F-9A84-947E96B1B609}"/>
                </a:ext>
              </a:extLst>
            </p:cNvPr>
            <p:cNvSpPr txBox="1"/>
            <p:nvPr/>
          </p:nvSpPr>
          <p:spPr bwMode="auto">
            <a:xfrm>
              <a:off x="5738299" y="3750687"/>
              <a:ext cx="33054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-5</a:t>
              </a:r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53184056-8B85-901C-D5B7-5CFFA7493A56}"/>
                </a:ext>
              </a:extLst>
            </p:cNvPr>
            <p:cNvSpPr txBox="1"/>
            <p:nvPr/>
          </p:nvSpPr>
          <p:spPr bwMode="auto">
            <a:xfrm>
              <a:off x="5646928" y="4115175"/>
              <a:ext cx="42191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-10</a:t>
              </a:r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C3B17347-4F34-76E1-19BE-6E8136137103}"/>
                </a:ext>
              </a:extLst>
            </p:cNvPr>
            <p:cNvSpPr txBox="1"/>
            <p:nvPr/>
          </p:nvSpPr>
          <p:spPr bwMode="auto">
            <a:xfrm>
              <a:off x="5646928" y="4455912"/>
              <a:ext cx="42191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-15</a:t>
              </a:r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893AF6C6-2DC5-EC65-7B81-27E156EE348C}"/>
                </a:ext>
              </a:extLst>
            </p:cNvPr>
            <p:cNvSpPr txBox="1"/>
            <p:nvPr/>
          </p:nvSpPr>
          <p:spPr bwMode="auto">
            <a:xfrm>
              <a:off x="5646929" y="4798749"/>
              <a:ext cx="42191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-20</a:t>
              </a: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4C6D9FAF-6527-DC53-0EE4-135EF971AE13}"/>
                </a:ext>
              </a:extLst>
            </p:cNvPr>
            <p:cNvSpPr txBox="1"/>
            <p:nvPr/>
          </p:nvSpPr>
          <p:spPr bwMode="auto">
            <a:xfrm>
              <a:off x="5646928" y="5139486"/>
              <a:ext cx="42191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-25</a:t>
              </a: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76FD6AED-8F9A-5E4F-3200-67C29D0A6F92}"/>
                </a:ext>
              </a:extLst>
            </p:cNvPr>
            <p:cNvSpPr txBox="1"/>
            <p:nvPr/>
          </p:nvSpPr>
          <p:spPr bwMode="auto">
            <a:xfrm>
              <a:off x="5646928" y="5503644"/>
              <a:ext cx="421911" cy="6553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-30</a:t>
              </a:r>
            </a:p>
          </p:txBody>
        </p:sp>
      </p:grpSp>
      <p:sp>
        <p:nvSpPr>
          <p:cNvPr id="155" name="TextBox 154">
            <a:extLst>
              <a:ext uri="{FF2B5EF4-FFF2-40B4-BE49-F238E27FC236}">
                <a16:creationId xmlns:a16="http://schemas.microsoft.com/office/drawing/2014/main" id="{6ECBEEE7-1B68-F37D-9664-E6C6E7AB761B}"/>
              </a:ext>
            </a:extLst>
          </p:cNvPr>
          <p:cNvSpPr txBox="1"/>
          <p:nvPr/>
        </p:nvSpPr>
        <p:spPr bwMode="auto">
          <a:xfrm>
            <a:off x="1545949" y="3150577"/>
            <a:ext cx="55816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-26.2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6C5E4FD8-BD83-14A4-95D0-569D4031B555}"/>
              </a:ext>
            </a:extLst>
          </p:cNvPr>
          <p:cNvSpPr txBox="1"/>
          <p:nvPr/>
        </p:nvSpPr>
        <p:spPr bwMode="auto">
          <a:xfrm>
            <a:off x="2045854" y="2388534"/>
            <a:ext cx="46679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-2.4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5FEB45FE-04EC-EEA4-6B2D-4475EB0A6388}"/>
              </a:ext>
            </a:extLst>
          </p:cNvPr>
          <p:cNvSpPr txBox="1"/>
          <p:nvPr/>
        </p:nvSpPr>
        <p:spPr bwMode="auto">
          <a:xfrm>
            <a:off x="2749698" y="3085703"/>
            <a:ext cx="55816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-23.6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11FDF72E-BB7D-122B-260A-DA4574ADDA3B}"/>
              </a:ext>
            </a:extLst>
          </p:cNvPr>
          <p:cNvSpPr txBox="1"/>
          <p:nvPr/>
        </p:nvSpPr>
        <p:spPr bwMode="auto">
          <a:xfrm>
            <a:off x="3264602" y="2421862"/>
            <a:ext cx="46679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-3.2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B5E6063E-55BB-BC09-BD9B-EB021145E859}"/>
              </a:ext>
            </a:extLst>
          </p:cNvPr>
          <p:cNvSpPr txBox="1"/>
          <p:nvPr/>
        </p:nvSpPr>
        <p:spPr bwMode="auto">
          <a:xfrm>
            <a:off x="4009224" y="3085703"/>
            <a:ext cx="55816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-23.8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DA3BBF0E-BDB1-C5E8-056B-A18597A4D044}"/>
              </a:ext>
            </a:extLst>
          </p:cNvPr>
          <p:cNvSpPr txBox="1"/>
          <p:nvPr/>
        </p:nvSpPr>
        <p:spPr bwMode="auto">
          <a:xfrm>
            <a:off x="4492862" y="2421862"/>
            <a:ext cx="46679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-3.3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0223690D-3D7C-AC12-2FA0-1663B4F9E789}"/>
              </a:ext>
            </a:extLst>
          </p:cNvPr>
          <p:cNvSpPr txBox="1"/>
          <p:nvPr/>
        </p:nvSpPr>
        <p:spPr bwMode="auto">
          <a:xfrm>
            <a:off x="1545948" y="4534998"/>
            <a:ext cx="55816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-22.2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EF6BF613-B0A1-9178-D83F-9C9F07891F27}"/>
              </a:ext>
            </a:extLst>
          </p:cNvPr>
          <p:cNvSpPr txBox="1"/>
          <p:nvPr/>
        </p:nvSpPr>
        <p:spPr bwMode="auto">
          <a:xfrm>
            <a:off x="2045855" y="3853390"/>
            <a:ext cx="46679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-3.8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E49DB35D-75AF-7E0C-57D4-667604C249CD}"/>
              </a:ext>
            </a:extLst>
          </p:cNvPr>
          <p:cNvSpPr txBox="1"/>
          <p:nvPr/>
        </p:nvSpPr>
        <p:spPr bwMode="auto">
          <a:xfrm>
            <a:off x="2749699" y="4470124"/>
            <a:ext cx="55816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-20.4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8B981EA7-5487-08D9-79A6-0431618CE933}"/>
              </a:ext>
            </a:extLst>
          </p:cNvPr>
          <p:cNvSpPr txBox="1"/>
          <p:nvPr/>
        </p:nvSpPr>
        <p:spPr bwMode="auto">
          <a:xfrm>
            <a:off x="3264602" y="3892162"/>
            <a:ext cx="46679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-4.9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90E1E7AE-69C0-E201-8869-32C3EB44E03E}"/>
              </a:ext>
            </a:extLst>
          </p:cNvPr>
          <p:cNvSpPr txBox="1"/>
          <p:nvPr/>
        </p:nvSpPr>
        <p:spPr bwMode="auto">
          <a:xfrm>
            <a:off x="4009225" y="4451919"/>
            <a:ext cx="55816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-19.9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6F8874FB-57C0-7A5E-A238-3A0E5F3DEA9B}"/>
              </a:ext>
            </a:extLst>
          </p:cNvPr>
          <p:cNvSpPr txBox="1"/>
          <p:nvPr/>
        </p:nvSpPr>
        <p:spPr bwMode="auto">
          <a:xfrm>
            <a:off x="4492863" y="3861390"/>
            <a:ext cx="46679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-4.1</a:t>
            </a:r>
          </a:p>
        </p:txBody>
      </p: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B10976FF-34EB-44CE-54E9-CAF960A4A0EC}"/>
              </a:ext>
            </a:extLst>
          </p:cNvPr>
          <p:cNvGrpSpPr/>
          <p:nvPr/>
        </p:nvGrpSpPr>
        <p:grpSpPr>
          <a:xfrm>
            <a:off x="1441934" y="2344743"/>
            <a:ext cx="72541" cy="1133936"/>
            <a:chOff x="5722960" y="3556000"/>
            <a:chExt cx="463680" cy="2442044"/>
          </a:xfrm>
        </p:grpSpPr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0E555C0D-7F67-B6B3-64B7-F768FB7E9D3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22960" y="3556000"/>
              <a:ext cx="46368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8CF86364-55BB-BFD9-98A9-15B7A2B9401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22960" y="3905042"/>
              <a:ext cx="46368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725052B7-A717-F204-0D29-264886B94DB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22960" y="4254084"/>
              <a:ext cx="46368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7FE6556B-252E-86F0-C40F-41FDD200F4C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22960" y="4603126"/>
              <a:ext cx="46368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32DA0CD7-F044-0267-DAA2-C652F44430B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22960" y="4952168"/>
              <a:ext cx="46368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6FABA0D1-305D-BA7E-273C-6BFB5A44B2A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22960" y="5301212"/>
              <a:ext cx="46368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6676E149-DC7D-F5F9-626C-B4A4BBD18F4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22960" y="5648999"/>
              <a:ext cx="46368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2AF28340-0F56-932A-FCA9-40BF333D980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22960" y="5998044"/>
              <a:ext cx="46368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76" name="Freeform: Shape 175">
            <a:extLst>
              <a:ext uri="{FF2B5EF4-FFF2-40B4-BE49-F238E27FC236}">
                <a16:creationId xmlns:a16="http://schemas.microsoft.com/office/drawing/2014/main" id="{F215CFC5-D34A-A660-8AC2-FA35716ED815}"/>
              </a:ext>
            </a:extLst>
          </p:cNvPr>
          <p:cNvSpPr/>
          <p:nvPr/>
        </p:nvSpPr>
        <p:spPr bwMode="auto">
          <a:xfrm>
            <a:off x="1498600" y="2345488"/>
            <a:ext cx="3676650" cy="1136650"/>
          </a:xfrm>
          <a:custGeom>
            <a:avLst/>
            <a:gdLst>
              <a:gd name="connsiteX0" fmla="*/ 3676650 w 3676650"/>
              <a:gd name="connsiteY0" fmla="*/ 0 h 1136650"/>
              <a:gd name="connsiteX1" fmla="*/ 0 w 3676650"/>
              <a:gd name="connsiteY1" fmla="*/ 0 h 1136650"/>
              <a:gd name="connsiteX2" fmla="*/ 0 w 3676650"/>
              <a:gd name="connsiteY2" fmla="*/ 1136650 h 1136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76650" h="1136650">
                <a:moveTo>
                  <a:pt x="3676650" y="0"/>
                </a:moveTo>
                <a:lnTo>
                  <a:pt x="0" y="0"/>
                </a:lnTo>
                <a:lnTo>
                  <a:pt x="0" y="1136650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901EFD88-BAD3-8155-6139-8D2ACDC94D07}"/>
              </a:ext>
            </a:extLst>
          </p:cNvPr>
          <p:cNvGrpSpPr/>
          <p:nvPr/>
        </p:nvGrpSpPr>
        <p:grpSpPr>
          <a:xfrm>
            <a:off x="1441935" y="3733070"/>
            <a:ext cx="72540" cy="1127002"/>
            <a:chOff x="5722960" y="3556000"/>
            <a:chExt cx="463680" cy="2092999"/>
          </a:xfrm>
        </p:grpSpPr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17242DB3-5152-7AB0-DE24-DD179E0A38B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22960" y="3556000"/>
              <a:ext cx="46368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C49C3878-ED85-C5EF-3A62-57912A724F6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22960" y="3905042"/>
              <a:ext cx="46368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28A12CD0-2E25-674A-2963-8E2AB685991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22960" y="4254084"/>
              <a:ext cx="46368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5E15E4E8-BB82-C53C-3D5C-83BB226DA6F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22960" y="4603126"/>
              <a:ext cx="46368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E8690A07-FFF8-7703-E3EA-367A934CCEC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22960" y="4952168"/>
              <a:ext cx="46368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815DC3A8-385D-8354-1EF9-2EAE7456C61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22960" y="5301212"/>
              <a:ext cx="46368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75ED5CA2-21E4-3CED-E604-826AC201242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22960" y="5648999"/>
              <a:ext cx="46368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85" name="Freeform: Shape 184">
            <a:extLst>
              <a:ext uri="{FF2B5EF4-FFF2-40B4-BE49-F238E27FC236}">
                <a16:creationId xmlns:a16="http://schemas.microsoft.com/office/drawing/2014/main" id="{4814ACA5-8025-2A49-1F8C-B2B994DD2820}"/>
              </a:ext>
            </a:extLst>
          </p:cNvPr>
          <p:cNvSpPr/>
          <p:nvPr/>
        </p:nvSpPr>
        <p:spPr bwMode="auto">
          <a:xfrm>
            <a:off x="1498600" y="3733814"/>
            <a:ext cx="3676650" cy="1136650"/>
          </a:xfrm>
          <a:custGeom>
            <a:avLst/>
            <a:gdLst>
              <a:gd name="connsiteX0" fmla="*/ 3676650 w 3676650"/>
              <a:gd name="connsiteY0" fmla="*/ 0 h 1136650"/>
              <a:gd name="connsiteX1" fmla="*/ 0 w 3676650"/>
              <a:gd name="connsiteY1" fmla="*/ 0 h 1136650"/>
              <a:gd name="connsiteX2" fmla="*/ 0 w 3676650"/>
              <a:gd name="connsiteY2" fmla="*/ 1136650 h 1136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76650" h="1136650">
                <a:moveTo>
                  <a:pt x="3676650" y="0"/>
                </a:moveTo>
                <a:lnTo>
                  <a:pt x="0" y="0"/>
                </a:lnTo>
                <a:lnTo>
                  <a:pt x="0" y="1136650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7423E711-AE9B-F83E-87DD-507584E92FA7}"/>
              </a:ext>
            </a:extLst>
          </p:cNvPr>
          <p:cNvSpPr/>
          <p:nvPr/>
        </p:nvSpPr>
        <p:spPr bwMode="auto">
          <a:xfrm>
            <a:off x="1606550" y="3745242"/>
            <a:ext cx="438150" cy="833118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98922E88-607B-E6E1-F4B5-CEB325D11F79}"/>
              </a:ext>
            </a:extLst>
          </p:cNvPr>
          <p:cNvSpPr/>
          <p:nvPr/>
        </p:nvSpPr>
        <p:spPr bwMode="auto">
          <a:xfrm>
            <a:off x="2064544" y="3745242"/>
            <a:ext cx="438150" cy="140121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245339C1-C298-E7C3-D397-EBB03710A8E0}"/>
              </a:ext>
            </a:extLst>
          </p:cNvPr>
          <p:cNvGrpSpPr/>
          <p:nvPr/>
        </p:nvGrpSpPr>
        <p:grpSpPr>
          <a:xfrm>
            <a:off x="1724603" y="4566043"/>
            <a:ext cx="203200" cy="45719"/>
            <a:chOff x="2295525" y="3429000"/>
            <a:chExt cx="203200" cy="62633"/>
          </a:xfrm>
        </p:grpSpPr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46FE8C38-E923-E9E1-1149-E67016F444C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295525" y="3491633"/>
              <a:ext cx="20320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71BBE15C-8841-1D55-83EF-43F0AAC4452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97125" y="3429000"/>
              <a:ext cx="0" cy="50379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C09F3EC5-839B-0F58-B13F-FF8DAB2CF10B}"/>
              </a:ext>
            </a:extLst>
          </p:cNvPr>
          <p:cNvGrpSpPr/>
          <p:nvPr/>
        </p:nvGrpSpPr>
        <p:grpSpPr>
          <a:xfrm>
            <a:off x="2170471" y="3876267"/>
            <a:ext cx="203200" cy="45719"/>
            <a:chOff x="2295525" y="3429000"/>
            <a:chExt cx="203200" cy="62633"/>
          </a:xfrm>
        </p:grpSpPr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5F54103F-3CD0-4A5D-DE18-1E3BEE8E3DB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295525" y="3491633"/>
              <a:ext cx="20320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C94AE33A-450B-832C-13FA-1A173FD872D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97125" y="3429000"/>
              <a:ext cx="0" cy="50379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94" name="Rectangle 193">
            <a:extLst>
              <a:ext uri="{FF2B5EF4-FFF2-40B4-BE49-F238E27FC236}">
                <a16:creationId xmlns:a16="http://schemas.microsoft.com/office/drawing/2014/main" id="{63EE18B9-FAD2-8C21-CDFD-6A3644D6CAFD}"/>
              </a:ext>
            </a:extLst>
          </p:cNvPr>
          <p:cNvSpPr/>
          <p:nvPr/>
        </p:nvSpPr>
        <p:spPr bwMode="auto">
          <a:xfrm>
            <a:off x="2832324" y="3745242"/>
            <a:ext cx="438150" cy="762421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427A9ED5-4F6D-CE04-BFE8-59A9CD4709AB}"/>
              </a:ext>
            </a:extLst>
          </p:cNvPr>
          <p:cNvSpPr/>
          <p:nvPr/>
        </p:nvSpPr>
        <p:spPr bwMode="auto">
          <a:xfrm>
            <a:off x="3290318" y="3745242"/>
            <a:ext cx="438150" cy="178221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826081EA-CF26-AF31-67BF-F493B058E19F}"/>
              </a:ext>
            </a:extLst>
          </p:cNvPr>
          <p:cNvGrpSpPr/>
          <p:nvPr/>
        </p:nvGrpSpPr>
        <p:grpSpPr>
          <a:xfrm>
            <a:off x="2950377" y="4497637"/>
            <a:ext cx="203200" cy="45719"/>
            <a:chOff x="2295525" y="3429000"/>
            <a:chExt cx="203200" cy="62633"/>
          </a:xfrm>
        </p:grpSpPr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81864B05-0F0D-FEA0-8C7A-E7541178D3B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295525" y="3491633"/>
              <a:ext cx="20320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C4BF76E0-5C9F-F7A5-214A-AB87F006C73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97125" y="3429000"/>
              <a:ext cx="0" cy="50379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3BF03806-E8F7-DAF2-B9DE-69FAF1A4D236}"/>
              </a:ext>
            </a:extLst>
          </p:cNvPr>
          <p:cNvGrpSpPr/>
          <p:nvPr/>
        </p:nvGrpSpPr>
        <p:grpSpPr>
          <a:xfrm>
            <a:off x="3396245" y="3921986"/>
            <a:ext cx="203200" cy="45719"/>
            <a:chOff x="2295525" y="3429000"/>
            <a:chExt cx="203200" cy="62633"/>
          </a:xfrm>
        </p:grpSpPr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59A317AF-923B-8DAD-ED57-3CD53003FA2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295525" y="3491633"/>
              <a:ext cx="20320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984F3A52-098A-18D0-DBD7-FF7E03BA146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97125" y="3429000"/>
              <a:ext cx="0" cy="50379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02" name="Rectangle 201">
            <a:extLst>
              <a:ext uri="{FF2B5EF4-FFF2-40B4-BE49-F238E27FC236}">
                <a16:creationId xmlns:a16="http://schemas.microsoft.com/office/drawing/2014/main" id="{5EBA33D6-412A-A048-02F5-2E7C9DF60220}"/>
              </a:ext>
            </a:extLst>
          </p:cNvPr>
          <p:cNvSpPr/>
          <p:nvPr/>
        </p:nvSpPr>
        <p:spPr bwMode="auto">
          <a:xfrm>
            <a:off x="4067399" y="3745243"/>
            <a:ext cx="438150" cy="740196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id="{ED614D13-6170-570B-D796-A0A2DA298368}"/>
              </a:ext>
            </a:extLst>
          </p:cNvPr>
          <p:cNvSpPr/>
          <p:nvPr/>
        </p:nvSpPr>
        <p:spPr bwMode="auto">
          <a:xfrm>
            <a:off x="4525393" y="3745243"/>
            <a:ext cx="438150" cy="149646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B5E3B04B-E63F-2B0E-5029-758FCE200EF4}"/>
              </a:ext>
            </a:extLst>
          </p:cNvPr>
          <p:cNvGrpSpPr/>
          <p:nvPr/>
        </p:nvGrpSpPr>
        <p:grpSpPr>
          <a:xfrm>
            <a:off x="4185452" y="4481338"/>
            <a:ext cx="203200" cy="45719"/>
            <a:chOff x="2295525" y="3429000"/>
            <a:chExt cx="203200" cy="62633"/>
          </a:xfrm>
        </p:grpSpPr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699C5616-1C49-4402-6571-E144E91B664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295525" y="3491633"/>
              <a:ext cx="20320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98F24317-D1B4-C12B-8A5F-5DA5A158251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97125" y="3429000"/>
              <a:ext cx="0" cy="50379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07" name="Group 206">
            <a:extLst>
              <a:ext uri="{FF2B5EF4-FFF2-40B4-BE49-F238E27FC236}">
                <a16:creationId xmlns:a16="http://schemas.microsoft.com/office/drawing/2014/main" id="{83CCF0D2-634E-CDA4-824D-CC62A0E3935D}"/>
              </a:ext>
            </a:extLst>
          </p:cNvPr>
          <p:cNvGrpSpPr/>
          <p:nvPr/>
        </p:nvGrpSpPr>
        <p:grpSpPr>
          <a:xfrm>
            <a:off x="4631320" y="3882851"/>
            <a:ext cx="203200" cy="45719"/>
            <a:chOff x="2295525" y="3429000"/>
            <a:chExt cx="203200" cy="62633"/>
          </a:xfrm>
        </p:grpSpPr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88AE8D4D-47E4-A5AB-4121-322243D8050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295525" y="3491633"/>
              <a:ext cx="20320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9F1025B9-9137-E82B-0749-12BC162DA7D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97125" y="3429000"/>
              <a:ext cx="0" cy="50379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10" name="Rectangle 209">
            <a:extLst>
              <a:ext uri="{FF2B5EF4-FFF2-40B4-BE49-F238E27FC236}">
                <a16:creationId xmlns:a16="http://schemas.microsoft.com/office/drawing/2014/main" id="{7E1978C9-6725-D60B-7A3C-A9658EE1FA86}"/>
              </a:ext>
            </a:extLst>
          </p:cNvPr>
          <p:cNvSpPr/>
          <p:nvPr/>
        </p:nvSpPr>
        <p:spPr bwMode="auto">
          <a:xfrm>
            <a:off x="1606550" y="2360942"/>
            <a:ext cx="438150" cy="825921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11" name="Rectangle 210">
            <a:extLst>
              <a:ext uri="{FF2B5EF4-FFF2-40B4-BE49-F238E27FC236}">
                <a16:creationId xmlns:a16="http://schemas.microsoft.com/office/drawing/2014/main" id="{BD1CCA5D-1BA7-4C26-E67A-06259F030A03}"/>
              </a:ext>
            </a:extLst>
          </p:cNvPr>
          <p:cNvSpPr/>
          <p:nvPr/>
        </p:nvSpPr>
        <p:spPr bwMode="auto">
          <a:xfrm>
            <a:off x="2064544" y="2360943"/>
            <a:ext cx="438150" cy="60746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pSp>
        <p:nvGrpSpPr>
          <p:cNvPr id="212" name="Group 211">
            <a:extLst>
              <a:ext uri="{FF2B5EF4-FFF2-40B4-BE49-F238E27FC236}">
                <a16:creationId xmlns:a16="http://schemas.microsoft.com/office/drawing/2014/main" id="{7AE4E614-CB9B-BC3D-52B0-DBB41E17A2F5}"/>
              </a:ext>
            </a:extLst>
          </p:cNvPr>
          <p:cNvGrpSpPr/>
          <p:nvPr/>
        </p:nvGrpSpPr>
        <p:grpSpPr>
          <a:xfrm>
            <a:off x="1724603" y="3181743"/>
            <a:ext cx="203200" cy="45719"/>
            <a:chOff x="2295525" y="3429000"/>
            <a:chExt cx="203200" cy="62633"/>
          </a:xfrm>
        </p:grpSpPr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5DDF1CA0-A126-CD8D-4DB2-AE5F00F9DBA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295525" y="3491633"/>
              <a:ext cx="20320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104F4817-3547-3FD4-1C1E-C2F7E8403E0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97125" y="3429000"/>
              <a:ext cx="0" cy="50379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15" name="Group 214">
            <a:extLst>
              <a:ext uri="{FF2B5EF4-FFF2-40B4-BE49-F238E27FC236}">
                <a16:creationId xmlns:a16="http://schemas.microsoft.com/office/drawing/2014/main" id="{0CE74DA5-9D6C-EBEF-90F6-F1E34DF6EE76}"/>
              </a:ext>
            </a:extLst>
          </p:cNvPr>
          <p:cNvGrpSpPr/>
          <p:nvPr/>
        </p:nvGrpSpPr>
        <p:grpSpPr>
          <a:xfrm>
            <a:off x="2170471" y="2409081"/>
            <a:ext cx="203200" cy="45719"/>
            <a:chOff x="2295525" y="3429000"/>
            <a:chExt cx="203200" cy="62633"/>
          </a:xfrm>
        </p:grpSpPr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8A43CD90-D830-87B0-B2CA-0643DAD30DD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295525" y="3491633"/>
              <a:ext cx="20320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DC15938E-1A0C-F401-AA40-DFA6E590C5A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97125" y="3429000"/>
              <a:ext cx="0" cy="50379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18" name="Rectangle 217">
            <a:extLst>
              <a:ext uri="{FF2B5EF4-FFF2-40B4-BE49-F238E27FC236}">
                <a16:creationId xmlns:a16="http://schemas.microsoft.com/office/drawing/2014/main" id="{99CEEB81-4F8A-23D3-56DF-F8D4D4FCED87}"/>
              </a:ext>
            </a:extLst>
          </p:cNvPr>
          <p:cNvSpPr/>
          <p:nvPr/>
        </p:nvSpPr>
        <p:spPr bwMode="auto">
          <a:xfrm>
            <a:off x="2832324" y="2360942"/>
            <a:ext cx="438150" cy="743371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19" name="Rectangle 218">
            <a:extLst>
              <a:ext uri="{FF2B5EF4-FFF2-40B4-BE49-F238E27FC236}">
                <a16:creationId xmlns:a16="http://schemas.microsoft.com/office/drawing/2014/main" id="{D8D2FE68-1BC0-0404-2F84-E6E323D0A042}"/>
              </a:ext>
            </a:extLst>
          </p:cNvPr>
          <p:cNvSpPr/>
          <p:nvPr/>
        </p:nvSpPr>
        <p:spPr bwMode="auto">
          <a:xfrm>
            <a:off x="3290318" y="2360943"/>
            <a:ext cx="438150" cy="92496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pSp>
        <p:nvGrpSpPr>
          <p:cNvPr id="220" name="Group 219">
            <a:extLst>
              <a:ext uri="{FF2B5EF4-FFF2-40B4-BE49-F238E27FC236}">
                <a16:creationId xmlns:a16="http://schemas.microsoft.com/office/drawing/2014/main" id="{537B1580-376C-BAA8-75EA-E8D3CDE955BC}"/>
              </a:ext>
            </a:extLst>
          </p:cNvPr>
          <p:cNvGrpSpPr/>
          <p:nvPr/>
        </p:nvGrpSpPr>
        <p:grpSpPr>
          <a:xfrm>
            <a:off x="2950377" y="3099895"/>
            <a:ext cx="203200" cy="45719"/>
            <a:chOff x="2295525" y="3429000"/>
            <a:chExt cx="203200" cy="62633"/>
          </a:xfrm>
        </p:grpSpPr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F138057B-C432-286D-2EB2-3C41471AF8C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295525" y="3491633"/>
              <a:ext cx="20320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EA53B5AA-A11D-946C-CB4A-E76C413D9B1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97125" y="3429000"/>
              <a:ext cx="0" cy="50379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23" name="Group 222">
            <a:extLst>
              <a:ext uri="{FF2B5EF4-FFF2-40B4-BE49-F238E27FC236}">
                <a16:creationId xmlns:a16="http://schemas.microsoft.com/office/drawing/2014/main" id="{FD20B95B-481E-8067-6B07-12FA1E8309EF}"/>
              </a:ext>
            </a:extLst>
          </p:cNvPr>
          <p:cNvGrpSpPr/>
          <p:nvPr/>
        </p:nvGrpSpPr>
        <p:grpSpPr>
          <a:xfrm>
            <a:off x="3396245" y="2441832"/>
            <a:ext cx="203200" cy="45719"/>
            <a:chOff x="2295525" y="3429000"/>
            <a:chExt cx="203200" cy="62633"/>
          </a:xfrm>
        </p:grpSpPr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F40569D7-D62A-21B0-8E5C-F43766D7AF8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295525" y="3491633"/>
              <a:ext cx="20320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D97D57EC-4F31-0E4F-9FCE-1E3A1BE86C2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97125" y="3429000"/>
              <a:ext cx="0" cy="50379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26" name="Rectangle 225">
            <a:extLst>
              <a:ext uri="{FF2B5EF4-FFF2-40B4-BE49-F238E27FC236}">
                <a16:creationId xmlns:a16="http://schemas.microsoft.com/office/drawing/2014/main" id="{EDE3FFF4-F9D2-F623-97F5-D9DE81143B65}"/>
              </a:ext>
            </a:extLst>
          </p:cNvPr>
          <p:cNvSpPr/>
          <p:nvPr/>
        </p:nvSpPr>
        <p:spPr bwMode="auto">
          <a:xfrm>
            <a:off x="4067399" y="2360943"/>
            <a:ext cx="438150" cy="756070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27" name="Rectangle 226">
            <a:extLst>
              <a:ext uri="{FF2B5EF4-FFF2-40B4-BE49-F238E27FC236}">
                <a16:creationId xmlns:a16="http://schemas.microsoft.com/office/drawing/2014/main" id="{9ECD74E6-B51E-A1A4-B4C6-0724122B453A}"/>
              </a:ext>
            </a:extLst>
          </p:cNvPr>
          <p:cNvSpPr/>
          <p:nvPr/>
        </p:nvSpPr>
        <p:spPr bwMode="auto">
          <a:xfrm>
            <a:off x="4525393" y="2360943"/>
            <a:ext cx="438150" cy="89320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pSp>
        <p:nvGrpSpPr>
          <p:cNvPr id="228" name="Group 227">
            <a:extLst>
              <a:ext uri="{FF2B5EF4-FFF2-40B4-BE49-F238E27FC236}">
                <a16:creationId xmlns:a16="http://schemas.microsoft.com/office/drawing/2014/main" id="{577ADA9E-7FC3-7F7B-B79C-686627564308}"/>
              </a:ext>
            </a:extLst>
          </p:cNvPr>
          <p:cNvGrpSpPr/>
          <p:nvPr/>
        </p:nvGrpSpPr>
        <p:grpSpPr>
          <a:xfrm>
            <a:off x="4185452" y="3106563"/>
            <a:ext cx="203200" cy="45719"/>
            <a:chOff x="2295525" y="3429000"/>
            <a:chExt cx="203200" cy="62633"/>
          </a:xfrm>
        </p:grpSpPr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4B4379A9-B9CB-E3A3-2860-5D17399A8B4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295525" y="3491633"/>
              <a:ext cx="20320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254A72F2-600F-0282-83C7-27AA7B2BFF8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97125" y="3429000"/>
              <a:ext cx="0" cy="50379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31" name="Group 230">
            <a:extLst>
              <a:ext uri="{FF2B5EF4-FFF2-40B4-BE49-F238E27FC236}">
                <a16:creationId xmlns:a16="http://schemas.microsoft.com/office/drawing/2014/main" id="{8276E39E-5C62-4847-F0A8-086D2D4A4E5C}"/>
              </a:ext>
            </a:extLst>
          </p:cNvPr>
          <p:cNvGrpSpPr/>
          <p:nvPr/>
        </p:nvGrpSpPr>
        <p:grpSpPr>
          <a:xfrm>
            <a:off x="4631320" y="2441832"/>
            <a:ext cx="203200" cy="45719"/>
            <a:chOff x="2295525" y="3429000"/>
            <a:chExt cx="203200" cy="62633"/>
          </a:xfrm>
        </p:grpSpPr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D2D73665-0FED-56B5-3B98-7F6400AC837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295525" y="3491633"/>
              <a:ext cx="20320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69EC0DC3-A173-1994-7B4F-2F415DAB304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97125" y="3429000"/>
              <a:ext cx="0" cy="50379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34" name="TextBox 233">
            <a:extLst>
              <a:ext uri="{FF2B5EF4-FFF2-40B4-BE49-F238E27FC236}">
                <a16:creationId xmlns:a16="http://schemas.microsoft.com/office/drawing/2014/main" id="{5058E963-D410-1F47-88F4-5E96D0552192}"/>
              </a:ext>
            </a:extLst>
          </p:cNvPr>
          <p:cNvSpPr txBox="1"/>
          <p:nvPr/>
        </p:nvSpPr>
        <p:spPr bwMode="auto">
          <a:xfrm>
            <a:off x="4190211" y="5613113"/>
            <a:ext cx="458780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126</a:t>
            </a:r>
          </a:p>
          <a:p>
            <a:pPr algn="ctr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100</a:t>
            </a:r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id="{F7F04714-A956-46A2-967A-8535189ACB7D}"/>
              </a:ext>
            </a:extLst>
          </p:cNvPr>
          <p:cNvSpPr txBox="1"/>
          <p:nvPr/>
        </p:nvSpPr>
        <p:spPr bwMode="auto">
          <a:xfrm>
            <a:off x="3065023" y="5613113"/>
            <a:ext cx="367408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96</a:t>
            </a:r>
          </a:p>
          <a:p>
            <a:pPr algn="ctr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72</a:t>
            </a:r>
          </a:p>
        </p:txBody>
      </p:sp>
      <p:sp>
        <p:nvSpPr>
          <p:cNvPr id="236" name="TextBox 235">
            <a:extLst>
              <a:ext uri="{FF2B5EF4-FFF2-40B4-BE49-F238E27FC236}">
                <a16:creationId xmlns:a16="http://schemas.microsoft.com/office/drawing/2014/main" id="{40C92B8E-97AA-2B38-573A-5706140BA630}"/>
              </a:ext>
            </a:extLst>
          </p:cNvPr>
          <p:cNvSpPr txBox="1"/>
          <p:nvPr/>
        </p:nvSpPr>
        <p:spPr bwMode="auto">
          <a:xfrm>
            <a:off x="1877596" y="5613113"/>
            <a:ext cx="458779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137</a:t>
            </a:r>
          </a:p>
          <a:p>
            <a:pPr algn="ctr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136</a:t>
            </a:r>
          </a:p>
        </p:txBody>
      </p:sp>
      <p:grpSp>
        <p:nvGrpSpPr>
          <p:cNvPr id="237" name="Group 236">
            <a:extLst>
              <a:ext uri="{FF2B5EF4-FFF2-40B4-BE49-F238E27FC236}">
                <a16:creationId xmlns:a16="http://schemas.microsoft.com/office/drawing/2014/main" id="{2FA04591-CDDB-B495-545B-D907D5B07E9F}"/>
              </a:ext>
            </a:extLst>
          </p:cNvPr>
          <p:cNvGrpSpPr/>
          <p:nvPr/>
        </p:nvGrpSpPr>
        <p:grpSpPr>
          <a:xfrm rot="5400000">
            <a:off x="6716596" y="4516603"/>
            <a:ext cx="71511" cy="1058568"/>
            <a:chOff x="5722960" y="4242644"/>
            <a:chExt cx="463680" cy="1058568"/>
          </a:xfrm>
        </p:grpSpPr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48CEC30E-A857-2AF0-666B-C28B4663947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22960" y="4242644"/>
              <a:ext cx="46368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DB21C5D8-EB1A-1159-8761-FD70943A24E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22960" y="4598646"/>
              <a:ext cx="46368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3EE56872-CFFB-1F96-2C99-12F78E8754A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22960" y="4952168"/>
              <a:ext cx="46368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EE243310-DDD1-395E-48C8-AAE9593F066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22960" y="5301212"/>
              <a:ext cx="46368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42" name="Group 241">
            <a:extLst>
              <a:ext uri="{FF2B5EF4-FFF2-40B4-BE49-F238E27FC236}">
                <a16:creationId xmlns:a16="http://schemas.microsoft.com/office/drawing/2014/main" id="{4BE54CE5-D1E9-92D3-605C-C590E1127316}"/>
              </a:ext>
            </a:extLst>
          </p:cNvPr>
          <p:cNvGrpSpPr/>
          <p:nvPr/>
        </p:nvGrpSpPr>
        <p:grpSpPr>
          <a:xfrm rot="5400000">
            <a:off x="8600988" y="4514328"/>
            <a:ext cx="71511" cy="1058568"/>
            <a:chOff x="5722960" y="4242644"/>
            <a:chExt cx="463680" cy="1058568"/>
          </a:xfrm>
        </p:grpSpPr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3DD3F4F9-8CBD-B4A4-3F2B-9C31CA45FDC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22960" y="4242644"/>
              <a:ext cx="46368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F5353109-5C89-44C1-6BB6-E9B06BEA110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22960" y="4598646"/>
              <a:ext cx="46368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2A790074-9921-1027-9C01-284679A1AC2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22960" y="4952168"/>
              <a:ext cx="46368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35EF10B8-7088-F692-2249-CA87C18FEF3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22960" y="5301212"/>
              <a:ext cx="46368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47" name="Group 246">
            <a:extLst>
              <a:ext uri="{FF2B5EF4-FFF2-40B4-BE49-F238E27FC236}">
                <a16:creationId xmlns:a16="http://schemas.microsoft.com/office/drawing/2014/main" id="{1F93174B-115C-3316-78E6-E3E688553553}"/>
              </a:ext>
            </a:extLst>
          </p:cNvPr>
          <p:cNvGrpSpPr/>
          <p:nvPr/>
        </p:nvGrpSpPr>
        <p:grpSpPr>
          <a:xfrm rot="5400000">
            <a:off x="10478284" y="4516560"/>
            <a:ext cx="71511" cy="1058568"/>
            <a:chOff x="5722960" y="4242644"/>
            <a:chExt cx="463680" cy="1058568"/>
          </a:xfrm>
        </p:grpSpPr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888E3B73-84D1-EB68-CDC5-12C0AD95CC8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22960" y="4242644"/>
              <a:ext cx="46368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CABCC34A-BA94-4752-665A-AFFCC51BC48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22960" y="4598646"/>
              <a:ext cx="46368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7D6191FB-144C-172B-1C29-7541B41FB33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22960" y="4952168"/>
              <a:ext cx="46368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CD990B69-62D7-8451-1BE6-AB11DA5CB16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22960" y="5301212"/>
              <a:ext cx="46368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7" name="Text Box 11">
            <a:extLst>
              <a:ext uri="{FF2B5EF4-FFF2-40B4-BE49-F238E27FC236}">
                <a16:creationId xmlns:a16="http://schemas.microsoft.com/office/drawing/2014/main" id="{9F10E5AC-B615-AFB2-5EDF-5D75B4A875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680" y="6170514"/>
            <a:ext cx="8010524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en-US" sz="1200" b="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</a:t>
            </a:r>
            <a:r>
              <a:rPr lang="en-US" sz="1200" b="0" i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sz="1200" b="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&lt;.05 and †</a:t>
            </a:r>
            <a:r>
              <a:rPr lang="en-US" sz="1200" b="0" i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sz="1200" b="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&lt;.001 vs baseline, ‡</a:t>
            </a:r>
            <a:r>
              <a:rPr lang="en-US" sz="1200" b="0" i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sz="1200" b="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&lt;.001 vs placebo.  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254799-0F6A-4257-F242-484BC68A40A2}"/>
              </a:ext>
            </a:extLst>
          </p:cNvPr>
          <p:cNvSpPr txBox="1"/>
          <p:nvPr/>
        </p:nvSpPr>
        <p:spPr bwMode="auto">
          <a:xfrm>
            <a:off x="2164254" y="2573229"/>
            <a:ext cx="27443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46117A2-93AE-AE9A-D0E0-673F340B8679}"/>
              </a:ext>
            </a:extLst>
          </p:cNvPr>
          <p:cNvSpPr txBox="1"/>
          <p:nvPr/>
        </p:nvSpPr>
        <p:spPr bwMode="auto">
          <a:xfrm>
            <a:off x="3384463" y="2568013"/>
            <a:ext cx="27443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0A94F7A-7FA4-808E-C284-C42D2922B747}"/>
              </a:ext>
            </a:extLst>
          </p:cNvPr>
          <p:cNvSpPr txBox="1"/>
          <p:nvPr/>
        </p:nvSpPr>
        <p:spPr bwMode="auto">
          <a:xfrm>
            <a:off x="1647145" y="3310891"/>
            <a:ext cx="36420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†‡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DEAAC46-FD84-3B8E-EB36-E6BBBB3B0AC7}"/>
              </a:ext>
            </a:extLst>
          </p:cNvPr>
          <p:cNvSpPr txBox="1"/>
          <p:nvPr/>
        </p:nvSpPr>
        <p:spPr bwMode="auto">
          <a:xfrm>
            <a:off x="4612923" y="2580907"/>
            <a:ext cx="27443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†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A1C749A-7BC3-AE81-886B-3C912BA07F55}"/>
              </a:ext>
            </a:extLst>
          </p:cNvPr>
          <p:cNvSpPr txBox="1"/>
          <p:nvPr/>
        </p:nvSpPr>
        <p:spPr bwMode="auto">
          <a:xfrm>
            <a:off x="2879347" y="3247398"/>
            <a:ext cx="36420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†‡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CB45EF9-A76F-D267-0A92-B7FB067D1919}"/>
              </a:ext>
            </a:extLst>
          </p:cNvPr>
          <p:cNvSpPr txBox="1"/>
          <p:nvPr/>
        </p:nvSpPr>
        <p:spPr bwMode="auto">
          <a:xfrm>
            <a:off x="4107698" y="3250303"/>
            <a:ext cx="36420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†‡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91734AA-5CCD-3C0B-2C1A-C85A0C540ECD}"/>
              </a:ext>
            </a:extLst>
          </p:cNvPr>
          <p:cNvSpPr txBox="1"/>
          <p:nvPr/>
        </p:nvSpPr>
        <p:spPr bwMode="auto">
          <a:xfrm>
            <a:off x="2873710" y="4631278"/>
            <a:ext cx="36420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†‡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3E67EA3-B00F-96FC-8520-738F14AFA0DB}"/>
              </a:ext>
            </a:extLst>
          </p:cNvPr>
          <p:cNvSpPr txBox="1"/>
          <p:nvPr/>
        </p:nvSpPr>
        <p:spPr bwMode="auto">
          <a:xfrm>
            <a:off x="4117149" y="4597828"/>
            <a:ext cx="36420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†‡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7E3A25C-F5F7-4A19-B185-0EBD5EA398E7}"/>
              </a:ext>
            </a:extLst>
          </p:cNvPr>
          <p:cNvSpPr txBox="1"/>
          <p:nvPr/>
        </p:nvSpPr>
        <p:spPr bwMode="auto">
          <a:xfrm>
            <a:off x="1635154" y="4682112"/>
            <a:ext cx="36420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†‡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AEB34CF-2380-61AA-939A-27B34CCA249F}"/>
              </a:ext>
            </a:extLst>
          </p:cNvPr>
          <p:cNvSpPr txBox="1"/>
          <p:nvPr/>
        </p:nvSpPr>
        <p:spPr bwMode="auto">
          <a:xfrm>
            <a:off x="2152050" y="4021841"/>
            <a:ext cx="27443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†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673EDA5-7617-37C4-9257-321556BC9B24}"/>
              </a:ext>
            </a:extLst>
          </p:cNvPr>
          <p:cNvSpPr txBox="1"/>
          <p:nvPr/>
        </p:nvSpPr>
        <p:spPr bwMode="auto">
          <a:xfrm>
            <a:off x="3373784" y="4057929"/>
            <a:ext cx="27443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†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E34D23F-0A19-63CB-1604-9A5C6FE2EF84}"/>
              </a:ext>
            </a:extLst>
          </p:cNvPr>
          <p:cNvSpPr txBox="1"/>
          <p:nvPr/>
        </p:nvSpPr>
        <p:spPr bwMode="auto">
          <a:xfrm>
            <a:off x="4618334" y="4024174"/>
            <a:ext cx="27443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†</a:t>
            </a:r>
          </a:p>
        </p:txBody>
      </p:sp>
      <p:sp>
        <p:nvSpPr>
          <p:cNvPr id="254" name="TextBox 253">
            <a:extLst>
              <a:ext uri="{FF2B5EF4-FFF2-40B4-BE49-F238E27FC236}">
                <a16:creationId xmlns:a16="http://schemas.microsoft.com/office/drawing/2014/main" id="{C4E92D0E-9FB5-1626-7373-F07763319CAC}"/>
              </a:ext>
            </a:extLst>
          </p:cNvPr>
          <p:cNvSpPr txBox="1"/>
          <p:nvPr/>
        </p:nvSpPr>
        <p:spPr bwMode="auto">
          <a:xfrm>
            <a:off x="5776034" y="2880834"/>
            <a:ext cx="27443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‡</a:t>
            </a:r>
          </a:p>
        </p:txBody>
      </p:sp>
      <p:sp>
        <p:nvSpPr>
          <p:cNvPr id="255" name="TextBox 254">
            <a:extLst>
              <a:ext uri="{FF2B5EF4-FFF2-40B4-BE49-F238E27FC236}">
                <a16:creationId xmlns:a16="http://schemas.microsoft.com/office/drawing/2014/main" id="{326EA9A0-A8C6-A3A9-9130-311967FE5F85}"/>
              </a:ext>
            </a:extLst>
          </p:cNvPr>
          <p:cNvSpPr txBox="1"/>
          <p:nvPr/>
        </p:nvSpPr>
        <p:spPr bwMode="auto">
          <a:xfrm>
            <a:off x="6123678" y="3034258"/>
            <a:ext cx="27443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‡</a:t>
            </a:r>
          </a:p>
        </p:txBody>
      </p:sp>
      <p:sp>
        <p:nvSpPr>
          <p:cNvPr id="256" name="TextBox 255">
            <a:extLst>
              <a:ext uri="{FF2B5EF4-FFF2-40B4-BE49-F238E27FC236}">
                <a16:creationId xmlns:a16="http://schemas.microsoft.com/office/drawing/2014/main" id="{DBAA0A16-3A12-C69A-8D93-8719D8A6626D}"/>
              </a:ext>
            </a:extLst>
          </p:cNvPr>
          <p:cNvSpPr txBox="1"/>
          <p:nvPr/>
        </p:nvSpPr>
        <p:spPr bwMode="auto">
          <a:xfrm>
            <a:off x="6502964" y="3098816"/>
            <a:ext cx="27443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‡</a:t>
            </a:r>
          </a:p>
        </p:txBody>
      </p:sp>
      <p:sp>
        <p:nvSpPr>
          <p:cNvPr id="257" name="TextBox 256">
            <a:extLst>
              <a:ext uri="{FF2B5EF4-FFF2-40B4-BE49-F238E27FC236}">
                <a16:creationId xmlns:a16="http://schemas.microsoft.com/office/drawing/2014/main" id="{CDF916C7-E7E1-E095-7EA6-43FA5AF43150}"/>
              </a:ext>
            </a:extLst>
          </p:cNvPr>
          <p:cNvSpPr txBox="1"/>
          <p:nvPr/>
        </p:nvSpPr>
        <p:spPr bwMode="auto">
          <a:xfrm>
            <a:off x="6823793" y="3338415"/>
            <a:ext cx="27443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‡</a:t>
            </a:r>
          </a:p>
        </p:txBody>
      </p:sp>
      <p:sp>
        <p:nvSpPr>
          <p:cNvPr id="258" name="TextBox 257">
            <a:extLst>
              <a:ext uri="{FF2B5EF4-FFF2-40B4-BE49-F238E27FC236}">
                <a16:creationId xmlns:a16="http://schemas.microsoft.com/office/drawing/2014/main" id="{45AA41C7-C49B-4A41-B484-95C4FECD6D3E}"/>
              </a:ext>
            </a:extLst>
          </p:cNvPr>
          <p:cNvSpPr txBox="1"/>
          <p:nvPr/>
        </p:nvSpPr>
        <p:spPr bwMode="auto">
          <a:xfrm>
            <a:off x="7191127" y="3725482"/>
            <a:ext cx="27443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‡</a:t>
            </a:r>
          </a:p>
        </p:txBody>
      </p:sp>
      <p:sp>
        <p:nvSpPr>
          <p:cNvPr id="259" name="TextBox 258">
            <a:extLst>
              <a:ext uri="{FF2B5EF4-FFF2-40B4-BE49-F238E27FC236}">
                <a16:creationId xmlns:a16="http://schemas.microsoft.com/office/drawing/2014/main" id="{8C40AFC8-09CA-8D14-C21A-EFD317C7B544}"/>
              </a:ext>
            </a:extLst>
          </p:cNvPr>
          <p:cNvSpPr txBox="1"/>
          <p:nvPr/>
        </p:nvSpPr>
        <p:spPr bwMode="auto">
          <a:xfrm>
            <a:off x="7668774" y="2925985"/>
            <a:ext cx="27443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‡</a:t>
            </a:r>
          </a:p>
        </p:txBody>
      </p:sp>
      <p:sp>
        <p:nvSpPr>
          <p:cNvPr id="260" name="TextBox 259">
            <a:extLst>
              <a:ext uri="{FF2B5EF4-FFF2-40B4-BE49-F238E27FC236}">
                <a16:creationId xmlns:a16="http://schemas.microsoft.com/office/drawing/2014/main" id="{3253F76A-E8F7-B548-851A-FC670FBDEC3E}"/>
              </a:ext>
            </a:extLst>
          </p:cNvPr>
          <p:cNvSpPr txBox="1"/>
          <p:nvPr/>
        </p:nvSpPr>
        <p:spPr bwMode="auto">
          <a:xfrm>
            <a:off x="8016418" y="2980433"/>
            <a:ext cx="27443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‡</a:t>
            </a:r>
          </a:p>
        </p:txBody>
      </p:sp>
      <p:sp>
        <p:nvSpPr>
          <p:cNvPr id="261" name="TextBox 260">
            <a:extLst>
              <a:ext uri="{FF2B5EF4-FFF2-40B4-BE49-F238E27FC236}">
                <a16:creationId xmlns:a16="http://schemas.microsoft.com/office/drawing/2014/main" id="{E3BAD7A7-A783-1771-9BB9-373F3319FFDE}"/>
              </a:ext>
            </a:extLst>
          </p:cNvPr>
          <p:cNvSpPr txBox="1"/>
          <p:nvPr/>
        </p:nvSpPr>
        <p:spPr bwMode="auto">
          <a:xfrm>
            <a:off x="8366208" y="3143311"/>
            <a:ext cx="27443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‡</a:t>
            </a:r>
          </a:p>
        </p:txBody>
      </p:sp>
      <p:sp>
        <p:nvSpPr>
          <p:cNvPr id="262" name="TextBox 261">
            <a:extLst>
              <a:ext uri="{FF2B5EF4-FFF2-40B4-BE49-F238E27FC236}">
                <a16:creationId xmlns:a16="http://schemas.microsoft.com/office/drawing/2014/main" id="{63B558A5-17F7-EC28-D2C6-B5EDD7DA44A8}"/>
              </a:ext>
            </a:extLst>
          </p:cNvPr>
          <p:cNvSpPr txBox="1"/>
          <p:nvPr/>
        </p:nvSpPr>
        <p:spPr bwMode="auto">
          <a:xfrm>
            <a:off x="8706701" y="3373406"/>
            <a:ext cx="27443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‡</a:t>
            </a:r>
          </a:p>
        </p:txBody>
      </p:sp>
      <p:sp>
        <p:nvSpPr>
          <p:cNvPr id="263" name="TextBox 262">
            <a:extLst>
              <a:ext uri="{FF2B5EF4-FFF2-40B4-BE49-F238E27FC236}">
                <a16:creationId xmlns:a16="http://schemas.microsoft.com/office/drawing/2014/main" id="{D9B65EFE-2704-2E0C-9F47-44BAB48AD387}"/>
              </a:ext>
            </a:extLst>
          </p:cNvPr>
          <p:cNvSpPr txBox="1"/>
          <p:nvPr/>
        </p:nvSpPr>
        <p:spPr bwMode="auto">
          <a:xfrm>
            <a:off x="9083867" y="3769977"/>
            <a:ext cx="27443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‡</a:t>
            </a:r>
          </a:p>
        </p:txBody>
      </p:sp>
      <p:sp>
        <p:nvSpPr>
          <p:cNvPr id="264" name="TextBox 263">
            <a:extLst>
              <a:ext uri="{FF2B5EF4-FFF2-40B4-BE49-F238E27FC236}">
                <a16:creationId xmlns:a16="http://schemas.microsoft.com/office/drawing/2014/main" id="{5389A6D5-EAE2-42C7-1855-DFFAF6B539BC}"/>
              </a:ext>
            </a:extLst>
          </p:cNvPr>
          <p:cNvSpPr txBox="1"/>
          <p:nvPr/>
        </p:nvSpPr>
        <p:spPr bwMode="auto">
          <a:xfrm>
            <a:off x="9538097" y="2884523"/>
            <a:ext cx="27443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‡</a:t>
            </a:r>
          </a:p>
        </p:txBody>
      </p:sp>
      <p:sp>
        <p:nvSpPr>
          <p:cNvPr id="265" name="TextBox 264">
            <a:extLst>
              <a:ext uri="{FF2B5EF4-FFF2-40B4-BE49-F238E27FC236}">
                <a16:creationId xmlns:a16="http://schemas.microsoft.com/office/drawing/2014/main" id="{FCF9D612-7C32-E8DB-F023-CC869D4B83F0}"/>
              </a:ext>
            </a:extLst>
          </p:cNvPr>
          <p:cNvSpPr txBox="1"/>
          <p:nvPr/>
        </p:nvSpPr>
        <p:spPr bwMode="auto">
          <a:xfrm>
            <a:off x="9895573" y="2969123"/>
            <a:ext cx="27443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‡</a:t>
            </a:r>
          </a:p>
        </p:txBody>
      </p:sp>
      <p:sp>
        <p:nvSpPr>
          <p:cNvPr id="266" name="TextBox 265">
            <a:extLst>
              <a:ext uri="{FF2B5EF4-FFF2-40B4-BE49-F238E27FC236}">
                <a16:creationId xmlns:a16="http://schemas.microsoft.com/office/drawing/2014/main" id="{AB3DAD4B-0AC5-8EED-7331-1A86AC5A8C1D}"/>
              </a:ext>
            </a:extLst>
          </p:cNvPr>
          <p:cNvSpPr txBox="1"/>
          <p:nvPr/>
        </p:nvSpPr>
        <p:spPr bwMode="auto">
          <a:xfrm>
            <a:off x="10254867" y="3142817"/>
            <a:ext cx="27443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‡</a:t>
            </a:r>
          </a:p>
        </p:txBody>
      </p:sp>
      <p:sp>
        <p:nvSpPr>
          <p:cNvPr id="267" name="TextBox 266">
            <a:extLst>
              <a:ext uri="{FF2B5EF4-FFF2-40B4-BE49-F238E27FC236}">
                <a16:creationId xmlns:a16="http://schemas.microsoft.com/office/drawing/2014/main" id="{360CD62D-AFC0-FD99-C430-6AE0DBA9A968}"/>
              </a:ext>
            </a:extLst>
          </p:cNvPr>
          <p:cNvSpPr txBox="1"/>
          <p:nvPr/>
        </p:nvSpPr>
        <p:spPr bwMode="auto">
          <a:xfrm>
            <a:off x="10595688" y="3322440"/>
            <a:ext cx="27443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‡</a:t>
            </a:r>
          </a:p>
        </p:txBody>
      </p:sp>
      <p:sp>
        <p:nvSpPr>
          <p:cNvPr id="268" name="TextBox 267">
            <a:extLst>
              <a:ext uri="{FF2B5EF4-FFF2-40B4-BE49-F238E27FC236}">
                <a16:creationId xmlns:a16="http://schemas.microsoft.com/office/drawing/2014/main" id="{0B5E5A68-C899-95B6-EE84-EDEEE804141D}"/>
              </a:ext>
            </a:extLst>
          </p:cNvPr>
          <p:cNvSpPr txBox="1"/>
          <p:nvPr/>
        </p:nvSpPr>
        <p:spPr bwMode="auto">
          <a:xfrm>
            <a:off x="10963022" y="3809467"/>
            <a:ext cx="27443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‡</a:t>
            </a:r>
          </a:p>
        </p:txBody>
      </p:sp>
    </p:spTree>
    <p:extLst>
      <p:ext uri="{BB962C8B-B14F-4D97-AF65-F5344CB8AC3E}">
        <p14:creationId xmlns:p14="http://schemas.microsoft.com/office/powerpoint/2010/main" val="12793923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E2C5E-42FC-43BC-0BC0-5A9DA4376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4FDCF-4EA9-F701-267A-B2B103695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HISTORI: Semaglutide in SGA-Treated Patients With Schizophrenia, Obesity, and Prediabetes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024F52E-ECA6-EC43-D765-ED82BB530FF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SGAs increase weight gain—adding additional cardiometabolic risks for patients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HISTORI: 30-wk, multicenter, double-blind, placebo-controlled, randomized phase II trial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800" dirty="0"/>
              <a:t>Adults with a schizophrenia spectrum disorder, BMI ≥27 kg/m</a:t>
            </a:r>
            <a:r>
              <a:rPr lang="en-US" sz="1800" baseline="30000" dirty="0"/>
              <a:t>2</a:t>
            </a:r>
            <a:r>
              <a:rPr lang="en-US" sz="1800" dirty="0"/>
              <a:t>, and A1C 5.7%-6.4% treated with SGA for ≥6 mo (N = 154)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800" dirty="0"/>
              <a:t>Semaglutide 1 mg SC QW vs placebo for 30 wk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800" b="1" dirty="0"/>
              <a:t>Primary endpoint: </a:t>
            </a:r>
            <a:r>
              <a:rPr lang="en-US" sz="1800" dirty="0"/>
              <a:t>change in A1C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800" b="1" dirty="0"/>
              <a:t>Key secondary endpoints: </a:t>
            </a:r>
            <a:r>
              <a:rPr lang="en-US" sz="1800" dirty="0"/>
              <a:t>change in body weight, BMI, and waist circumference; CV risk factors; symptoms; and QoL at 30 wk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Semaglutide improved metabolic outcomes and QoL as well as was safe vs placebo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endParaRPr lang="en-US" sz="2000" dirty="0"/>
          </a:p>
        </p:txBody>
      </p:sp>
      <p:sp>
        <p:nvSpPr>
          <p:cNvPr id="130" name="Freeform: Shape 129">
            <a:extLst>
              <a:ext uri="{FF2B5EF4-FFF2-40B4-BE49-F238E27FC236}">
                <a16:creationId xmlns:a16="http://schemas.microsoft.com/office/drawing/2014/main" id="{74703913-20F4-6FD8-51C3-6F50C1C6DBF5}"/>
              </a:ext>
            </a:extLst>
          </p:cNvPr>
          <p:cNvSpPr/>
          <p:nvPr/>
        </p:nvSpPr>
        <p:spPr bwMode="auto">
          <a:xfrm>
            <a:off x="9836762" y="2425249"/>
            <a:ext cx="1206823" cy="707847"/>
          </a:xfrm>
          <a:custGeom>
            <a:avLst/>
            <a:gdLst>
              <a:gd name="connsiteX0" fmla="*/ 1206823 w 1206823"/>
              <a:gd name="connsiteY0" fmla="*/ 707847 h 707847"/>
              <a:gd name="connsiteX1" fmla="*/ 594128 w 1206823"/>
              <a:gd name="connsiteY1" fmla="*/ 460681 h 707847"/>
              <a:gd name="connsiteX2" fmla="*/ 0 w 1206823"/>
              <a:gd name="connsiteY2" fmla="*/ 0 h 707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06823" h="707847">
                <a:moveTo>
                  <a:pt x="1206823" y="707847"/>
                </a:moveTo>
                <a:lnTo>
                  <a:pt x="594128" y="460681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D0C36318-18E1-6B86-459D-563F553ABB96}"/>
              </a:ext>
            </a:extLst>
          </p:cNvPr>
          <p:cNvSpPr/>
          <p:nvPr/>
        </p:nvSpPr>
        <p:spPr bwMode="auto">
          <a:xfrm>
            <a:off x="6928764" y="2681666"/>
            <a:ext cx="1224533" cy="561193"/>
          </a:xfrm>
          <a:custGeom>
            <a:avLst/>
            <a:gdLst>
              <a:gd name="connsiteX0" fmla="*/ 0 w 1224533"/>
              <a:gd name="connsiteY0" fmla="*/ 0 h 561193"/>
              <a:gd name="connsiteX1" fmla="*/ 610421 w 1224533"/>
              <a:gd name="connsiteY1" fmla="*/ 467661 h 561193"/>
              <a:gd name="connsiteX2" fmla="*/ 1224533 w 1224533"/>
              <a:gd name="connsiteY2" fmla="*/ 561193 h 561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24533" h="561193">
                <a:moveTo>
                  <a:pt x="0" y="0"/>
                </a:moveTo>
                <a:lnTo>
                  <a:pt x="610421" y="467661"/>
                </a:lnTo>
                <a:lnTo>
                  <a:pt x="1224533" y="561193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Box 11">
            <a:extLst>
              <a:ext uri="{FF2B5EF4-FFF2-40B4-BE49-F238E27FC236}">
                <a16:creationId xmlns:a16="http://schemas.microsoft.com/office/drawing/2014/main" id="{3F1BCE53-5EF5-7564-4A9E-E1A369419F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3163" y="6407871"/>
            <a:ext cx="3344277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P&lt;.001 semaglutide vs placebo for all outcomes.</a:t>
            </a:r>
          </a:p>
        </p:txBody>
      </p:sp>
      <p:sp>
        <p:nvSpPr>
          <p:cNvPr id="180" name="Freeform: Shape 179">
            <a:extLst>
              <a:ext uri="{FF2B5EF4-FFF2-40B4-BE49-F238E27FC236}">
                <a16:creationId xmlns:a16="http://schemas.microsoft.com/office/drawing/2014/main" id="{3C4C6F8B-774B-7D78-9DAD-9DB98F4C585F}"/>
              </a:ext>
            </a:extLst>
          </p:cNvPr>
          <p:cNvSpPr/>
          <p:nvPr/>
        </p:nvSpPr>
        <p:spPr bwMode="auto">
          <a:xfrm>
            <a:off x="6983482" y="4697663"/>
            <a:ext cx="1223755" cy="88210"/>
          </a:xfrm>
          <a:custGeom>
            <a:avLst/>
            <a:gdLst>
              <a:gd name="connsiteX0" fmla="*/ 0 w 1223755"/>
              <a:gd name="connsiteY0" fmla="*/ 88210 h 88210"/>
              <a:gd name="connsiteX1" fmla="*/ 1223755 w 1223755"/>
              <a:gd name="connsiteY1" fmla="*/ 0 h 88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223755" h="88210">
                <a:moveTo>
                  <a:pt x="0" y="88210"/>
                </a:moveTo>
                <a:lnTo>
                  <a:pt x="1223755" y="0"/>
                </a:lnTo>
              </a:path>
            </a:pathLst>
          </a:cu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1" name="Freeform: Shape 180">
            <a:extLst>
              <a:ext uri="{FF2B5EF4-FFF2-40B4-BE49-F238E27FC236}">
                <a16:creationId xmlns:a16="http://schemas.microsoft.com/office/drawing/2014/main" id="{1EB38E7B-458A-F702-B880-9364D8471B0F}"/>
              </a:ext>
            </a:extLst>
          </p:cNvPr>
          <p:cNvSpPr/>
          <p:nvPr/>
        </p:nvSpPr>
        <p:spPr bwMode="auto">
          <a:xfrm>
            <a:off x="6987209" y="4778419"/>
            <a:ext cx="1216301" cy="617468"/>
          </a:xfrm>
          <a:custGeom>
            <a:avLst/>
            <a:gdLst>
              <a:gd name="connsiteX0" fmla="*/ 0 w 1216301"/>
              <a:gd name="connsiteY0" fmla="*/ 0 h 617468"/>
              <a:gd name="connsiteX1" fmla="*/ 1216301 w 1216301"/>
              <a:gd name="connsiteY1" fmla="*/ 617468 h 617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216301" h="617468">
                <a:moveTo>
                  <a:pt x="0" y="0"/>
                </a:moveTo>
                <a:lnTo>
                  <a:pt x="1216301" y="617468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FA31B7-6DAB-E6AF-D6A5-22250E4633FE}"/>
              </a:ext>
            </a:extLst>
          </p:cNvPr>
          <p:cNvSpPr txBox="1"/>
          <p:nvPr/>
        </p:nvSpPr>
        <p:spPr bwMode="auto">
          <a:xfrm>
            <a:off x="6617112" y="1510730"/>
            <a:ext cx="211512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Change in A1C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2AF90E-23D6-1779-6641-0E5FE22D46F7}"/>
              </a:ext>
            </a:extLst>
          </p:cNvPr>
          <p:cNvSpPr txBox="1"/>
          <p:nvPr/>
        </p:nvSpPr>
        <p:spPr bwMode="auto">
          <a:xfrm>
            <a:off x="9525655" y="1477912"/>
            <a:ext cx="211512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Change in Body Weight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C9043B-7FBB-891D-8408-60951F7C36FB}"/>
              </a:ext>
            </a:extLst>
          </p:cNvPr>
          <p:cNvSpPr txBox="1"/>
          <p:nvPr/>
        </p:nvSpPr>
        <p:spPr bwMode="auto">
          <a:xfrm>
            <a:off x="6355233" y="3785747"/>
            <a:ext cx="256770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Change in Waist Circumference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DBA1769-11DA-DB7B-487F-2834032FE5E3}"/>
              </a:ext>
            </a:extLst>
          </p:cNvPr>
          <p:cNvSpPr txBox="1"/>
          <p:nvPr/>
        </p:nvSpPr>
        <p:spPr bwMode="auto">
          <a:xfrm>
            <a:off x="9511692" y="3794484"/>
            <a:ext cx="21430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Change in Fasting Glucose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81D7F3-923E-1AC6-DF3F-2BDFFECDF54D}"/>
              </a:ext>
            </a:extLst>
          </p:cNvPr>
          <p:cNvSpPr txBox="1"/>
          <p:nvPr/>
        </p:nvSpPr>
        <p:spPr bwMode="auto">
          <a:xfrm>
            <a:off x="6431347" y="5874800"/>
            <a:ext cx="256770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  <a:t>Wk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E86D93F-51FF-1CE9-987B-019065D8045A}"/>
              </a:ext>
            </a:extLst>
          </p:cNvPr>
          <p:cNvSpPr txBox="1"/>
          <p:nvPr/>
        </p:nvSpPr>
        <p:spPr bwMode="auto">
          <a:xfrm>
            <a:off x="9256225" y="5874800"/>
            <a:ext cx="256770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  <a:t>Wk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DA4BB37-F5EB-790C-19D3-8A38940A1FF6}"/>
              </a:ext>
            </a:extLst>
          </p:cNvPr>
          <p:cNvSpPr txBox="1"/>
          <p:nvPr/>
        </p:nvSpPr>
        <p:spPr bwMode="auto">
          <a:xfrm rot="16200000">
            <a:off x="8391591" y="4724571"/>
            <a:ext cx="14694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Fasting Blood</a:t>
            </a:r>
            <a:b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Glucose (mg/dL)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BC13F3C-13A6-CF25-F8E6-346B68A490EC}"/>
              </a:ext>
            </a:extLst>
          </p:cNvPr>
          <p:cNvSpPr txBox="1"/>
          <p:nvPr/>
        </p:nvSpPr>
        <p:spPr bwMode="auto">
          <a:xfrm rot="16200000">
            <a:off x="8253054" y="2465430"/>
            <a:ext cx="17465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Body Weight (kg)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CEAE631-FB36-655B-61FD-1238E4139E76}"/>
              </a:ext>
            </a:extLst>
          </p:cNvPr>
          <p:cNvSpPr txBox="1"/>
          <p:nvPr/>
        </p:nvSpPr>
        <p:spPr bwMode="auto">
          <a:xfrm rot="16200000">
            <a:off x="5228538" y="4799525"/>
            <a:ext cx="213956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Waist Circumference (cm)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9FC57C5-0321-97F1-D753-F0AEACC09739}"/>
              </a:ext>
            </a:extLst>
          </p:cNvPr>
          <p:cNvSpPr txBox="1"/>
          <p:nvPr/>
        </p:nvSpPr>
        <p:spPr bwMode="auto">
          <a:xfrm rot="16200000">
            <a:off x="5425053" y="2465429"/>
            <a:ext cx="174653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A1C (%)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009A430-CB7E-3B08-CC51-61BD918D75D0}"/>
              </a:ext>
            </a:extLst>
          </p:cNvPr>
          <p:cNvSpPr txBox="1"/>
          <p:nvPr/>
        </p:nvSpPr>
        <p:spPr bwMode="auto">
          <a:xfrm>
            <a:off x="7557471" y="1801090"/>
            <a:ext cx="122227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Placebo</a:t>
            </a:r>
            <a:b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Semaglutide</a:t>
            </a:r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57481DEC-FAF0-1F55-57BC-E1E9C2F9CE86}"/>
              </a:ext>
            </a:extLst>
          </p:cNvPr>
          <p:cNvSpPr/>
          <p:nvPr/>
        </p:nvSpPr>
        <p:spPr bwMode="auto">
          <a:xfrm>
            <a:off x="6926303" y="2506908"/>
            <a:ext cx="1219610" cy="135376"/>
          </a:xfrm>
          <a:custGeom>
            <a:avLst/>
            <a:gdLst>
              <a:gd name="connsiteX0" fmla="*/ 0 w 1219610"/>
              <a:gd name="connsiteY0" fmla="*/ 134145 h 135376"/>
              <a:gd name="connsiteX1" fmla="*/ 619035 w 1219610"/>
              <a:gd name="connsiteY1" fmla="*/ 135376 h 135376"/>
              <a:gd name="connsiteX2" fmla="*/ 1219610 w 1219610"/>
              <a:gd name="connsiteY2" fmla="*/ 0 h 135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9610" h="135376">
                <a:moveTo>
                  <a:pt x="0" y="134145"/>
                </a:moveTo>
                <a:lnTo>
                  <a:pt x="619035" y="135376"/>
                </a:lnTo>
                <a:lnTo>
                  <a:pt x="1219610" y="0"/>
                </a:lnTo>
              </a:path>
            </a:pathLst>
          </a:cu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 Box 11">
            <a:extLst>
              <a:ext uri="{FF2B5EF4-FFF2-40B4-BE49-F238E27FC236}">
                <a16:creationId xmlns:a16="http://schemas.microsoft.com/office/drawing/2014/main" id="{FADA55DF-23EE-12A0-7CA3-56787E3B19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97675"/>
            <a:ext cx="8010524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pl-PL" sz="1200" b="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NCT05193578. Ganeshalingam. JAMA Psychiatry. 2025;82:1065. 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BCD7EA22-E471-C9A0-0803-9BE8F89E880F}"/>
              </a:ext>
            </a:extLst>
          </p:cNvPr>
          <p:cNvSpPr/>
          <p:nvPr/>
        </p:nvSpPr>
        <p:spPr bwMode="auto">
          <a:xfrm>
            <a:off x="6928176" y="1871202"/>
            <a:ext cx="1601922" cy="1578077"/>
          </a:xfrm>
          <a:custGeom>
            <a:avLst/>
            <a:gdLst>
              <a:gd name="connsiteX0" fmla="*/ 0 w 1920977"/>
              <a:gd name="connsiteY0" fmla="*/ 0 h 1563329"/>
              <a:gd name="connsiteX1" fmla="*/ 0 w 1920977"/>
              <a:gd name="connsiteY1" fmla="*/ 1563329 h 1563329"/>
              <a:gd name="connsiteX2" fmla="*/ 1920977 w 1920977"/>
              <a:gd name="connsiteY2" fmla="*/ 1563329 h 1563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20977" h="1563329">
                <a:moveTo>
                  <a:pt x="0" y="0"/>
                </a:moveTo>
                <a:lnTo>
                  <a:pt x="0" y="1563329"/>
                </a:lnTo>
                <a:lnTo>
                  <a:pt x="1920977" y="1563329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7181BAF-DA2B-D396-54BD-036F0B150862}"/>
              </a:ext>
            </a:extLst>
          </p:cNvPr>
          <p:cNvGrpSpPr/>
          <p:nvPr/>
        </p:nvGrpSpPr>
        <p:grpSpPr>
          <a:xfrm>
            <a:off x="6855355" y="1887793"/>
            <a:ext cx="71898" cy="1561486"/>
            <a:chOff x="6480073" y="1887793"/>
            <a:chExt cx="134578" cy="1561486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1B3420BB-ABB5-4C3C-A94B-525F145A688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480073" y="1887793"/>
              <a:ext cx="13457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86C8EB3-B836-B532-98A5-C9EB9FE1E84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480073" y="2668536"/>
              <a:ext cx="13457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3054C58-27CF-357E-2843-68FF8E8EC4E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480073" y="3449279"/>
              <a:ext cx="13457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C3ECBB9-6BD5-68E0-8958-A989712E29D7}"/>
              </a:ext>
            </a:extLst>
          </p:cNvPr>
          <p:cNvGrpSpPr/>
          <p:nvPr/>
        </p:nvGrpSpPr>
        <p:grpSpPr>
          <a:xfrm>
            <a:off x="6927253" y="3439140"/>
            <a:ext cx="1222273" cy="74663"/>
            <a:chOff x="6928176" y="3440062"/>
            <a:chExt cx="1222273" cy="171356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5B0E79A0-23B4-2AF0-BAE3-8887F576D2B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28176" y="3440062"/>
              <a:ext cx="0" cy="171356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BD97E7F5-6EDE-8193-E052-D365EC2BDAB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39313" y="3440062"/>
              <a:ext cx="0" cy="171356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071BA141-2399-456D-4C16-ABAD86746B8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50449" y="3440062"/>
              <a:ext cx="0" cy="171356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56A2239E-8F33-1170-009C-B04E38013DB2}"/>
              </a:ext>
            </a:extLst>
          </p:cNvPr>
          <p:cNvSpPr txBox="1"/>
          <p:nvPr/>
        </p:nvSpPr>
        <p:spPr bwMode="auto">
          <a:xfrm>
            <a:off x="6498508" y="3285203"/>
            <a:ext cx="41229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5.4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C11AEFD-0B5E-1F07-F380-B3C78EFD50A4}"/>
              </a:ext>
            </a:extLst>
          </p:cNvPr>
          <p:cNvSpPr txBox="1"/>
          <p:nvPr/>
        </p:nvSpPr>
        <p:spPr bwMode="auto">
          <a:xfrm>
            <a:off x="6498508" y="2506351"/>
            <a:ext cx="41229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5.9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9651DCF-D8FA-0017-A730-57A7B743D5F0}"/>
              </a:ext>
            </a:extLst>
          </p:cNvPr>
          <p:cNvSpPr txBox="1"/>
          <p:nvPr/>
        </p:nvSpPr>
        <p:spPr bwMode="auto">
          <a:xfrm>
            <a:off x="6498508" y="1715345"/>
            <a:ext cx="41229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6.4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F63E685-F711-4DC2-FC0F-3E8C81DB704E}"/>
              </a:ext>
            </a:extLst>
          </p:cNvPr>
          <p:cNvSpPr txBox="1"/>
          <p:nvPr/>
        </p:nvSpPr>
        <p:spPr bwMode="auto">
          <a:xfrm>
            <a:off x="6791633" y="3445448"/>
            <a:ext cx="27603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8EF0757-2BCF-4520-C07F-5BB8699DBF8C}"/>
              </a:ext>
            </a:extLst>
          </p:cNvPr>
          <p:cNvSpPr txBox="1"/>
          <p:nvPr/>
        </p:nvSpPr>
        <p:spPr bwMode="auto">
          <a:xfrm>
            <a:off x="7364555" y="3445448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15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E6AA2AD-E0AE-A93A-9BAA-F3BC93827AFA}"/>
              </a:ext>
            </a:extLst>
          </p:cNvPr>
          <p:cNvSpPr txBox="1"/>
          <p:nvPr/>
        </p:nvSpPr>
        <p:spPr bwMode="auto">
          <a:xfrm>
            <a:off x="7970943" y="3445448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30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E345916-421B-55EF-27D4-BBDC21D3A529}"/>
              </a:ext>
            </a:extLst>
          </p:cNvPr>
          <p:cNvGrpSpPr/>
          <p:nvPr/>
        </p:nvGrpSpPr>
        <p:grpSpPr>
          <a:xfrm>
            <a:off x="7496111" y="2541367"/>
            <a:ext cx="78764" cy="198140"/>
            <a:chOff x="7496111" y="2541367"/>
            <a:chExt cx="78764" cy="198140"/>
          </a:xfrm>
        </p:grpSpPr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2EF952-F47A-B29F-EA31-2C99B4509E9E}"/>
                </a:ext>
              </a:extLst>
            </p:cNvPr>
            <p:cNvCxnSpPr/>
            <p:nvPr/>
          </p:nvCxnSpPr>
          <p:spPr bwMode="auto">
            <a:xfrm>
              <a:off x="7496111" y="2541367"/>
              <a:ext cx="78764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213C8DFF-F200-1F8E-2F2E-0EB414BE2250}"/>
                </a:ext>
              </a:extLst>
            </p:cNvPr>
            <p:cNvCxnSpPr/>
            <p:nvPr/>
          </p:nvCxnSpPr>
          <p:spPr bwMode="auto">
            <a:xfrm>
              <a:off x="7496111" y="2739507"/>
              <a:ext cx="78764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81A62D0A-FF86-A47F-6E85-652F09A7079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37953" y="2548751"/>
              <a:ext cx="0" cy="183373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DAF81A0E-120E-A840-B5A3-E2D07C69BFA3}"/>
              </a:ext>
            </a:extLst>
          </p:cNvPr>
          <p:cNvGrpSpPr/>
          <p:nvPr/>
        </p:nvGrpSpPr>
        <p:grpSpPr>
          <a:xfrm>
            <a:off x="8107762" y="2385069"/>
            <a:ext cx="78764" cy="233831"/>
            <a:chOff x="7496111" y="2541367"/>
            <a:chExt cx="78764" cy="198140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A3E5E186-05FD-D137-9125-5E0487DEB021}"/>
                </a:ext>
              </a:extLst>
            </p:cNvPr>
            <p:cNvCxnSpPr/>
            <p:nvPr/>
          </p:nvCxnSpPr>
          <p:spPr bwMode="auto">
            <a:xfrm>
              <a:off x="7496111" y="2541367"/>
              <a:ext cx="78764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CC01ECB-AF42-EE77-D8E1-ECA976FF0E54}"/>
                </a:ext>
              </a:extLst>
            </p:cNvPr>
            <p:cNvCxnSpPr/>
            <p:nvPr/>
          </p:nvCxnSpPr>
          <p:spPr bwMode="auto">
            <a:xfrm>
              <a:off x="7496111" y="2739507"/>
              <a:ext cx="78764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56B8D882-6D93-4F34-B2EA-A9EB5F2E63D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37953" y="2548751"/>
              <a:ext cx="0" cy="183373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134157CE-A71F-3A42-B1DC-0A38046E708A}"/>
              </a:ext>
            </a:extLst>
          </p:cNvPr>
          <p:cNvGrpSpPr/>
          <p:nvPr/>
        </p:nvGrpSpPr>
        <p:grpSpPr>
          <a:xfrm>
            <a:off x="8107762" y="3123480"/>
            <a:ext cx="78764" cy="232601"/>
            <a:chOff x="7496111" y="2541367"/>
            <a:chExt cx="78764" cy="198140"/>
          </a:xfrm>
        </p:grpSpPr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C44A5191-94B1-D4E5-18F1-46E2DB80AC71}"/>
                </a:ext>
              </a:extLst>
            </p:cNvPr>
            <p:cNvCxnSpPr/>
            <p:nvPr/>
          </p:nvCxnSpPr>
          <p:spPr bwMode="auto">
            <a:xfrm>
              <a:off x="7496111" y="2541367"/>
              <a:ext cx="78764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8714136-773F-CD12-ECF7-991703A544A4}"/>
                </a:ext>
              </a:extLst>
            </p:cNvPr>
            <p:cNvCxnSpPr/>
            <p:nvPr/>
          </p:nvCxnSpPr>
          <p:spPr bwMode="auto">
            <a:xfrm>
              <a:off x="7496111" y="2739507"/>
              <a:ext cx="78764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B54B03AF-A9EC-5360-5EAB-3B9587896CE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37953" y="2548751"/>
              <a:ext cx="0" cy="183373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CC60BBEB-C7D2-DB33-1429-82922C8A2FCF}"/>
              </a:ext>
            </a:extLst>
          </p:cNvPr>
          <p:cNvGrpSpPr/>
          <p:nvPr/>
        </p:nvGrpSpPr>
        <p:grpSpPr>
          <a:xfrm>
            <a:off x="7494880" y="3059484"/>
            <a:ext cx="78764" cy="180913"/>
            <a:chOff x="7496111" y="2541367"/>
            <a:chExt cx="78764" cy="198140"/>
          </a:xfrm>
        </p:grpSpPr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7C80C60E-3A13-7241-A849-E49212A4E3E0}"/>
                </a:ext>
              </a:extLst>
            </p:cNvPr>
            <p:cNvCxnSpPr/>
            <p:nvPr/>
          </p:nvCxnSpPr>
          <p:spPr bwMode="auto">
            <a:xfrm>
              <a:off x="7496111" y="2541367"/>
              <a:ext cx="78764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1672CAB2-FADF-CA75-C38C-9C9905665A8D}"/>
                </a:ext>
              </a:extLst>
            </p:cNvPr>
            <p:cNvCxnSpPr/>
            <p:nvPr/>
          </p:nvCxnSpPr>
          <p:spPr bwMode="auto">
            <a:xfrm>
              <a:off x="7496111" y="2739507"/>
              <a:ext cx="78764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C19DD3E2-6CF0-11F6-0D7F-7EDEED51A1C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37953" y="2548751"/>
              <a:ext cx="0" cy="183373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25" name="Freeform: Shape 224">
            <a:extLst>
              <a:ext uri="{FF2B5EF4-FFF2-40B4-BE49-F238E27FC236}">
                <a16:creationId xmlns:a16="http://schemas.microsoft.com/office/drawing/2014/main" id="{863554BB-3EA4-1EC6-145D-6EF7F6D9C96C}"/>
              </a:ext>
            </a:extLst>
          </p:cNvPr>
          <p:cNvSpPr/>
          <p:nvPr/>
        </p:nvSpPr>
        <p:spPr bwMode="auto">
          <a:xfrm>
            <a:off x="9857650" y="4570467"/>
            <a:ext cx="1214945" cy="150852"/>
          </a:xfrm>
          <a:custGeom>
            <a:avLst/>
            <a:gdLst>
              <a:gd name="connsiteX0" fmla="*/ 0 w 1214945"/>
              <a:gd name="connsiteY0" fmla="*/ 150852 h 150852"/>
              <a:gd name="connsiteX1" fmla="*/ 1214945 w 1214945"/>
              <a:gd name="connsiteY1" fmla="*/ 0 h 150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214945" h="150852">
                <a:moveTo>
                  <a:pt x="0" y="150852"/>
                </a:moveTo>
                <a:lnTo>
                  <a:pt x="1214945" y="0"/>
                </a:lnTo>
              </a:path>
            </a:pathLst>
          </a:cu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4D1635EC-0161-5C59-04A4-B473F1E4AD00}"/>
              </a:ext>
            </a:extLst>
          </p:cNvPr>
          <p:cNvGrpSpPr/>
          <p:nvPr/>
        </p:nvGrpSpPr>
        <p:grpSpPr>
          <a:xfrm>
            <a:off x="6886921" y="2567210"/>
            <a:ext cx="78764" cy="131686"/>
            <a:chOff x="7496111" y="2541367"/>
            <a:chExt cx="78764" cy="198140"/>
          </a:xfrm>
        </p:grpSpPr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A23CA4C4-E1E3-92D3-ECBF-CB1E4CFEEC28}"/>
                </a:ext>
              </a:extLst>
            </p:cNvPr>
            <p:cNvCxnSpPr/>
            <p:nvPr/>
          </p:nvCxnSpPr>
          <p:spPr bwMode="auto">
            <a:xfrm>
              <a:off x="7496111" y="2541367"/>
              <a:ext cx="78764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0F8C5403-F5F5-C606-92B7-E8A3A465462C}"/>
                </a:ext>
              </a:extLst>
            </p:cNvPr>
            <p:cNvCxnSpPr/>
            <p:nvPr/>
          </p:nvCxnSpPr>
          <p:spPr bwMode="auto">
            <a:xfrm>
              <a:off x="7496111" y="2739507"/>
              <a:ext cx="78764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51277934-BD65-FC2A-6CAF-C993F01F8C8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37953" y="2548751"/>
              <a:ext cx="0" cy="183373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8B138A9F-C3EE-6996-8FB1-49AFE8B707D5}"/>
              </a:ext>
            </a:extLst>
          </p:cNvPr>
          <p:cNvGrpSpPr/>
          <p:nvPr/>
        </p:nvGrpSpPr>
        <p:grpSpPr>
          <a:xfrm>
            <a:off x="6886921" y="2589362"/>
            <a:ext cx="78764" cy="131686"/>
            <a:chOff x="7496111" y="2541367"/>
            <a:chExt cx="78764" cy="198140"/>
          </a:xfrm>
        </p:grpSpPr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48849E91-4B05-6437-B190-ABB9E203F4C3}"/>
                </a:ext>
              </a:extLst>
            </p:cNvPr>
            <p:cNvCxnSpPr/>
            <p:nvPr/>
          </p:nvCxnSpPr>
          <p:spPr bwMode="auto">
            <a:xfrm>
              <a:off x="7496111" y="2541367"/>
              <a:ext cx="78764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98CD6E25-FB85-66B6-446E-33B3B4F291E6}"/>
                </a:ext>
              </a:extLst>
            </p:cNvPr>
            <p:cNvCxnSpPr/>
            <p:nvPr/>
          </p:nvCxnSpPr>
          <p:spPr bwMode="auto">
            <a:xfrm>
              <a:off x="7496111" y="2739507"/>
              <a:ext cx="78764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1C4CEB7F-163E-4516-BB05-58A163C3010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37953" y="2548751"/>
              <a:ext cx="0" cy="183373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67" name="Oval 66">
            <a:extLst>
              <a:ext uri="{FF2B5EF4-FFF2-40B4-BE49-F238E27FC236}">
                <a16:creationId xmlns:a16="http://schemas.microsoft.com/office/drawing/2014/main" id="{A58DCAEE-DABA-154A-5BBA-06CC281F9075}"/>
              </a:ext>
            </a:extLst>
          </p:cNvPr>
          <p:cNvSpPr/>
          <p:nvPr/>
        </p:nvSpPr>
        <p:spPr bwMode="auto">
          <a:xfrm>
            <a:off x="7523317" y="2128122"/>
            <a:ext cx="93269" cy="93269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B9C897F3-4ED0-3D11-26F1-D33B681491E3}"/>
              </a:ext>
            </a:extLst>
          </p:cNvPr>
          <p:cNvSpPr/>
          <p:nvPr/>
        </p:nvSpPr>
        <p:spPr bwMode="auto">
          <a:xfrm>
            <a:off x="7508417" y="3117328"/>
            <a:ext cx="62766" cy="6276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BE473D38-3EBE-B457-4F83-2D45C24E3538}"/>
              </a:ext>
            </a:extLst>
          </p:cNvPr>
          <p:cNvSpPr/>
          <p:nvPr/>
        </p:nvSpPr>
        <p:spPr bwMode="auto">
          <a:xfrm>
            <a:off x="8120068" y="3210860"/>
            <a:ext cx="62766" cy="6276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535926FA-9067-8C68-0A58-026DC730A3B7}"/>
              </a:ext>
            </a:extLst>
          </p:cNvPr>
          <p:cNvSpPr/>
          <p:nvPr/>
        </p:nvSpPr>
        <p:spPr bwMode="auto">
          <a:xfrm>
            <a:off x="8116376" y="2476140"/>
            <a:ext cx="62766" cy="62766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178F35B2-3FD2-EA03-E419-7F70EB9510C5}"/>
              </a:ext>
            </a:extLst>
          </p:cNvPr>
          <p:cNvGrpSpPr/>
          <p:nvPr/>
        </p:nvGrpSpPr>
        <p:grpSpPr>
          <a:xfrm>
            <a:off x="8167082" y="4459028"/>
            <a:ext cx="78764" cy="490841"/>
            <a:chOff x="7496111" y="2541367"/>
            <a:chExt cx="78764" cy="198140"/>
          </a:xfrm>
        </p:grpSpPr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E5EA8D87-53A5-552D-1A75-855482D0AFD7}"/>
                </a:ext>
              </a:extLst>
            </p:cNvPr>
            <p:cNvCxnSpPr/>
            <p:nvPr/>
          </p:nvCxnSpPr>
          <p:spPr bwMode="auto">
            <a:xfrm>
              <a:off x="7496111" y="2541367"/>
              <a:ext cx="78764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774428F5-7D30-6A8E-BBE6-2E774D4E9ADF}"/>
                </a:ext>
              </a:extLst>
            </p:cNvPr>
            <p:cNvCxnSpPr/>
            <p:nvPr/>
          </p:nvCxnSpPr>
          <p:spPr bwMode="auto">
            <a:xfrm>
              <a:off x="7496111" y="2739507"/>
              <a:ext cx="78764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B42CE09C-3E56-B21F-8EE6-8BACC1B7DE4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37953" y="2544415"/>
              <a:ext cx="0" cy="193587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2183B948-B334-31DD-AA94-EF6E5D0F8465}"/>
              </a:ext>
            </a:extLst>
          </p:cNvPr>
          <p:cNvGrpSpPr/>
          <p:nvPr/>
        </p:nvGrpSpPr>
        <p:grpSpPr>
          <a:xfrm>
            <a:off x="6943326" y="4682658"/>
            <a:ext cx="78764" cy="211303"/>
            <a:chOff x="7496111" y="2541367"/>
            <a:chExt cx="78764" cy="198140"/>
          </a:xfrm>
        </p:grpSpPr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2AE54908-8E27-C66D-B1C9-5D272DDAC05C}"/>
                </a:ext>
              </a:extLst>
            </p:cNvPr>
            <p:cNvCxnSpPr/>
            <p:nvPr/>
          </p:nvCxnSpPr>
          <p:spPr bwMode="auto">
            <a:xfrm>
              <a:off x="7496111" y="2541367"/>
              <a:ext cx="78764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ACC83BAF-63C2-711F-2DC2-F3601836A876}"/>
                </a:ext>
              </a:extLst>
            </p:cNvPr>
            <p:cNvCxnSpPr/>
            <p:nvPr/>
          </p:nvCxnSpPr>
          <p:spPr bwMode="auto">
            <a:xfrm>
              <a:off x="7496111" y="2739507"/>
              <a:ext cx="78764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FC644E70-5F4B-E8D7-2E1E-3F3130040AA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37953" y="2544415"/>
              <a:ext cx="0" cy="193587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5873FDD6-416C-32EC-BFE8-13E78450EDB7}"/>
              </a:ext>
            </a:extLst>
          </p:cNvPr>
          <p:cNvGrpSpPr/>
          <p:nvPr/>
        </p:nvGrpSpPr>
        <p:grpSpPr>
          <a:xfrm>
            <a:off x="6943326" y="4686386"/>
            <a:ext cx="78764" cy="177758"/>
            <a:chOff x="7496111" y="2541367"/>
            <a:chExt cx="78764" cy="198140"/>
          </a:xfrm>
        </p:grpSpPr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3AAAD987-FCC4-10D2-4117-E911F3AD051A}"/>
                </a:ext>
              </a:extLst>
            </p:cNvPr>
            <p:cNvCxnSpPr/>
            <p:nvPr/>
          </p:nvCxnSpPr>
          <p:spPr bwMode="auto">
            <a:xfrm>
              <a:off x="7496111" y="2541367"/>
              <a:ext cx="78764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C9716550-BE03-177E-1A2A-0A081EBEB5EB}"/>
                </a:ext>
              </a:extLst>
            </p:cNvPr>
            <p:cNvCxnSpPr/>
            <p:nvPr/>
          </p:nvCxnSpPr>
          <p:spPr bwMode="auto">
            <a:xfrm>
              <a:off x="7496111" y="2739507"/>
              <a:ext cx="78764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37E07FE7-9C34-737F-B77E-E0CE508740A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37953" y="2544415"/>
              <a:ext cx="0" cy="193587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EC4CE8E1-C897-8908-8AAE-43132DE85302}"/>
              </a:ext>
            </a:extLst>
          </p:cNvPr>
          <p:cNvGrpSpPr/>
          <p:nvPr/>
        </p:nvGrpSpPr>
        <p:grpSpPr>
          <a:xfrm>
            <a:off x="8167082" y="5162221"/>
            <a:ext cx="78764" cy="362875"/>
            <a:chOff x="7496111" y="2541367"/>
            <a:chExt cx="78764" cy="198140"/>
          </a:xfrm>
        </p:grpSpPr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07139982-DA04-A6D6-99B6-87545900753D}"/>
                </a:ext>
              </a:extLst>
            </p:cNvPr>
            <p:cNvCxnSpPr/>
            <p:nvPr/>
          </p:nvCxnSpPr>
          <p:spPr bwMode="auto">
            <a:xfrm>
              <a:off x="7496111" y="2541367"/>
              <a:ext cx="78764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1E5AA46D-7310-0B8E-1EC3-87AB80CE1C1F}"/>
                </a:ext>
              </a:extLst>
            </p:cNvPr>
            <p:cNvCxnSpPr/>
            <p:nvPr/>
          </p:nvCxnSpPr>
          <p:spPr bwMode="auto">
            <a:xfrm>
              <a:off x="7496111" y="2739507"/>
              <a:ext cx="78764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5EBCB281-7807-9FF4-5F33-AA1EA08A53B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37953" y="2544415"/>
              <a:ext cx="0" cy="193587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72" name="Oval 71">
            <a:extLst>
              <a:ext uri="{FF2B5EF4-FFF2-40B4-BE49-F238E27FC236}">
                <a16:creationId xmlns:a16="http://schemas.microsoft.com/office/drawing/2014/main" id="{C83B138D-73DE-D2C2-9839-7B43244C60FE}"/>
              </a:ext>
            </a:extLst>
          </p:cNvPr>
          <p:cNvSpPr/>
          <p:nvPr/>
        </p:nvSpPr>
        <p:spPr bwMode="auto">
          <a:xfrm>
            <a:off x="7507186" y="2610284"/>
            <a:ext cx="62766" cy="62766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164290C0-6FDC-8726-56D3-07A7C04EDF28}"/>
              </a:ext>
            </a:extLst>
          </p:cNvPr>
          <p:cNvSpPr/>
          <p:nvPr/>
        </p:nvSpPr>
        <p:spPr bwMode="auto">
          <a:xfrm>
            <a:off x="6895535" y="2610284"/>
            <a:ext cx="62766" cy="62766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D3C75DCC-B610-B49F-70F2-FFAE5F44A151}"/>
              </a:ext>
            </a:extLst>
          </p:cNvPr>
          <p:cNvSpPr/>
          <p:nvPr/>
        </p:nvSpPr>
        <p:spPr bwMode="auto">
          <a:xfrm>
            <a:off x="7523317" y="1910289"/>
            <a:ext cx="93269" cy="93269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9" name="Freeform: Shape 128">
            <a:extLst>
              <a:ext uri="{FF2B5EF4-FFF2-40B4-BE49-F238E27FC236}">
                <a16:creationId xmlns:a16="http://schemas.microsoft.com/office/drawing/2014/main" id="{2B270F19-5A54-A6A5-D2F2-2A0F9ABCF6CB}"/>
              </a:ext>
            </a:extLst>
          </p:cNvPr>
          <p:cNvSpPr/>
          <p:nvPr/>
        </p:nvSpPr>
        <p:spPr bwMode="auto">
          <a:xfrm>
            <a:off x="9834442" y="2399720"/>
            <a:ext cx="1219586" cy="18566"/>
          </a:xfrm>
          <a:custGeom>
            <a:avLst/>
            <a:gdLst>
              <a:gd name="connsiteX0" fmla="*/ 0 w 1219586"/>
              <a:gd name="connsiteY0" fmla="*/ 18566 h 18566"/>
              <a:gd name="connsiteX1" fmla="*/ 606892 w 1219586"/>
              <a:gd name="connsiteY1" fmla="*/ 6962 h 18566"/>
              <a:gd name="connsiteX2" fmla="*/ 1219586 w 1219586"/>
              <a:gd name="connsiteY2" fmla="*/ 0 h 18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9586" h="18566">
                <a:moveTo>
                  <a:pt x="0" y="18566"/>
                </a:moveTo>
                <a:lnTo>
                  <a:pt x="606892" y="6962"/>
                </a:lnTo>
                <a:lnTo>
                  <a:pt x="1219586" y="0"/>
                </a:lnTo>
              </a:path>
            </a:pathLst>
          </a:cu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E1B3F6AE-CBBA-D8FF-E541-157CA6C26597}"/>
              </a:ext>
            </a:extLst>
          </p:cNvPr>
          <p:cNvSpPr/>
          <p:nvPr/>
        </p:nvSpPr>
        <p:spPr bwMode="auto">
          <a:xfrm>
            <a:off x="6897997" y="2649667"/>
            <a:ext cx="62766" cy="6276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0A9DF054-3351-2ECB-13A9-A123E77FEEED}"/>
              </a:ext>
            </a:extLst>
          </p:cNvPr>
          <p:cNvSpPr/>
          <p:nvPr/>
        </p:nvSpPr>
        <p:spPr bwMode="auto">
          <a:xfrm>
            <a:off x="9828963" y="1868993"/>
            <a:ext cx="1622808" cy="1577591"/>
          </a:xfrm>
          <a:custGeom>
            <a:avLst/>
            <a:gdLst>
              <a:gd name="connsiteX0" fmla="*/ 0 w 1941006"/>
              <a:gd name="connsiteY0" fmla="*/ 0 h 1565868"/>
              <a:gd name="connsiteX1" fmla="*/ 0 w 1941006"/>
              <a:gd name="connsiteY1" fmla="*/ 1565868 h 1565868"/>
              <a:gd name="connsiteX2" fmla="*/ 1941006 w 1941006"/>
              <a:gd name="connsiteY2" fmla="*/ 1565868 h 1565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41006" h="1565868">
                <a:moveTo>
                  <a:pt x="0" y="0"/>
                </a:moveTo>
                <a:lnTo>
                  <a:pt x="0" y="1565868"/>
                </a:lnTo>
                <a:lnTo>
                  <a:pt x="1941006" y="1565868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5178718F-52DB-F058-00C3-5099AA469F59}"/>
              </a:ext>
            </a:extLst>
          </p:cNvPr>
          <p:cNvGrpSpPr/>
          <p:nvPr/>
        </p:nvGrpSpPr>
        <p:grpSpPr>
          <a:xfrm>
            <a:off x="9758625" y="1884066"/>
            <a:ext cx="70337" cy="1561760"/>
            <a:chOff x="9385581" y="1884066"/>
            <a:chExt cx="116810" cy="1561760"/>
          </a:xfrm>
        </p:grpSpPr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93AB1906-3C53-363C-17FA-26ADCC241B7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385581" y="1884066"/>
              <a:ext cx="11681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84A66D40-A59E-39E4-2811-C2C932957F2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385581" y="2274506"/>
              <a:ext cx="11681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C685D20A-F4E4-1DB4-794C-8B6240BD3D2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385581" y="2664946"/>
              <a:ext cx="11681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7D425FAC-D648-2A28-5218-CF210323CCD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385581" y="3055386"/>
              <a:ext cx="11681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88BC13A2-CCF8-1F34-5207-16C00F91515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385581" y="3445826"/>
              <a:ext cx="11681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4578EF21-82D2-F630-704E-F20D9EBD9635}"/>
              </a:ext>
            </a:extLst>
          </p:cNvPr>
          <p:cNvGrpSpPr/>
          <p:nvPr/>
        </p:nvGrpSpPr>
        <p:grpSpPr>
          <a:xfrm>
            <a:off x="9828962" y="3457697"/>
            <a:ext cx="1219200" cy="55877"/>
            <a:chOff x="9828962" y="3452672"/>
            <a:chExt cx="1219200" cy="116168"/>
          </a:xfrm>
        </p:grpSpPr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66868915-7597-969E-AED4-D1CBA9966BE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828962" y="3452672"/>
              <a:ext cx="0" cy="11616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33932A50-4C4B-71B5-359C-7B4AEBDF70B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438562" y="3452672"/>
              <a:ext cx="0" cy="11616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9F6A0E43-504F-533A-204F-B03FA0B16A4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1048162" y="3452672"/>
              <a:ext cx="0" cy="11616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93" name="TextBox 92">
            <a:extLst>
              <a:ext uri="{FF2B5EF4-FFF2-40B4-BE49-F238E27FC236}">
                <a16:creationId xmlns:a16="http://schemas.microsoft.com/office/drawing/2014/main" id="{B410D9F1-5006-BD3F-774D-7FB216C5099F}"/>
              </a:ext>
            </a:extLst>
          </p:cNvPr>
          <p:cNvSpPr txBox="1"/>
          <p:nvPr/>
        </p:nvSpPr>
        <p:spPr bwMode="auto">
          <a:xfrm>
            <a:off x="9685148" y="3445448"/>
            <a:ext cx="27603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33699D2E-9FD1-2A10-0547-528BFAB0BD6A}"/>
              </a:ext>
            </a:extLst>
          </p:cNvPr>
          <p:cNvSpPr txBox="1"/>
          <p:nvPr/>
        </p:nvSpPr>
        <p:spPr bwMode="auto">
          <a:xfrm>
            <a:off x="10258070" y="3445448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15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229AFC1B-5B19-6341-4165-CAC17F740322}"/>
              </a:ext>
            </a:extLst>
          </p:cNvPr>
          <p:cNvSpPr txBox="1"/>
          <p:nvPr/>
        </p:nvSpPr>
        <p:spPr bwMode="auto">
          <a:xfrm>
            <a:off x="10864458" y="3445448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30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AB871C41-F275-0464-599B-3C0AE1691B4A}"/>
              </a:ext>
            </a:extLst>
          </p:cNvPr>
          <p:cNvSpPr txBox="1"/>
          <p:nvPr/>
        </p:nvSpPr>
        <p:spPr bwMode="auto">
          <a:xfrm>
            <a:off x="9349050" y="3291560"/>
            <a:ext cx="45878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107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8A58B033-06D7-409F-30E9-74E480BE2DA7}"/>
              </a:ext>
            </a:extLst>
          </p:cNvPr>
          <p:cNvSpPr txBox="1"/>
          <p:nvPr/>
        </p:nvSpPr>
        <p:spPr bwMode="auto">
          <a:xfrm>
            <a:off x="9349050" y="2907845"/>
            <a:ext cx="45878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112</a:t>
            </a:r>
          </a:p>
        </p:txBody>
      </p:sp>
      <p:sp>
        <p:nvSpPr>
          <p:cNvPr id="226" name="Freeform: Shape 225">
            <a:extLst>
              <a:ext uri="{FF2B5EF4-FFF2-40B4-BE49-F238E27FC236}">
                <a16:creationId xmlns:a16="http://schemas.microsoft.com/office/drawing/2014/main" id="{7342E3F8-5B3D-6914-3B3F-A282593F58AA}"/>
              </a:ext>
            </a:extLst>
          </p:cNvPr>
          <p:cNvSpPr/>
          <p:nvPr/>
        </p:nvSpPr>
        <p:spPr bwMode="auto">
          <a:xfrm>
            <a:off x="9855329" y="4677224"/>
            <a:ext cx="1214945" cy="789076"/>
          </a:xfrm>
          <a:custGeom>
            <a:avLst/>
            <a:gdLst>
              <a:gd name="connsiteX0" fmla="*/ 0 w 1214945"/>
              <a:gd name="connsiteY0" fmla="*/ 0 h 789076"/>
              <a:gd name="connsiteX1" fmla="*/ 1214945 w 1214945"/>
              <a:gd name="connsiteY1" fmla="*/ 789076 h 789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214945" h="789076">
                <a:moveTo>
                  <a:pt x="0" y="0"/>
                </a:moveTo>
                <a:lnTo>
                  <a:pt x="1214945" y="789076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3CCD2622-59CD-7781-9C55-68B47746D192}"/>
              </a:ext>
            </a:extLst>
          </p:cNvPr>
          <p:cNvSpPr txBox="1"/>
          <p:nvPr/>
        </p:nvSpPr>
        <p:spPr bwMode="auto">
          <a:xfrm>
            <a:off x="9349050" y="2526297"/>
            <a:ext cx="45878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117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662314A2-B6E5-C748-5C04-1F9A0A980BB6}"/>
              </a:ext>
            </a:extLst>
          </p:cNvPr>
          <p:cNvSpPr txBox="1"/>
          <p:nvPr/>
        </p:nvSpPr>
        <p:spPr bwMode="auto">
          <a:xfrm>
            <a:off x="9349050" y="2105379"/>
            <a:ext cx="45878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122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E553D5A3-4065-6909-8970-3B8317FA979D}"/>
              </a:ext>
            </a:extLst>
          </p:cNvPr>
          <p:cNvSpPr txBox="1"/>
          <p:nvPr/>
        </p:nvSpPr>
        <p:spPr bwMode="auto">
          <a:xfrm>
            <a:off x="9349050" y="1728277"/>
            <a:ext cx="45878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127</a:t>
            </a:r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1BE8A201-1E2F-30D1-29AF-F79278335544}"/>
              </a:ext>
            </a:extLst>
          </p:cNvPr>
          <p:cNvGrpSpPr/>
          <p:nvPr/>
        </p:nvGrpSpPr>
        <p:grpSpPr>
          <a:xfrm>
            <a:off x="11011736" y="2264489"/>
            <a:ext cx="78764" cy="280282"/>
            <a:chOff x="7496111" y="2541367"/>
            <a:chExt cx="78764" cy="198140"/>
          </a:xfrm>
        </p:grpSpPr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66BDAA4C-49B8-8BEF-173C-D4078149909C}"/>
                </a:ext>
              </a:extLst>
            </p:cNvPr>
            <p:cNvCxnSpPr/>
            <p:nvPr/>
          </p:nvCxnSpPr>
          <p:spPr bwMode="auto">
            <a:xfrm>
              <a:off x="7496111" y="2541367"/>
              <a:ext cx="78764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27E515C4-E413-728B-C384-F6C01A889774}"/>
                </a:ext>
              </a:extLst>
            </p:cNvPr>
            <p:cNvCxnSpPr/>
            <p:nvPr/>
          </p:nvCxnSpPr>
          <p:spPr bwMode="auto">
            <a:xfrm>
              <a:off x="7496111" y="2739507"/>
              <a:ext cx="78764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9079FE17-0CFD-B2F2-0B46-0D53B35E81C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37953" y="2548751"/>
              <a:ext cx="0" cy="183373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2335E6CF-404F-D6B9-70AE-2215FFAD5FC5}"/>
              </a:ext>
            </a:extLst>
          </p:cNvPr>
          <p:cNvGrpSpPr/>
          <p:nvPr/>
        </p:nvGrpSpPr>
        <p:grpSpPr>
          <a:xfrm>
            <a:off x="10400202" y="2315547"/>
            <a:ext cx="78764" cy="183968"/>
            <a:chOff x="7496111" y="2541367"/>
            <a:chExt cx="78764" cy="198140"/>
          </a:xfrm>
        </p:grpSpPr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739BE555-52C1-7E09-0CE8-180F67399E9C}"/>
                </a:ext>
              </a:extLst>
            </p:cNvPr>
            <p:cNvCxnSpPr/>
            <p:nvPr/>
          </p:nvCxnSpPr>
          <p:spPr bwMode="auto">
            <a:xfrm>
              <a:off x="7496111" y="2541367"/>
              <a:ext cx="78764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C715A013-5139-76C0-7535-4CAF76EA71A5}"/>
                </a:ext>
              </a:extLst>
            </p:cNvPr>
            <p:cNvCxnSpPr/>
            <p:nvPr/>
          </p:nvCxnSpPr>
          <p:spPr bwMode="auto">
            <a:xfrm>
              <a:off x="7496111" y="2739507"/>
              <a:ext cx="78764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1EAA405F-552D-B2B6-40FA-347D7CF1250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37953" y="2548751"/>
              <a:ext cx="0" cy="183373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308EC46B-A6DA-A37D-7BBE-ADC85EE2E114}"/>
              </a:ext>
            </a:extLst>
          </p:cNvPr>
          <p:cNvGrpSpPr/>
          <p:nvPr/>
        </p:nvGrpSpPr>
        <p:grpSpPr>
          <a:xfrm>
            <a:off x="9789829" y="2381690"/>
            <a:ext cx="78764" cy="67927"/>
            <a:chOff x="7496111" y="2541367"/>
            <a:chExt cx="78764" cy="198140"/>
          </a:xfrm>
        </p:grpSpPr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2A08B9C2-A721-B119-4A27-801626565590}"/>
                </a:ext>
              </a:extLst>
            </p:cNvPr>
            <p:cNvCxnSpPr/>
            <p:nvPr/>
          </p:nvCxnSpPr>
          <p:spPr bwMode="auto">
            <a:xfrm>
              <a:off x="7496111" y="2541367"/>
              <a:ext cx="78764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9A18E28E-21ED-27C7-5C94-268C1F78598E}"/>
                </a:ext>
              </a:extLst>
            </p:cNvPr>
            <p:cNvCxnSpPr/>
            <p:nvPr/>
          </p:nvCxnSpPr>
          <p:spPr bwMode="auto">
            <a:xfrm>
              <a:off x="7496111" y="2739507"/>
              <a:ext cx="78764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51E24AFE-AFF2-BBA7-EC0A-454F1019B23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37953" y="2548751"/>
              <a:ext cx="0" cy="183373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DBDDF884-7CD0-BAB5-A882-ED4569966C6D}"/>
              </a:ext>
            </a:extLst>
          </p:cNvPr>
          <p:cNvGrpSpPr/>
          <p:nvPr/>
        </p:nvGrpSpPr>
        <p:grpSpPr>
          <a:xfrm>
            <a:off x="10399042" y="2824427"/>
            <a:ext cx="78764" cy="141571"/>
            <a:chOff x="7496111" y="2541367"/>
            <a:chExt cx="78764" cy="198140"/>
          </a:xfrm>
        </p:grpSpPr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26A52FFB-56BF-9C34-AD98-0419527562AE}"/>
                </a:ext>
              </a:extLst>
            </p:cNvPr>
            <p:cNvCxnSpPr/>
            <p:nvPr/>
          </p:nvCxnSpPr>
          <p:spPr bwMode="auto">
            <a:xfrm>
              <a:off x="7496111" y="2541367"/>
              <a:ext cx="78764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922DCEF4-F9AB-B482-F763-FB93EC39A30D}"/>
                </a:ext>
              </a:extLst>
            </p:cNvPr>
            <p:cNvCxnSpPr/>
            <p:nvPr/>
          </p:nvCxnSpPr>
          <p:spPr bwMode="auto">
            <a:xfrm>
              <a:off x="7496111" y="2739507"/>
              <a:ext cx="78764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C1EC2E2A-0D67-85E0-8819-6218A39EB33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37953" y="2548751"/>
              <a:ext cx="0" cy="183373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F686A6A4-ADBA-659D-7E8E-FBA8B744967D}"/>
              </a:ext>
            </a:extLst>
          </p:cNvPr>
          <p:cNvGrpSpPr/>
          <p:nvPr/>
        </p:nvGrpSpPr>
        <p:grpSpPr>
          <a:xfrm>
            <a:off x="11009415" y="3000809"/>
            <a:ext cx="78764" cy="265734"/>
            <a:chOff x="7496111" y="2541367"/>
            <a:chExt cx="78764" cy="198140"/>
          </a:xfrm>
        </p:grpSpPr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B75FD078-235B-46DF-5DB7-216ABA0E7561}"/>
                </a:ext>
              </a:extLst>
            </p:cNvPr>
            <p:cNvCxnSpPr/>
            <p:nvPr/>
          </p:nvCxnSpPr>
          <p:spPr bwMode="auto">
            <a:xfrm>
              <a:off x="7496111" y="2541367"/>
              <a:ext cx="78764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12399C30-789B-138D-D862-0952DB2B9258}"/>
                </a:ext>
              </a:extLst>
            </p:cNvPr>
            <p:cNvCxnSpPr/>
            <p:nvPr/>
          </p:nvCxnSpPr>
          <p:spPr bwMode="auto">
            <a:xfrm>
              <a:off x="7496111" y="2739507"/>
              <a:ext cx="78764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6D616615-B340-10DF-1833-FE703EBC7AA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37953" y="2548751"/>
              <a:ext cx="0" cy="183373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2A2D9B51-BB0C-71BD-8D1A-F5E53B60BFE5}"/>
              </a:ext>
            </a:extLst>
          </p:cNvPr>
          <p:cNvGrpSpPr/>
          <p:nvPr/>
        </p:nvGrpSpPr>
        <p:grpSpPr>
          <a:xfrm>
            <a:off x="9798957" y="2367283"/>
            <a:ext cx="1285834" cy="75532"/>
            <a:chOff x="9798957" y="2367283"/>
            <a:chExt cx="1285834" cy="75532"/>
          </a:xfrm>
        </p:grpSpPr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432B7AA0-8C0C-E427-A3D1-5F4EBD8B420B}"/>
                </a:ext>
              </a:extLst>
            </p:cNvPr>
            <p:cNvSpPr/>
            <p:nvPr/>
          </p:nvSpPr>
          <p:spPr bwMode="auto">
            <a:xfrm>
              <a:off x="11022025" y="2367283"/>
              <a:ext cx="62766" cy="6276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1A0B9F83-331C-A213-4C0B-49C9C9FF3F8D}"/>
                </a:ext>
              </a:extLst>
            </p:cNvPr>
            <p:cNvSpPr/>
            <p:nvPr/>
          </p:nvSpPr>
          <p:spPr bwMode="auto">
            <a:xfrm>
              <a:off x="10409331" y="2373086"/>
              <a:ext cx="62766" cy="6276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C2E709D1-A1A7-FF62-00BB-71AAC5E8DAE9}"/>
                </a:ext>
              </a:extLst>
            </p:cNvPr>
            <p:cNvSpPr/>
            <p:nvPr/>
          </p:nvSpPr>
          <p:spPr bwMode="auto">
            <a:xfrm>
              <a:off x="9798957" y="2380049"/>
              <a:ext cx="62766" cy="6276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839E3F3F-BDFF-0E7E-0F79-088B9D1E2DDD}"/>
              </a:ext>
            </a:extLst>
          </p:cNvPr>
          <p:cNvGrpSpPr/>
          <p:nvPr/>
        </p:nvGrpSpPr>
        <p:grpSpPr>
          <a:xfrm>
            <a:off x="9799436" y="2380751"/>
            <a:ext cx="1281192" cy="784538"/>
            <a:chOff x="9799436" y="2380751"/>
            <a:chExt cx="1281192" cy="784538"/>
          </a:xfrm>
        </p:grpSpPr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415BDB6C-23DC-BA67-79F2-3796B67722A2}"/>
                </a:ext>
              </a:extLst>
            </p:cNvPr>
            <p:cNvSpPr/>
            <p:nvPr/>
          </p:nvSpPr>
          <p:spPr bwMode="auto">
            <a:xfrm>
              <a:off x="9799436" y="2380751"/>
              <a:ext cx="62766" cy="62766"/>
            </a:xfrm>
            <a:prstGeom prst="ellipse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9C6A37A9-DF86-B11E-1BCC-165432FDA9CA}"/>
                </a:ext>
              </a:extLst>
            </p:cNvPr>
            <p:cNvSpPr/>
            <p:nvPr/>
          </p:nvSpPr>
          <p:spPr bwMode="auto">
            <a:xfrm>
              <a:off x="10408649" y="2863480"/>
              <a:ext cx="62766" cy="62766"/>
            </a:xfrm>
            <a:prstGeom prst="ellipse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867BF8B2-295B-F55F-3332-D3CECF836098}"/>
                </a:ext>
              </a:extLst>
            </p:cNvPr>
            <p:cNvSpPr/>
            <p:nvPr/>
          </p:nvSpPr>
          <p:spPr bwMode="auto">
            <a:xfrm>
              <a:off x="11017862" y="3102523"/>
              <a:ext cx="62766" cy="62766"/>
            </a:xfrm>
            <a:prstGeom prst="ellipse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131" name="Freeform: Shape 130">
            <a:extLst>
              <a:ext uri="{FF2B5EF4-FFF2-40B4-BE49-F238E27FC236}">
                <a16:creationId xmlns:a16="http://schemas.microsoft.com/office/drawing/2014/main" id="{5C00CBB9-A5E2-79A1-FA6E-2817B3829C9F}"/>
              </a:ext>
            </a:extLst>
          </p:cNvPr>
          <p:cNvSpPr/>
          <p:nvPr/>
        </p:nvSpPr>
        <p:spPr bwMode="auto">
          <a:xfrm>
            <a:off x="6985322" y="4171346"/>
            <a:ext cx="1623348" cy="1577050"/>
          </a:xfrm>
          <a:custGeom>
            <a:avLst/>
            <a:gdLst>
              <a:gd name="connsiteX0" fmla="*/ 0 w 1938760"/>
              <a:gd name="connsiteY0" fmla="*/ 0 h 1566922"/>
              <a:gd name="connsiteX1" fmla="*/ 0 w 1938760"/>
              <a:gd name="connsiteY1" fmla="*/ 1566922 h 1566922"/>
              <a:gd name="connsiteX2" fmla="*/ 1938760 w 1938760"/>
              <a:gd name="connsiteY2" fmla="*/ 1566922 h 1566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38760" h="1566922">
                <a:moveTo>
                  <a:pt x="0" y="0"/>
                </a:moveTo>
                <a:lnTo>
                  <a:pt x="0" y="1566922"/>
                </a:lnTo>
                <a:lnTo>
                  <a:pt x="1938760" y="1566922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159BE249-0F92-E6F3-9BB0-B6B399C25489}"/>
              </a:ext>
            </a:extLst>
          </p:cNvPr>
          <p:cNvGrpSpPr/>
          <p:nvPr/>
        </p:nvGrpSpPr>
        <p:grpSpPr>
          <a:xfrm>
            <a:off x="6914427" y="4187960"/>
            <a:ext cx="65107" cy="1560436"/>
            <a:chOff x="6498508" y="4108265"/>
            <a:chExt cx="164169" cy="1560436"/>
          </a:xfrm>
        </p:grpSpPr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58EB7AFA-0901-7372-751A-90FD651B33A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498508" y="5668701"/>
              <a:ext cx="16416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72672258-B9B3-3FF3-8C8E-CA0DA92A893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498508" y="5445779"/>
              <a:ext cx="16416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F1D58EB5-E603-49F1-FC74-094BFD3F6F2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498508" y="5222860"/>
              <a:ext cx="16416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682E0899-2B99-A82D-DD8B-DE0AC756D90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498508" y="4999941"/>
              <a:ext cx="16416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5BEF9425-59D5-11F0-F445-EA8CB3B0EF2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498508" y="4777022"/>
              <a:ext cx="16416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6A417DBA-567B-8062-E96D-4D1CDCE534A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498508" y="4554103"/>
              <a:ext cx="16416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B9763933-70EE-E431-9D0B-869E3AE6CD7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498508" y="4331184"/>
              <a:ext cx="16416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E59E5E0E-9ABD-3D75-FD55-D3402915DCE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498508" y="4108265"/>
              <a:ext cx="16416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DDDBD0DE-214E-702E-6576-8D41EA6C5BFA}"/>
              </a:ext>
            </a:extLst>
          </p:cNvPr>
          <p:cNvGrpSpPr/>
          <p:nvPr/>
        </p:nvGrpSpPr>
        <p:grpSpPr>
          <a:xfrm>
            <a:off x="6985321" y="5757077"/>
            <a:ext cx="1221129" cy="53533"/>
            <a:chOff x="6985321" y="5677382"/>
            <a:chExt cx="1221129" cy="117723"/>
          </a:xfrm>
        </p:grpSpPr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7629A25E-CC5D-A041-ED28-AA91572AD05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85321" y="5677382"/>
              <a:ext cx="0" cy="117723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B93137C2-3899-7BD0-8181-CC8BCA51E9F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206450" y="5677382"/>
              <a:ext cx="0" cy="117723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48" name="TextBox 147">
            <a:extLst>
              <a:ext uri="{FF2B5EF4-FFF2-40B4-BE49-F238E27FC236}">
                <a16:creationId xmlns:a16="http://schemas.microsoft.com/office/drawing/2014/main" id="{F34B8BCA-778D-4158-230F-819934421CD3}"/>
              </a:ext>
            </a:extLst>
          </p:cNvPr>
          <p:cNvSpPr txBox="1"/>
          <p:nvPr/>
        </p:nvSpPr>
        <p:spPr bwMode="auto">
          <a:xfrm>
            <a:off x="6510027" y="5590692"/>
            <a:ext cx="45878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110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87436FE4-6F98-9DFF-4BC5-5E9D39FFFFB5}"/>
              </a:ext>
            </a:extLst>
          </p:cNvPr>
          <p:cNvSpPr txBox="1"/>
          <p:nvPr/>
        </p:nvSpPr>
        <p:spPr bwMode="auto">
          <a:xfrm>
            <a:off x="6510027" y="5366673"/>
            <a:ext cx="45878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112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0E2443A0-9C6A-EAF0-4363-BB4C3B083191}"/>
              </a:ext>
            </a:extLst>
          </p:cNvPr>
          <p:cNvSpPr txBox="1"/>
          <p:nvPr/>
        </p:nvSpPr>
        <p:spPr bwMode="auto">
          <a:xfrm>
            <a:off x="6510027" y="5149583"/>
            <a:ext cx="45878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114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22D766D7-9420-D0EA-8379-1474FDEA70EF}"/>
              </a:ext>
            </a:extLst>
          </p:cNvPr>
          <p:cNvSpPr txBox="1"/>
          <p:nvPr/>
        </p:nvSpPr>
        <p:spPr bwMode="auto">
          <a:xfrm>
            <a:off x="6510027" y="4928677"/>
            <a:ext cx="45878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116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5E7C435D-A51F-D24F-A3C1-DD39173963C3}"/>
              </a:ext>
            </a:extLst>
          </p:cNvPr>
          <p:cNvSpPr txBox="1"/>
          <p:nvPr/>
        </p:nvSpPr>
        <p:spPr bwMode="auto">
          <a:xfrm>
            <a:off x="6510027" y="4708123"/>
            <a:ext cx="45878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118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C5832D7C-8CC5-A472-E04F-F0FF40C634B6}"/>
              </a:ext>
            </a:extLst>
          </p:cNvPr>
          <p:cNvSpPr txBox="1"/>
          <p:nvPr/>
        </p:nvSpPr>
        <p:spPr bwMode="auto">
          <a:xfrm>
            <a:off x="6510027" y="4463068"/>
            <a:ext cx="45878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120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22A0E802-5975-4E51-9659-CD508CA27673}"/>
              </a:ext>
            </a:extLst>
          </p:cNvPr>
          <p:cNvSpPr txBox="1"/>
          <p:nvPr/>
        </p:nvSpPr>
        <p:spPr bwMode="auto">
          <a:xfrm>
            <a:off x="6510027" y="4250360"/>
            <a:ext cx="45878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122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03951E04-9D7B-7E5F-157E-68C276CEAD32}"/>
              </a:ext>
            </a:extLst>
          </p:cNvPr>
          <p:cNvSpPr txBox="1"/>
          <p:nvPr/>
        </p:nvSpPr>
        <p:spPr bwMode="auto">
          <a:xfrm>
            <a:off x="6510027" y="4034269"/>
            <a:ext cx="45878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124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E4EA57AC-BEA2-C8FA-2227-D6567EF14FE9}"/>
              </a:ext>
            </a:extLst>
          </p:cNvPr>
          <p:cNvSpPr txBox="1"/>
          <p:nvPr/>
        </p:nvSpPr>
        <p:spPr bwMode="auto">
          <a:xfrm>
            <a:off x="6847303" y="5744493"/>
            <a:ext cx="27603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8B2BFBE8-EE50-9263-A9B7-5B33CC764A9C}"/>
              </a:ext>
            </a:extLst>
          </p:cNvPr>
          <p:cNvSpPr txBox="1"/>
          <p:nvPr/>
        </p:nvSpPr>
        <p:spPr bwMode="auto">
          <a:xfrm>
            <a:off x="8022958" y="5744493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30</a:t>
            </a:r>
          </a:p>
        </p:txBody>
      </p:sp>
      <p:sp>
        <p:nvSpPr>
          <p:cNvPr id="158" name="Oval 157">
            <a:extLst>
              <a:ext uri="{FF2B5EF4-FFF2-40B4-BE49-F238E27FC236}">
                <a16:creationId xmlns:a16="http://schemas.microsoft.com/office/drawing/2014/main" id="{9F50CA27-B219-4FDF-51BD-9CD5E8B3366D}"/>
              </a:ext>
            </a:extLst>
          </p:cNvPr>
          <p:cNvSpPr/>
          <p:nvPr/>
        </p:nvSpPr>
        <p:spPr bwMode="auto">
          <a:xfrm>
            <a:off x="6952954" y="4742213"/>
            <a:ext cx="62766" cy="62766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59" name="Oval 158">
            <a:extLst>
              <a:ext uri="{FF2B5EF4-FFF2-40B4-BE49-F238E27FC236}">
                <a16:creationId xmlns:a16="http://schemas.microsoft.com/office/drawing/2014/main" id="{9EE8AE6C-A612-95DD-3CA3-3017C242B5ED}"/>
              </a:ext>
            </a:extLst>
          </p:cNvPr>
          <p:cNvSpPr/>
          <p:nvPr/>
        </p:nvSpPr>
        <p:spPr bwMode="auto">
          <a:xfrm>
            <a:off x="8175530" y="4671318"/>
            <a:ext cx="62766" cy="62766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60" name="Oval 159">
            <a:extLst>
              <a:ext uri="{FF2B5EF4-FFF2-40B4-BE49-F238E27FC236}">
                <a16:creationId xmlns:a16="http://schemas.microsoft.com/office/drawing/2014/main" id="{74E35BEE-308B-C743-BF21-EC05F2C7D1CE}"/>
              </a:ext>
            </a:extLst>
          </p:cNvPr>
          <p:cNvSpPr/>
          <p:nvPr/>
        </p:nvSpPr>
        <p:spPr bwMode="auto">
          <a:xfrm>
            <a:off x="6955847" y="4750894"/>
            <a:ext cx="62766" cy="6276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61" name="Oval 160">
            <a:extLst>
              <a:ext uri="{FF2B5EF4-FFF2-40B4-BE49-F238E27FC236}">
                <a16:creationId xmlns:a16="http://schemas.microsoft.com/office/drawing/2014/main" id="{A987435F-9DCB-ED0E-C0CA-6CF90E24FF7D}"/>
              </a:ext>
            </a:extLst>
          </p:cNvPr>
          <p:cNvSpPr/>
          <p:nvPr/>
        </p:nvSpPr>
        <p:spPr bwMode="auto">
          <a:xfrm>
            <a:off x="8175530" y="5364353"/>
            <a:ext cx="62766" cy="6276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82" name="Freeform: Shape 181">
            <a:extLst>
              <a:ext uri="{FF2B5EF4-FFF2-40B4-BE49-F238E27FC236}">
                <a16:creationId xmlns:a16="http://schemas.microsoft.com/office/drawing/2014/main" id="{136F2D72-E9F9-A90E-A84E-1C967C7B331C}"/>
              </a:ext>
            </a:extLst>
          </p:cNvPr>
          <p:cNvSpPr/>
          <p:nvPr/>
        </p:nvSpPr>
        <p:spPr bwMode="auto">
          <a:xfrm>
            <a:off x="9855891" y="4165920"/>
            <a:ext cx="1608897" cy="1581563"/>
          </a:xfrm>
          <a:custGeom>
            <a:avLst/>
            <a:gdLst>
              <a:gd name="connsiteX0" fmla="*/ 0 w 1931919"/>
              <a:gd name="connsiteY0" fmla="*/ 0 h 1560444"/>
              <a:gd name="connsiteX1" fmla="*/ 0 w 1931919"/>
              <a:gd name="connsiteY1" fmla="*/ 1560444 h 1560444"/>
              <a:gd name="connsiteX2" fmla="*/ 1931919 w 1931919"/>
              <a:gd name="connsiteY2" fmla="*/ 1560444 h 1560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31919" h="1560444">
                <a:moveTo>
                  <a:pt x="0" y="0"/>
                </a:moveTo>
                <a:lnTo>
                  <a:pt x="0" y="1560444"/>
                </a:lnTo>
                <a:lnTo>
                  <a:pt x="1931919" y="1560444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BEE7F8CB-0EBB-8D67-0746-A2B5692F3861}"/>
              </a:ext>
            </a:extLst>
          </p:cNvPr>
          <p:cNvGrpSpPr/>
          <p:nvPr/>
        </p:nvGrpSpPr>
        <p:grpSpPr>
          <a:xfrm>
            <a:off x="9797738" y="4182614"/>
            <a:ext cx="56465" cy="1564363"/>
            <a:chOff x="9403660" y="4102919"/>
            <a:chExt cx="129766" cy="1564363"/>
          </a:xfrm>
        </p:grpSpPr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A553BF3E-A534-E257-7E9D-FEFB1870B07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403660" y="5667282"/>
              <a:ext cx="129766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18F867CF-563A-9510-8B21-3E3843B5DEC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403660" y="5354411"/>
              <a:ext cx="129766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017352E3-FD6C-FE92-22A1-F8362787C45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403660" y="5041538"/>
              <a:ext cx="129766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74C93E15-F1C8-E0A8-504A-15D96C7D8DB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403660" y="4728665"/>
              <a:ext cx="129766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F6F76346-1A66-4905-A097-B70249D8A6B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403660" y="4415792"/>
              <a:ext cx="129766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426C56A2-D42D-9ECF-D65C-BEDF362B4D4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403660" y="4102919"/>
              <a:ext cx="129766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17ED03A6-C32A-9B06-82EE-1C98A5DA3550}"/>
              </a:ext>
            </a:extLst>
          </p:cNvPr>
          <p:cNvGrpSpPr/>
          <p:nvPr/>
        </p:nvGrpSpPr>
        <p:grpSpPr>
          <a:xfrm>
            <a:off x="9855398" y="5745835"/>
            <a:ext cx="1218786" cy="56314"/>
            <a:chOff x="9855398" y="5666140"/>
            <a:chExt cx="1218786" cy="94828"/>
          </a:xfrm>
        </p:grpSpPr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FE8A6552-F2C1-33F4-E107-8D0D6B5025F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855398" y="5666140"/>
              <a:ext cx="0" cy="9482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667F284E-F545-99D8-A391-CE97C983E8F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1074184" y="5666140"/>
              <a:ext cx="0" cy="9482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97" name="TextBox 196">
            <a:extLst>
              <a:ext uri="{FF2B5EF4-FFF2-40B4-BE49-F238E27FC236}">
                <a16:creationId xmlns:a16="http://schemas.microsoft.com/office/drawing/2014/main" id="{336EDE5B-2C61-1735-BB56-9E265425F665}"/>
              </a:ext>
            </a:extLst>
          </p:cNvPr>
          <p:cNvSpPr txBox="1"/>
          <p:nvPr/>
        </p:nvSpPr>
        <p:spPr bwMode="auto">
          <a:xfrm>
            <a:off x="9525655" y="5610822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95</a:t>
            </a: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8D521AD2-9AA2-D25D-72D1-0DB577DC2466}"/>
              </a:ext>
            </a:extLst>
          </p:cNvPr>
          <p:cNvSpPr txBox="1"/>
          <p:nvPr/>
        </p:nvSpPr>
        <p:spPr bwMode="auto">
          <a:xfrm>
            <a:off x="9459674" y="5296769"/>
            <a:ext cx="42030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100</a:t>
            </a: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AE94D7E2-384E-ABF2-0A2D-9AA2E2806279}"/>
              </a:ext>
            </a:extLst>
          </p:cNvPr>
          <p:cNvSpPr txBox="1"/>
          <p:nvPr/>
        </p:nvSpPr>
        <p:spPr bwMode="auto">
          <a:xfrm>
            <a:off x="9459674" y="4982716"/>
            <a:ext cx="42030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105</a:t>
            </a: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2300ED26-6E0C-0C67-C18B-1084C2A661AB}"/>
              </a:ext>
            </a:extLst>
          </p:cNvPr>
          <p:cNvSpPr txBox="1"/>
          <p:nvPr/>
        </p:nvSpPr>
        <p:spPr bwMode="auto">
          <a:xfrm>
            <a:off x="9459674" y="4666479"/>
            <a:ext cx="42030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110</a:t>
            </a: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61EDF40A-1787-A644-73A6-2F0F74E715BD}"/>
              </a:ext>
            </a:extLst>
          </p:cNvPr>
          <p:cNvSpPr txBox="1"/>
          <p:nvPr/>
        </p:nvSpPr>
        <p:spPr bwMode="auto">
          <a:xfrm>
            <a:off x="9459674" y="4352426"/>
            <a:ext cx="42030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115</a:t>
            </a: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8CF0C1E2-AE21-EB6B-8CE7-367939E7D684}"/>
              </a:ext>
            </a:extLst>
          </p:cNvPr>
          <p:cNvSpPr txBox="1"/>
          <p:nvPr/>
        </p:nvSpPr>
        <p:spPr bwMode="auto">
          <a:xfrm>
            <a:off x="9459674" y="4049252"/>
            <a:ext cx="42030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120</a:t>
            </a: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2A69FCD9-6ADA-AC13-C3ED-B1C1630F6084}"/>
              </a:ext>
            </a:extLst>
          </p:cNvPr>
          <p:cNvSpPr txBox="1"/>
          <p:nvPr/>
        </p:nvSpPr>
        <p:spPr bwMode="auto">
          <a:xfrm>
            <a:off x="9727610" y="5731277"/>
            <a:ext cx="26321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07706ABD-E035-AF28-D2E5-5B720820619A}"/>
              </a:ext>
            </a:extLst>
          </p:cNvPr>
          <p:cNvSpPr txBox="1"/>
          <p:nvPr/>
        </p:nvSpPr>
        <p:spPr bwMode="auto">
          <a:xfrm>
            <a:off x="10914966" y="5729376"/>
            <a:ext cx="3417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30</a:t>
            </a:r>
          </a:p>
        </p:txBody>
      </p:sp>
      <p:grpSp>
        <p:nvGrpSpPr>
          <p:cNvPr id="205" name="Group 204">
            <a:extLst>
              <a:ext uri="{FF2B5EF4-FFF2-40B4-BE49-F238E27FC236}">
                <a16:creationId xmlns:a16="http://schemas.microsoft.com/office/drawing/2014/main" id="{4AE4BC9C-B4F1-02F2-D4DF-B954CF31359B}"/>
              </a:ext>
            </a:extLst>
          </p:cNvPr>
          <p:cNvGrpSpPr/>
          <p:nvPr/>
        </p:nvGrpSpPr>
        <p:grpSpPr>
          <a:xfrm>
            <a:off x="11037990" y="4339046"/>
            <a:ext cx="78764" cy="339982"/>
            <a:chOff x="7496111" y="2541367"/>
            <a:chExt cx="78764" cy="198140"/>
          </a:xfrm>
        </p:grpSpPr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E79C6491-35AE-E6A9-D8D6-8885A100B871}"/>
                </a:ext>
              </a:extLst>
            </p:cNvPr>
            <p:cNvCxnSpPr/>
            <p:nvPr/>
          </p:nvCxnSpPr>
          <p:spPr bwMode="auto">
            <a:xfrm>
              <a:off x="7496111" y="2541367"/>
              <a:ext cx="78764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66D3379C-C502-FF3D-D9AC-33871C37C0EC}"/>
                </a:ext>
              </a:extLst>
            </p:cNvPr>
            <p:cNvCxnSpPr/>
            <p:nvPr/>
          </p:nvCxnSpPr>
          <p:spPr bwMode="auto">
            <a:xfrm>
              <a:off x="7496111" y="2739507"/>
              <a:ext cx="78764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22F34571-8D94-7862-8654-B6119213496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37953" y="2548751"/>
              <a:ext cx="0" cy="183373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09" name="Group 208">
            <a:extLst>
              <a:ext uri="{FF2B5EF4-FFF2-40B4-BE49-F238E27FC236}">
                <a16:creationId xmlns:a16="http://schemas.microsoft.com/office/drawing/2014/main" id="{ABA72F7B-1143-BBE6-9CE0-241E245D9550}"/>
              </a:ext>
            </a:extLst>
          </p:cNvPr>
          <p:cNvGrpSpPr/>
          <p:nvPr/>
        </p:nvGrpSpPr>
        <p:grpSpPr>
          <a:xfrm>
            <a:off x="11037990" y="5290717"/>
            <a:ext cx="78764" cy="337498"/>
            <a:chOff x="7496111" y="2541367"/>
            <a:chExt cx="78764" cy="198140"/>
          </a:xfrm>
        </p:grpSpPr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0CC64CC4-B786-1864-9F8F-37709DC0F532}"/>
                </a:ext>
              </a:extLst>
            </p:cNvPr>
            <p:cNvCxnSpPr/>
            <p:nvPr/>
          </p:nvCxnSpPr>
          <p:spPr bwMode="auto">
            <a:xfrm>
              <a:off x="7496111" y="2541367"/>
              <a:ext cx="78764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B89FAA6B-A38D-F625-D17C-4CB34317AF93}"/>
                </a:ext>
              </a:extLst>
            </p:cNvPr>
            <p:cNvCxnSpPr/>
            <p:nvPr/>
          </p:nvCxnSpPr>
          <p:spPr bwMode="auto">
            <a:xfrm>
              <a:off x="7496111" y="2739507"/>
              <a:ext cx="78764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2AB1B146-7FC9-495B-7637-0F88E125903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37953" y="2548751"/>
              <a:ext cx="0" cy="183373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13" name="Group 212">
            <a:extLst>
              <a:ext uri="{FF2B5EF4-FFF2-40B4-BE49-F238E27FC236}">
                <a16:creationId xmlns:a16="http://schemas.microsoft.com/office/drawing/2014/main" id="{BCAA2424-A8FC-3FC7-C5CD-79336DF06372}"/>
              </a:ext>
            </a:extLst>
          </p:cNvPr>
          <p:cNvGrpSpPr/>
          <p:nvPr/>
        </p:nvGrpSpPr>
        <p:grpSpPr>
          <a:xfrm>
            <a:off x="9816082" y="4510786"/>
            <a:ext cx="78764" cy="326574"/>
            <a:chOff x="7496111" y="2541367"/>
            <a:chExt cx="78764" cy="198140"/>
          </a:xfrm>
        </p:grpSpPr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6EFFAC3A-2599-824E-EA81-F252855D1236}"/>
                </a:ext>
              </a:extLst>
            </p:cNvPr>
            <p:cNvCxnSpPr/>
            <p:nvPr/>
          </p:nvCxnSpPr>
          <p:spPr bwMode="auto">
            <a:xfrm>
              <a:off x="7496111" y="2541367"/>
              <a:ext cx="78764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F0E31D2E-49B0-50C5-31A6-1902388786AB}"/>
                </a:ext>
              </a:extLst>
            </p:cNvPr>
            <p:cNvCxnSpPr/>
            <p:nvPr/>
          </p:nvCxnSpPr>
          <p:spPr bwMode="auto">
            <a:xfrm>
              <a:off x="7496111" y="2739507"/>
              <a:ext cx="78764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85C2311D-E572-83C5-DE2E-9C6875B9930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37953" y="2548751"/>
              <a:ext cx="0" cy="183373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17" name="Group 216">
            <a:extLst>
              <a:ext uri="{FF2B5EF4-FFF2-40B4-BE49-F238E27FC236}">
                <a16:creationId xmlns:a16="http://schemas.microsoft.com/office/drawing/2014/main" id="{5D296366-EED2-C3B5-F58A-779A3FA25F1D}"/>
              </a:ext>
            </a:extLst>
          </p:cNvPr>
          <p:cNvGrpSpPr/>
          <p:nvPr/>
        </p:nvGrpSpPr>
        <p:grpSpPr>
          <a:xfrm>
            <a:off x="9816082" y="4557702"/>
            <a:ext cx="78764" cy="315630"/>
            <a:chOff x="7496111" y="2541367"/>
            <a:chExt cx="78764" cy="198140"/>
          </a:xfrm>
        </p:grpSpPr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6DC052CE-307E-8F29-C9F6-CA9A9AFB961B}"/>
                </a:ext>
              </a:extLst>
            </p:cNvPr>
            <p:cNvCxnSpPr/>
            <p:nvPr/>
          </p:nvCxnSpPr>
          <p:spPr bwMode="auto">
            <a:xfrm>
              <a:off x="7496111" y="2541367"/>
              <a:ext cx="78764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C3670873-2350-B5C5-EE3D-D542FF6691B7}"/>
                </a:ext>
              </a:extLst>
            </p:cNvPr>
            <p:cNvCxnSpPr/>
            <p:nvPr/>
          </p:nvCxnSpPr>
          <p:spPr bwMode="auto">
            <a:xfrm>
              <a:off x="7496111" y="2739507"/>
              <a:ext cx="78764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147C056A-6563-332F-4714-DBA979D6830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37953" y="2548751"/>
              <a:ext cx="0" cy="183373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21" name="Oval 220">
            <a:extLst>
              <a:ext uri="{FF2B5EF4-FFF2-40B4-BE49-F238E27FC236}">
                <a16:creationId xmlns:a16="http://schemas.microsoft.com/office/drawing/2014/main" id="{5614E2C3-211F-2271-FE38-C7ACEB0AD938}"/>
              </a:ext>
            </a:extLst>
          </p:cNvPr>
          <p:cNvSpPr/>
          <p:nvPr/>
        </p:nvSpPr>
        <p:spPr bwMode="auto">
          <a:xfrm>
            <a:off x="11048229" y="5435262"/>
            <a:ext cx="62766" cy="6276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22" name="Oval 221">
            <a:extLst>
              <a:ext uri="{FF2B5EF4-FFF2-40B4-BE49-F238E27FC236}">
                <a16:creationId xmlns:a16="http://schemas.microsoft.com/office/drawing/2014/main" id="{115A29B4-EE28-02CB-A882-77B21C743383}"/>
              </a:ext>
            </a:extLst>
          </p:cNvPr>
          <p:cNvSpPr/>
          <p:nvPr/>
        </p:nvSpPr>
        <p:spPr bwMode="auto">
          <a:xfrm>
            <a:off x="9827482" y="4640384"/>
            <a:ext cx="62766" cy="6276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23" name="Oval 222">
            <a:extLst>
              <a:ext uri="{FF2B5EF4-FFF2-40B4-BE49-F238E27FC236}">
                <a16:creationId xmlns:a16="http://schemas.microsoft.com/office/drawing/2014/main" id="{50F3F7C1-361F-EB17-4582-864D9FBE25EF}"/>
              </a:ext>
            </a:extLst>
          </p:cNvPr>
          <p:cNvSpPr/>
          <p:nvPr/>
        </p:nvSpPr>
        <p:spPr bwMode="auto">
          <a:xfrm>
            <a:off x="9827482" y="4693763"/>
            <a:ext cx="62766" cy="62766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24" name="Oval 223">
            <a:extLst>
              <a:ext uri="{FF2B5EF4-FFF2-40B4-BE49-F238E27FC236}">
                <a16:creationId xmlns:a16="http://schemas.microsoft.com/office/drawing/2014/main" id="{A07F2CF3-3715-8052-888F-6A50F4D41CE3}"/>
              </a:ext>
            </a:extLst>
          </p:cNvPr>
          <p:cNvSpPr/>
          <p:nvPr/>
        </p:nvSpPr>
        <p:spPr bwMode="auto">
          <a:xfrm>
            <a:off x="11049390" y="4539429"/>
            <a:ext cx="62766" cy="62766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3148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F7CB3C-67A2-7633-B045-5B4DFD1C99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48515-A8E5-FD12-4B53-F1C4576A8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59" y="238127"/>
            <a:ext cx="10134441" cy="1103313"/>
          </a:xfrm>
        </p:spPr>
        <p:txBody>
          <a:bodyPr/>
          <a:lstStyle/>
          <a:p>
            <a:r>
              <a:rPr lang="en-US" dirty="0"/>
              <a:t>Key Points for Individualizing Obesity Care: </a:t>
            </a:r>
            <a:br>
              <a:rPr lang="en-US" dirty="0"/>
            </a:br>
            <a:r>
              <a:rPr lang="en-US" dirty="0"/>
              <a:t>Recent Evidence for Specific Patient Populations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3D7C255-7026-E453-E7AF-3F42DA895A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Reproductive stage (</a:t>
            </a:r>
            <a:r>
              <a:rPr lang="en-US" dirty="0" err="1"/>
              <a:t>ie</a:t>
            </a:r>
            <a:r>
              <a:rPr lang="en-US" dirty="0"/>
              <a:t>, pre, peri, post menopause) in women with overweight or obesity does not adversely affect weight loss outcomes with semaglutide or </a:t>
            </a:r>
            <a:r>
              <a:rPr lang="en-US" dirty="0" err="1"/>
              <a:t>tirzepatide</a:t>
            </a:r>
            <a:r>
              <a:rPr lang="en-US" dirty="0"/>
              <a:t>, per post hoc analyses of several pivotal trials</a:t>
            </a:r>
          </a:p>
          <a:p>
            <a:r>
              <a:rPr lang="en-US" b="1" dirty="0"/>
              <a:t>Semaglutide shows promise in improving weight, other metabolic outcomes, and QoL in SGA-treated patients with schizophrenia, overweight or obesity, and prediabetes</a:t>
            </a:r>
          </a:p>
        </p:txBody>
      </p:sp>
      <p:pic>
        <p:nvPicPr>
          <p:cNvPr id="3" name="Graphic 2" descr="Clipboard Checked with solid fill">
            <a:extLst>
              <a:ext uri="{FF2B5EF4-FFF2-40B4-BE49-F238E27FC236}">
                <a16:creationId xmlns:a16="http://schemas.microsoft.com/office/drawing/2014/main" id="{6337C1F8-AEA7-D20B-D4E1-42CC3C4882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36090" y="158798"/>
            <a:ext cx="1103313" cy="110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6637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2628A4-FBD3-D2C0-A9FC-0CB8419DA4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87FFA53-827B-71A7-0AFD-4004748D2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Conference Highlights:</a:t>
            </a:r>
            <a:br>
              <a:rPr lang="en-US" dirty="0"/>
            </a:br>
            <a:r>
              <a:rPr lang="en-US" dirty="0"/>
              <a:t>New Data on Emerging AOMs</a:t>
            </a:r>
          </a:p>
        </p:txBody>
      </p:sp>
    </p:spTree>
    <p:extLst>
      <p:ext uri="{BB962C8B-B14F-4D97-AF65-F5344CB8AC3E}">
        <p14:creationId xmlns:p14="http://schemas.microsoft.com/office/powerpoint/2010/main" val="30450119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B4F479-B3C9-8EC3-BAE8-002B1FC81D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9DA7B48-A5C8-514F-DDE8-F503F59461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Multicenter, double-blind, placebo-controlled, randomized phase III trial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r>
              <a:rPr lang="en-US" sz="2400" b="1" dirty="0"/>
              <a:t>Coprimary endpoints: </a:t>
            </a:r>
            <a:r>
              <a:rPr lang="en-US" sz="2400" dirty="0"/>
              <a:t>change in body weight and patients achieving ≥5% weight loss at 64 </a:t>
            </a:r>
            <a:r>
              <a:rPr lang="en-US" sz="2400" dirty="0" err="1"/>
              <a:t>wk</a:t>
            </a:r>
            <a:endParaRPr lang="en-US" sz="2400" dirty="0"/>
          </a:p>
          <a:p>
            <a:r>
              <a:rPr lang="en-US" sz="2400" b="1" dirty="0"/>
              <a:t>Key secondary endpoints: </a:t>
            </a:r>
            <a:r>
              <a:rPr lang="en-US" sz="2400" dirty="0"/>
              <a:t>patients achieving ≥10%, ≥15%, or ≥20% weight loss at 64 </a:t>
            </a:r>
            <a:r>
              <a:rPr lang="en-US" sz="2400" dirty="0" err="1"/>
              <a:t>wk</a:t>
            </a:r>
            <a:r>
              <a:rPr lang="en-US" sz="2400" dirty="0"/>
              <a:t>; change in BMI, waist circumference, IWQOL-Lite-CT physical function score, and A1C at 64 </a:t>
            </a:r>
            <a:r>
              <a:rPr lang="en-US" sz="2400" dirty="0" err="1"/>
              <a:t>wk</a:t>
            </a:r>
            <a:r>
              <a:rPr lang="en-US" sz="2400" dirty="0"/>
              <a:t>; and safety until 71 </a:t>
            </a:r>
            <a:r>
              <a:rPr lang="en-US" sz="2400" dirty="0" err="1"/>
              <a:t>wk</a:t>
            </a:r>
            <a:endParaRPr lang="en-US" sz="24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ACAC26-ABF4-C65A-E3D6-4534DC243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OASIS 4: Oral Semaglutide 25 mg in Patients With Overweight or Obesity</a:t>
            </a:r>
          </a:p>
        </p:txBody>
      </p:sp>
      <p:sp>
        <p:nvSpPr>
          <p:cNvPr id="4" name="Text Box 45">
            <a:extLst>
              <a:ext uri="{FF2B5EF4-FFF2-40B4-BE49-F238E27FC236}">
                <a16:creationId xmlns:a16="http://schemas.microsoft.com/office/drawing/2014/main" id="{54DD8D85-D624-3045-2EC1-5BE7B2DB2D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7288" y="2017350"/>
            <a:ext cx="3045750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GB" altLang="en-US" sz="1800" b="0" dirty="0">
                <a:solidFill>
                  <a:schemeClr val="bg1"/>
                </a:solidFill>
                <a:latin typeface="Calibri" panose="020F0502020204030204" pitchFamily="34" charset="0"/>
              </a:rPr>
              <a:t>Adults with BMI ≥30 kg/m</a:t>
            </a:r>
            <a:r>
              <a:rPr lang="en-GB" altLang="en-US" sz="1800" b="0" baseline="30000" dirty="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  <a:r>
              <a:rPr lang="en-GB" altLang="en-US" sz="1800" b="0" dirty="0">
                <a:solidFill>
                  <a:schemeClr val="bg1"/>
                </a:solidFill>
                <a:latin typeface="Calibri" panose="020F0502020204030204" pitchFamily="34" charset="0"/>
              </a:rPr>
              <a:t> or ≥27 kg/m</a:t>
            </a:r>
            <a:r>
              <a:rPr lang="en-GB" altLang="en-US" sz="1800" b="0" baseline="30000" dirty="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  <a:r>
              <a:rPr lang="en-GB" altLang="en-US" sz="1800" b="0" dirty="0">
                <a:solidFill>
                  <a:schemeClr val="bg1"/>
                </a:solidFill>
                <a:latin typeface="Calibri" panose="020F0502020204030204" pitchFamily="34" charset="0"/>
              </a:rPr>
              <a:t> plus ≥1 weight-related comorbidity; </a:t>
            </a:r>
            <a:r>
              <a:rPr lang="en-US" altLang="en-US" sz="1800" b="0" dirty="0">
                <a:solidFill>
                  <a:schemeClr val="bg1"/>
                </a:solidFill>
                <a:latin typeface="Calibri" panose="020F0502020204030204" pitchFamily="34" charset="0"/>
              </a:rPr>
              <a:t>history of ≥1 unsuccessful, self-reported dietary effort to lose weight; no A1C ≥6.5%</a:t>
            </a:r>
            <a:br>
              <a:rPr lang="en-GB" altLang="en-US" sz="1800" b="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GB" altLang="en-US" sz="1800" b="0" dirty="0">
                <a:solidFill>
                  <a:schemeClr val="bg1"/>
                </a:solidFill>
                <a:latin typeface="Calibri" panose="020F0502020204030204" pitchFamily="34" charset="0"/>
              </a:rPr>
              <a:t>(N = 307)</a:t>
            </a:r>
            <a:endParaRPr lang="en-US" altLang="en-US" sz="1800" b="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6" name="Rectangle 47">
            <a:extLst>
              <a:ext uri="{FF2B5EF4-FFF2-40B4-BE49-F238E27FC236}">
                <a16:creationId xmlns:a16="http://schemas.microsoft.com/office/drawing/2014/main" id="{C13785E4-B7CA-4C3B-BFFF-5CEB355C39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68380" y="2576743"/>
            <a:ext cx="196162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en-US" sz="1800" b="0" i="1" dirty="0">
                <a:solidFill>
                  <a:schemeClr val="bg1"/>
                </a:solidFill>
                <a:latin typeface="Calibri" panose="020F0502020204030204" pitchFamily="34" charset="0"/>
              </a:rPr>
              <a:t>7-wk follow-up period</a:t>
            </a:r>
            <a:endParaRPr lang="en-US" altLang="en-US" sz="1800" i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7" name="Rectangle 49">
            <a:extLst>
              <a:ext uri="{FF2B5EF4-FFF2-40B4-BE49-F238E27FC236}">
                <a16:creationId xmlns:a16="http://schemas.microsoft.com/office/drawing/2014/main" id="{4BAC07A0-C9D4-79D7-C0F2-AE701F80E4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5234" y="2203836"/>
            <a:ext cx="3790950" cy="6960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800" dirty="0">
                <a:solidFill>
                  <a:schemeClr val="tx1"/>
                </a:solidFill>
                <a:latin typeface="Calibri" panose="020F0502020204030204" pitchFamily="34" charset="0"/>
              </a:rPr>
              <a:t>Semaglutide </a:t>
            </a:r>
            <a:r>
              <a:rPr lang="en-US" altLang="en-US" sz="1800" b="0" dirty="0">
                <a:solidFill>
                  <a:schemeClr val="tx1"/>
                </a:solidFill>
                <a:latin typeface="Calibri" panose="020F0502020204030204" pitchFamily="34" charset="0"/>
              </a:rPr>
              <a:t>25 mg PO QD for 64 </a:t>
            </a:r>
            <a:r>
              <a:rPr lang="en-US" altLang="en-US" sz="18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wk</a:t>
            </a:r>
            <a:r>
              <a:rPr lang="en-US" altLang="en-US" sz="1800" b="0" dirty="0">
                <a:solidFill>
                  <a:schemeClr val="tx1"/>
                </a:solidFill>
                <a:latin typeface="Calibri" panose="020F0502020204030204" pitchFamily="34" charset="0"/>
              </a:rPr>
              <a:t>*</a:t>
            </a:r>
            <a:br>
              <a:rPr lang="en-US" altLang="en-US" sz="1800" b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altLang="en-US" sz="1800" b="0" dirty="0">
                <a:solidFill>
                  <a:schemeClr val="tx1"/>
                </a:solidFill>
                <a:latin typeface="Calibri" panose="020F0502020204030204" pitchFamily="34" charset="0"/>
              </a:rPr>
              <a:t>(n = 205)</a:t>
            </a:r>
          </a:p>
        </p:txBody>
      </p:sp>
      <p:sp>
        <p:nvSpPr>
          <p:cNvPr id="10" name="Line 52">
            <a:extLst>
              <a:ext uri="{FF2B5EF4-FFF2-40B4-BE49-F238E27FC236}">
                <a16:creationId xmlns:a16="http://schemas.microsoft.com/office/drawing/2014/main" id="{850FD125-75E8-6862-14AC-C75A4B7A7B89}"/>
              </a:ext>
            </a:extLst>
          </p:cNvPr>
          <p:cNvSpPr>
            <a:spLocks noChangeShapeType="1"/>
          </p:cNvSpPr>
          <p:nvPr/>
        </p:nvSpPr>
        <p:spPr bwMode="auto">
          <a:xfrm>
            <a:off x="8787476" y="2530487"/>
            <a:ext cx="479425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Line 53">
            <a:extLst>
              <a:ext uri="{FF2B5EF4-FFF2-40B4-BE49-F238E27FC236}">
                <a16:creationId xmlns:a16="http://schemas.microsoft.com/office/drawing/2014/main" id="{ADD35113-7501-51B7-4349-474A9577BB48}"/>
              </a:ext>
            </a:extLst>
          </p:cNvPr>
          <p:cNvSpPr>
            <a:spLocks noChangeShapeType="1"/>
          </p:cNvSpPr>
          <p:nvPr/>
        </p:nvSpPr>
        <p:spPr bwMode="auto">
          <a:xfrm>
            <a:off x="4059075" y="3059688"/>
            <a:ext cx="622300" cy="35083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Line 54">
            <a:extLst>
              <a:ext uri="{FF2B5EF4-FFF2-40B4-BE49-F238E27FC236}">
                <a16:creationId xmlns:a16="http://schemas.microsoft.com/office/drawing/2014/main" id="{8861E28B-7E3C-FAD6-5707-464DB8B649A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69896" y="2516500"/>
            <a:ext cx="622300" cy="347662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8" name="Line 51">
            <a:extLst>
              <a:ext uri="{FF2B5EF4-FFF2-40B4-BE49-F238E27FC236}">
                <a16:creationId xmlns:a16="http://schemas.microsoft.com/office/drawing/2014/main" id="{F627C6B3-4495-4F09-CC38-80B2E35E6435}"/>
              </a:ext>
            </a:extLst>
          </p:cNvPr>
          <p:cNvSpPr>
            <a:spLocks noChangeShapeType="1"/>
          </p:cNvSpPr>
          <p:nvPr/>
        </p:nvSpPr>
        <p:spPr bwMode="auto">
          <a:xfrm rot="16200000">
            <a:off x="9041476" y="3127049"/>
            <a:ext cx="0" cy="507999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0" name="Text Box 11">
            <a:extLst>
              <a:ext uri="{FF2B5EF4-FFF2-40B4-BE49-F238E27FC236}">
                <a16:creationId xmlns:a16="http://schemas.microsoft.com/office/drawing/2014/main" id="{A9BE549E-33EA-693B-8A92-67490849BB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82435"/>
            <a:ext cx="8010524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en-US" sz="1200" b="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NCT05564117. Wharton. NEJM. 2025;393:1077.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1DEB30-B9AC-4B69-D628-1691205EBAB4}"/>
              </a:ext>
            </a:extLst>
          </p:cNvPr>
          <p:cNvSpPr txBox="1"/>
          <p:nvPr/>
        </p:nvSpPr>
        <p:spPr bwMode="auto">
          <a:xfrm>
            <a:off x="4709244" y="3731116"/>
            <a:ext cx="406293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*Patients received lifestyle modifications alongside treatment.</a:t>
            </a:r>
          </a:p>
        </p:txBody>
      </p:sp>
      <p:sp>
        <p:nvSpPr>
          <p:cNvPr id="9" name="Rectangle 49">
            <a:extLst>
              <a:ext uri="{FF2B5EF4-FFF2-40B4-BE49-F238E27FC236}">
                <a16:creationId xmlns:a16="http://schemas.microsoft.com/office/drawing/2014/main" id="{768E5C05-6EBD-54E3-F07F-F2D74481C7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5234" y="3033013"/>
            <a:ext cx="3790950" cy="69607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800" dirty="0">
                <a:solidFill>
                  <a:schemeClr val="tx1"/>
                </a:solidFill>
                <a:latin typeface="Calibri" panose="020F0502020204030204" pitchFamily="34" charset="0"/>
              </a:rPr>
              <a:t>Placebo</a:t>
            </a:r>
            <a:r>
              <a:rPr lang="en-US" altLang="en-US" sz="1800" b="0" dirty="0">
                <a:solidFill>
                  <a:schemeClr val="tx1"/>
                </a:solidFill>
                <a:latin typeface="Calibri" panose="020F0502020204030204" pitchFamily="34" charset="0"/>
              </a:rPr>
              <a:t>*</a:t>
            </a:r>
            <a:br>
              <a:rPr lang="en-US" altLang="en-US" sz="1800" b="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altLang="en-US" sz="1800" b="0" dirty="0">
                <a:solidFill>
                  <a:schemeClr val="tx1"/>
                </a:solidFill>
                <a:latin typeface="Calibri" panose="020F0502020204030204" pitchFamily="34" charset="0"/>
              </a:rPr>
              <a:t>(n = 102)</a:t>
            </a:r>
          </a:p>
        </p:txBody>
      </p:sp>
    </p:spTree>
    <p:extLst>
      <p:ext uri="{BB962C8B-B14F-4D97-AF65-F5344CB8AC3E}">
        <p14:creationId xmlns:p14="http://schemas.microsoft.com/office/powerpoint/2010/main" val="35951045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2055F-0148-9890-4E4D-8AE139C92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65211-C992-6D94-B7F0-2BF0E5FF6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OASIS 4: Oral Semaglutide 25 mg Weight Outcomes in Patients with Overweight or Obesity</a:t>
            </a:r>
          </a:p>
        </p:txBody>
      </p:sp>
      <p:sp>
        <p:nvSpPr>
          <p:cNvPr id="5" name="Text Box 11">
            <a:extLst>
              <a:ext uri="{FF2B5EF4-FFF2-40B4-BE49-F238E27FC236}">
                <a16:creationId xmlns:a16="http://schemas.microsoft.com/office/drawing/2014/main" id="{A1F8D474-F4B7-8937-FED1-96C46CA995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82435"/>
            <a:ext cx="8010524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en-US" sz="1200" b="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Wharton. NEJM. 2025;393:1077.</a:t>
            </a:r>
          </a:p>
        </p:txBody>
      </p:sp>
      <p:sp>
        <p:nvSpPr>
          <p:cNvPr id="195" name="Right Bracket 194">
            <a:extLst>
              <a:ext uri="{FF2B5EF4-FFF2-40B4-BE49-F238E27FC236}">
                <a16:creationId xmlns:a16="http://schemas.microsoft.com/office/drawing/2014/main" id="{405C2AF2-4BCD-4457-4668-28C6CC4BF585}"/>
              </a:ext>
            </a:extLst>
          </p:cNvPr>
          <p:cNvSpPr/>
          <p:nvPr/>
        </p:nvSpPr>
        <p:spPr bwMode="auto">
          <a:xfrm>
            <a:off x="6272609" y="2357490"/>
            <a:ext cx="84790" cy="1004178"/>
          </a:xfrm>
          <a:prstGeom prst="rightBracket">
            <a:avLst>
              <a:gd name="adj" fmla="val 0"/>
            </a:avLst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3" name="Freeform: Shape 192">
            <a:extLst>
              <a:ext uri="{FF2B5EF4-FFF2-40B4-BE49-F238E27FC236}">
                <a16:creationId xmlns:a16="http://schemas.microsoft.com/office/drawing/2014/main" id="{F5D84B7F-681D-3ACE-44CE-52914498CDFE}"/>
              </a:ext>
            </a:extLst>
          </p:cNvPr>
          <p:cNvSpPr/>
          <p:nvPr/>
        </p:nvSpPr>
        <p:spPr bwMode="auto">
          <a:xfrm>
            <a:off x="1804155" y="2193333"/>
            <a:ext cx="3669874" cy="1293661"/>
          </a:xfrm>
          <a:custGeom>
            <a:avLst/>
            <a:gdLst>
              <a:gd name="connsiteX0" fmla="*/ 0 w 3669874"/>
              <a:gd name="connsiteY0" fmla="*/ 0 h 1293661"/>
              <a:gd name="connsiteX1" fmla="*/ 219701 w 3669874"/>
              <a:gd name="connsiteY1" fmla="*/ 127647 h 1293661"/>
              <a:gd name="connsiteX2" fmla="*/ 452904 w 3669874"/>
              <a:gd name="connsiteY2" fmla="*/ 283525 h 1293661"/>
              <a:gd name="connsiteX3" fmla="*/ 691016 w 3669874"/>
              <a:gd name="connsiteY3" fmla="*/ 446767 h 1293661"/>
              <a:gd name="connsiteX4" fmla="*/ 911945 w 3669874"/>
              <a:gd name="connsiteY4" fmla="*/ 649285 h 1293661"/>
              <a:gd name="connsiteX5" fmla="*/ 1364849 w 3669874"/>
              <a:gd name="connsiteY5" fmla="*/ 876351 h 1293661"/>
              <a:gd name="connsiteX6" fmla="*/ 1839846 w 3669874"/>
              <a:gd name="connsiteY6" fmla="*/ 1053094 h 1293661"/>
              <a:gd name="connsiteX7" fmla="*/ 2291523 w 3669874"/>
              <a:gd name="connsiteY7" fmla="*/ 1167240 h 1293661"/>
              <a:gd name="connsiteX8" fmla="*/ 2735836 w 3669874"/>
              <a:gd name="connsiteY8" fmla="*/ 1238429 h 1293661"/>
              <a:gd name="connsiteX9" fmla="*/ 3208378 w 3669874"/>
              <a:gd name="connsiteY9" fmla="*/ 1293661 h 1293661"/>
              <a:gd name="connsiteX10" fmla="*/ 3669874 w 3669874"/>
              <a:gd name="connsiteY10" fmla="*/ 1232292 h 1293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669874" h="1293661">
                <a:moveTo>
                  <a:pt x="0" y="0"/>
                </a:moveTo>
                <a:lnTo>
                  <a:pt x="219701" y="127647"/>
                </a:lnTo>
                <a:lnTo>
                  <a:pt x="452904" y="283525"/>
                </a:lnTo>
                <a:lnTo>
                  <a:pt x="691016" y="446767"/>
                </a:lnTo>
                <a:lnTo>
                  <a:pt x="911945" y="649285"/>
                </a:lnTo>
                <a:lnTo>
                  <a:pt x="1364849" y="876351"/>
                </a:lnTo>
                <a:lnTo>
                  <a:pt x="1839846" y="1053094"/>
                </a:lnTo>
                <a:lnTo>
                  <a:pt x="2291523" y="1167240"/>
                </a:lnTo>
                <a:lnTo>
                  <a:pt x="2735836" y="1238429"/>
                </a:lnTo>
                <a:lnTo>
                  <a:pt x="3208378" y="1293661"/>
                </a:lnTo>
                <a:lnTo>
                  <a:pt x="3669874" y="1232292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D1DCAF2-F692-BCA5-E199-AC9B531E3397}"/>
              </a:ext>
            </a:extLst>
          </p:cNvPr>
          <p:cNvSpPr txBox="1">
            <a:spLocks/>
          </p:cNvSpPr>
          <p:nvPr/>
        </p:nvSpPr>
        <p:spPr bwMode="auto">
          <a:xfrm>
            <a:off x="579923" y="5341066"/>
            <a:ext cx="11032155" cy="81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b="0" kern="0" dirty="0">
                <a:latin typeface="Calibri"/>
                <a:ea typeface="Calibri"/>
                <a:cs typeface="Calibri"/>
              </a:rPr>
              <a:t>Significantly greater change in body weight with oral semaglutide 25 mg vs placebo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b="0" i="1" kern="0" dirty="0">
                <a:latin typeface="Calibri"/>
                <a:ea typeface="Calibri"/>
                <a:cs typeface="Calibri"/>
              </a:rPr>
              <a:t>P</a:t>
            </a:r>
            <a:r>
              <a:rPr lang="en-US" sz="2200" b="0" kern="0" dirty="0">
                <a:latin typeface="Calibri"/>
                <a:ea typeface="Calibri"/>
                <a:cs typeface="Calibri"/>
              </a:rPr>
              <a:t> &lt;.001 for all comparisons in patients achieving ≥5%, ≥10%, ≥15%, or ≥20% weight loss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221A95-EFDE-0CD4-10B4-A419CB547B49}"/>
              </a:ext>
            </a:extLst>
          </p:cNvPr>
          <p:cNvSpPr txBox="1"/>
          <p:nvPr/>
        </p:nvSpPr>
        <p:spPr bwMode="auto">
          <a:xfrm>
            <a:off x="1287398" y="1484851"/>
            <a:ext cx="49624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Change in Body Weight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85160F-45D6-98BB-3DAE-FDC723D907F3}"/>
              </a:ext>
            </a:extLst>
          </p:cNvPr>
          <p:cNvSpPr txBox="1"/>
          <p:nvPr/>
        </p:nvSpPr>
        <p:spPr bwMode="auto">
          <a:xfrm>
            <a:off x="7001441" y="1346352"/>
            <a:ext cx="496249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Patients Achieving ≥5%, ≥10%, ≥15%,</a:t>
            </a:r>
            <a:b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or ≥20% Weight Loss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026411B-C545-E565-2437-6AD8887B9980}"/>
              </a:ext>
            </a:extLst>
          </p:cNvPr>
          <p:cNvSpPr txBox="1"/>
          <p:nvPr/>
        </p:nvSpPr>
        <p:spPr bwMode="auto">
          <a:xfrm>
            <a:off x="1364255" y="3967378"/>
            <a:ext cx="496249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Wk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6CA8289-288B-CBB0-9C20-EF7689AF4955}"/>
              </a:ext>
            </a:extLst>
          </p:cNvPr>
          <p:cNvSpPr txBox="1"/>
          <p:nvPr/>
        </p:nvSpPr>
        <p:spPr bwMode="auto">
          <a:xfrm>
            <a:off x="7229502" y="4664626"/>
            <a:ext cx="496249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Weight Loss Threshold (%)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CBB2AD-F4B8-9111-293E-D1DE5741AA60}"/>
              </a:ext>
            </a:extLst>
          </p:cNvPr>
          <p:cNvSpPr txBox="1"/>
          <p:nvPr/>
        </p:nvSpPr>
        <p:spPr bwMode="auto">
          <a:xfrm rot="16200000">
            <a:off x="21971" y="2656678"/>
            <a:ext cx="21897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Mean Percentage</a:t>
            </a:r>
            <a:b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Change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5B81D8A-D37F-4D8A-2E7D-D1CB1B4AF1FE}"/>
              </a:ext>
            </a:extLst>
          </p:cNvPr>
          <p:cNvSpPr txBox="1"/>
          <p:nvPr/>
        </p:nvSpPr>
        <p:spPr bwMode="auto">
          <a:xfrm rot="16200000">
            <a:off x="6536441" y="3097024"/>
            <a:ext cx="218976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Percentage of Patients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3147773-6755-6F98-1187-05D7671FFA0F}"/>
              </a:ext>
            </a:extLst>
          </p:cNvPr>
          <p:cNvSpPr txBox="1"/>
          <p:nvPr/>
        </p:nvSpPr>
        <p:spPr bwMode="auto">
          <a:xfrm>
            <a:off x="5629719" y="2444994"/>
            <a:ext cx="1753754" cy="7386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ETD: -11.4</a:t>
            </a:r>
            <a:b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(95% CI: -13.9 to -9.0; </a:t>
            </a:r>
            <a:b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 b="0" i="1" dirty="0">
                <a:solidFill>
                  <a:schemeClr val="bg1"/>
                </a:solidFill>
                <a:latin typeface="Calibri" panose="020F0502020204030204" pitchFamily="34" charset="0"/>
              </a:rPr>
              <a:t>P</a:t>
            </a: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 &lt;.001)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174D598-0DE0-04B7-AF26-D53C46AF5838}"/>
              </a:ext>
            </a:extLst>
          </p:cNvPr>
          <p:cNvSpPr/>
          <p:nvPr/>
        </p:nvSpPr>
        <p:spPr bwMode="auto">
          <a:xfrm>
            <a:off x="1812220" y="2176944"/>
            <a:ext cx="4047688" cy="1556158"/>
          </a:xfrm>
          <a:custGeom>
            <a:avLst/>
            <a:gdLst>
              <a:gd name="connsiteX0" fmla="*/ 0 w 4030910"/>
              <a:gd name="connsiteY0" fmla="*/ 0 h 1541477"/>
              <a:gd name="connsiteX1" fmla="*/ 0 w 4030910"/>
              <a:gd name="connsiteY1" fmla="*/ 1541477 h 1541477"/>
              <a:gd name="connsiteX2" fmla="*/ 4030910 w 4030910"/>
              <a:gd name="connsiteY2" fmla="*/ 1541477 h 1541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30910" h="1541477">
                <a:moveTo>
                  <a:pt x="0" y="0"/>
                </a:moveTo>
                <a:lnTo>
                  <a:pt x="0" y="1541477"/>
                </a:lnTo>
                <a:lnTo>
                  <a:pt x="4030910" y="1541477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660D1A4-F633-4C5F-F548-481A1D229763}"/>
              </a:ext>
            </a:extLst>
          </p:cNvPr>
          <p:cNvGrpSpPr/>
          <p:nvPr/>
        </p:nvGrpSpPr>
        <p:grpSpPr>
          <a:xfrm>
            <a:off x="1812220" y="3726809"/>
            <a:ext cx="3676478" cy="88085"/>
            <a:chOff x="1990288" y="3726809"/>
            <a:chExt cx="3676478" cy="163585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D354E33-A8E0-65C2-DA76-0DF86CAD30E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990288" y="3726809"/>
              <a:ext cx="0" cy="16358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67D32EEF-2898-560A-A30B-562AAC2CCC2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220068" y="3726809"/>
              <a:ext cx="0" cy="16358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E6A62CB-5CE5-4B41-E8DA-80DFB8D1B49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49848" y="3726809"/>
              <a:ext cx="0" cy="16358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91EBE50-36A3-F9B0-B4C8-A05509B4842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679628" y="3726809"/>
              <a:ext cx="0" cy="16358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494B088-C5AD-6777-6CB4-A078E35E2E2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909408" y="3726809"/>
              <a:ext cx="0" cy="16358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8A027F1-6ACB-CCDE-97E8-AF029C49467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68968" y="3726809"/>
              <a:ext cx="0" cy="16358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84B0ED5-7091-CB89-78B5-3D9AF4BA367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822237" y="3726809"/>
              <a:ext cx="0" cy="16358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2C74C5F-061F-96F0-2333-9E7BB8161F8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288088" y="3726809"/>
              <a:ext cx="0" cy="16358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B55CB06-E7F7-0E51-4839-062AA17F995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747648" y="3726809"/>
              <a:ext cx="0" cy="16358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AF2B6C70-70BA-56FB-EAFA-6A8EDA240E9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207208" y="3726809"/>
              <a:ext cx="0" cy="16358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B5B7002-61AE-95C9-4D54-D746E98C86C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666766" y="3726809"/>
              <a:ext cx="0" cy="16358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81EE8FF-34FB-AA34-1361-A99C6E2C8179}"/>
              </a:ext>
            </a:extLst>
          </p:cNvPr>
          <p:cNvCxnSpPr>
            <a:cxnSpLocks/>
          </p:cNvCxnSpPr>
          <p:nvPr/>
        </p:nvCxnSpPr>
        <p:spPr bwMode="auto">
          <a:xfrm>
            <a:off x="5843132" y="3726809"/>
            <a:ext cx="0" cy="90182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94" name="Freeform: Shape 193">
            <a:extLst>
              <a:ext uri="{FF2B5EF4-FFF2-40B4-BE49-F238E27FC236}">
                <a16:creationId xmlns:a16="http://schemas.microsoft.com/office/drawing/2014/main" id="{438F2D61-404F-225F-B830-363324290D36}"/>
              </a:ext>
            </a:extLst>
          </p:cNvPr>
          <p:cNvSpPr/>
          <p:nvPr/>
        </p:nvSpPr>
        <p:spPr bwMode="auto">
          <a:xfrm>
            <a:off x="1801700" y="2188423"/>
            <a:ext cx="3700558" cy="238112"/>
          </a:xfrm>
          <a:custGeom>
            <a:avLst/>
            <a:gdLst>
              <a:gd name="connsiteX0" fmla="*/ 0 w 3700558"/>
              <a:gd name="connsiteY0" fmla="*/ 0 h 238112"/>
              <a:gd name="connsiteX1" fmla="*/ 250386 w 3700558"/>
              <a:gd name="connsiteY1" fmla="*/ 45413 h 238112"/>
              <a:gd name="connsiteX2" fmla="*/ 479907 w 3700558"/>
              <a:gd name="connsiteY2" fmla="*/ 62597 h 238112"/>
              <a:gd name="connsiteX3" fmla="*/ 711882 w 3700558"/>
              <a:gd name="connsiteY3" fmla="*/ 87144 h 238112"/>
              <a:gd name="connsiteX4" fmla="*/ 938948 w 3700558"/>
              <a:gd name="connsiteY4" fmla="*/ 139922 h 238112"/>
              <a:gd name="connsiteX5" fmla="*/ 1401671 w 3700558"/>
              <a:gd name="connsiteY5" fmla="*/ 143604 h 238112"/>
              <a:gd name="connsiteX6" fmla="*/ 1853348 w 3700558"/>
              <a:gd name="connsiteY6" fmla="*/ 180425 h 238112"/>
              <a:gd name="connsiteX7" fmla="*/ 2316071 w 3700558"/>
              <a:gd name="connsiteY7" fmla="*/ 176743 h 238112"/>
              <a:gd name="connsiteX8" fmla="*/ 2772657 w 3700558"/>
              <a:gd name="connsiteY8" fmla="*/ 189017 h 238112"/>
              <a:gd name="connsiteX9" fmla="*/ 3231698 w 3700558"/>
              <a:gd name="connsiteY9" fmla="*/ 238112 h 238112"/>
              <a:gd name="connsiteX10" fmla="*/ 3700558 w 3700558"/>
              <a:gd name="connsiteY10" fmla="*/ 207428 h 238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00558" h="238112">
                <a:moveTo>
                  <a:pt x="0" y="0"/>
                </a:moveTo>
                <a:lnTo>
                  <a:pt x="250386" y="45413"/>
                </a:lnTo>
                <a:lnTo>
                  <a:pt x="479907" y="62597"/>
                </a:lnTo>
                <a:lnTo>
                  <a:pt x="711882" y="87144"/>
                </a:lnTo>
                <a:lnTo>
                  <a:pt x="938948" y="139922"/>
                </a:lnTo>
                <a:lnTo>
                  <a:pt x="1401671" y="143604"/>
                </a:lnTo>
                <a:lnTo>
                  <a:pt x="1853348" y="180425"/>
                </a:lnTo>
                <a:lnTo>
                  <a:pt x="2316071" y="176743"/>
                </a:lnTo>
                <a:lnTo>
                  <a:pt x="2772657" y="189017"/>
                </a:lnTo>
                <a:lnTo>
                  <a:pt x="3231698" y="238112"/>
                </a:lnTo>
                <a:lnTo>
                  <a:pt x="3700558" y="207428"/>
                </a:lnTo>
              </a:path>
            </a:pathLst>
          </a:cu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EAF89ED6-8FF2-995D-0593-F7A927576764}"/>
              </a:ext>
            </a:extLst>
          </p:cNvPr>
          <p:cNvGrpSpPr/>
          <p:nvPr/>
        </p:nvGrpSpPr>
        <p:grpSpPr>
          <a:xfrm>
            <a:off x="1740914" y="2193722"/>
            <a:ext cx="71306" cy="1538481"/>
            <a:chOff x="1816217" y="2193722"/>
            <a:chExt cx="188097" cy="1538481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91B02E7-F6CD-D41A-66CF-983AF27564B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816217" y="2193722"/>
              <a:ext cx="188097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4BDC3405-B9E4-80DD-CB7F-669E4EE5664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816217" y="2364664"/>
              <a:ext cx="188097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C67A6F3F-EA00-57D7-4FB6-F3D24839AA6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816217" y="2535606"/>
              <a:ext cx="188097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6A91C4C-1974-96EE-B2E5-B30BC606DC4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816217" y="2706548"/>
              <a:ext cx="188097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3E9F1357-A9E0-AD37-44D8-29EAA4079FB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816217" y="2877490"/>
              <a:ext cx="188097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5624E8DC-2C8F-2967-8F87-EEC0AF7E276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816217" y="3048432"/>
              <a:ext cx="188097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26A896FC-7151-418F-B8F7-A46B33BC1DF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816217" y="3219374"/>
              <a:ext cx="188097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02840C08-63F5-B79F-9017-249405C18F5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816217" y="3390316"/>
              <a:ext cx="188097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F09A5088-E798-CACC-16B1-C95EBC3EC79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816217" y="3561258"/>
              <a:ext cx="188097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28836314-B8EB-DD12-9F25-745B66D3921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816217" y="3732203"/>
              <a:ext cx="188097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803D7AE5-AE58-48E4-E70D-224573D73E94}"/>
              </a:ext>
            </a:extLst>
          </p:cNvPr>
          <p:cNvSpPr txBox="1"/>
          <p:nvPr/>
        </p:nvSpPr>
        <p:spPr bwMode="auto">
          <a:xfrm>
            <a:off x="1525139" y="2007067"/>
            <a:ext cx="28886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AC206F2-13AD-8EDF-AFD4-90DCE4AD06CE}"/>
              </a:ext>
            </a:extLst>
          </p:cNvPr>
          <p:cNvSpPr txBox="1"/>
          <p:nvPr/>
        </p:nvSpPr>
        <p:spPr bwMode="auto">
          <a:xfrm>
            <a:off x="1462622" y="2185804"/>
            <a:ext cx="35137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-2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9B3A6A4-836A-A8D9-3269-9DCC4D0595D1}"/>
              </a:ext>
            </a:extLst>
          </p:cNvPr>
          <p:cNvSpPr txBox="1"/>
          <p:nvPr/>
        </p:nvSpPr>
        <p:spPr bwMode="auto">
          <a:xfrm>
            <a:off x="1462622" y="2350192"/>
            <a:ext cx="35137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-4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CB32E1C-24E8-0282-03BB-951EAAF81E1E}"/>
              </a:ext>
            </a:extLst>
          </p:cNvPr>
          <p:cNvSpPr txBox="1"/>
          <p:nvPr/>
        </p:nvSpPr>
        <p:spPr bwMode="auto">
          <a:xfrm>
            <a:off x="2548255" y="3734986"/>
            <a:ext cx="3930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16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FB3B5D2-B79A-45B6-0E02-6A652F3C5125}"/>
              </a:ext>
            </a:extLst>
          </p:cNvPr>
          <p:cNvSpPr txBox="1"/>
          <p:nvPr/>
        </p:nvSpPr>
        <p:spPr bwMode="auto">
          <a:xfrm>
            <a:off x="2311323" y="3734986"/>
            <a:ext cx="3930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12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95481E8-2F63-2AC1-047D-3A46C4F8F021}"/>
              </a:ext>
            </a:extLst>
          </p:cNvPr>
          <p:cNvSpPr txBox="1"/>
          <p:nvPr/>
        </p:nvSpPr>
        <p:spPr bwMode="auto">
          <a:xfrm>
            <a:off x="2134502" y="3734986"/>
            <a:ext cx="28886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8</a:t>
            </a:r>
          </a:p>
        </p:txBody>
      </p: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AD4AB4A5-7A7D-BAF1-CF1F-9E853B795E07}"/>
              </a:ext>
            </a:extLst>
          </p:cNvPr>
          <p:cNvGrpSpPr/>
          <p:nvPr/>
        </p:nvGrpSpPr>
        <p:grpSpPr>
          <a:xfrm>
            <a:off x="1993352" y="2296775"/>
            <a:ext cx="3878487" cy="1308542"/>
            <a:chOff x="2171420" y="2296775"/>
            <a:chExt cx="3878487" cy="1308542"/>
          </a:xfrm>
        </p:grpSpPr>
        <p:grpSp>
          <p:nvGrpSpPr>
            <p:cNvPr id="147" name="Group 146">
              <a:extLst>
                <a:ext uri="{FF2B5EF4-FFF2-40B4-BE49-F238E27FC236}">
                  <a16:creationId xmlns:a16="http://schemas.microsoft.com/office/drawing/2014/main" id="{B474A793-7965-9271-5BEA-6A5B975414F7}"/>
                </a:ext>
              </a:extLst>
            </p:cNvPr>
            <p:cNvGrpSpPr/>
            <p:nvPr/>
          </p:nvGrpSpPr>
          <p:grpSpPr>
            <a:xfrm>
              <a:off x="3321651" y="3002040"/>
              <a:ext cx="66261" cy="149413"/>
              <a:chOff x="4721087" y="2239617"/>
              <a:chExt cx="66261" cy="266700"/>
            </a:xfrm>
          </p:grpSpPr>
          <p:cxnSp>
            <p:nvCxnSpPr>
              <p:cNvPr id="148" name="Straight Connector 147">
                <a:extLst>
                  <a:ext uri="{FF2B5EF4-FFF2-40B4-BE49-F238E27FC236}">
                    <a16:creationId xmlns:a16="http://schemas.microsoft.com/office/drawing/2014/main" id="{3635A0EC-DDE9-C51C-F9DB-6B454CFD3DD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21087" y="2247900"/>
                <a:ext cx="662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9" name="Straight Connector 148">
                <a:extLst>
                  <a:ext uri="{FF2B5EF4-FFF2-40B4-BE49-F238E27FC236}">
                    <a16:creationId xmlns:a16="http://schemas.microsoft.com/office/drawing/2014/main" id="{73BD3498-E186-6051-FAAE-C32EBD285DA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21087" y="2506317"/>
                <a:ext cx="662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50" name="Straight Connector 149">
                <a:extLst>
                  <a:ext uri="{FF2B5EF4-FFF2-40B4-BE49-F238E27FC236}">
                    <a16:creationId xmlns:a16="http://schemas.microsoft.com/office/drawing/2014/main" id="{0720FCF9-E1BE-A967-F98A-DE30CBF44B8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54786" y="2239617"/>
                <a:ext cx="0" cy="26007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55" name="Group 154">
              <a:extLst>
                <a:ext uri="{FF2B5EF4-FFF2-40B4-BE49-F238E27FC236}">
                  <a16:creationId xmlns:a16="http://schemas.microsoft.com/office/drawing/2014/main" id="{99155C76-660F-BD14-3081-C10B1D071504}"/>
                </a:ext>
              </a:extLst>
            </p:cNvPr>
            <p:cNvGrpSpPr/>
            <p:nvPr/>
          </p:nvGrpSpPr>
          <p:grpSpPr>
            <a:xfrm>
              <a:off x="4247175" y="3248995"/>
              <a:ext cx="66261" cy="210595"/>
              <a:chOff x="4721087" y="2239617"/>
              <a:chExt cx="66261" cy="266700"/>
            </a:xfrm>
          </p:grpSpPr>
          <p:cxnSp>
            <p:nvCxnSpPr>
              <p:cNvPr id="156" name="Straight Connector 155">
                <a:extLst>
                  <a:ext uri="{FF2B5EF4-FFF2-40B4-BE49-F238E27FC236}">
                    <a16:creationId xmlns:a16="http://schemas.microsoft.com/office/drawing/2014/main" id="{05916043-F99B-F082-D23A-C8114137D9E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21087" y="2247900"/>
                <a:ext cx="662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57" name="Straight Connector 156">
                <a:extLst>
                  <a:ext uri="{FF2B5EF4-FFF2-40B4-BE49-F238E27FC236}">
                    <a16:creationId xmlns:a16="http://schemas.microsoft.com/office/drawing/2014/main" id="{B423D898-A599-AA6E-9CDE-E07C5AB4C0A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21087" y="2506317"/>
                <a:ext cx="662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58" name="Straight Connector 157">
                <a:extLst>
                  <a:ext uri="{FF2B5EF4-FFF2-40B4-BE49-F238E27FC236}">
                    <a16:creationId xmlns:a16="http://schemas.microsoft.com/office/drawing/2014/main" id="{63FAAF62-B9D2-0FA6-B10D-4CC0D6D96A9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54786" y="2239617"/>
                <a:ext cx="0" cy="26007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94097E0D-68AE-BB71-A893-7E9179FB807D}"/>
                </a:ext>
              </a:extLst>
            </p:cNvPr>
            <p:cNvGrpSpPr/>
            <p:nvPr/>
          </p:nvGrpSpPr>
          <p:grpSpPr>
            <a:xfrm>
              <a:off x="2171420" y="2296775"/>
              <a:ext cx="66261" cy="59307"/>
              <a:chOff x="4721087" y="2239617"/>
              <a:chExt cx="66261" cy="266700"/>
            </a:xfrm>
          </p:grpSpPr>
          <p:cxnSp>
            <p:nvCxnSpPr>
              <p:cNvPr id="132" name="Straight Connector 131">
                <a:extLst>
                  <a:ext uri="{FF2B5EF4-FFF2-40B4-BE49-F238E27FC236}">
                    <a16:creationId xmlns:a16="http://schemas.microsoft.com/office/drawing/2014/main" id="{E91BEEE9-31AF-ECE7-CF6A-E9D3101A48E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21087" y="2247900"/>
                <a:ext cx="662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33" name="Straight Connector 132">
                <a:extLst>
                  <a:ext uri="{FF2B5EF4-FFF2-40B4-BE49-F238E27FC236}">
                    <a16:creationId xmlns:a16="http://schemas.microsoft.com/office/drawing/2014/main" id="{007836D6-7B7D-D30D-5630-3FBB0D31C24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21087" y="2506317"/>
                <a:ext cx="662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34" name="Straight Connector 133">
                <a:extLst>
                  <a:ext uri="{FF2B5EF4-FFF2-40B4-BE49-F238E27FC236}">
                    <a16:creationId xmlns:a16="http://schemas.microsoft.com/office/drawing/2014/main" id="{68BEFCBE-91DA-B811-D60C-93A22C5E915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54786" y="2239617"/>
                <a:ext cx="0" cy="26007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B6823D18-24E6-15CF-F4FC-942377814904}"/>
                </a:ext>
              </a:extLst>
            </p:cNvPr>
            <p:cNvGrpSpPr/>
            <p:nvPr/>
          </p:nvGrpSpPr>
          <p:grpSpPr>
            <a:xfrm>
              <a:off x="2402801" y="2446950"/>
              <a:ext cx="66261" cy="68206"/>
              <a:chOff x="4721087" y="2239617"/>
              <a:chExt cx="66261" cy="266700"/>
            </a:xfrm>
          </p:grpSpPr>
          <p:cxnSp>
            <p:nvCxnSpPr>
              <p:cNvPr id="136" name="Straight Connector 135">
                <a:extLst>
                  <a:ext uri="{FF2B5EF4-FFF2-40B4-BE49-F238E27FC236}">
                    <a16:creationId xmlns:a16="http://schemas.microsoft.com/office/drawing/2014/main" id="{8723161A-BF73-DF0F-D530-CE78F4E884E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21087" y="2247900"/>
                <a:ext cx="662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37" name="Straight Connector 136">
                <a:extLst>
                  <a:ext uri="{FF2B5EF4-FFF2-40B4-BE49-F238E27FC236}">
                    <a16:creationId xmlns:a16="http://schemas.microsoft.com/office/drawing/2014/main" id="{51A07B3D-EC2F-601E-58CD-2716AEC783C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21087" y="2506317"/>
                <a:ext cx="662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38" name="Straight Connector 137">
                <a:extLst>
                  <a:ext uri="{FF2B5EF4-FFF2-40B4-BE49-F238E27FC236}">
                    <a16:creationId xmlns:a16="http://schemas.microsoft.com/office/drawing/2014/main" id="{A95EE575-DADF-2955-3FBD-56B0B2B8920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54786" y="2239617"/>
                <a:ext cx="0" cy="26007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39" name="Group 138">
              <a:extLst>
                <a:ext uri="{FF2B5EF4-FFF2-40B4-BE49-F238E27FC236}">
                  <a16:creationId xmlns:a16="http://schemas.microsoft.com/office/drawing/2014/main" id="{6947E1BA-7E4E-3EF2-F613-07F824DDBA60}"/>
                </a:ext>
              </a:extLst>
            </p:cNvPr>
            <p:cNvGrpSpPr/>
            <p:nvPr/>
          </p:nvGrpSpPr>
          <p:grpSpPr>
            <a:xfrm>
              <a:off x="2634182" y="2592675"/>
              <a:ext cx="66261" cy="92679"/>
              <a:chOff x="4721087" y="2239617"/>
              <a:chExt cx="66261" cy="266700"/>
            </a:xfrm>
          </p:grpSpPr>
          <p:cxnSp>
            <p:nvCxnSpPr>
              <p:cNvPr id="140" name="Straight Connector 139">
                <a:extLst>
                  <a:ext uri="{FF2B5EF4-FFF2-40B4-BE49-F238E27FC236}">
                    <a16:creationId xmlns:a16="http://schemas.microsoft.com/office/drawing/2014/main" id="{C7D4E765-81E7-9BF0-E801-821B06C5A72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21087" y="2247900"/>
                <a:ext cx="662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1" name="Straight Connector 140">
                <a:extLst>
                  <a:ext uri="{FF2B5EF4-FFF2-40B4-BE49-F238E27FC236}">
                    <a16:creationId xmlns:a16="http://schemas.microsoft.com/office/drawing/2014/main" id="{4FE532F5-3FAF-3A5D-6E6A-72B16644BFF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21087" y="2506317"/>
                <a:ext cx="662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2" name="Straight Connector 141">
                <a:extLst>
                  <a:ext uri="{FF2B5EF4-FFF2-40B4-BE49-F238E27FC236}">
                    <a16:creationId xmlns:a16="http://schemas.microsoft.com/office/drawing/2014/main" id="{21A06A33-2BB9-B56D-DBE4-08D2C127C2A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54786" y="2239617"/>
                <a:ext cx="0" cy="26007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43" name="Group 142">
              <a:extLst>
                <a:ext uri="{FF2B5EF4-FFF2-40B4-BE49-F238E27FC236}">
                  <a16:creationId xmlns:a16="http://schemas.microsoft.com/office/drawing/2014/main" id="{161315A5-E7D4-D025-272E-FE91112FBCAE}"/>
                </a:ext>
              </a:extLst>
            </p:cNvPr>
            <p:cNvGrpSpPr/>
            <p:nvPr/>
          </p:nvGrpSpPr>
          <p:grpSpPr>
            <a:xfrm>
              <a:off x="2864451" y="2785122"/>
              <a:ext cx="66261" cy="117152"/>
              <a:chOff x="4721087" y="2239617"/>
              <a:chExt cx="66261" cy="266700"/>
            </a:xfrm>
          </p:grpSpPr>
          <p:cxnSp>
            <p:nvCxnSpPr>
              <p:cNvPr id="144" name="Straight Connector 143">
                <a:extLst>
                  <a:ext uri="{FF2B5EF4-FFF2-40B4-BE49-F238E27FC236}">
                    <a16:creationId xmlns:a16="http://schemas.microsoft.com/office/drawing/2014/main" id="{CED52EF7-6022-B15F-EB48-D3D657F12BB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21087" y="2247900"/>
                <a:ext cx="662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5" name="Straight Connector 144">
                <a:extLst>
                  <a:ext uri="{FF2B5EF4-FFF2-40B4-BE49-F238E27FC236}">
                    <a16:creationId xmlns:a16="http://schemas.microsoft.com/office/drawing/2014/main" id="{BEE9E177-9CE3-35AE-A2F9-B5F43269AD8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21087" y="2506317"/>
                <a:ext cx="662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6" name="Straight Connector 145">
                <a:extLst>
                  <a:ext uri="{FF2B5EF4-FFF2-40B4-BE49-F238E27FC236}">
                    <a16:creationId xmlns:a16="http://schemas.microsoft.com/office/drawing/2014/main" id="{B7318517-22CF-B597-4736-345A9CFBF84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54786" y="2239617"/>
                <a:ext cx="0" cy="26007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9859C936-AE3E-A43A-4983-83FE7B7E34C6}"/>
                </a:ext>
              </a:extLst>
            </p:cNvPr>
            <p:cNvGrpSpPr/>
            <p:nvPr/>
          </p:nvGrpSpPr>
          <p:grpSpPr>
            <a:xfrm>
              <a:off x="3784413" y="3149992"/>
              <a:ext cx="66261" cy="186122"/>
              <a:chOff x="4721087" y="2239617"/>
              <a:chExt cx="66261" cy="266700"/>
            </a:xfrm>
          </p:grpSpPr>
          <p:cxnSp>
            <p:nvCxnSpPr>
              <p:cNvPr id="152" name="Straight Connector 151">
                <a:extLst>
                  <a:ext uri="{FF2B5EF4-FFF2-40B4-BE49-F238E27FC236}">
                    <a16:creationId xmlns:a16="http://schemas.microsoft.com/office/drawing/2014/main" id="{BF97B2FB-385C-F068-DB52-9D65F3BDB7C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21087" y="2247900"/>
                <a:ext cx="662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53" name="Straight Connector 152">
                <a:extLst>
                  <a:ext uri="{FF2B5EF4-FFF2-40B4-BE49-F238E27FC236}">
                    <a16:creationId xmlns:a16="http://schemas.microsoft.com/office/drawing/2014/main" id="{A37F45B3-8B67-C464-9E84-596FFDD6969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21087" y="2506317"/>
                <a:ext cx="662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54" name="Straight Connector 153">
                <a:extLst>
                  <a:ext uri="{FF2B5EF4-FFF2-40B4-BE49-F238E27FC236}">
                    <a16:creationId xmlns:a16="http://schemas.microsoft.com/office/drawing/2014/main" id="{87B75F9F-426E-B4DE-8A49-2A364895033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54786" y="2239617"/>
                <a:ext cx="0" cy="26007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59" name="Group 158">
              <a:extLst>
                <a:ext uri="{FF2B5EF4-FFF2-40B4-BE49-F238E27FC236}">
                  <a16:creationId xmlns:a16="http://schemas.microsoft.com/office/drawing/2014/main" id="{980C4707-F573-91C2-38CC-82843ED2C479}"/>
                </a:ext>
              </a:extLst>
            </p:cNvPr>
            <p:cNvGrpSpPr/>
            <p:nvPr/>
          </p:nvGrpSpPr>
          <p:grpSpPr>
            <a:xfrm>
              <a:off x="4697701" y="3304614"/>
              <a:ext cx="66261" cy="230621"/>
              <a:chOff x="4721087" y="2239617"/>
              <a:chExt cx="66261" cy="266700"/>
            </a:xfrm>
          </p:grpSpPr>
          <p:cxnSp>
            <p:nvCxnSpPr>
              <p:cNvPr id="160" name="Straight Connector 159">
                <a:extLst>
                  <a:ext uri="{FF2B5EF4-FFF2-40B4-BE49-F238E27FC236}">
                    <a16:creationId xmlns:a16="http://schemas.microsoft.com/office/drawing/2014/main" id="{BF3C11D3-2520-A1EC-1CBC-D0E2F806365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21087" y="2247900"/>
                <a:ext cx="662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1" name="Straight Connector 160">
                <a:extLst>
                  <a:ext uri="{FF2B5EF4-FFF2-40B4-BE49-F238E27FC236}">
                    <a16:creationId xmlns:a16="http://schemas.microsoft.com/office/drawing/2014/main" id="{74DE9179-44AB-E0E0-ABEA-252B33FE993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21087" y="2506317"/>
                <a:ext cx="662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2" name="Straight Connector 161">
                <a:extLst>
                  <a:ext uri="{FF2B5EF4-FFF2-40B4-BE49-F238E27FC236}">
                    <a16:creationId xmlns:a16="http://schemas.microsoft.com/office/drawing/2014/main" id="{B9BCDD15-4B28-E309-46FA-26A78359E64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54786" y="2239617"/>
                <a:ext cx="0" cy="26007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63" name="Group 162">
              <a:extLst>
                <a:ext uri="{FF2B5EF4-FFF2-40B4-BE49-F238E27FC236}">
                  <a16:creationId xmlns:a16="http://schemas.microsoft.com/office/drawing/2014/main" id="{B9C4367D-83DE-1E95-E278-AE4047621D68}"/>
                </a:ext>
              </a:extLst>
            </p:cNvPr>
            <p:cNvGrpSpPr/>
            <p:nvPr/>
          </p:nvGrpSpPr>
          <p:grpSpPr>
            <a:xfrm>
              <a:off x="5166026" y="3362459"/>
              <a:ext cx="66261" cy="242858"/>
              <a:chOff x="4721087" y="2239617"/>
              <a:chExt cx="66261" cy="266700"/>
            </a:xfrm>
          </p:grpSpPr>
          <p:cxnSp>
            <p:nvCxnSpPr>
              <p:cNvPr id="164" name="Straight Connector 163">
                <a:extLst>
                  <a:ext uri="{FF2B5EF4-FFF2-40B4-BE49-F238E27FC236}">
                    <a16:creationId xmlns:a16="http://schemas.microsoft.com/office/drawing/2014/main" id="{7859547C-55F1-33BC-2FB8-59AC672623F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21087" y="2247900"/>
                <a:ext cx="662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5" name="Straight Connector 164">
                <a:extLst>
                  <a:ext uri="{FF2B5EF4-FFF2-40B4-BE49-F238E27FC236}">
                    <a16:creationId xmlns:a16="http://schemas.microsoft.com/office/drawing/2014/main" id="{B5490810-96A3-59FC-39AE-DDC8C7A25DD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21087" y="2506317"/>
                <a:ext cx="662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6" name="Straight Connector 165">
                <a:extLst>
                  <a:ext uri="{FF2B5EF4-FFF2-40B4-BE49-F238E27FC236}">
                    <a16:creationId xmlns:a16="http://schemas.microsoft.com/office/drawing/2014/main" id="{CEDDAF7C-1CCE-1656-01A1-749D247A10B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54786" y="2239617"/>
                <a:ext cx="0" cy="26007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67" name="Group 166">
              <a:extLst>
                <a:ext uri="{FF2B5EF4-FFF2-40B4-BE49-F238E27FC236}">
                  <a16:creationId xmlns:a16="http://schemas.microsoft.com/office/drawing/2014/main" id="{23887EAC-B50F-12E7-CABF-C67628712E87}"/>
                </a:ext>
              </a:extLst>
            </p:cNvPr>
            <p:cNvGrpSpPr/>
            <p:nvPr/>
          </p:nvGrpSpPr>
          <p:grpSpPr>
            <a:xfrm>
              <a:off x="5626563" y="3286815"/>
              <a:ext cx="66261" cy="265106"/>
              <a:chOff x="4721087" y="2239617"/>
              <a:chExt cx="66261" cy="266700"/>
            </a:xfrm>
          </p:grpSpPr>
          <p:cxnSp>
            <p:nvCxnSpPr>
              <p:cNvPr id="168" name="Straight Connector 167">
                <a:extLst>
                  <a:ext uri="{FF2B5EF4-FFF2-40B4-BE49-F238E27FC236}">
                    <a16:creationId xmlns:a16="http://schemas.microsoft.com/office/drawing/2014/main" id="{4FE3F07F-5A8B-0621-8710-8D443BC89A1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21087" y="2247900"/>
                <a:ext cx="662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9" name="Straight Connector 168">
                <a:extLst>
                  <a:ext uri="{FF2B5EF4-FFF2-40B4-BE49-F238E27FC236}">
                    <a16:creationId xmlns:a16="http://schemas.microsoft.com/office/drawing/2014/main" id="{E1983CB2-59F0-AEB2-E105-258F31E09B8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21087" y="2506317"/>
                <a:ext cx="662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0" name="Straight Connector 169">
                <a:extLst>
                  <a:ext uri="{FF2B5EF4-FFF2-40B4-BE49-F238E27FC236}">
                    <a16:creationId xmlns:a16="http://schemas.microsoft.com/office/drawing/2014/main" id="{984AE97D-0589-A254-E99C-505D44DC1EC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54786" y="2239617"/>
                <a:ext cx="0" cy="26007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71" name="Group 170">
              <a:extLst>
                <a:ext uri="{FF2B5EF4-FFF2-40B4-BE49-F238E27FC236}">
                  <a16:creationId xmlns:a16="http://schemas.microsoft.com/office/drawing/2014/main" id="{74BC0632-A901-3FEA-59AB-A15542C4C276}"/>
                </a:ext>
              </a:extLst>
            </p:cNvPr>
            <p:cNvGrpSpPr/>
            <p:nvPr/>
          </p:nvGrpSpPr>
          <p:grpSpPr>
            <a:xfrm>
              <a:off x="5983646" y="3286815"/>
              <a:ext cx="66261" cy="133842"/>
              <a:chOff x="4721087" y="2239617"/>
              <a:chExt cx="66261" cy="266700"/>
            </a:xfrm>
          </p:grpSpPr>
          <p:cxnSp>
            <p:nvCxnSpPr>
              <p:cNvPr id="172" name="Straight Connector 171">
                <a:extLst>
                  <a:ext uri="{FF2B5EF4-FFF2-40B4-BE49-F238E27FC236}">
                    <a16:creationId xmlns:a16="http://schemas.microsoft.com/office/drawing/2014/main" id="{9265D958-E98A-079B-66D1-05A27978FAE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21087" y="2247900"/>
                <a:ext cx="662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3" name="Straight Connector 172">
                <a:extLst>
                  <a:ext uri="{FF2B5EF4-FFF2-40B4-BE49-F238E27FC236}">
                    <a16:creationId xmlns:a16="http://schemas.microsoft.com/office/drawing/2014/main" id="{DFC3A0BF-01EB-52E7-C70C-D1C21285802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21087" y="2506317"/>
                <a:ext cx="662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4" name="Straight Connector 173">
                <a:extLst>
                  <a:ext uri="{FF2B5EF4-FFF2-40B4-BE49-F238E27FC236}">
                    <a16:creationId xmlns:a16="http://schemas.microsoft.com/office/drawing/2014/main" id="{A59FAD5C-BC23-8BE1-B088-29ED81D93A4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54786" y="2239617"/>
                <a:ext cx="0" cy="26007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8C50F6E3-905B-6212-E2C5-8CB18DB854FA}"/>
              </a:ext>
            </a:extLst>
          </p:cNvPr>
          <p:cNvSpPr txBox="1"/>
          <p:nvPr/>
        </p:nvSpPr>
        <p:spPr bwMode="auto">
          <a:xfrm>
            <a:off x="1888330" y="3734986"/>
            <a:ext cx="28886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9E1666A-427B-6412-F148-3DCC2EF68F6A}"/>
              </a:ext>
            </a:extLst>
          </p:cNvPr>
          <p:cNvSpPr txBox="1"/>
          <p:nvPr/>
        </p:nvSpPr>
        <p:spPr bwMode="auto">
          <a:xfrm>
            <a:off x="1656530" y="3734986"/>
            <a:ext cx="28886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4D71614-E63E-419F-9378-E0D52395DF6F}"/>
              </a:ext>
            </a:extLst>
          </p:cNvPr>
          <p:cNvSpPr txBox="1"/>
          <p:nvPr/>
        </p:nvSpPr>
        <p:spPr bwMode="auto">
          <a:xfrm>
            <a:off x="1462622" y="2523910"/>
            <a:ext cx="35137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-6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7C7B794-EE39-E224-2D6C-7A5531627F2C}"/>
              </a:ext>
            </a:extLst>
          </p:cNvPr>
          <p:cNvSpPr txBox="1"/>
          <p:nvPr/>
        </p:nvSpPr>
        <p:spPr bwMode="auto">
          <a:xfrm>
            <a:off x="1462622" y="2697963"/>
            <a:ext cx="35137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-8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385DAB7-8306-7229-C1DD-6503C9D05F77}"/>
              </a:ext>
            </a:extLst>
          </p:cNvPr>
          <p:cNvSpPr txBox="1"/>
          <p:nvPr/>
        </p:nvSpPr>
        <p:spPr bwMode="auto">
          <a:xfrm>
            <a:off x="1358426" y="2877613"/>
            <a:ext cx="45557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-10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85737569-2954-65D5-E49D-DDA6CDA821EB}"/>
              </a:ext>
            </a:extLst>
          </p:cNvPr>
          <p:cNvSpPr txBox="1"/>
          <p:nvPr/>
        </p:nvSpPr>
        <p:spPr bwMode="auto">
          <a:xfrm>
            <a:off x="1358426" y="3036317"/>
            <a:ext cx="45557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-12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3095340-0F57-EAD1-A466-4857DF13903C}"/>
              </a:ext>
            </a:extLst>
          </p:cNvPr>
          <p:cNvSpPr txBox="1"/>
          <p:nvPr/>
        </p:nvSpPr>
        <p:spPr bwMode="auto">
          <a:xfrm>
            <a:off x="1358426" y="3205594"/>
            <a:ext cx="45557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-14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CC630A6-FBAF-CC06-4A01-A9C4B20E3923}"/>
              </a:ext>
            </a:extLst>
          </p:cNvPr>
          <p:cNvSpPr txBox="1"/>
          <p:nvPr/>
        </p:nvSpPr>
        <p:spPr bwMode="auto">
          <a:xfrm>
            <a:off x="1358426" y="3379065"/>
            <a:ext cx="45557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-16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D151611D-7C10-C780-54BB-BC89A47CA81C}"/>
              </a:ext>
            </a:extLst>
          </p:cNvPr>
          <p:cNvSpPr txBox="1"/>
          <p:nvPr/>
        </p:nvSpPr>
        <p:spPr bwMode="auto">
          <a:xfrm>
            <a:off x="1358426" y="3557532"/>
            <a:ext cx="45557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-18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6E1135EA-8D13-4D3B-BC02-FE14C698ACBB}"/>
              </a:ext>
            </a:extLst>
          </p:cNvPr>
          <p:cNvSpPr txBox="1"/>
          <p:nvPr/>
        </p:nvSpPr>
        <p:spPr bwMode="auto">
          <a:xfrm>
            <a:off x="2988005" y="3734986"/>
            <a:ext cx="3930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24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083E2182-1D59-B63D-56D1-12BFC02DB611}"/>
              </a:ext>
            </a:extLst>
          </p:cNvPr>
          <p:cNvSpPr txBox="1"/>
          <p:nvPr/>
        </p:nvSpPr>
        <p:spPr bwMode="auto">
          <a:xfrm>
            <a:off x="3466727" y="3734986"/>
            <a:ext cx="3930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32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C09A682B-1CF5-DF64-0DFF-42D0DB8BC45A}"/>
              </a:ext>
            </a:extLst>
          </p:cNvPr>
          <p:cNvSpPr txBox="1"/>
          <p:nvPr/>
        </p:nvSpPr>
        <p:spPr bwMode="auto">
          <a:xfrm>
            <a:off x="3919995" y="3734986"/>
            <a:ext cx="3930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40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DF0E2791-A62B-1BF7-DEE7-2F9A7E29406B}"/>
              </a:ext>
            </a:extLst>
          </p:cNvPr>
          <p:cNvSpPr txBox="1"/>
          <p:nvPr/>
        </p:nvSpPr>
        <p:spPr bwMode="auto">
          <a:xfrm>
            <a:off x="4373263" y="3734986"/>
            <a:ext cx="3930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48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18DEDEBB-B974-E414-3704-1EC1255B7E27}"/>
              </a:ext>
            </a:extLst>
          </p:cNvPr>
          <p:cNvSpPr txBox="1"/>
          <p:nvPr/>
        </p:nvSpPr>
        <p:spPr bwMode="auto">
          <a:xfrm>
            <a:off x="4832610" y="3734986"/>
            <a:ext cx="3930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56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D4EE486B-2323-3EAB-53FD-6CC412ECDA4D}"/>
              </a:ext>
            </a:extLst>
          </p:cNvPr>
          <p:cNvSpPr txBox="1"/>
          <p:nvPr/>
        </p:nvSpPr>
        <p:spPr bwMode="auto">
          <a:xfrm>
            <a:off x="5290095" y="3734986"/>
            <a:ext cx="3930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64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737C7C6-D3CD-DD6A-76D3-536256327084}"/>
              </a:ext>
            </a:extLst>
          </p:cNvPr>
          <p:cNvSpPr txBox="1"/>
          <p:nvPr/>
        </p:nvSpPr>
        <p:spPr bwMode="auto">
          <a:xfrm>
            <a:off x="5642190" y="3734986"/>
            <a:ext cx="49564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64*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6C8B2608-994C-4C8F-3C28-0C520F938EC4}"/>
              </a:ext>
            </a:extLst>
          </p:cNvPr>
          <p:cNvSpPr/>
          <p:nvPr/>
        </p:nvSpPr>
        <p:spPr bwMode="auto">
          <a:xfrm>
            <a:off x="1779578" y="2161894"/>
            <a:ext cx="56322" cy="56322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C02BFDE7-9F2E-D77F-8CC2-481F8E7E4CC4}"/>
              </a:ext>
            </a:extLst>
          </p:cNvPr>
          <p:cNvGrpSpPr/>
          <p:nvPr/>
        </p:nvGrpSpPr>
        <p:grpSpPr>
          <a:xfrm>
            <a:off x="1776626" y="2163417"/>
            <a:ext cx="4091609" cy="1353379"/>
            <a:chOff x="1954694" y="2163417"/>
            <a:chExt cx="4091609" cy="1353379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9EE30C55-0C41-C7F9-42E6-2E808F9C2F9A}"/>
                </a:ext>
              </a:extLst>
            </p:cNvPr>
            <p:cNvSpPr/>
            <p:nvPr/>
          </p:nvSpPr>
          <p:spPr bwMode="auto">
            <a:xfrm>
              <a:off x="4248955" y="3331265"/>
              <a:ext cx="56322" cy="56322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EDF2F5D4-61B6-53B7-7D82-4DCCEA7194E2}"/>
                </a:ext>
              </a:extLst>
            </p:cNvPr>
            <p:cNvSpPr/>
            <p:nvPr/>
          </p:nvSpPr>
          <p:spPr bwMode="auto">
            <a:xfrm>
              <a:off x="4701208" y="3404152"/>
              <a:ext cx="56322" cy="56322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9E5A32C8-DACE-F7A2-4D0E-4FF9707FF9DC}"/>
                </a:ext>
              </a:extLst>
            </p:cNvPr>
            <p:cNvSpPr/>
            <p:nvPr/>
          </p:nvSpPr>
          <p:spPr bwMode="auto">
            <a:xfrm>
              <a:off x="5165034" y="3460474"/>
              <a:ext cx="56322" cy="56322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BE620CA4-3CFA-057A-1F85-004FEC6FFEC6}"/>
                </a:ext>
              </a:extLst>
            </p:cNvPr>
            <p:cNvSpPr/>
            <p:nvPr/>
          </p:nvSpPr>
          <p:spPr bwMode="auto">
            <a:xfrm>
              <a:off x="5630516" y="3399183"/>
              <a:ext cx="56322" cy="56322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9BDD519A-C2FE-098D-64FE-5695E66BD1D8}"/>
                </a:ext>
              </a:extLst>
            </p:cNvPr>
            <p:cNvSpPr/>
            <p:nvPr/>
          </p:nvSpPr>
          <p:spPr bwMode="auto">
            <a:xfrm>
              <a:off x="5989981" y="3337892"/>
              <a:ext cx="56322" cy="56322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9A9229CA-CC33-C0AC-507D-688FE19E1DCF}"/>
                </a:ext>
              </a:extLst>
            </p:cNvPr>
            <p:cNvSpPr/>
            <p:nvPr/>
          </p:nvSpPr>
          <p:spPr bwMode="auto">
            <a:xfrm>
              <a:off x="3790120" y="3221935"/>
              <a:ext cx="56322" cy="56322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0DC07BE4-B008-2080-C9B1-B1B3BA27669A}"/>
                </a:ext>
              </a:extLst>
            </p:cNvPr>
            <p:cNvSpPr/>
            <p:nvPr/>
          </p:nvSpPr>
          <p:spPr bwMode="auto">
            <a:xfrm>
              <a:off x="3326790" y="3044687"/>
              <a:ext cx="56322" cy="56322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0EC8C5A0-24A9-22AF-EB76-BC7ACEE24C1E}"/>
                </a:ext>
              </a:extLst>
            </p:cNvPr>
            <p:cNvSpPr/>
            <p:nvPr/>
          </p:nvSpPr>
          <p:spPr bwMode="auto">
            <a:xfrm>
              <a:off x="2869093" y="2812774"/>
              <a:ext cx="56322" cy="56322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FA28C17B-271A-F8F2-0C2F-C63AA6605D9A}"/>
                </a:ext>
              </a:extLst>
            </p:cNvPr>
            <p:cNvSpPr/>
            <p:nvPr/>
          </p:nvSpPr>
          <p:spPr bwMode="auto">
            <a:xfrm>
              <a:off x="2638836" y="2609022"/>
              <a:ext cx="56322" cy="56322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4E8610B8-7B19-39DE-60E3-4B5B3FABBDBF}"/>
                </a:ext>
              </a:extLst>
            </p:cNvPr>
            <p:cNvSpPr/>
            <p:nvPr/>
          </p:nvSpPr>
          <p:spPr bwMode="auto">
            <a:xfrm>
              <a:off x="2405267" y="2448339"/>
              <a:ext cx="56322" cy="56322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75A3DBC7-9A1A-1345-8EAA-570D157C29F9}"/>
                </a:ext>
              </a:extLst>
            </p:cNvPr>
            <p:cNvSpPr/>
            <p:nvPr/>
          </p:nvSpPr>
          <p:spPr bwMode="auto">
            <a:xfrm>
              <a:off x="2181637" y="2292626"/>
              <a:ext cx="56322" cy="56322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8BCFB4C7-C1BC-FC02-E6EC-E834CD750E23}"/>
                </a:ext>
              </a:extLst>
            </p:cNvPr>
            <p:cNvSpPr/>
            <p:nvPr/>
          </p:nvSpPr>
          <p:spPr bwMode="auto">
            <a:xfrm>
              <a:off x="1954694" y="2163417"/>
              <a:ext cx="56322" cy="56322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92B9492D-75D2-0D0F-E9F8-49966B06F925}"/>
              </a:ext>
            </a:extLst>
          </p:cNvPr>
          <p:cNvGrpSpPr/>
          <p:nvPr/>
        </p:nvGrpSpPr>
        <p:grpSpPr>
          <a:xfrm>
            <a:off x="2022275" y="2201108"/>
            <a:ext cx="3849565" cy="393029"/>
            <a:chOff x="2200343" y="2201108"/>
            <a:chExt cx="3849565" cy="393029"/>
          </a:xfrm>
        </p:grpSpPr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F51C6A11-34C0-0D49-89B9-0AF69B26C47E}"/>
                </a:ext>
              </a:extLst>
            </p:cNvPr>
            <p:cNvGrpSpPr/>
            <p:nvPr/>
          </p:nvGrpSpPr>
          <p:grpSpPr>
            <a:xfrm>
              <a:off x="4721087" y="2239617"/>
              <a:ext cx="66261" cy="266700"/>
              <a:chOff x="4721087" y="2239617"/>
              <a:chExt cx="66261" cy="266700"/>
            </a:xfrm>
          </p:grpSpPr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6E20D025-C854-5B66-0B2C-217E4D5CFB3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21087" y="2247900"/>
                <a:ext cx="662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BD3DB9B5-FBBE-5954-703D-25D96F67A4A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21087" y="2506317"/>
                <a:ext cx="662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2EDA3BC3-F74C-DCD0-6DEB-F23CB8A6EFB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54786" y="2239617"/>
                <a:ext cx="0" cy="26007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1F627B6F-E004-9A93-0FBF-B76C7662AEF2}"/>
                </a:ext>
              </a:extLst>
            </p:cNvPr>
            <p:cNvGrpSpPr/>
            <p:nvPr/>
          </p:nvGrpSpPr>
          <p:grpSpPr>
            <a:xfrm>
              <a:off x="5181600" y="2257839"/>
              <a:ext cx="66261" cy="336298"/>
              <a:chOff x="4721087" y="2239617"/>
              <a:chExt cx="66261" cy="266700"/>
            </a:xfrm>
          </p:grpSpPr>
          <p:cxnSp>
            <p:nvCxnSpPr>
              <p:cNvPr id="96" name="Straight Connector 95">
                <a:extLst>
                  <a:ext uri="{FF2B5EF4-FFF2-40B4-BE49-F238E27FC236}">
                    <a16:creationId xmlns:a16="http://schemas.microsoft.com/office/drawing/2014/main" id="{5155C6A5-4AF5-10E0-0BD9-7DF3FADC239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21087" y="2247900"/>
                <a:ext cx="662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7" name="Straight Connector 96">
                <a:extLst>
                  <a:ext uri="{FF2B5EF4-FFF2-40B4-BE49-F238E27FC236}">
                    <a16:creationId xmlns:a16="http://schemas.microsoft.com/office/drawing/2014/main" id="{A1E485BF-6A13-965F-7D59-011C28438B3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21087" y="2506317"/>
                <a:ext cx="662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8" name="Straight Connector 97">
                <a:extLst>
                  <a:ext uri="{FF2B5EF4-FFF2-40B4-BE49-F238E27FC236}">
                    <a16:creationId xmlns:a16="http://schemas.microsoft.com/office/drawing/2014/main" id="{3AE84EF8-8D43-2C58-6CAC-C94B61D9C6B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54786" y="2239617"/>
                <a:ext cx="0" cy="26007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15811321-1785-6AA5-1023-644A90B5386E}"/>
                </a:ext>
              </a:extLst>
            </p:cNvPr>
            <p:cNvGrpSpPr/>
            <p:nvPr/>
          </p:nvGrpSpPr>
          <p:grpSpPr>
            <a:xfrm>
              <a:off x="5644362" y="2248940"/>
              <a:ext cx="66261" cy="286240"/>
              <a:chOff x="4721087" y="2239617"/>
              <a:chExt cx="66261" cy="266700"/>
            </a:xfrm>
          </p:grpSpPr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id="{84BD0F53-88A9-B966-1888-3FB35936FC9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21087" y="2247900"/>
                <a:ext cx="662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1" name="Straight Connector 100">
                <a:extLst>
                  <a:ext uri="{FF2B5EF4-FFF2-40B4-BE49-F238E27FC236}">
                    <a16:creationId xmlns:a16="http://schemas.microsoft.com/office/drawing/2014/main" id="{9011BCA4-D38F-65CE-2D78-6C11573F55A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21087" y="2506317"/>
                <a:ext cx="662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2" name="Straight Connector 101">
                <a:extLst>
                  <a:ext uri="{FF2B5EF4-FFF2-40B4-BE49-F238E27FC236}">
                    <a16:creationId xmlns:a16="http://schemas.microsoft.com/office/drawing/2014/main" id="{DF9399AD-AFAC-9587-578D-D975C0D9558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54786" y="2239617"/>
                <a:ext cx="0" cy="26007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A79E6F5A-B830-5E68-2DF7-77C3B009B3F4}"/>
                </a:ext>
              </a:extLst>
            </p:cNvPr>
            <p:cNvGrpSpPr/>
            <p:nvPr/>
          </p:nvGrpSpPr>
          <p:grpSpPr>
            <a:xfrm>
              <a:off x="4266087" y="2248940"/>
              <a:ext cx="66261" cy="225057"/>
              <a:chOff x="4721087" y="2239617"/>
              <a:chExt cx="66261" cy="266700"/>
            </a:xfrm>
          </p:grpSpPr>
          <p:cxnSp>
            <p:nvCxnSpPr>
              <p:cNvPr id="104" name="Straight Connector 103">
                <a:extLst>
                  <a:ext uri="{FF2B5EF4-FFF2-40B4-BE49-F238E27FC236}">
                    <a16:creationId xmlns:a16="http://schemas.microsoft.com/office/drawing/2014/main" id="{81654011-1BDD-B44F-3E72-2DF60D1686C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21087" y="2247900"/>
                <a:ext cx="662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5" name="Straight Connector 104">
                <a:extLst>
                  <a:ext uri="{FF2B5EF4-FFF2-40B4-BE49-F238E27FC236}">
                    <a16:creationId xmlns:a16="http://schemas.microsoft.com/office/drawing/2014/main" id="{F524C1EB-D909-82E7-AF7B-42E272BC2F0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21087" y="2506317"/>
                <a:ext cx="662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FEE322D6-E995-5A11-9BCE-0153A4E2FCC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54786" y="2239617"/>
                <a:ext cx="0" cy="26007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B0E0A989-EEFE-38CB-911A-211CC9248AFC}"/>
                </a:ext>
              </a:extLst>
            </p:cNvPr>
            <p:cNvGrpSpPr/>
            <p:nvPr/>
          </p:nvGrpSpPr>
          <p:grpSpPr>
            <a:xfrm>
              <a:off x="3807774" y="2267851"/>
              <a:ext cx="66261" cy="197247"/>
              <a:chOff x="4721087" y="2239617"/>
              <a:chExt cx="66261" cy="266700"/>
            </a:xfrm>
          </p:grpSpPr>
          <p:cxnSp>
            <p:nvCxnSpPr>
              <p:cNvPr id="108" name="Straight Connector 107">
                <a:extLst>
                  <a:ext uri="{FF2B5EF4-FFF2-40B4-BE49-F238E27FC236}">
                    <a16:creationId xmlns:a16="http://schemas.microsoft.com/office/drawing/2014/main" id="{54518A62-9ACF-5DEB-1398-E68842089F0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21087" y="2247900"/>
                <a:ext cx="662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9" name="Straight Connector 108">
                <a:extLst>
                  <a:ext uri="{FF2B5EF4-FFF2-40B4-BE49-F238E27FC236}">
                    <a16:creationId xmlns:a16="http://schemas.microsoft.com/office/drawing/2014/main" id="{E06316DC-5579-2014-3C02-1E77E0B95DF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21087" y="2506317"/>
                <a:ext cx="662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0" name="Straight Connector 109">
                <a:extLst>
                  <a:ext uri="{FF2B5EF4-FFF2-40B4-BE49-F238E27FC236}">
                    <a16:creationId xmlns:a16="http://schemas.microsoft.com/office/drawing/2014/main" id="{85E15AFE-B2DF-1A68-1639-149F98EEB7C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54786" y="2239617"/>
                <a:ext cx="0" cy="26007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225F254C-D7D0-FF96-B02F-C196A0C5BF78}"/>
                </a:ext>
              </a:extLst>
            </p:cNvPr>
            <p:cNvGrpSpPr/>
            <p:nvPr/>
          </p:nvGrpSpPr>
          <p:grpSpPr>
            <a:xfrm>
              <a:off x="3343900" y="2250052"/>
              <a:ext cx="66261" cy="164987"/>
              <a:chOff x="4721087" y="2239617"/>
              <a:chExt cx="66261" cy="266700"/>
            </a:xfrm>
          </p:grpSpPr>
          <p:cxnSp>
            <p:nvCxnSpPr>
              <p:cNvPr id="112" name="Straight Connector 111">
                <a:extLst>
                  <a:ext uri="{FF2B5EF4-FFF2-40B4-BE49-F238E27FC236}">
                    <a16:creationId xmlns:a16="http://schemas.microsoft.com/office/drawing/2014/main" id="{30C1E437-044E-894D-44D1-941CE8965E9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21087" y="2247900"/>
                <a:ext cx="662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3" name="Straight Connector 112">
                <a:extLst>
                  <a:ext uri="{FF2B5EF4-FFF2-40B4-BE49-F238E27FC236}">
                    <a16:creationId xmlns:a16="http://schemas.microsoft.com/office/drawing/2014/main" id="{DFA5A667-87D5-F762-FE14-D3FBEA838CB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21087" y="2506317"/>
                <a:ext cx="662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4" name="Straight Connector 113">
                <a:extLst>
                  <a:ext uri="{FF2B5EF4-FFF2-40B4-BE49-F238E27FC236}">
                    <a16:creationId xmlns:a16="http://schemas.microsoft.com/office/drawing/2014/main" id="{0147F4DC-1322-D2EF-0498-05D67463E14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54786" y="2239617"/>
                <a:ext cx="0" cy="26007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D4EB9A94-0E18-8DF7-F6BB-1131C583BB79}"/>
                </a:ext>
              </a:extLst>
            </p:cNvPr>
            <p:cNvGrpSpPr/>
            <p:nvPr/>
          </p:nvGrpSpPr>
          <p:grpSpPr>
            <a:xfrm>
              <a:off x="2890037" y="2266739"/>
              <a:ext cx="66261" cy="127166"/>
              <a:chOff x="4721087" y="2239617"/>
              <a:chExt cx="66261" cy="266700"/>
            </a:xfrm>
          </p:grpSpPr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B721A033-7F93-D0BA-5110-D2F730A5054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21087" y="2247900"/>
                <a:ext cx="662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7" name="Straight Connector 116">
                <a:extLst>
                  <a:ext uri="{FF2B5EF4-FFF2-40B4-BE49-F238E27FC236}">
                    <a16:creationId xmlns:a16="http://schemas.microsoft.com/office/drawing/2014/main" id="{C88DBA8B-7951-1DB6-CC66-80DAB3E0A88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21087" y="2506317"/>
                <a:ext cx="662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8" name="Straight Connector 117">
                <a:extLst>
                  <a:ext uri="{FF2B5EF4-FFF2-40B4-BE49-F238E27FC236}">
                    <a16:creationId xmlns:a16="http://schemas.microsoft.com/office/drawing/2014/main" id="{90E71559-8EE6-2764-F42C-2ABCAC5607E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54786" y="2239617"/>
                <a:ext cx="0" cy="26007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F3B2E28E-9818-538E-6B86-D85C4E316B09}"/>
                </a:ext>
              </a:extLst>
            </p:cNvPr>
            <p:cNvGrpSpPr/>
            <p:nvPr/>
          </p:nvGrpSpPr>
          <p:grpSpPr>
            <a:xfrm>
              <a:off x="2650870" y="2223355"/>
              <a:ext cx="66261" cy="118265"/>
              <a:chOff x="4721087" y="2239617"/>
              <a:chExt cx="66261" cy="266700"/>
            </a:xfrm>
          </p:grpSpPr>
          <p:cxnSp>
            <p:nvCxnSpPr>
              <p:cNvPr id="120" name="Straight Connector 119">
                <a:extLst>
                  <a:ext uri="{FF2B5EF4-FFF2-40B4-BE49-F238E27FC236}">
                    <a16:creationId xmlns:a16="http://schemas.microsoft.com/office/drawing/2014/main" id="{54950229-308E-8E59-39DE-4E8360AD822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21087" y="2247900"/>
                <a:ext cx="662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1" name="Straight Connector 120">
                <a:extLst>
                  <a:ext uri="{FF2B5EF4-FFF2-40B4-BE49-F238E27FC236}">
                    <a16:creationId xmlns:a16="http://schemas.microsoft.com/office/drawing/2014/main" id="{AE46C8A0-9E0B-B00A-1D9D-58320FB5C79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21087" y="2506317"/>
                <a:ext cx="662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2" name="Straight Connector 121">
                <a:extLst>
                  <a:ext uri="{FF2B5EF4-FFF2-40B4-BE49-F238E27FC236}">
                    <a16:creationId xmlns:a16="http://schemas.microsoft.com/office/drawing/2014/main" id="{37AF1729-7418-49B7-AD91-A99CD6A350D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54786" y="2239617"/>
                <a:ext cx="0" cy="26007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23" name="Group 122">
              <a:extLst>
                <a:ext uri="{FF2B5EF4-FFF2-40B4-BE49-F238E27FC236}">
                  <a16:creationId xmlns:a16="http://schemas.microsoft.com/office/drawing/2014/main" id="{4D530477-DC11-DABA-BF78-802774AD0F4B}"/>
                </a:ext>
              </a:extLst>
            </p:cNvPr>
            <p:cNvGrpSpPr/>
            <p:nvPr/>
          </p:nvGrpSpPr>
          <p:grpSpPr>
            <a:xfrm>
              <a:off x="2423938" y="2220019"/>
              <a:ext cx="66261" cy="78218"/>
              <a:chOff x="4721087" y="2239617"/>
              <a:chExt cx="66261" cy="266700"/>
            </a:xfrm>
          </p:grpSpPr>
          <p:cxnSp>
            <p:nvCxnSpPr>
              <p:cNvPr id="124" name="Straight Connector 123">
                <a:extLst>
                  <a:ext uri="{FF2B5EF4-FFF2-40B4-BE49-F238E27FC236}">
                    <a16:creationId xmlns:a16="http://schemas.microsoft.com/office/drawing/2014/main" id="{25F9EF21-6041-B007-5D7A-FDA20C7A099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21087" y="2247900"/>
                <a:ext cx="662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5" name="Straight Connector 124">
                <a:extLst>
                  <a:ext uri="{FF2B5EF4-FFF2-40B4-BE49-F238E27FC236}">
                    <a16:creationId xmlns:a16="http://schemas.microsoft.com/office/drawing/2014/main" id="{1D16BFCD-03EF-9E37-5CB5-03B7190ED25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21087" y="2506317"/>
                <a:ext cx="662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id="{308CFE8D-7CF4-F912-24A9-614301C5B22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54786" y="2239617"/>
                <a:ext cx="0" cy="26007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DDFB325D-383A-66A2-7845-A1A55E40E43D}"/>
                </a:ext>
              </a:extLst>
            </p:cNvPr>
            <p:cNvGrpSpPr/>
            <p:nvPr/>
          </p:nvGrpSpPr>
          <p:grpSpPr>
            <a:xfrm>
              <a:off x="2200343" y="2201108"/>
              <a:ext cx="66261" cy="68206"/>
              <a:chOff x="4721087" y="2239617"/>
              <a:chExt cx="66261" cy="266700"/>
            </a:xfrm>
          </p:grpSpPr>
          <p:cxnSp>
            <p:nvCxnSpPr>
              <p:cNvPr id="128" name="Straight Connector 127">
                <a:extLst>
                  <a:ext uri="{FF2B5EF4-FFF2-40B4-BE49-F238E27FC236}">
                    <a16:creationId xmlns:a16="http://schemas.microsoft.com/office/drawing/2014/main" id="{41C878A3-551B-2F76-040F-C8CFEE32A75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21087" y="2247900"/>
                <a:ext cx="662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9" name="Straight Connector 128">
                <a:extLst>
                  <a:ext uri="{FF2B5EF4-FFF2-40B4-BE49-F238E27FC236}">
                    <a16:creationId xmlns:a16="http://schemas.microsoft.com/office/drawing/2014/main" id="{3241D757-75C6-6C36-A757-C553AF7DE22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21087" y="2506317"/>
                <a:ext cx="662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30" name="Straight Connector 129">
                <a:extLst>
                  <a:ext uri="{FF2B5EF4-FFF2-40B4-BE49-F238E27FC236}">
                    <a16:creationId xmlns:a16="http://schemas.microsoft.com/office/drawing/2014/main" id="{14DE3DDA-FEDD-E5FB-AD0B-BDBD077323D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54786" y="2239617"/>
                <a:ext cx="0" cy="26007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86" name="Group 185">
              <a:extLst>
                <a:ext uri="{FF2B5EF4-FFF2-40B4-BE49-F238E27FC236}">
                  <a16:creationId xmlns:a16="http://schemas.microsoft.com/office/drawing/2014/main" id="{93D9F6ED-36A7-9212-7C45-C4419B6F82C4}"/>
                </a:ext>
              </a:extLst>
            </p:cNvPr>
            <p:cNvGrpSpPr/>
            <p:nvPr/>
          </p:nvGrpSpPr>
          <p:grpSpPr>
            <a:xfrm>
              <a:off x="5983647" y="2264514"/>
              <a:ext cx="66261" cy="199471"/>
              <a:chOff x="4721087" y="2239617"/>
              <a:chExt cx="66261" cy="266700"/>
            </a:xfrm>
          </p:grpSpPr>
          <p:cxnSp>
            <p:nvCxnSpPr>
              <p:cNvPr id="187" name="Straight Connector 186">
                <a:extLst>
                  <a:ext uri="{FF2B5EF4-FFF2-40B4-BE49-F238E27FC236}">
                    <a16:creationId xmlns:a16="http://schemas.microsoft.com/office/drawing/2014/main" id="{26D06CF6-3ABE-F51A-2BAE-40938B112C4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21087" y="2247900"/>
                <a:ext cx="662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88" name="Straight Connector 187">
                <a:extLst>
                  <a:ext uri="{FF2B5EF4-FFF2-40B4-BE49-F238E27FC236}">
                    <a16:creationId xmlns:a16="http://schemas.microsoft.com/office/drawing/2014/main" id="{72D9509F-9812-96CE-795C-32C14719FC0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21087" y="2506317"/>
                <a:ext cx="662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89" name="Straight Connector 188">
                <a:extLst>
                  <a:ext uri="{FF2B5EF4-FFF2-40B4-BE49-F238E27FC236}">
                    <a16:creationId xmlns:a16="http://schemas.microsoft.com/office/drawing/2014/main" id="{29BA219A-B66B-1260-8385-8F1076FB6F6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754786" y="2239617"/>
                <a:ext cx="0" cy="26007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2EC6834A-EAFD-AAEB-25F7-00C8DC5AABFE}"/>
              </a:ext>
            </a:extLst>
          </p:cNvPr>
          <p:cNvGrpSpPr/>
          <p:nvPr/>
        </p:nvGrpSpPr>
        <p:grpSpPr>
          <a:xfrm>
            <a:off x="2027645" y="2208615"/>
            <a:ext cx="3840740" cy="248769"/>
            <a:chOff x="2205713" y="2208615"/>
            <a:chExt cx="3840740" cy="248769"/>
          </a:xfrm>
        </p:grpSpPr>
        <p:sp>
          <p:nvSpPr>
            <p:cNvPr id="176" name="Rectangle 175">
              <a:extLst>
                <a:ext uri="{FF2B5EF4-FFF2-40B4-BE49-F238E27FC236}">
                  <a16:creationId xmlns:a16="http://schemas.microsoft.com/office/drawing/2014/main" id="{C107D701-D00C-18F7-90D6-618C7F25C3E1}"/>
                </a:ext>
              </a:extLst>
            </p:cNvPr>
            <p:cNvSpPr/>
            <p:nvPr/>
          </p:nvSpPr>
          <p:spPr bwMode="auto">
            <a:xfrm>
              <a:off x="2205713" y="2208615"/>
              <a:ext cx="56322" cy="56322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2EAF0DA3-D45A-7356-4530-3EF2E0DB9DFF}"/>
                </a:ext>
              </a:extLst>
            </p:cNvPr>
            <p:cNvSpPr/>
            <p:nvPr/>
          </p:nvSpPr>
          <p:spPr bwMode="auto">
            <a:xfrm>
              <a:off x="2431532" y="2221964"/>
              <a:ext cx="56322" cy="56322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8" name="Rectangle 177">
              <a:extLst>
                <a:ext uri="{FF2B5EF4-FFF2-40B4-BE49-F238E27FC236}">
                  <a16:creationId xmlns:a16="http://schemas.microsoft.com/office/drawing/2014/main" id="{93F1E2EE-BD62-88D9-6864-C8E2D2B02A3B}"/>
                </a:ext>
              </a:extLst>
            </p:cNvPr>
            <p:cNvSpPr/>
            <p:nvPr/>
          </p:nvSpPr>
          <p:spPr bwMode="auto">
            <a:xfrm>
              <a:off x="2659576" y="2246437"/>
              <a:ext cx="56322" cy="56322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9" name="Rectangle 178">
              <a:extLst>
                <a:ext uri="{FF2B5EF4-FFF2-40B4-BE49-F238E27FC236}">
                  <a16:creationId xmlns:a16="http://schemas.microsoft.com/office/drawing/2014/main" id="{9A766DBD-F299-AB44-0ED4-CE4CBDA3EBD1}"/>
                </a:ext>
              </a:extLst>
            </p:cNvPr>
            <p:cNvSpPr/>
            <p:nvPr/>
          </p:nvSpPr>
          <p:spPr bwMode="auto">
            <a:xfrm>
              <a:off x="2894294" y="2298720"/>
              <a:ext cx="56322" cy="56322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0" name="Rectangle 179">
              <a:extLst>
                <a:ext uri="{FF2B5EF4-FFF2-40B4-BE49-F238E27FC236}">
                  <a16:creationId xmlns:a16="http://schemas.microsoft.com/office/drawing/2014/main" id="{95EE45D5-4D6C-7EBF-7FB5-418DCB3B5CCF}"/>
                </a:ext>
              </a:extLst>
            </p:cNvPr>
            <p:cNvSpPr/>
            <p:nvPr/>
          </p:nvSpPr>
          <p:spPr bwMode="auto">
            <a:xfrm>
              <a:off x="3351494" y="2304282"/>
              <a:ext cx="56322" cy="56322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32E9EA19-FC89-14F1-CBFF-6E70FDDF7554}"/>
                </a:ext>
              </a:extLst>
            </p:cNvPr>
            <p:cNvSpPr/>
            <p:nvPr/>
          </p:nvSpPr>
          <p:spPr bwMode="auto">
            <a:xfrm>
              <a:off x="3809808" y="2339879"/>
              <a:ext cx="56322" cy="56322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2" name="Rectangle 181">
              <a:extLst>
                <a:ext uri="{FF2B5EF4-FFF2-40B4-BE49-F238E27FC236}">
                  <a16:creationId xmlns:a16="http://schemas.microsoft.com/office/drawing/2014/main" id="{B9DBED35-5498-324F-8A39-A0357A4AAE1E}"/>
                </a:ext>
              </a:extLst>
            </p:cNvPr>
            <p:cNvSpPr/>
            <p:nvPr/>
          </p:nvSpPr>
          <p:spPr bwMode="auto">
            <a:xfrm>
              <a:off x="4271458" y="2342104"/>
              <a:ext cx="56322" cy="56322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3" name="Rectangle 182">
              <a:extLst>
                <a:ext uri="{FF2B5EF4-FFF2-40B4-BE49-F238E27FC236}">
                  <a16:creationId xmlns:a16="http://schemas.microsoft.com/office/drawing/2014/main" id="{17F4F290-09E3-A388-8445-0D9E1C36302F}"/>
                </a:ext>
              </a:extLst>
            </p:cNvPr>
            <p:cNvSpPr/>
            <p:nvPr/>
          </p:nvSpPr>
          <p:spPr bwMode="auto">
            <a:xfrm>
              <a:off x="4721984" y="2347666"/>
              <a:ext cx="56322" cy="56322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4" name="Rectangle 183">
              <a:extLst>
                <a:ext uri="{FF2B5EF4-FFF2-40B4-BE49-F238E27FC236}">
                  <a16:creationId xmlns:a16="http://schemas.microsoft.com/office/drawing/2014/main" id="{8C5A8D58-0C76-5017-7E02-4B91619FCD7A}"/>
                </a:ext>
              </a:extLst>
            </p:cNvPr>
            <p:cNvSpPr/>
            <p:nvPr/>
          </p:nvSpPr>
          <p:spPr bwMode="auto">
            <a:xfrm>
              <a:off x="5185859" y="2401062"/>
              <a:ext cx="56322" cy="56322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5" name="Rectangle 184">
              <a:extLst>
                <a:ext uri="{FF2B5EF4-FFF2-40B4-BE49-F238E27FC236}">
                  <a16:creationId xmlns:a16="http://schemas.microsoft.com/office/drawing/2014/main" id="{4601E45E-1217-96A5-9D1A-C7A5BDBBCDEA}"/>
                </a:ext>
              </a:extLst>
            </p:cNvPr>
            <p:cNvSpPr/>
            <p:nvPr/>
          </p:nvSpPr>
          <p:spPr bwMode="auto">
            <a:xfrm>
              <a:off x="5650846" y="2366577"/>
              <a:ext cx="56322" cy="56322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90" name="Rectangle 189">
              <a:extLst>
                <a:ext uri="{FF2B5EF4-FFF2-40B4-BE49-F238E27FC236}">
                  <a16:creationId xmlns:a16="http://schemas.microsoft.com/office/drawing/2014/main" id="{2AC17E29-EC65-C7E3-C3FC-A8E28B8DD52C}"/>
                </a:ext>
              </a:extLst>
            </p:cNvPr>
            <p:cNvSpPr/>
            <p:nvPr/>
          </p:nvSpPr>
          <p:spPr bwMode="auto">
            <a:xfrm>
              <a:off x="5990131" y="2336542"/>
              <a:ext cx="56322" cy="56322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196" name="TextBox 195">
            <a:extLst>
              <a:ext uri="{FF2B5EF4-FFF2-40B4-BE49-F238E27FC236}">
                <a16:creationId xmlns:a16="http://schemas.microsoft.com/office/drawing/2014/main" id="{CEC2D524-0B29-426D-8D64-27435F40055A}"/>
              </a:ext>
            </a:extLst>
          </p:cNvPr>
          <p:cNvSpPr txBox="1"/>
          <p:nvPr/>
        </p:nvSpPr>
        <p:spPr bwMode="auto">
          <a:xfrm>
            <a:off x="5924046" y="2223196"/>
            <a:ext cx="42672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accent3"/>
                </a:solidFill>
                <a:latin typeface="Calibri" panose="020F0502020204030204" pitchFamily="34" charset="0"/>
              </a:rPr>
              <a:t>-2.2</a:t>
            </a: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4D5A76A7-F509-F0D4-4679-1A876710A236}"/>
              </a:ext>
            </a:extLst>
          </p:cNvPr>
          <p:cNvSpPr txBox="1"/>
          <p:nvPr/>
        </p:nvSpPr>
        <p:spPr bwMode="auto">
          <a:xfrm>
            <a:off x="5845906" y="3216057"/>
            <a:ext cx="50526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accent1"/>
                </a:solidFill>
                <a:latin typeface="Calibri" panose="020F0502020204030204" pitchFamily="34" charset="0"/>
              </a:rPr>
              <a:t>-13.6</a:t>
            </a: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7939013A-F29A-2D6A-5DF8-F5CEE216CC4D}"/>
              </a:ext>
            </a:extLst>
          </p:cNvPr>
          <p:cNvSpPr txBox="1"/>
          <p:nvPr/>
        </p:nvSpPr>
        <p:spPr bwMode="auto">
          <a:xfrm>
            <a:off x="3753534" y="2452980"/>
            <a:ext cx="67839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accent3"/>
                </a:solidFill>
                <a:latin typeface="Calibri" panose="020F0502020204030204" pitchFamily="34" charset="0"/>
              </a:rPr>
              <a:t>Placebo</a:t>
            </a: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E1C9FCE0-99FA-6ECE-F5DD-1E69C80F89BC}"/>
              </a:ext>
            </a:extLst>
          </p:cNvPr>
          <p:cNvSpPr txBox="1"/>
          <p:nvPr/>
        </p:nvSpPr>
        <p:spPr bwMode="auto">
          <a:xfrm>
            <a:off x="2854445" y="3330826"/>
            <a:ext cx="124752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accent1"/>
                </a:solidFill>
                <a:latin typeface="Calibri" panose="020F0502020204030204" pitchFamily="34" charset="0"/>
              </a:rPr>
              <a:t>Oral semaglutide</a:t>
            </a: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23384C99-A85E-AC3B-AFB4-FF28D91F9B2A}"/>
              </a:ext>
            </a:extLst>
          </p:cNvPr>
          <p:cNvSpPr txBox="1"/>
          <p:nvPr/>
        </p:nvSpPr>
        <p:spPr bwMode="auto">
          <a:xfrm>
            <a:off x="360190" y="4198009"/>
            <a:ext cx="163668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No. of Participants</a:t>
            </a: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4CBC505E-84A1-BC64-1A3D-1A2B0AD621FC}"/>
              </a:ext>
            </a:extLst>
          </p:cNvPr>
          <p:cNvSpPr txBox="1"/>
          <p:nvPr/>
        </p:nvSpPr>
        <p:spPr bwMode="auto">
          <a:xfrm>
            <a:off x="365065" y="4395268"/>
            <a:ext cx="59308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  <a:tabLst>
                <a:tab pos="1233488" algn="l"/>
                <a:tab pos="1484313" algn="l"/>
                <a:tab pos="1754188" algn="l"/>
                <a:tab pos="1985963" algn="l"/>
                <a:tab pos="2220913" algn="l"/>
                <a:tab pos="2681288" algn="l"/>
                <a:tab pos="3124200" algn="l"/>
                <a:tab pos="3576638" algn="l"/>
                <a:tab pos="4049713" algn="l"/>
                <a:tab pos="4521200" algn="l"/>
                <a:tab pos="4973638" algn="l"/>
                <a:tab pos="5275263" algn="l"/>
              </a:tabLst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Placebo	102	100	99	99	99	92	89	89	88	87	90	102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  <a:tabLst>
                <a:tab pos="1196975" algn="l"/>
                <a:tab pos="1452563" algn="l"/>
                <a:tab pos="1698625" algn="l"/>
                <a:tab pos="1938338" algn="l"/>
                <a:tab pos="2192338" algn="l"/>
                <a:tab pos="2622550" algn="l"/>
                <a:tab pos="3078163" algn="l"/>
                <a:tab pos="3524250" algn="l"/>
                <a:tab pos="3973513" algn="l"/>
                <a:tab pos="4440238" algn="l"/>
                <a:tab pos="4910138" algn="l"/>
                <a:tab pos="5275263" algn="l"/>
              </a:tabLst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Oral semaglutide	205	201	200	200	198	192	189	181	186	179	192	205</a:t>
            </a:r>
          </a:p>
        </p:txBody>
      </p: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DD7F6EF3-572F-7552-8C2C-368005C3F685}"/>
              </a:ext>
            </a:extLst>
          </p:cNvPr>
          <p:cNvGrpSpPr/>
          <p:nvPr/>
        </p:nvGrpSpPr>
        <p:grpSpPr>
          <a:xfrm>
            <a:off x="8066988" y="2298878"/>
            <a:ext cx="84841" cy="2106892"/>
            <a:chOff x="7925586" y="2298878"/>
            <a:chExt cx="226243" cy="2106892"/>
          </a:xfrm>
        </p:grpSpPr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37F2652A-1969-CA91-EA35-B3F6C727B11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925586" y="2298878"/>
              <a:ext cx="22624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A8CEEB98-D201-A3AE-FCB7-20670FAE086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925586" y="2720256"/>
              <a:ext cx="22624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937A5A3C-18D3-B1E6-0E32-52B1D21CFC8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925586" y="3141634"/>
              <a:ext cx="22624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B7C0984C-C89A-DFA2-381A-2CC58B6ABE7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925586" y="3563012"/>
              <a:ext cx="22624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88037C89-BE31-91CF-E60B-3B66D660CFB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925586" y="3984390"/>
              <a:ext cx="22624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E8D3D700-3EEF-0678-F7BC-66EB0819FCB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925586" y="4405770"/>
              <a:ext cx="22624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18" name="Group 217">
            <a:extLst>
              <a:ext uri="{FF2B5EF4-FFF2-40B4-BE49-F238E27FC236}">
                <a16:creationId xmlns:a16="http://schemas.microsoft.com/office/drawing/2014/main" id="{792C0953-D4E6-F32C-DC04-07422F17EA04}"/>
              </a:ext>
            </a:extLst>
          </p:cNvPr>
          <p:cNvGrpSpPr/>
          <p:nvPr/>
        </p:nvGrpSpPr>
        <p:grpSpPr>
          <a:xfrm>
            <a:off x="8545398" y="4409388"/>
            <a:ext cx="2458040" cy="63631"/>
            <a:chOff x="8545398" y="4409388"/>
            <a:chExt cx="2458040" cy="164969"/>
          </a:xfrm>
        </p:grpSpPr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69A46D20-E7CD-058B-D156-D1E0A5B0381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545398" y="4409388"/>
              <a:ext cx="0" cy="164969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3FE325FF-03D2-504B-BDB1-A54E185E6B0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364745" y="4409388"/>
              <a:ext cx="0" cy="164969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1545FB21-8F4E-2BFC-E321-FFC0F2654F8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184092" y="4409388"/>
              <a:ext cx="0" cy="164969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B17FA9A0-1351-4708-A510-107BFA49B3D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1003438" y="4409388"/>
              <a:ext cx="0" cy="164969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19" name="TextBox 218">
            <a:extLst>
              <a:ext uri="{FF2B5EF4-FFF2-40B4-BE49-F238E27FC236}">
                <a16:creationId xmlns:a16="http://schemas.microsoft.com/office/drawing/2014/main" id="{55320D2B-C2AD-60A2-0D06-5BB0F7429A7C}"/>
              </a:ext>
            </a:extLst>
          </p:cNvPr>
          <p:cNvSpPr txBox="1"/>
          <p:nvPr/>
        </p:nvSpPr>
        <p:spPr bwMode="auto">
          <a:xfrm>
            <a:off x="7584717" y="2137217"/>
            <a:ext cx="5600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100</a:t>
            </a:r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ADA991A8-0F82-9126-DCB8-3BB27884A502}"/>
              </a:ext>
            </a:extLst>
          </p:cNvPr>
          <p:cNvSpPr txBox="1"/>
          <p:nvPr/>
        </p:nvSpPr>
        <p:spPr bwMode="auto">
          <a:xfrm>
            <a:off x="7739915" y="2557416"/>
            <a:ext cx="40484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80</a:t>
            </a: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4F163A62-8F2D-CF3F-FA87-94BEA03F076A}"/>
              </a:ext>
            </a:extLst>
          </p:cNvPr>
          <p:cNvSpPr txBox="1"/>
          <p:nvPr/>
        </p:nvSpPr>
        <p:spPr bwMode="auto">
          <a:xfrm>
            <a:off x="7739915" y="2986984"/>
            <a:ext cx="4048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60</a:t>
            </a: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C894ADE9-A131-F6AE-67E0-5C012BDF711F}"/>
              </a:ext>
            </a:extLst>
          </p:cNvPr>
          <p:cNvSpPr txBox="1"/>
          <p:nvPr/>
        </p:nvSpPr>
        <p:spPr bwMode="auto">
          <a:xfrm>
            <a:off x="7741763" y="3409351"/>
            <a:ext cx="40299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40</a:t>
            </a: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B8E2F8F1-EEA8-3FCB-173F-20EAE486064E}"/>
              </a:ext>
            </a:extLst>
          </p:cNvPr>
          <p:cNvSpPr txBox="1"/>
          <p:nvPr/>
        </p:nvSpPr>
        <p:spPr bwMode="auto">
          <a:xfrm>
            <a:off x="7741763" y="3813489"/>
            <a:ext cx="40299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20</a:t>
            </a:r>
          </a:p>
        </p:txBody>
      </p:sp>
      <p:sp>
        <p:nvSpPr>
          <p:cNvPr id="224" name="TextBox 223">
            <a:extLst>
              <a:ext uri="{FF2B5EF4-FFF2-40B4-BE49-F238E27FC236}">
                <a16:creationId xmlns:a16="http://schemas.microsoft.com/office/drawing/2014/main" id="{7902456C-AAC8-BCF7-B126-2DC6D09F8AC8}"/>
              </a:ext>
            </a:extLst>
          </p:cNvPr>
          <p:cNvSpPr txBox="1"/>
          <p:nvPr/>
        </p:nvSpPr>
        <p:spPr bwMode="auto">
          <a:xfrm>
            <a:off x="7741763" y="4243057"/>
            <a:ext cx="40299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225" name="TextBox 224">
            <a:extLst>
              <a:ext uri="{FF2B5EF4-FFF2-40B4-BE49-F238E27FC236}">
                <a16:creationId xmlns:a16="http://schemas.microsoft.com/office/drawing/2014/main" id="{97B7E0A1-629B-4809-DFF0-6E15ADE1A03D}"/>
              </a:ext>
            </a:extLst>
          </p:cNvPr>
          <p:cNvSpPr txBox="1"/>
          <p:nvPr/>
        </p:nvSpPr>
        <p:spPr bwMode="auto">
          <a:xfrm>
            <a:off x="8325376" y="4415228"/>
            <a:ext cx="40299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≥5</a:t>
            </a:r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16DEF12D-025D-FB54-7877-B8CC0116214B}"/>
              </a:ext>
            </a:extLst>
          </p:cNvPr>
          <p:cNvSpPr txBox="1"/>
          <p:nvPr/>
        </p:nvSpPr>
        <p:spPr bwMode="auto">
          <a:xfrm>
            <a:off x="9087447" y="4415228"/>
            <a:ext cx="48312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≥10</a:t>
            </a:r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8B55C797-7D8C-AF17-4510-FA42E46F327B}"/>
              </a:ext>
            </a:extLst>
          </p:cNvPr>
          <p:cNvSpPr txBox="1"/>
          <p:nvPr/>
        </p:nvSpPr>
        <p:spPr bwMode="auto">
          <a:xfrm>
            <a:off x="9929646" y="4415228"/>
            <a:ext cx="48312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≥15</a:t>
            </a:r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E232D97A-6613-7FF3-11C0-4D6B2B1B4ED2}"/>
              </a:ext>
            </a:extLst>
          </p:cNvPr>
          <p:cNvSpPr txBox="1"/>
          <p:nvPr/>
        </p:nvSpPr>
        <p:spPr bwMode="auto">
          <a:xfrm>
            <a:off x="10742708" y="4415228"/>
            <a:ext cx="48312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≥20</a:t>
            </a:r>
          </a:p>
        </p:txBody>
      </p:sp>
      <p:sp>
        <p:nvSpPr>
          <p:cNvPr id="229" name="Rectangle 228">
            <a:extLst>
              <a:ext uri="{FF2B5EF4-FFF2-40B4-BE49-F238E27FC236}">
                <a16:creationId xmlns:a16="http://schemas.microsoft.com/office/drawing/2014/main" id="{C2F6CBAC-5FAA-E03D-F209-CE0A379F59EC}"/>
              </a:ext>
            </a:extLst>
          </p:cNvPr>
          <p:cNvSpPr/>
          <p:nvPr/>
        </p:nvSpPr>
        <p:spPr bwMode="auto">
          <a:xfrm>
            <a:off x="8215162" y="3749040"/>
            <a:ext cx="335280" cy="651309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30" name="Rectangle 229">
            <a:extLst>
              <a:ext uri="{FF2B5EF4-FFF2-40B4-BE49-F238E27FC236}">
                <a16:creationId xmlns:a16="http://schemas.microsoft.com/office/drawing/2014/main" id="{D8B86FB9-099D-17EF-39AC-E3BE88BFAE24}"/>
              </a:ext>
            </a:extLst>
          </p:cNvPr>
          <p:cNvSpPr/>
          <p:nvPr/>
        </p:nvSpPr>
        <p:spPr bwMode="auto">
          <a:xfrm>
            <a:off x="8552046" y="2736784"/>
            <a:ext cx="335280" cy="1663566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33" name="Rectangle 232">
            <a:extLst>
              <a:ext uri="{FF2B5EF4-FFF2-40B4-BE49-F238E27FC236}">
                <a16:creationId xmlns:a16="http://schemas.microsoft.com/office/drawing/2014/main" id="{ADD2E7F7-ACC9-EC95-BB4A-6FC44365B7FB}"/>
              </a:ext>
            </a:extLst>
          </p:cNvPr>
          <p:cNvSpPr/>
          <p:nvPr/>
        </p:nvSpPr>
        <p:spPr bwMode="auto">
          <a:xfrm>
            <a:off x="9027610" y="4111592"/>
            <a:ext cx="335280" cy="288757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34" name="Rectangle 233">
            <a:extLst>
              <a:ext uri="{FF2B5EF4-FFF2-40B4-BE49-F238E27FC236}">
                <a16:creationId xmlns:a16="http://schemas.microsoft.com/office/drawing/2014/main" id="{D453F028-1008-3F9A-0242-E3D613798E41}"/>
              </a:ext>
            </a:extLst>
          </p:cNvPr>
          <p:cNvSpPr/>
          <p:nvPr/>
        </p:nvSpPr>
        <p:spPr bwMode="auto">
          <a:xfrm>
            <a:off x="9364494" y="3072062"/>
            <a:ext cx="335280" cy="1328287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35" name="Rectangle 234">
            <a:extLst>
              <a:ext uri="{FF2B5EF4-FFF2-40B4-BE49-F238E27FC236}">
                <a16:creationId xmlns:a16="http://schemas.microsoft.com/office/drawing/2014/main" id="{2DB61A7D-2D97-DDAA-7578-4F9626AF3640}"/>
              </a:ext>
            </a:extLst>
          </p:cNvPr>
          <p:cNvSpPr/>
          <p:nvPr/>
        </p:nvSpPr>
        <p:spPr bwMode="auto">
          <a:xfrm>
            <a:off x="9848966" y="4284846"/>
            <a:ext cx="335280" cy="115503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36" name="Rectangle 235">
            <a:extLst>
              <a:ext uri="{FF2B5EF4-FFF2-40B4-BE49-F238E27FC236}">
                <a16:creationId xmlns:a16="http://schemas.microsoft.com/office/drawing/2014/main" id="{F263A8A0-4247-EA84-1C65-D823318285DF}"/>
              </a:ext>
            </a:extLst>
          </p:cNvPr>
          <p:cNvSpPr/>
          <p:nvPr/>
        </p:nvSpPr>
        <p:spPr bwMode="auto">
          <a:xfrm>
            <a:off x="10185850" y="3356008"/>
            <a:ext cx="335280" cy="1044341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37" name="Rectangle 236">
            <a:extLst>
              <a:ext uri="{FF2B5EF4-FFF2-40B4-BE49-F238E27FC236}">
                <a16:creationId xmlns:a16="http://schemas.microsoft.com/office/drawing/2014/main" id="{34ADA193-3386-E17A-4440-71C8169A8749}"/>
              </a:ext>
            </a:extLst>
          </p:cNvPr>
          <p:cNvSpPr/>
          <p:nvPr/>
        </p:nvSpPr>
        <p:spPr bwMode="auto">
          <a:xfrm>
            <a:off x="10670321" y="4349015"/>
            <a:ext cx="335280" cy="51334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38" name="Rectangle 237">
            <a:extLst>
              <a:ext uri="{FF2B5EF4-FFF2-40B4-BE49-F238E27FC236}">
                <a16:creationId xmlns:a16="http://schemas.microsoft.com/office/drawing/2014/main" id="{997F3A1A-75B9-D4E5-A8FE-F9189F3C3431}"/>
              </a:ext>
            </a:extLst>
          </p:cNvPr>
          <p:cNvSpPr/>
          <p:nvPr/>
        </p:nvSpPr>
        <p:spPr bwMode="auto">
          <a:xfrm>
            <a:off x="11007205" y="3781124"/>
            <a:ext cx="335280" cy="619225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02" name="Freeform: Shape 201">
            <a:extLst>
              <a:ext uri="{FF2B5EF4-FFF2-40B4-BE49-F238E27FC236}">
                <a16:creationId xmlns:a16="http://schemas.microsoft.com/office/drawing/2014/main" id="{F34B7956-6CE0-2263-6A0E-36952FFD8A3B}"/>
              </a:ext>
            </a:extLst>
          </p:cNvPr>
          <p:cNvSpPr/>
          <p:nvPr/>
        </p:nvSpPr>
        <p:spPr bwMode="auto">
          <a:xfrm>
            <a:off x="8144759" y="2286000"/>
            <a:ext cx="3254604" cy="2118675"/>
          </a:xfrm>
          <a:custGeom>
            <a:avLst/>
            <a:gdLst>
              <a:gd name="connsiteX0" fmla="*/ 0 w 3254604"/>
              <a:gd name="connsiteY0" fmla="*/ 0 h 2111605"/>
              <a:gd name="connsiteX1" fmla="*/ 0 w 3254604"/>
              <a:gd name="connsiteY1" fmla="*/ 2111605 h 2111605"/>
              <a:gd name="connsiteX2" fmla="*/ 3254604 w 3254604"/>
              <a:gd name="connsiteY2" fmla="*/ 2111605 h 2111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54604" h="2111605">
                <a:moveTo>
                  <a:pt x="0" y="0"/>
                </a:moveTo>
                <a:lnTo>
                  <a:pt x="0" y="2111605"/>
                </a:lnTo>
                <a:lnTo>
                  <a:pt x="3254604" y="2111605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98B2302C-02E5-AF68-E260-B4B958DA6826}"/>
              </a:ext>
            </a:extLst>
          </p:cNvPr>
          <p:cNvSpPr txBox="1"/>
          <p:nvPr/>
        </p:nvSpPr>
        <p:spPr bwMode="auto">
          <a:xfrm>
            <a:off x="8131237" y="3492897"/>
            <a:ext cx="5600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31.1</a:t>
            </a: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5304AFC4-A7A0-9A3B-56C7-88F3F9EEFE98}"/>
              </a:ext>
            </a:extLst>
          </p:cNvPr>
          <p:cNvSpPr txBox="1"/>
          <p:nvPr/>
        </p:nvSpPr>
        <p:spPr bwMode="auto">
          <a:xfrm>
            <a:off x="8448351" y="2466498"/>
            <a:ext cx="5600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79.2</a:t>
            </a: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C166E487-E9BB-FFE4-0BC3-F440A70D3C42}"/>
              </a:ext>
            </a:extLst>
          </p:cNvPr>
          <p:cNvSpPr txBox="1"/>
          <p:nvPr/>
        </p:nvSpPr>
        <p:spPr bwMode="auto">
          <a:xfrm>
            <a:off x="8935281" y="3851641"/>
            <a:ext cx="5600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14.4</a:t>
            </a:r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BB6D2188-0CFE-DDB8-0AEC-80072DA65196}"/>
              </a:ext>
            </a:extLst>
          </p:cNvPr>
          <p:cNvSpPr txBox="1"/>
          <p:nvPr/>
        </p:nvSpPr>
        <p:spPr bwMode="auto">
          <a:xfrm>
            <a:off x="9288924" y="2822408"/>
            <a:ext cx="5600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63.0</a:t>
            </a: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B984D627-5522-11E1-8106-AE9E65669DBF}"/>
              </a:ext>
            </a:extLst>
          </p:cNvPr>
          <p:cNvSpPr txBox="1"/>
          <p:nvPr/>
        </p:nvSpPr>
        <p:spPr bwMode="auto">
          <a:xfrm>
            <a:off x="10095464" y="3096057"/>
            <a:ext cx="5600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50.0</a:t>
            </a:r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4FC9C506-ED0B-5188-524E-A10B5ADDA499}"/>
              </a:ext>
            </a:extLst>
          </p:cNvPr>
          <p:cNvSpPr txBox="1"/>
          <p:nvPr/>
        </p:nvSpPr>
        <p:spPr bwMode="auto">
          <a:xfrm>
            <a:off x="9824469" y="4027544"/>
            <a:ext cx="42438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5.6</a:t>
            </a:r>
          </a:p>
        </p:txBody>
      </p:sp>
      <p:sp>
        <p:nvSpPr>
          <p:cNvPr id="246" name="TextBox 245">
            <a:extLst>
              <a:ext uri="{FF2B5EF4-FFF2-40B4-BE49-F238E27FC236}">
                <a16:creationId xmlns:a16="http://schemas.microsoft.com/office/drawing/2014/main" id="{49C24BD1-4E14-133C-823C-BB68D7F7FEF5}"/>
              </a:ext>
            </a:extLst>
          </p:cNvPr>
          <p:cNvSpPr txBox="1"/>
          <p:nvPr/>
        </p:nvSpPr>
        <p:spPr bwMode="auto">
          <a:xfrm>
            <a:off x="10622935" y="4098048"/>
            <a:ext cx="42438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3.3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E9D259D2-8874-489E-E166-A2DBFB67F708}"/>
              </a:ext>
            </a:extLst>
          </p:cNvPr>
          <p:cNvSpPr txBox="1"/>
          <p:nvPr/>
        </p:nvSpPr>
        <p:spPr bwMode="auto">
          <a:xfrm>
            <a:off x="10916238" y="3530320"/>
            <a:ext cx="51721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29.7</a:t>
            </a:r>
          </a:p>
        </p:txBody>
      </p:sp>
      <p:sp>
        <p:nvSpPr>
          <p:cNvPr id="249" name="TextBox 248">
            <a:extLst>
              <a:ext uri="{FF2B5EF4-FFF2-40B4-BE49-F238E27FC236}">
                <a16:creationId xmlns:a16="http://schemas.microsoft.com/office/drawing/2014/main" id="{9F899444-E548-9551-AB44-29BA744FDF77}"/>
              </a:ext>
            </a:extLst>
          </p:cNvPr>
          <p:cNvSpPr txBox="1"/>
          <p:nvPr/>
        </p:nvSpPr>
        <p:spPr bwMode="auto">
          <a:xfrm>
            <a:off x="8973573" y="2084329"/>
            <a:ext cx="76014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Placebo</a:t>
            </a:r>
          </a:p>
        </p:txBody>
      </p:sp>
      <p:sp>
        <p:nvSpPr>
          <p:cNvPr id="250" name="TextBox 249">
            <a:extLst>
              <a:ext uri="{FF2B5EF4-FFF2-40B4-BE49-F238E27FC236}">
                <a16:creationId xmlns:a16="http://schemas.microsoft.com/office/drawing/2014/main" id="{7605FD9B-390F-B9C5-EAE8-A5E1CD04EBD4}"/>
              </a:ext>
            </a:extLst>
          </p:cNvPr>
          <p:cNvSpPr txBox="1"/>
          <p:nvPr/>
        </p:nvSpPr>
        <p:spPr bwMode="auto">
          <a:xfrm>
            <a:off x="9959995" y="2084329"/>
            <a:ext cx="14393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Oral Semaglutide</a:t>
            </a:r>
          </a:p>
        </p:txBody>
      </p:sp>
      <p:sp>
        <p:nvSpPr>
          <p:cNvPr id="251" name="Rectangle 250">
            <a:extLst>
              <a:ext uri="{FF2B5EF4-FFF2-40B4-BE49-F238E27FC236}">
                <a16:creationId xmlns:a16="http://schemas.microsoft.com/office/drawing/2014/main" id="{20E51057-BBD1-CD6E-4F22-F4CC348CDF7E}"/>
              </a:ext>
            </a:extLst>
          </p:cNvPr>
          <p:cNvSpPr/>
          <p:nvPr/>
        </p:nvSpPr>
        <p:spPr bwMode="auto">
          <a:xfrm>
            <a:off x="9924152" y="2199063"/>
            <a:ext cx="87045" cy="87045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52" name="Rectangle 251">
            <a:extLst>
              <a:ext uri="{FF2B5EF4-FFF2-40B4-BE49-F238E27FC236}">
                <a16:creationId xmlns:a16="http://schemas.microsoft.com/office/drawing/2014/main" id="{88AFE024-B7AD-E737-BD61-14C639AFC70F}"/>
              </a:ext>
            </a:extLst>
          </p:cNvPr>
          <p:cNvSpPr/>
          <p:nvPr/>
        </p:nvSpPr>
        <p:spPr bwMode="auto">
          <a:xfrm>
            <a:off x="8918312" y="2199063"/>
            <a:ext cx="87045" cy="87045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04317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609830-970C-E650-54E7-85D1F6A20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E52E6-A7D8-745B-B777-BFAB5205D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OASIS 4: Improvements in Glycemic Parameters, CV Risk Factors, and Physical Function</a:t>
            </a:r>
          </a:p>
        </p:txBody>
      </p:sp>
      <p:sp>
        <p:nvSpPr>
          <p:cNvPr id="4" name="Text Box 11">
            <a:extLst>
              <a:ext uri="{FF2B5EF4-FFF2-40B4-BE49-F238E27FC236}">
                <a16:creationId xmlns:a16="http://schemas.microsoft.com/office/drawing/2014/main" id="{7A4FE2F5-DEAA-4FF3-15ED-74D8C0F8B0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6210079"/>
            <a:ext cx="937990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Rubino. ObesityWeek 2025. Abstr 026. Rubino. ObesityWeek 2025. Abstr 111. Plotkin. ObesityWeek 2025. Abstr 334. prnewswire.com/news-releases/fda-accepts-filing-application-for-oral-semaglutide-25-mg-which-if-approved-would-be-the-first-oral-glp-1-treatment-for-obesity-302445232.html.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E089C9E2-DACD-E140-F18B-9B68037B44CA}"/>
              </a:ext>
            </a:extLst>
          </p:cNvPr>
          <p:cNvSpPr txBox="1">
            <a:spLocks/>
          </p:cNvSpPr>
          <p:nvPr/>
        </p:nvSpPr>
        <p:spPr bwMode="auto">
          <a:xfrm>
            <a:off x="461224" y="2418363"/>
            <a:ext cx="5720125" cy="489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sz="1800" kern="0" dirty="0"/>
              <a:t>Patients With Prediabetes Achieving Normoglycemia</a:t>
            </a:r>
          </a:p>
        </p:txBody>
      </p:sp>
      <p:sp>
        <p:nvSpPr>
          <p:cNvPr id="18" name="Content Placeholder 5">
            <a:extLst>
              <a:ext uri="{FF2B5EF4-FFF2-40B4-BE49-F238E27FC236}">
                <a16:creationId xmlns:a16="http://schemas.microsoft.com/office/drawing/2014/main" id="{D2FC550C-18B8-0576-3977-297707611763}"/>
              </a:ext>
            </a:extLst>
          </p:cNvPr>
          <p:cNvSpPr txBox="1">
            <a:spLocks/>
          </p:cNvSpPr>
          <p:nvPr/>
        </p:nvSpPr>
        <p:spPr bwMode="auto">
          <a:xfrm>
            <a:off x="7191965" y="2465889"/>
            <a:ext cx="3926626" cy="489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sz="1800" kern="0" dirty="0"/>
              <a:t>Patients Achieving Meaningful Change in Physical Function</a:t>
            </a:r>
          </a:p>
        </p:txBody>
      </p:sp>
      <p:sp>
        <p:nvSpPr>
          <p:cNvPr id="19" name="Content Placeholder 5">
            <a:extLst>
              <a:ext uri="{FF2B5EF4-FFF2-40B4-BE49-F238E27FC236}">
                <a16:creationId xmlns:a16="http://schemas.microsoft.com/office/drawing/2014/main" id="{871EE2B4-E584-FF97-E3EE-13335F45E962}"/>
              </a:ext>
            </a:extLst>
          </p:cNvPr>
          <p:cNvSpPr txBox="1">
            <a:spLocks/>
          </p:cNvSpPr>
          <p:nvPr/>
        </p:nvSpPr>
        <p:spPr bwMode="auto">
          <a:xfrm>
            <a:off x="6175303" y="1394600"/>
            <a:ext cx="5691158" cy="62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1600" b="0" kern="0" dirty="0"/>
              <a:t>More patients achieved meaningful change in IWQOL-Lite-CT physical function score with oral semaglutide vs placebo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54C48A6-9DA6-0BA8-BA0F-CBD37CF65222}"/>
              </a:ext>
            </a:extLst>
          </p:cNvPr>
          <p:cNvGrpSpPr/>
          <p:nvPr/>
        </p:nvGrpSpPr>
        <p:grpSpPr>
          <a:xfrm>
            <a:off x="190303" y="2828697"/>
            <a:ext cx="6034408" cy="2386216"/>
            <a:chOff x="190303" y="2374213"/>
            <a:chExt cx="6034408" cy="2386216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1C75163D-CC9A-0F24-6878-2A22E4F44935}"/>
                </a:ext>
              </a:extLst>
            </p:cNvPr>
            <p:cNvGrpSpPr/>
            <p:nvPr/>
          </p:nvGrpSpPr>
          <p:grpSpPr>
            <a:xfrm>
              <a:off x="2627016" y="2986322"/>
              <a:ext cx="68849" cy="1209159"/>
              <a:chOff x="2441986" y="2986322"/>
              <a:chExt cx="253880" cy="1209159"/>
            </a:xfrm>
          </p:grpSpPr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B97E489B-8C50-A59F-A4DC-306B61CDCA34}"/>
                  </a:ext>
                </a:extLst>
              </p:cNvPr>
              <p:cNvCxnSpPr/>
              <p:nvPr/>
            </p:nvCxnSpPr>
            <p:spPr bwMode="auto">
              <a:xfrm>
                <a:off x="2441986" y="2986322"/>
                <a:ext cx="25388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48A66C4C-1714-E26B-47D0-2369A6A26CFE}"/>
                  </a:ext>
                </a:extLst>
              </p:cNvPr>
              <p:cNvCxnSpPr/>
              <p:nvPr/>
            </p:nvCxnSpPr>
            <p:spPr bwMode="auto">
              <a:xfrm>
                <a:off x="2441986" y="3228154"/>
                <a:ext cx="25388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1A450FEB-D0F4-76EC-CC26-A8688A115A3C}"/>
                  </a:ext>
                </a:extLst>
              </p:cNvPr>
              <p:cNvCxnSpPr/>
              <p:nvPr/>
            </p:nvCxnSpPr>
            <p:spPr bwMode="auto">
              <a:xfrm>
                <a:off x="2441986" y="3469986"/>
                <a:ext cx="25388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0FDD9A89-18DA-FD1F-C841-F1539080939E}"/>
                  </a:ext>
                </a:extLst>
              </p:cNvPr>
              <p:cNvCxnSpPr/>
              <p:nvPr/>
            </p:nvCxnSpPr>
            <p:spPr bwMode="auto">
              <a:xfrm>
                <a:off x="2441986" y="3711818"/>
                <a:ext cx="25388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637B9588-DA6B-BFF6-B3EF-06D124D4C42E}"/>
                  </a:ext>
                </a:extLst>
              </p:cNvPr>
              <p:cNvCxnSpPr/>
              <p:nvPr/>
            </p:nvCxnSpPr>
            <p:spPr bwMode="auto">
              <a:xfrm>
                <a:off x="2441986" y="3953650"/>
                <a:ext cx="25388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15254B82-744E-69DA-C737-C6F36190BA4F}"/>
                  </a:ext>
                </a:extLst>
              </p:cNvPr>
              <p:cNvCxnSpPr/>
              <p:nvPr/>
            </p:nvCxnSpPr>
            <p:spPr bwMode="auto">
              <a:xfrm>
                <a:off x="2441986" y="4195481"/>
                <a:ext cx="25388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0ABABFC5-187E-E572-6B46-6F8E871EEA9E}"/>
                </a:ext>
              </a:extLst>
            </p:cNvPr>
            <p:cNvGrpSpPr/>
            <p:nvPr/>
          </p:nvGrpSpPr>
          <p:grpSpPr>
            <a:xfrm>
              <a:off x="2689412" y="4196127"/>
              <a:ext cx="3268174" cy="66053"/>
              <a:chOff x="2689412" y="4196127"/>
              <a:chExt cx="3268174" cy="151253"/>
            </a:xfrm>
          </p:grpSpPr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16F7B06B-EAA3-3616-FD28-1E667657FB5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689412" y="4196127"/>
                <a:ext cx="0" cy="151253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5EB76ADE-0016-B8A0-0E78-D99E6453D90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3778803" y="4196127"/>
                <a:ext cx="0" cy="151253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89359DF0-53DE-ADA0-48E0-83FC1915584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68194" y="4196127"/>
                <a:ext cx="0" cy="151253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DCCAB90A-7677-7724-307F-946AE7F61CA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957586" y="4196127"/>
                <a:ext cx="0" cy="151253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2DD210C-9140-4A14-5B8E-9567AA2576A7}"/>
                </a:ext>
              </a:extLst>
            </p:cNvPr>
            <p:cNvSpPr txBox="1"/>
            <p:nvPr/>
          </p:nvSpPr>
          <p:spPr bwMode="auto">
            <a:xfrm rot="16200000">
              <a:off x="1148711" y="3241390"/>
              <a:ext cx="174696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</a:rPr>
                <a:t>Proportion of Participants, % (n)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F0A1EEF-61B1-A2E0-36A5-CBBB3B22432B}"/>
                </a:ext>
              </a:extLst>
            </p:cNvPr>
            <p:cNvSpPr txBox="1"/>
            <p:nvPr/>
          </p:nvSpPr>
          <p:spPr bwMode="auto">
            <a:xfrm>
              <a:off x="2230583" y="2828298"/>
              <a:ext cx="47249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100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B5F810D-C4D9-D858-F8BA-CB55807877AA}"/>
                </a:ext>
              </a:extLst>
            </p:cNvPr>
            <p:cNvSpPr txBox="1"/>
            <p:nvPr/>
          </p:nvSpPr>
          <p:spPr bwMode="auto">
            <a:xfrm>
              <a:off x="2230583" y="3072763"/>
              <a:ext cx="47249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80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2AE1F66-2F58-60F1-6326-4D0A69AF831E}"/>
                </a:ext>
              </a:extLst>
            </p:cNvPr>
            <p:cNvSpPr txBox="1"/>
            <p:nvPr/>
          </p:nvSpPr>
          <p:spPr bwMode="auto">
            <a:xfrm>
              <a:off x="2230583" y="3317413"/>
              <a:ext cx="47249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60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9A115FB-FB78-0005-EEC4-AEC6066AFACB}"/>
                </a:ext>
              </a:extLst>
            </p:cNvPr>
            <p:cNvSpPr txBox="1"/>
            <p:nvPr/>
          </p:nvSpPr>
          <p:spPr bwMode="auto">
            <a:xfrm>
              <a:off x="2230583" y="3554424"/>
              <a:ext cx="47249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40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9A7D4EE-9432-85CA-1321-9CC813D29271}"/>
                </a:ext>
              </a:extLst>
            </p:cNvPr>
            <p:cNvSpPr txBox="1"/>
            <p:nvPr/>
          </p:nvSpPr>
          <p:spPr bwMode="auto">
            <a:xfrm>
              <a:off x="2230583" y="3790785"/>
              <a:ext cx="47249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20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B81184F-8598-2480-E322-3159B1F70A51}"/>
                </a:ext>
              </a:extLst>
            </p:cNvPr>
            <p:cNvSpPr txBox="1"/>
            <p:nvPr/>
          </p:nvSpPr>
          <p:spPr bwMode="auto">
            <a:xfrm>
              <a:off x="2418319" y="4021856"/>
              <a:ext cx="28475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0</a:t>
              </a:r>
            </a:p>
          </p:txBody>
        </p: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1E70925F-69E4-70E1-1ED2-1C1216EA4AC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805744" y="2527433"/>
              <a:ext cx="0" cy="1666247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7230993-9AE3-3FB1-3D7F-A2A5385F001E}"/>
                </a:ext>
              </a:extLst>
            </p:cNvPr>
            <p:cNvSpPr txBox="1"/>
            <p:nvPr/>
          </p:nvSpPr>
          <p:spPr bwMode="auto">
            <a:xfrm>
              <a:off x="190303" y="4206373"/>
              <a:ext cx="2921199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1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No. of participants with prediabetes at baseline: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729D618-0310-8554-B1DD-E8C06EFF02E4}"/>
                </a:ext>
              </a:extLst>
            </p:cNvPr>
            <p:cNvSpPr txBox="1"/>
            <p:nvPr/>
          </p:nvSpPr>
          <p:spPr bwMode="auto">
            <a:xfrm>
              <a:off x="2942149" y="4206602"/>
              <a:ext cx="3181534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  <a:tabLst>
                  <a:tab pos="325438" algn="l"/>
                  <a:tab pos="1006475" algn="l"/>
                  <a:tab pos="1441450" algn="l"/>
                  <a:tab pos="2108200" algn="l"/>
                  <a:tab pos="2520950" algn="l"/>
                </a:tabLst>
              </a:pPr>
              <a:r>
                <a:rPr lang="en-US" sz="11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90	39	50	38	40	</a:t>
              </a:r>
              <a:r>
                <a:rPr lang="en-US" sz="1100" b="0" dirty="0">
                  <a:solidFill>
                    <a:srgbClr val="FF0000"/>
                  </a:solidFill>
                  <a:latin typeface="Calibri" panose="020F0502020204030204" pitchFamily="34" charset="0"/>
                </a:rPr>
                <a:t>1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FEF64185-4854-F283-7033-BD8587F4062A}"/>
                </a:ext>
              </a:extLst>
            </p:cNvPr>
            <p:cNvSpPr/>
            <p:nvPr/>
          </p:nvSpPr>
          <p:spPr bwMode="auto">
            <a:xfrm>
              <a:off x="2865549" y="3334018"/>
              <a:ext cx="362219" cy="862886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B2DEDB76-E63C-2BA5-8EB6-6E02023069B6}"/>
                </a:ext>
              </a:extLst>
            </p:cNvPr>
            <p:cNvSpPr/>
            <p:nvPr/>
          </p:nvSpPr>
          <p:spPr bwMode="auto">
            <a:xfrm>
              <a:off x="3227767" y="3794438"/>
              <a:ext cx="362219" cy="394416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C2A9977E-E68C-86E3-272E-1EE2801470F8}"/>
                </a:ext>
              </a:extLst>
            </p:cNvPr>
            <p:cNvSpPr/>
            <p:nvPr/>
          </p:nvSpPr>
          <p:spPr bwMode="auto">
            <a:xfrm>
              <a:off x="3960253" y="3541690"/>
              <a:ext cx="362219" cy="655214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CDC58A4-B1B1-A538-0E01-D3BDA45D6700}"/>
                </a:ext>
              </a:extLst>
            </p:cNvPr>
            <p:cNvSpPr/>
            <p:nvPr/>
          </p:nvSpPr>
          <p:spPr bwMode="auto">
            <a:xfrm>
              <a:off x="4322471" y="3813756"/>
              <a:ext cx="362219" cy="375098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D038ADEF-BC4E-96A7-89E9-391BD6B5AC50}"/>
                </a:ext>
              </a:extLst>
            </p:cNvPr>
            <p:cNvSpPr/>
            <p:nvPr/>
          </p:nvSpPr>
          <p:spPr bwMode="auto">
            <a:xfrm>
              <a:off x="5053347" y="3076441"/>
              <a:ext cx="362219" cy="1120463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F4CE9583-C334-7601-8730-07C0DB58C35D}"/>
                </a:ext>
              </a:extLst>
            </p:cNvPr>
            <p:cNvSpPr/>
            <p:nvPr/>
          </p:nvSpPr>
          <p:spPr bwMode="auto">
            <a:xfrm>
              <a:off x="5415565" y="2989508"/>
              <a:ext cx="362219" cy="1199346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29B19F1-D5C1-C817-0F73-8092696BA17F}"/>
                </a:ext>
              </a:extLst>
            </p:cNvPr>
            <p:cNvSpPr txBox="1"/>
            <p:nvPr/>
          </p:nvSpPr>
          <p:spPr bwMode="auto">
            <a:xfrm>
              <a:off x="2768958" y="2445046"/>
              <a:ext cx="1056116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Overall population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A187EC4-A87A-9463-692A-816D3BFB5F46}"/>
                </a:ext>
              </a:extLst>
            </p:cNvPr>
            <p:cNvSpPr txBox="1"/>
            <p:nvPr/>
          </p:nvSpPr>
          <p:spPr bwMode="auto">
            <a:xfrm>
              <a:off x="3779951" y="2436997"/>
              <a:ext cx="1093094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&lt;15% </a:t>
              </a:r>
              <a:br>
                <a:rPr 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weight reduction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F6CD5902-2D1D-B69F-CE30-15BB5F7D2EA8}"/>
                </a:ext>
              </a:extLst>
            </p:cNvPr>
            <p:cNvSpPr txBox="1"/>
            <p:nvPr/>
          </p:nvSpPr>
          <p:spPr bwMode="auto">
            <a:xfrm>
              <a:off x="4658913" y="2374213"/>
              <a:ext cx="156579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≥15% </a:t>
              </a:r>
              <a:br>
                <a:rPr 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weight reduction</a:t>
              </a: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7875F337-A4E8-CCF2-1B06-6AD449F885EC}"/>
                </a:ext>
              </a:extLst>
            </p:cNvPr>
            <p:cNvSpPr/>
            <p:nvPr/>
          </p:nvSpPr>
          <p:spPr bwMode="auto">
            <a:xfrm>
              <a:off x="2689412" y="2971263"/>
              <a:ext cx="3283234" cy="1224222"/>
            </a:xfrm>
            <a:custGeom>
              <a:avLst/>
              <a:gdLst>
                <a:gd name="connsiteX0" fmla="*/ 0 w 3261718"/>
                <a:gd name="connsiteY0" fmla="*/ 0 h 1211311"/>
                <a:gd name="connsiteX1" fmla="*/ 0 w 3261718"/>
                <a:gd name="connsiteY1" fmla="*/ 1211311 h 1211311"/>
                <a:gd name="connsiteX2" fmla="*/ 3261718 w 3261718"/>
                <a:gd name="connsiteY2" fmla="*/ 1211311 h 1211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61718" h="1211311">
                  <a:moveTo>
                    <a:pt x="0" y="0"/>
                  </a:moveTo>
                  <a:lnTo>
                    <a:pt x="0" y="1211311"/>
                  </a:lnTo>
                  <a:lnTo>
                    <a:pt x="3261718" y="1211311"/>
                  </a:lnTo>
                </a:path>
              </a:pathLst>
            </a:custGeom>
            <a:noFill/>
            <a:ln w="28575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869D652C-11C4-ADCE-B0B9-F879238F688B}"/>
                </a:ext>
              </a:extLst>
            </p:cNvPr>
            <p:cNvSpPr/>
            <p:nvPr/>
          </p:nvSpPr>
          <p:spPr bwMode="auto">
            <a:xfrm>
              <a:off x="2284924" y="2482727"/>
              <a:ext cx="1511222" cy="1773027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5B6981D-673F-DE5C-7151-F582AFC6CF92}"/>
                </a:ext>
              </a:extLst>
            </p:cNvPr>
            <p:cNvSpPr txBox="1"/>
            <p:nvPr/>
          </p:nvSpPr>
          <p:spPr bwMode="auto">
            <a:xfrm>
              <a:off x="2658496" y="3058932"/>
              <a:ext cx="78982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71.1 (64)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0891628-3873-B178-E1F8-ADBB39949535}"/>
                </a:ext>
              </a:extLst>
            </p:cNvPr>
            <p:cNvSpPr txBox="1"/>
            <p:nvPr/>
          </p:nvSpPr>
          <p:spPr bwMode="auto">
            <a:xfrm>
              <a:off x="3095304" y="3540394"/>
              <a:ext cx="78982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33.3 (13)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ED64D33-0ED3-CF92-0DF6-85D2B08132AA}"/>
                </a:ext>
              </a:extLst>
            </p:cNvPr>
            <p:cNvSpPr txBox="1"/>
            <p:nvPr/>
          </p:nvSpPr>
          <p:spPr bwMode="auto">
            <a:xfrm>
              <a:off x="3758525" y="3291692"/>
              <a:ext cx="78982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54.0 (27)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533B4696-A03D-237B-B9EE-8B396FE1AF7F}"/>
                </a:ext>
              </a:extLst>
            </p:cNvPr>
            <p:cNvSpPr txBox="1"/>
            <p:nvPr/>
          </p:nvSpPr>
          <p:spPr bwMode="auto">
            <a:xfrm>
              <a:off x="4198259" y="3577774"/>
              <a:ext cx="78982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31.6 (12)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AAC299DA-E110-6372-DD19-FBE1A4C941D0}"/>
                </a:ext>
              </a:extLst>
            </p:cNvPr>
            <p:cNvSpPr txBox="1"/>
            <p:nvPr/>
          </p:nvSpPr>
          <p:spPr bwMode="auto">
            <a:xfrm>
              <a:off x="4697497" y="2849585"/>
              <a:ext cx="78982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92.5 (37)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EB28D48-470C-0D96-0E29-FB5F2FFF2AEF}"/>
                </a:ext>
              </a:extLst>
            </p:cNvPr>
            <p:cNvSpPr txBox="1"/>
            <p:nvPr/>
          </p:nvSpPr>
          <p:spPr bwMode="auto">
            <a:xfrm>
              <a:off x="5149771" y="2748063"/>
              <a:ext cx="78982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b="0" dirty="0">
                  <a:solidFill>
                    <a:srgbClr val="FF0000"/>
                  </a:solidFill>
                  <a:latin typeface="Calibri" panose="020F0502020204030204" pitchFamily="34" charset="0"/>
                </a:rPr>
                <a:t>100 (1)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FACA20BB-A0DB-303F-279C-4798E8CCB329}"/>
                </a:ext>
              </a:extLst>
            </p:cNvPr>
            <p:cNvSpPr txBox="1"/>
            <p:nvPr/>
          </p:nvSpPr>
          <p:spPr bwMode="auto">
            <a:xfrm>
              <a:off x="2326337" y="4452652"/>
              <a:ext cx="194135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Oral semaglutide 25 mg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05C568F-F90C-30D7-CF15-DA12832C302D}"/>
                </a:ext>
              </a:extLst>
            </p:cNvPr>
            <p:cNvSpPr txBox="1"/>
            <p:nvPr/>
          </p:nvSpPr>
          <p:spPr bwMode="auto">
            <a:xfrm>
              <a:off x="4548347" y="4441853"/>
              <a:ext cx="80436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Placebo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50CD947C-1A3C-037D-277E-228B5CDE1AE9}"/>
                </a:ext>
              </a:extLst>
            </p:cNvPr>
            <p:cNvSpPr/>
            <p:nvPr/>
          </p:nvSpPr>
          <p:spPr bwMode="auto">
            <a:xfrm>
              <a:off x="2264507" y="4553491"/>
              <a:ext cx="109415" cy="109415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9373E36B-F361-1242-DF94-84228BA9BAA6}"/>
                </a:ext>
              </a:extLst>
            </p:cNvPr>
            <p:cNvSpPr/>
            <p:nvPr/>
          </p:nvSpPr>
          <p:spPr bwMode="auto">
            <a:xfrm>
              <a:off x="4493845" y="4553491"/>
              <a:ext cx="109415" cy="109415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D52CF4F6-B535-CAA9-C664-9CEE358A21AB}"/>
              </a:ext>
            </a:extLst>
          </p:cNvPr>
          <p:cNvGrpSpPr/>
          <p:nvPr/>
        </p:nvGrpSpPr>
        <p:grpSpPr>
          <a:xfrm>
            <a:off x="6334807" y="3220589"/>
            <a:ext cx="5538578" cy="1890603"/>
            <a:chOff x="6334807" y="2527433"/>
            <a:chExt cx="5538578" cy="1890603"/>
          </a:xfrm>
        </p:grpSpPr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0B4F33CE-7EC1-976E-3507-16C87F6E20B6}"/>
                </a:ext>
              </a:extLst>
            </p:cNvPr>
            <p:cNvCxnSpPr/>
            <p:nvPr/>
          </p:nvCxnSpPr>
          <p:spPr bwMode="auto">
            <a:xfrm>
              <a:off x="8204058" y="2574623"/>
              <a:ext cx="0" cy="1381817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5FA787A4-8042-05B8-2445-222E407FE81D}"/>
                </a:ext>
              </a:extLst>
            </p:cNvPr>
            <p:cNvSpPr txBox="1"/>
            <p:nvPr/>
          </p:nvSpPr>
          <p:spPr bwMode="auto">
            <a:xfrm>
              <a:off x="6334807" y="2556215"/>
              <a:ext cx="1966307" cy="391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  <a:spcBef>
                  <a:spcPts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Participants with poor physical function at baseline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20827E75-838E-C9CE-43D2-46A067931EF0}"/>
                </a:ext>
              </a:extLst>
            </p:cNvPr>
            <p:cNvSpPr txBox="1"/>
            <p:nvPr/>
          </p:nvSpPr>
          <p:spPr bwMode="auto">
            <a:xfrm>
              <a:off x="8177482" y="2556215"/>
              <a:ext cx="1686800" cy="539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  <a:spcBef>
                  <a:spcPts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BMI ≥40 kg/m</a:t>
              </a:r>
              <a:r>
                <a:rPr lang="en-US" sz="1200" b="0" baseline="30000" dirty="0">
                  <a:solidFill>
                    <a:schemeClr val="bg1"/>
                  </a:solidFill>
                  <a:latin typeface="Calibri" panose="020F0502020204030204" pitchFamily="34" charset="0"/>
                </a:rPr>
                <a:t>2</a:t>
              </a:r>
              <a:r>
                <a:rPr lang="en-US" sz="12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 with normal physical function at baseline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DA8610BC-28B6-1D99-2BCB-5A6D2EE1DDC4}"/>
                </a:ext>
              </a:extLst>
            </p:cNvPr>
            <p:cNvSpPr txBox="1"/>
            <p:nvPr/>
          </p:nvSpPr>
          <p:spPr bwMode="auto">
            <a:xfrm>
              <a:off x="9864282" y="2556215"/>
              <a:ext cx="2009103" cy="2437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  <a:spcBef>
                  <a:spcPts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Overall OASIS 4 population</a:t>
              </a:r>
            </a:p>
          </p:txBody>
        </p:sp>
        <p:sp>
          <p:nvSpPr>
            <p:cNvPr id="73" name="Arrow: Pentagon 72">
              <a:extLst>
                <a:ext uri="{FF2B5EF4-FFF2-40B4-BE49-F238E27FC236}">
                  <a16:creationId xmlns:a16="http://schemas.microsoft.com/office/drawing/2014/main" id="{3B9A97E5-ACA1-2D68-163E-DD95B88832C8}"/>
                </a:ext>
              </a:extLst>
            </p:cNvPr>
            <p:cNvSpPr/>
            <p:nvPr/>
          </p:nvSpPr>
          <p:spPr bwMode="auto">
            <a:xfrm rot="16200000">
              <a:off x="6446777" y="3088568"/>
              <a:ext cx="1017119" cy="719728"/>
            </a:xfrm>
            <a:prstGeom prst="homePlate">
              <a:avLst>
                <a:gd name="adj" fmla="val 29772"/>
              </a:avLst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4" name="Arrow: Pentagon 73">
              <a:extLst>
                <a:ext uri="{FF2B5EF4-FFF2-40B4-BE49-F238E27FC236}">
                  <a16:creationId xmlns:a16="http://schemas.microsoft.com/office/drawing/2014/main" id="{8AAFF836-DDC4-294E-6338-D1BABE1C4741}"/>
                </a:ext>
              </a:extLst>
            </p:cNvPr>
            <p:cNvSpPr/>
            <p:nvPr/>
          </p:nvSpPr>
          <p:spPr bwMode="auto">
            <a:xfrm rot="16200000">
              <a:off x="7472285" y="3319722"/>
              <a:ext cx="554811" cy="719728"/>
            </a:xfrm>
            <a:prstGeom prst="homePlate">
              <a:avLst>
                <a:gd name="adj" fmla="val 19644"/>
              </a:avLst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5" name="Arrow: Pentagon 74">
              <a:extLst>
                <a:ext uri="{FF2B5EF4-FFF2-40B4-BE49-F238E27FC236}">
                  <a16:creationId xmlns:a16="http://schemas.microsoft.com/office/drawing/2014/main" id="{C5DF454E-F56D-3917-615F-107E45BC2EAC}"/>
                </a:ext>
              </a:extLst>
            </p:cNvPr>
            <p:cNvSpPr/>
            <p:nvPr/>
          </p:nvSpPr>
          <p:spPr bwMode="auto">
            <a:xfrm rot="16200000">
              <a:off x="8262806" y="3185627"/>
              <a:ext cx="823001" cy="719728"/>
            </a:xfrm>
            <a:prstGeom prst="homePlate">
              <a:avLst>
                <a:gd name="adj" fmla="val 23739"/>
              </a:avLst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6" name="Arrow: Pentagon 75">
              <a:extLst>
                <a:ext uri="{FF2B5EF4-FFF2-40B4-BE49-F238E27FC236}">
                  <a16:creationId xmlns:a16="http://schemas.microsoft.com/office/drawing/2014/main" id="{80B17FAB-07D4-C13A-F596-D3DA7791D8F4}"/>
                </a:ext>
              </a:extLst>
            </p:cNvPr>
            <p:cNvSpPr/>
            <p:nvPr/>
          </p:nvSpPr>
          <p:spPr bwMode="auto">
            <a:xfrm rot="16200000">
              <a:off x="9302363" y="3430829"/>
              <a:ext cx="332596" cy="719728"/>
            </a:xfrm>
            <a:prstGeom prst="homePlate">
              <a:avLst>
                <a:gd name="adj" fmla="val 19644"/>
              </a:avLst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7" name="Arrow: Pentagon 76">
              <a:extLst>
                <a:ext uri="{FF2B5EF4-FFF2-40B4-BE49-F238E27FC236}">
                  <a16:creationId xmlns:a16="http://schemas.microsoft.com/office/drawing/2014/main" id="{B5BB4B0D-0DE4-BE24-F330-1DD82EECD939}"/>
                </a:ext>
              </a:extLst>
            </p:cNvPr>
            <p:cNvSpPr/>
            <p:nvPr/>
          </p:nvSpPr>
          <p:spPr bwMode="auto">
            <a:xfrm rot="16200000">
              <a:off x="10031584" y="3237988"/>
              <a:ext cx="718279" cy="719728"/>
            </a:xfrm>
            <a:prstGeom prst="homePlate">
              <a:avLst>
                <a:gd name="adj" fmla="val 21605"/>
              </a:avLst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8" name="Arrow: Pentagon 77">
              <a:extLst>
                <a:ext uri="{FF2B5EF4-FFF2-40B4-BE49-F238E27FC236}">
                  <a16:creationId xmlns:a16="http://schemas.microsoft.com/office/drawing/2014/main" id="{F6CFE2AC-D9F4-E4F7-43D4-3D526BAF97AC}"/>
                </a:ext>
              </a:extLst>
            </p:cNvPr>
            <p:cNvSpPr/>
            <p:nvPr/>
          </p:nvSpPr>
          <p:spPr bwMode="auto">
            <a:xfrm rot="16200000">
              <a:off x="10960034" y="3372083"/>
              <a:ext cx="450088" cy="719728"/>
            </a:xfrm>
            <a:prstGeom prst="homePlate">
              <a:avLst>
                <a:gd name="adj" fmla="val 21346"/>
              </a:avLst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26F9E327-2048-EAC2-5E4E-9F2A239BBE9A}"/>
                </a:ext>
              </a:extLst>
            </p:cNvPr>
            <p:cNvSpPr txBox="1"/>
            <p:nvPr/>
          </p:nvSpPr>
          <p:spPr bwMode="auto">
            <a:xfrm>
              <a:off x="6652403" y="3349111"/>
              <a:ext cx="63190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l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dirty="0">
                  <a:latin typeface="Calibri" panose="020F0502020204030204" pitchFamily="34" charset="0"/>
                </a:rPr>
                <a:t>77.3%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D755E9F-A750-AE88-B998-224FE09E7D41}"/>
                </a:ext>
              </a:extLst>
            </p:cNvPr>
            <p:cNvSpPr txBox="1"/>
            <p:nvPr/>
          </p:nvSpPr>
          <p:spPr bwMode="auto">
            <a:xfrm>
              <a:off x="7437818" y="3575245"/>
              <a:ext cx="63190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l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dirty="0">
                  <a:latin typeface="Calibri" panose="020F0502020204030204" pitchFamily="34" charset="0"/>
                </a:rPr>
                <a:t>42.9%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6DC604F9-7FF0-AFBF-6B26-0C4966144CAF}"/>
                </a:ext>
              </a:extLst>
            </p:cNvPr>
            <p:cNvSpPr txBox="1"/>
            <p:nvPr/>
          </p:nvSpPr>
          <p:spPr bwMode="auto">
            <a:xfrm>
              <a:off x="8363954" y="3349111"/>
              <a:ext cx="63190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l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dirty="0">
                  <a:latin typeface="Calibri" panose="020F0502020204030204" pitchFamily="34" charset="0"/>
                </a:rPr>
                <a:t>63.2%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3201B79F-F9AC-7A9A-75F7-7EF1CCEA4A12}"/>
                </a:ext>
              </a:extLst>
            </p:cNvPr>
            <p:cNvSpPr txBox="1"/>
            <p:nvPr/>
          </p:nvSpPr>
          <p:spPr bwMode="auto">
            <a:xfrm>
              <a:off x="9155278" y="3657325"/>
              <a:ext cx="63190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l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dirty="0">
                  <a:latin typeface="Calibri" panose="020F0502020204030204" pitchFamily="34" charset="0"/>
                </a:rPr>
                <a:t>25.0%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655BBABF-38B3-CD4B-79CD-509F43191344}"/>
                </a:ext>
              </a:extLst>
            </p:cNvPr>
            <p:cNvSpPr txBox="1"/>
            <p:nvPr/>
          </p:nvSpPr>
          <p:spPr bwMode="auto">
            <a:xfrm>
              <a:off x="10080929" y="3471301"/>
              <a:ext cx="63190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l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dirty="0">
                  <a:latin typeface="Calibri" panose="020F0502020204030204" pitchFamily="34" charset="0"/>
                </a:rPr>
                <a:t>55.3%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E4E18E9E-2CF9-1FC5-F3D2-EBF25BEB58E6}"/>
                </a:ext>
              </a:extLst>
            </p:cNvPr>
            <p:cNvSpPr txBox="1"/>
            <p:nvPr/>
          </p:nvSpPr>
          <p:spPr bwMode="auto">
            <a:xfrm>
              <a:off x="10887479" y="3611572"/>
              <a:ext cx="63190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l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dirty="0">
                  <a:latin typeface="Calibri" panose="020F0502020204030204" pitchFamily="34" charset="0"/>
                </a:rPr>
                <a:t>34.8%</a:t>
              </a:r>
            </a:p>
          </p:txBody>
        </p: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1B4C704C-5586-5F27-BCE2-E1314C3EBF28}"/>
                </a:ext>
              </a:extLst>
            </p:cNvPr>
            <p:cNvCxnSpPr/>
            <p:nvPr/>
          </p:nvCxnSpPr>
          <p:spPr bwMode="auto">
            <a:xfrm>
              <a:off x="9920474" y="2574623"/>
              <a:ext cx="0" cy="1381817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08F77FE0-50CB-2E29-25B0-473A1E9ED866}"/>
                </a:ext>
              </a:extLst>
            </p:cNvPr>
            <p:cNvCxnSpPr/>
            <p:nvPr/>
          </p:nvCxnSpPr>
          <p:spPr bwMode="auto">
            <a:xfrm>
              <a:off x="6479980" y="3961312"/>
              <a:ext cx="5159464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CEA0F796-8846-7343-C70B-3AE5377AC7AE}"/>
                </a:ext>
              </a:extLst>
            </p:cNvPr>
            <p:cNvSpPr txBox="1"/>
            <p:nvPr/>
          </p:nvSpPr>
          <p:spPr bwMode="auto">
            <a:xfrm>
              <a:off x="7750209" y="4110259"/>
              <a:ext cx="194135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Oral semaglutide 25 mg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12CA1479-B3DC-DDC9-27A6-03D822B52042}"/>
                </a:ext>
              </a:extLst>
            </p:cNvPr>
            <p:cNvSpPr txBox="1"/>
            <p:nvPr/>
          </p:nvSpPr>
          <p:spPr bwMode="auto">
            <a:xfrm>
              <a:off x="9972219" y="4099460"/>
              <a:ext cx="80436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Placebo</a:t>
              </a:r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0C1FE795-E642-BAC3-A35E-999A2061E0D9}"/>
                </a:ext>
              </a:extLst>
            </p:cNvPr>
            <p:cNvSpPr/>
            <p:nvPr/>
          </p:nvSpPr>
          <p:spPr bwMode="auto">
            <a:xfrm>
              <a:off x="7688379" y="4211098"/>
              <a:ext cx="109415" cy="109415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E5AD6DB1-F081-F473-EFA8-F875532902FA}"/>
                </a:ext>
              </a:extLst>
            </p:cNvPr>
            <p:cNvSpPr/>
            <p:nvPr/>
          </p:nvSpPr>
          <p:spPr bwMode="auto">
            <a:xfrm>
              <a:off x="9917717" y="4211098"/>
              <a:ext cx="109415" cy="109415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8C264C65-B594-E2FD-0969-B1FCEA9365EF}"/>
                </a:ext>
              </a:extLst>
            </p:cNvPr>
            <p:cNvSpPr/>
            <p:nvPr/>
          </p:nvSpPr>
          <p:spPr bwMode="auto">
            <a:xfrm>
              <a:off x="6427049" y="2527433"/>
              <a:ext cx="1774843" cy="1542975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61" name="Content Placeholder 5">
            <a:extLst>
              <a:ext uri="{FF2B5EF4-FFF2-40B4-BE49-F238E27FC236}">
                <a16:creationId xmlns:a16="http://schemas.microsoft.com/office/drawing/2014/main" id="{14D2F24C-B30B-B548-4D9E-C24024A47E24}"/>
              </a:ext>
            </a:extLst>
          </p:cNvPr>
          <p:cNvSpPr txBox="1">
            <a:spLocks/>
          </p:cNvSpPr>
          <p:nvPr/>
        </p:nvSpPr>
        <p:spPr bwMode="auto">
          <a:xfrm>
            <a:off x="414338" y="5291885"/>
            <a:ext cx="11512930" cy="893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0" kern="0" dirty="0"/>
              <a:t>Comparable effects on weight, cardiometabolic markers, and physical function QoL score with oral semaglutide 25 mg and SC semaglutide 2.4 mg via indirect comparison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0" i="1" kern="0" dirty="0"/>
              <a:t>FDA submission for oral semaglutide 25 mg was accepted May 2, 2025</a:t>
            </a:r>
          </a:p>
        </p:txBody>
      </p:sp>
      <p:sp>
        <p:nvSpPr>
          <p:cNvPr id="62" name="Content Placeholder 5">
            <a:extLst>
              <a:ext uri="{FF2B5EF4-FFF2-40B4-BE49-F238E27FC236}">
                <a16:creationId xmlns:a16="http://schemas.microsoft.com/office/drawing/2014/main" id="{8D4DD741-9846-556B-E34E-C588DC5E5D1F}"/>
              </a:ext>
            </a:extLst>
          </p:cNvPr>
          <p:cNvSpPr txBox="1">
            <a:spLocks/>
          </p:cNvSpPr>
          <p:nvPr/>
        </p:nvSpPr>
        <p:spPr bwMode="auto">
          <a:xfrm>
            <a:off x="414338" y="1394600"/>
            <a:ext cx="5681662" cy="489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1600" b="0" kern="0" dirty="0"/>
              <a:t>More patients with prediabetes reached normoglycemia with oral semaglutide vs placebo at 64 wk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1600" b="0" kern="0" dirty="0"/>
              <a:t>A1C, hsCRP, and TG also significantly improved with oral semaglutide vs placebo</a:t>
            </a:r>
          </a:p>
        </p:txBody>
      </p:sp>
    </p:spTree>
    <p:extLst>
      <p:ext uri="{BB962C8B-B14F-4D97-AF65-F5344CB8AC3E}">
        <p14:creationId xmlns:p14="http://schemas.microsoft.com/office/powerpoint/2010/main" val="33093088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6110A220-92F4-4770-96E4-EE8D0CE02C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ATTAIN-1: Oral Small-Molecule GLP-1 RA Orforglipron in Patients With Overweight or Obesity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795AB1-69D3-8F7F-4BAB-C1BCFF96AB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US" sz="2000" dirty="0"/>
              <a:t>International, double-blind, randomized phase III trial</a:t>
            </a:r>
          </a:p>
          <a:p>
            <a:pPr>
              <a:spcBef>
                <a:spcPts val="0"/>
              </a:spcBef>
            </a:pPr>
            <a:endParaRPr lang="en-US" sz="2000" dirty="0"/>
          </a:p>
          <a:p>
            <a:pPr>
              <a:spcBef>
                <a:spcPts val="0"/>
              </a:spcBef>
            </a:pPr>
            <a:endParaRPr lang="en-US" sz="2000" dirty="0"/>
          </a:p>
          <a:p>
            <a:pPr>
              <a:spcBef>
                <a:spcPts val="0"/>
              </a:spcBef>
            </a:pPr>
            <a:endParaRPr lang="en-US" sz="2000" dirty="0"/>
          </a:p>
          <a:p>
            <a:pPr>
              <a:spcBef>
                <a:spcPts val="0"/>
              </a:spcBef>
            </a:pPr>
            <a:endParaRPr lang="en-US" sz="2000" dirty="0"/>
          </a:p>
          <a:p>
            <a:pPr marL="0" indent="0">
              <a:spcBef>
                <a:spcPts val="0"/>
              </a:spcBef>
              <a:buNone/>
            </a:pPr>
            <a:br>
              <a:rPr lang="en-US" sz="2000" dirty="0"/>
            </a:br>
            <a:br>
              <a:rPr lang="en-US" sz="2000" dirty="0"/>
            </a:br>
            <a:endParaRPr lang="en-US" sz="2000" dirty="0"/>
          </a:p>
          <a:p>
            <a:pPr marL="0" indent="0">
              <a:spcBef>
                <a:spcPts val="0"/>
              </a:spcBef>
              <a:buNone/>
            </a:pPr>
            <a:endParaRPr lang="en-US" sz="2000" dirty="0"/>
          </a:p>
          <a:p>
            <a:pPr marL="0" indent="0">
              <a:spcBef>
                <a:spcPts val="0"/>
              </a:spcBef>
              <a:buNone/>
            </a:pPr>
            <a:endParaRPr lang="en-US" sz="2000" dirty="0"/>
          </a:p>
          <a:p>
            <a:pPr marL="0" indent="0">
              <a:spcBef>
                <a:spcPts val="0"/>
              </a:spcBef>
              <a:buNone/>
            </a:pPr>
            <a:endParaRPr lang="en-US" sz="2000" dirty="0"/>
          </a:p>
          <a:p>
            <a:pPr>
              <a:spcBef>
                <a:spcPts val="0"/>
              </a:spcBef>
            </a:pPr>
            <a:r>
              <a:rPr lang="en-US" sz="2000" b="1" dirty="0"/>
              <a:t>Primary endpoint: </a:t>
            </a:r>
            <a:r>
              <a:rPr lang="en-US" sz="2000" dirty="0"/>
              <a:t>change in body weight at 72 </a:t>
            </a:r>
            <a:r>
              <a:rPr lang="en-US" sz="2000" dirty="0" err="1"/>
              <a:t>wk</a:t>
            </a:r>
            <a:endParaRPr lang="en-US" sz="2000" dirty="0"/>
          </a:p>
          <a:p>
            <a:pPr>
              <a:spcBef>
                <a:spcPts val="0"/>
              </a:spcBef>
            </a:pPr>
            <a:r>
              <a:rPr lang="en-US" sz="2000" b="1" dirty="0"/>
              <a:t>Key secondary endpoints: </a:t>
            </a:r>
            <a:r>
              <a:rPr lang="en-US" sz="2000" dirty="0"/>
              <a:t>patients achieving ≥5%, ≥10%, ≥15%, or ≥20% weight loss and change in waist circumference, blood pressure, non–HDL-C, triglycerides, and A1C at 72 </a:t>
            </a:r>
            <a:r>
              <a:rPr lang="en-US" sz="2000" dirty="0" err="1"/>
              <a:t>wk</a:t>
            </a:r>
            <a:r>
              <a:rPr lang="en-US" sz="2000" dirty="0"/>
              <a:t> </a:t>
            </a:r>
          </a:p>
        </p:txBody>
      </p:sp>
      <p:sp>
        <p:nvSpPr>
          <p:cNvPr id="20484" name="Text Box 23">
            <a:extLst>
              <a:ext uri="{FF2B5EF4-FFF2-40B4-BE49-F238E27FC236}">
                <a16:creationId xmlns:a16="http://schemas.microsoft.com/office/drawing/2014/main" id="{64FE162B-3EC3-45F7-BE70-11BF0B9D4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496" y="2374342"/>
            <a:ext cx="2697326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GB" altLang="en-US" sz="1800" b="0" dirty="0">
                <a:solidFill>
                  <a:schemeClr val="bg1"/>
                </a:solidFill>
                <a:latin typeface="Calibri" panose="020F0502020204030204" pitchFamily="34" charset="0"/>
              </a:rPr>
              <a:t>Adults with obesity (BMI: ≥30 kg/m</a:t>
            </a:r>
            <a:r>
              <a:rPr lang="en-GB" altLang="en-US" sz="1800" b="0" baseline="30000" dirty="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  <a:r>
              <a:rPr lang="en-GB" altLang="en-US" sz="1800" b="0" dirty="0">
                <a:solidFill>
                  <a:schemeClr val="bg1"/>
                </a:solidFill>
                <a:latin typeface="Calibri" panose="020F0502020204030204" pitchFamily="34" charset="0"/>
              </a:rPr>
              <a:t>) or overweight (≥27 kg/m</a:t>
            </a:r>
            <a:r>
              <a:rPr lang="en-GB" altLang="en-US" sz="1800" b="0" baseline="30000" dirty="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  <a:r>
              <a:rPr lang="en-GB" altLang="en-US" sz="1800" b="0" dirty="0">
                <a:solidFill>
                  <a:schemeClr val="bg1"/>
                </a:solidFill>
                <a:latin typeface="Calibri" panose="020F0502020204030204" pitchFamily="34" charset="0"/>
              </a:rPr>
              <a:t>) plus ≥1 weight-related comorbidity; </a:t>
            </a:r>
            <a:r>
              <a:rPr lang="en-US" altLang="en-US" sz="1800" b="0" dirty="0">
                <a:solidFill>
                  <a:schemeClr val="bg1"/>
                </a:solidFill>
                <a:latin typeface="Calibri" panose="020F0502020204030204" pitchFamily="34" charset="0"/>
              </a:rPr>
              <a:t>history of ≥1 unsuccessful, self-reported dietary effort to lose weight</a:t>
            </a:r>
            <a:r>
              <a:rPr lang="en-GB" altLang="en-US" sz="1800" b="0" dirty="0">
                <a:solidFill>
                  <a:schemeClr val="bg1"/>
                </a:solidFill>
                <a:latin typeface="Calibri" panose="020F0502020204030204" pitchFamily="34" charset="0"/>
              </a:rPr>
              <a:t>; </a:t>
            </a:r>
            <a:r>
              <a:rPr lang="en-GB" altLang="en-US" sz="1800" dirty="0">
                <a:solidFill>
                  <a:schemeClr val="bg1"/>
                </a:solidFill>
                <a:latin typeface="Calibri" panose="020F0502020204030204" pitchFamily="34" charset="0"/>
              </a:rPr>
              <a:t>no diabetes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GB" altLang="en-US" sz="1800" b="0" dirty="0">
                <a:solidFill>
                  <a:schemeClr val="bg1"/>
                </a:solidFill>
                <a:latin typeface="Calibri" panose="020F0502020204030204" pitchFamily="34" charset="0"/>
              </a:rPr>
              <a:t>(N = 3127)</a:t>
            </a:r>
            <a:endParaRPr lang="en-US" altLang="en-US" sz="1800" b="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" name="Rectangle 24">
            <a:extLst>
              <a:ext uri="{FF2B5EF4-FFF2-40B4-BE49-F238E27FC236}">
                <a16:creationId xmlns:a16="http://schemas.microsoft.com/office/drawing/2014/main" id="{51AF4565-EC2F-431E-A6C1-EF15E2D4E4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4669" y="2221857"/>
            <a:ext cx="3790950" cy="613276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defRPr/>
            </a:pPr>
            <a:r>
              <a:rPr lang="en-US" dirty="0">
                <a:latin typeface="Calibri" panose="020F0502020204030204" pitchFamily="34" charset="0"/>
                <a:cs typeface="Arial" charset="0"/>
              </a:rPr>
              <a:t>Orforglipron </a:t>
            </a:r>
            <a:r>
              <a:rPr lang="en-US" b="0" dirty="0">
                <a:latin typeface="Calibri" panose="020F0502020204030204" pitchFamily="34" charset="0"/>
                <a:cs typeface="Arial" charset="0"/>
              </a:rPr>
              <a:t>6 mg PO QD for 72 </a:t>
            </a:r>
            <a:r>
              <a:rPr lang="en-US" b="0" dirty="0" err="1">
                <a:latin typeface="Calibri" panose="020F0502020204030204" pitchFamily="34" charset="0"/>
                <a:cs typeface="Arial" charset="0"/>
              </a:rPr>
              <a:t>wk</a:t>
            </a:r>
            <a:r>
              <a:rPr lang="en-US" b="0" dirty="0">
                <a:latin typeface="Calibri" panose="020F0502020204030204" pitchFamily="34" charset="0"/>
                <a:cs typeface="Arial" charset="0"/>
              </a:rPr>
              <a:t>*</a:t>
            </a:r>
          </a:p>
          <a:p>
            <a:pPr algn="ctr">
              <a:defRPr/>
            </a:pPr>
            <a:r>
              <a:rPr lang="en-US" b="0" dirty="0">
                <a:latin typeface="Calibri" panose="020F0502020204030204" pitchFamily="34" charset="0"/>
                <a:cs typeface="Arial" charset="0"/>
              </a:rPr>
              <a:t>(n = 723)</a:t>
            </a:r>
          </a:p>
        </p:txBody>
      </p:sp>
      <p:sp>
        <p:nvSpPr>
          <p:cNvPr id="20490" name="Text Box 29">
            <a:extLst>
              <a:ext uri="{FF2B5EF4-FFF2-40B4-BE49-F238E27FC236}">
                <a16:creationId xmlns:a16="http://schemas.microsoft.com/office/drawing/2014/main" id="{7A83957F-52CF-47B4-9BA9-B8E7AE9499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2711" y="2266965"/>
            <a:ext cx="2666324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tabLst>
                <a:tab pos="114300" algn="l"/>
              </a:tabLst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tabLst>
                <a:tab pos="114300" algn="l"/>
              </a:tabLst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tabLst>
                <a:tab pos="114300" algn="l"/>
              </a:tabLst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tabLst>
                <a:tab pos="114300" algn="l"/>
              </a:tabLst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tabLst>
                <a:tab pos="114300" algn="l"/>
              </a:tabLst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tabLst>
                <a:tab pos="114300" algn="l"/>
              </a:tabLst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tabLst>
                <a:tab pos="114300" algn="l"/>
              </a:tabLst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tabLst>
                <a:tab pos="114300" algn="l"/>
              </a:tabLst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tabLst>
                <a:tab pos="114300" algn="l"/>
              </a:tabLst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800" b="0" i="1" dirty="0">
                <a:solidFill>
                  <a:schemeClr val="bg1"/>
                </a:solidFill>
                <a:latin typeface="Calibri" panose="020F0502020204030204" pitchFamily="34" charset="0"/>
              </a:rPr>
              <a:t>Patients with baseline normoglycemia had an off-drug safety follow-up period for 2 </a:t>
            </a:r>
            <a:r>
              <a:rPr lang="en-US" altLang="en-US" sz="1800" b="0" i="1" dirty="0" err="1">
                <a:solidFill>
                  <a:schemeClr val="bg1"/>
                </a:solidFill>
                <a:latin typeface="Calibri" panose="020F0502020204030204" pitchFamily="34" charset="0"/>
              </a:rPr>
              <a:t>wk</a:t>
            </a:r>
            <a:r>
              <a:rPr lang="en-US" altLang="en-US" sz="1800" b="0" i="1" dirty="0">
                <a:solidFill>
                  <a:schemeClr val="bg1"/>
                </a:solidFill>
                <a:latin typeface="Calibri" panose="020F0502020204030204" pitchFamily="34" charset="0"/>
              </a:rPr>
              <a:t> after treatment; those with baseline prediabetes continued their assigned treatment for an additional 2 yr</a:t>
            </a:r>
          </a:p>
        </p:txBody>
      </p:sp>
      <p:sp>
        <p:nvSpPr>
          <p:cNvPr id="20491" name="Line 30">
            <a:extLst>
              <a:ext uri="{FF2B5EF4-FFF2-40B4-BE49-F238E27FC236}">
                <a16:creationId xmlns:a16="http://schemas.microsoft.com/office/drawing/2014/main" id="{D623F409-4E5D-4D89-A755-225144BB0FEC}"/>
              </a:ext>
            </a:extLst>
          </p:cNvPr>
          <p:cNvSpPr>
            <a:spLocks noChangeShapeType="1"/>
          </p:cNvSpPr>
          <p:nvPr/>
        </p:nvSpPr>
        <p:spPr bwMode="auto">
          <a:xfrm rot="16200000">
            <a:off x="8211418" y="2947538"/>
            <a:ext cx="0" cy="47625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0493" name="Line 32">
            <a:extLst>
              <a:ext uri="{FF2B5EF4-FFF2-40B4-BE49-F238E27FC236}">
                <a16:creationId xmlns:a16="http://schemas.microsoft.com/office/drawing/2014/main" id="{60E1E584-705B-4376-990B-CEAF91451E0D}"/>
              </a:ext>
            </a:extLst>
          </p:cNvPr>
          <p:cNvSpPr>
            <a:spLocks noChangeShapeType="1"/>
          </p:cNvSpPr>
          <p:nvPr/>
        </p:nvSpPr>
        <p:spPr bwMode="auto">
          <a:xfrm>
            <a:off x="7957418" y="2489593"/>
            <a:ext cx="479425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7" name="Text Box 11">
            <a:extLst>
              <a:ext uri="{FF2B5EF4-FFF2-40B4-BE49-F238E27FC236}">
                <a16:creationId xmlns:a16="http://schemas.microsoft.com/office/drawing/2014/main" id="{AC95E117-F366-63FA-3355-CE77EE19C8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659" y="6372713"/>
            <a:ext cx="835603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>
                <a:solidFill>
                  <a:srgbClr val="455560"/>
                </a:solidFill>
                <a:latin typeface="Calibri"/>
                <a:cs typeface="Arial"/>
              </a:rPr>
              <a:t>NCT05869903. Wharton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. NEJM. 2025;393:1796.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/>
              <a:ea typeface="Calibri"/>
              <a:cs typeface="Arial"/>
            </a:endParaRPr>
          </a:p>
        </p:txBody>
      </p:sp>
      <p:sp>
        <p:nvSpPr>
          <p:cNvPr id="9" name="Line 53">
            <a:extLst>
              <a:ext uri="{FF2B5EF4-FFF2-40B4-BE49-F238E27FC236}">
                <a16:creationId xmlns:a16="http://schemas.microsoft.com/office/drawing/2014/main" id="{085503A5-3B96-9B63-D7C3-9B1BC1BBE181}"/>
              </a:ext>
            </a:extLst>
          </p:cNvPr>
          <p:cNvSpPr>
            <a:spLocks noChangeShapeType="1"/>
          </p:cNvSpPr>
          <p:nvPr/>
        </p:nvSpPr>
        <p:spPr bwMode="auto">
          <a:xfrm>
            <a:off x="3412595" y="4165826"/>
            <a:ext cx="622300" cy="35083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Line 54">
            <a:extLst>
              <a:ext uri="{FF2B5EF4-FFF2-40B4-BE49-F238E27FC236}">
                <a16:creationId xmlns:a16="http://schemas.microsoft.com/office/drawing/2014/main" id="{A8F5500D-1B72-9EAA-AD2B-F928241AF77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12822" y="2600030"/>
            <a:ext cx="622300" cy="347662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Rectangle 24">
            <a:extLst>
              <a:ext uri="{FF2B5EF4-FFF2-40B4-BE49-F238E27FC236}">
                <a16:creationId xmlns:a16="http://schemas.microsoft.com/office/drawing/2014/main" id="{C4F33F1A-59E1-AA8E-BDBD-D47A2FC81B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4669" y="2915228"/>
            <a:ext cx="3790950" cy="613276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defRPr/>
            </a:pPr>
            <a:r>
              <a:rPr lang="en-US" dirty="0">
                <a:latin typeface="Calibri" panose="020F0502020204030204" pitchFamily="34" charset="0"/>
                <a:cs typeface="Arial" charset="0"/>
              </a:rPr>
              <a:t>Orforglipron </a:t>
            </a:r>
            <a:r>
              <a:rPr lang="en-US" b="0" dirty="0">
                <a:latin typeface="Calibri" panose="020F0502020204030204" pitchFamily="34" charset="0"/>
                <a:cs typeface="Arial" charset="0"/>
              </a:rPr>
              <a:t>12 mg PO QD for 72 </a:t>
            </a:r>
            <a:r>
              <a:rPr lang="en-US" b="0" dirty="0" err="1">
                <a:latin typeface="Calibri" panose="020F0502020204030204" pitchFamily="34" charset="0"/>
                <a:cs typeface="Arial" charset="0"/>
              </a:rPr>
              <a:t>wk</a:t>
            </a:r>
            <a:r>
              <a:rPr lang="en-US" b="0" dirty="0">
                <a:latin typeface="Calibri" panose="020F0502020204030204" pitchFamily="34" charset="0"/>
                <a:cs typeface="Arial" charset="0"/>
              </a:rPr>
              <a:t>*</a:t>
            </a:r>
          </a:p>
          <a:p>
            <a:pPr algn="ctr">
              <a:defRPr/>
            </a:pPr>
            <a:r>
              <a:rPr lang="en-US" b="0" dirty="0">
                <a:latin typeface="Calibri" panose="020F0502020204030204" pitchFamily="34" charset="0"/>
                <a:cs typeface="Arial" charset="0"/>
              </a:rPr>
              <a:t>(n = 725)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521B82F-B3F4-77F1-0328-67741C99CD63}"/>
              </a:ext>
            </a:extLst>
          </p:cNvPr>
          <p:cNvSpPr txBox="1"/>
          <p:nvPr/>
        </p:nvSpPr>
        <p:spPr bwMode="auto">
          <a:xfrm>
            <a:off x="1770496" y="1917947"/>
            <a:ext cx="368531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i="1" dirty="0">
                <a:solidFill>
                  <a:schemeClr val="bg1"/>
                </a:solidFill>
                <a:latin typeface="Calibri" panose="020F0502020204030204" pitchFamily="34" charset="0"/>
              </a:rPr>
              <a:t>Stratified by country, sex, and prediabetes status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D847972-9B63-CCC4-1838-F4F244E86F46}"/>
              </a:ext>
            </a:extLst>
          </p:cNvPr>
          <p:cNvCxnSpPr/>
          <p:nvPr/>
        </p:nvCxnSpPr>
        <p:spPr bwMode="auto">
          <a:xfrm>
            <a:off x="3613151" y="2325206"/>
            <a:ext cx="10821" cy="378429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15" name="Rectangle 24">
            <a:extLst>
              <a:ext uri="{FF2B5EF4-FFF2-40B4-BE49-F238E27FC236}">
                <a16:creationId xmlns:a16="http://schemas.microsoft.com/office/drawing/2014/main" id="{97091561-0ABE-3274-F850-090ABC3928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4669" y="3608599"/>
            <a:ext cx="3790950" cy="6132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defRPr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Arial" charset="0"/>
              </a:rPr>
              <a:t>Orforglipron </a:t>
            </a: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  <a:cs typeface="Arial" charset="0"/>
              </a:rPr>
              <a:t>36 mg PO QD for 72 </a:t>
            </a:r>
            <a:r>
              <a:rPr lang="en-US" b="0" dirty="0" err="1">
                <a:solidFill>
                  <a:schemeClr val="bg1"/>
                </a:solidFill>
                <a:latin typeface="Calibri" panose="020F0502020204030204" pitchFamily="34" charset="0"/>
                <a:cs typeface="Arial" charset="0"/>
              </a:rPr>
              <a:t>wk</a:t>
            </a: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  <a:cs typeface="Arial" charset="0"/>
              </a:rPr>
              <a:t>*</a:t>
            </a:r>
          </a:p>
          <a:p>
            <a:pPr algn="ctr">
              <a:defRPr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  <a:cs typeface="Arial" charset="0"/>
              </a:rPr>
              <a:t>(n = 730)</a:t>
            </a:r>
          </a:p>
        </p:txBody>
      </p:sp>
      <p:sp>
        <p:nvSpPr>
          <p:cNvPr id="16" name="Rectangle 24">
            <a:extLst>
              <a:ext uri="{FF2B5EF4-FFF2-40B4-BE49-F238E27FC236}">
                <a16:creationId xmlns:a16="http://schemas.microsoft.com/office/drawing/2014/main" id="{2713914F-75AD-563C-1968-12BB06F55F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4669" y="4301970"/>
            <a:ext cx="3790950" cy="613276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defRPr/>
            </a:pPr>
            <a:r>
              <a:rPr lang="en-US" dirty="0">
                <a:latin typeface="Calibri" panose="020F0502020204030204" pitchFamily="34" charset="0"/>
                <a:cs typeface="Arial" charset="0"/>
              </a:rPr>
              <a:t>Placebo</a:t>
            </a:r>
            <a:r>
              <a:rPr lang="en-US" b="0" dirty="0">
                <a:latin typeface="Calibri" panose="020F0502020204030204" pitchFamily="34" charset="0"/>
                <a:cs typeface="Arial" charset="0"/>
              </a:rPr>
              <a:t>*</a:t>
            </a:r>
          </a:p>
          <a:p>
            <a:pPr algn="ctr">
              <a:defRPr/>
            </a:pPr>
            <a:r>
              <a:rPr lang="en-US" b="0" dirty="0">
                <a:latin typeface="Calibri" panose="020F0502020204030204" pitchFamily="34" charset="0"/>
                <a:cs typeface="Arial" charset="0"/>
              </a:rPr>
              <a:t>(n = 949)</a:t>
            </a:r>
          </a:p>
        </p:txBody>
      </p:sp>
      <p:sp>
        <p:nvSpPr>
          <p:cNvPr id="17" name="Line 53">
            <a:extLst>
              <a:ext uri="{FF2B5EF4-FFF2-40B4-BE49-F238E27FC236}">
                <a16:creationId xmlns:a16="http://schemas.microsoft.com/office/drawing/2014/main" id="{6E3223AC-6C83-46A8-26F8-28DC8E50B774}"/>
              </a:ext>
            </a:extLst>
          </p:cNvPr>
          <p:cNvSpPr>
            <a:spLocks noChangeShapeType="1"/>
          </p:cNvSpPr>
          <p:nvPr/>
        </p:nvSpPr>
        <p:spPr bwMode="auto">
          <a:xfrm>
            <a:off x="3313066" y="3717135"/>
            <a:ext cx="708273" cy="1732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8" name="Line 54">
            <a:extLst>
              <a:ext uri="{FF2B5EF4-FFF2-40B4-BE49-F238E27FC236}">
                <a16:creationId xmlns:a16="http://schemas.microsoft.com/office/drawing/2014/main" id="{7F6B7162-B0F0-6D12-04BE-7CB6CAF44CA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12822" y="3205227"/>
            <a:ext cx="622300" cy="254391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9" name="Line 30">
            <a:extLst>
              <a:ext uri="{FF2B5EF4-FFF2-40B4-BE49-F238E27FC236}">
                <a16:creationId xmlns:a16="http://schemas.microsoft.com/office/drawing/2014/main" id="{BBF64161-B6E0-71ED-8A25-3D828BF0DF13}"/>
              </a:ext>
            </a:extLst>
          </p:cNvPr>
          <p:cNvSpPr>
            <a:spLocks noChangeShapeType="1"/>
          </p:cNvSpPr>
          <p:nvPr/>
        </p:nvSpPr>
        <p:spPr bwMode="auto">
          <a:xfrm rot="16200000">
            <a:off x="8211418" y="3670293"/>
            <a:ext cx="0" cy="47625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0" name="Line 30">
            <a:extLst>
              <a:ext uri="{FF2B5EF4-FFF2-40B4-BE49-F238E27FC236}">
                <a16:creationId xmlns:a16="http://schemas.microsoft.com/office/drawing/2014/main" id="{E5656215-95FD-439C-AE1A-EC7B293954D2}"/>
              </a:ext>
            </a:extLst>
          </p:cNvPr>
          <p:cNvSpPr>
            <a:spLocks noChangeShapeType="1"/>
          </p:cNvSpPr>
          <p:nvPr/>
        </p:nvSpPr>
        <p:spPr bwMode="auto">
          <a:xfrm rot="16200000">
            <a:off x="8211418" y="4370483"/>
            <a:ext cx="0" cy="47625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B9D886E-B3C8-3D27-2ACF-B05017A40740}"/>
              </a:ext>
            </a:extLst>
          </p:cNvPr>
          <p:cNvSpPr txBox="1"/>
          <p:nvPr/>
        </p:nvSpPr>
        <p:spPr bwMode="auto">
          <a:xfrm>
            <a:off x="3998679" y="4915246"/>
            <a:ext cx="406293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*Patients received lifestyle modifications alongside treatment.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5E4503-2B57-2CA6-CF33-23CB68DE83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202E8DBC-E0E3-145B-2B05-500A17B5E62C}"/>
              </a:ext>
            </a:extLst>
          </p:cNvPr>
          <p:cNvSpPr/>
          <p:nvPr/>
        </p:nvSpPr>
        <p:spPr bwMode="auto">
          <a:xfrm>
            <a:off x="1302619" y="4822257"/>
            <a:ext cx="332475" cy="1111718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C63B365-D50C-1EFC-D40D-819BF0D1A1C0}"/>
              </a:ext>
            </a:extLst>
          </p:cNvPr>
          <p:cNvSpPr/>
          <p:nvPr/>
        </p:nvSpPr>
        <p:spPr bwMode="auto">
          <a:xfrm>
            <a:off x="1634556" y="4770922"/>
            <a:ext cx="332475" cy="1163053"/>
          </a:xfrm>
          <a:prstGeom prst="rect">
            <a:avLst/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901C18D-7661-8F43-89BA-3C794A6438B3}"/>
              </a:ext>
            </a:extLst>
          </p:cNvPr>
          <p:cNvSpPr/>
          <p:nvPr/>
        </p:nvSpPr>
        <p:spPr bwMode="auto">
          <a:xfrm>
            <a:off x="1966494" y="4615314"/>
            <a:ext cx="332475" cy="13186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3C88C68-7028-8343-E771-91A42A07AFEF}"/>
              </a:ext>
            </a:extLst>
          </p:cNvPr>
          <p:cNvSpPr/>
          <p:nvPr/>
        </p:nvSpPr>
        <p:spPr bwMode="auto">
          <a:xfrm>
            <a:off x="2298430" y="5463941"/>
            <a:ext cx="332475" cy="470034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60C9C2-B0B1-5E5E-47EF-B95E9888F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ATTAIN-1: </a:t>
            </a:r>
            <a:r>
              <a:rPr lang="en-US" altLang="en-US" dirty="0"/>
              <a:t>Outcomes and Safety</a:t>
            </a:r>
            <a:endParaRPr lang="en-US" dirty="0"/>
          </a:p>
        </p:txBody>
      </p:sp>
      <p:sp>
        <p:nvSpPr>
          <p:cNvPr id="5" name="Text Box 11">
            <a:extLst>
              <a:ext uri="{FF2B5EF4-FFF2-40B4-BE49-F238E27FC236}">
                <a16:creationId xmlns:a16="http://schemas.microsoft.com/office/drawing/2014/main" id="{ED6B5DF0-4A6D-9A42-9B8D-4D20847512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659" y="6372713"/>
            <a:ext cx="835603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>
                <a:solidFill>
                  <a:srgbClr val="455560"/>
                </a:solidFill>
                <a:latin typeface="Calibri"/>
                <a:cs typeface="Arial"/>
              </a:rPr>
              <a:t>Wharton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. NEJM. 2025;393:1796.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/>
              <a:ea typeface="Calibri"/>
              <a:cs typeface="Arial"/>
            </a:endParaRPr>
          </a:p>
        </p:txBody>
      </p:sp>
      <p:sp>
        <p:nvSpPr>
          <p:cNvPr id="20" name="Content Placeholder 14">
            <a:extLst>
              <a:ext uri="{FF2B5EF4-FFF2-40B4-BE49-F238E27FC236}">
                <a16:creationId xmlns:a16="http://schemas.microsoft.com/office/drawing/2014/main" id="{F48B3EBC-5E92-1F3B-EEA9-3AB48D722D74}"/>
              </a:ext>
            </a:extLst>
          </p:cNvPr>
          <p:cNvSpPr txBox="1">
            <a:spLocks/>
          </p:cNvSpPr>
          <p:nvPr/>
        </p:nvSpPr>
        <p:spPr bwMode="auto">
          <a:xfrm>
            <a:off x="513275" y="2760592"/>
            <a:ext cx="1880327" cy="250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None/>
              <a:defRPr/>
            </a:pPr>
            <a:r>
              <a:rPr lang="en-US" sz="1200" b="0" i="1" kern="0" dirty="0">
                <a:latin typeface="Calibri"/>
                <a:ea typeface="Calibri"/>
                <a:cs typeface="Calibri"/>
              </a:rPr>
              <a:t>*P</a:t>
            </a:r>
            <a:r>
              <a:rPr lang="en-US" sz="1200" b="0" kern="0" dirty="0">
                <a:latin typeface="Calibri"/>
                <a:ea typeface="Calibri"/>
                <a:cs typeface="Calibri"/>
              </a:rPr>
              <a:t> &lt;.001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472B128-B50F-AF98-5F04-132229F5351C}"/>
              </a:ext>
            </a:extLst>
          </p:cNvPr>
          <p:cNvGraphicFramePr>
            <a:graphicFrameLocks noGrp="1"/>
          </p:cNvGraphicFramePr>
          <p:nvPr/>
        </p:nvGraphicFramePr>
        <p:xfrm>
          <a:off x="513275" y="1437562"/>
          <a:ext cx="11165450" cy="124968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3227452">
                  <a:extLst>
                    <a:ext uri="{9D8B030D-6E8A-4147-A177-3AD203B41FA5}">
                      <a16:colId xmlns:a16="http://schemas.microsoft.com/office/drawing/2014/main" val="1368568708"/>
                    </a:ext>
                  </a:extLst>
                </a:gridCol>
                <a:gridCol w="2124364">
                  <a:extLst>
                    <a:ext uri="{9D8B030D-6E8A-4147-A177-3AD203B41FA5}">
                      <a16:colId xmlns:a16="http://schemas.microsoft.com/office/drawing/2014/main" val="1976227680"/>
                    </a:ext>
                  </a:extLst>
                </a:gridCol>
                <a:gridCol w="2059709">
                  <a:extLst>
                    <a:ext uri="{9D8B030D-6E8A-4147-A177-3AD203B41FA5}">
                      <a16:colId xmlns:a16="http://schemas.microsoft.com/office/drawing/2014/main" val="3075939516"/>
                    </a:ext>
                  </a:extLst>
                </a:gridCol>
                <a:gridCol w="1985818">
                  <a:extLst>
                    <a:ext uri="{9D8B030D-6E8A-4147-A177-3AD203B41FA5}">
                      <a16:colId xmlns:a16="http://schemas.microsoft.com/office/drawing/2014/main" val="1196166519"/>
                    </a:ext>
                  </a:extLst>
                </a:gridCol>
                <a:gridCol w="1768107">
                  <a:extLst>
                    <a:ext uri="{9D8B030D-6E8A-4147-A177-3AD203B41FA5}">
                      <a16:colId xmlns:a16="http://schemas.microsoft.com/office/drawing/2014/main" val="35773906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Change in body</a:t>
                      </a:r>
                      <a:br>
                        <a:rPr lang="en-US" sz="1600" dirty="0"/>
                      </a:br>
                      <a:r>
                        <a:rPr lang="en-US" sz="1600" dirty="0"/>
                        <a:t>weight, % (95% CI)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Orforglipron 6 mg</a:t>
                      </a:r>
                      <a:br>
                        <a:rPr lang="en-US" sz="1600" dirty="0"/>
                      </a:br>
                      <a:r>
                        <a:rPr lang="en-US" sz="1600" dirty="0"/>
                        <a:t>(n = 723)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Orforglipron 12 mg</a:t>
                      </a:r>
                      <a:br>
                        <a:rPr lang="en-US" sz="1600" dirty="0"/>
                      </a:br>
                      <a:r>
                        <a:rPr lang="en-US" sz="1600" dirty="0"/>
                        <a:t>(n = 725)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Orforglipron 36 mg</a:t>
                      </a:r>
                      <a:br>
                        <a:rPr lang="en-US" sz="1600" dirty="0"/>
                      </a:br>
                      <a:r>
                        <a:rPr lang="en-US" sz="1600" dirty="0"/>
                        <a:t>(n = 730)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Placebo</a:t>
                      </a:r>
                      <a:br>
                        <a:rPr lang="en-US" sz="1600" dirty="0"/>
                      </a:br>
                      <a:r>
                        <a:rPr lang="en-US" sz="1600" dirty="0"/>
                        <a:t>(n = 949)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3886581"/>
                  </a:ext>
                </a:extLst>
              </a:tr>
              <a:tr h="282381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72 wk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-7.5 (-8.2 to -6.8)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-8.4 (-9.1 to -7.7)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-11.2 (-12.0 to -10.4)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-2.1 (-2.8 to -1.4)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461230"/>
                  </a:ext>
                </a:extLst>
              </a:tr>
              <a:tr h="243192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Treatment difference vs placebo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-5.5 (-6.5 to -4.5)*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-6.3 (-7.3 to -5.4)*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-9.1 (-10.1 to -8.1)*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--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5714009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B653E388-1161-9063-4B68-3F1BF30BA085}"/>
              </a:ext>
            </a:extLst>
          </p:cNvPr>
          <p:cNvSpPr txBox="1"/>
          <p:nvPr/>
        </p:nvSpPr>
        <p:spPr bwMode="auto">
          <a:xfrm>
            <a:off x="795759" y="3005946"/>
            <a:ext cx="67425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Patients Achieving Weight Loss per Logistic-Regression Analysis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05BA3A-9A28-2D18-1AB3-7B00E4C84CCD}"/>
              </a:ext>
            </a:extLst>
          </p:cNvPr>
          <p:cNvSpPr txBox="1"/>
          <p:nvPr/>
        </p:nvSpPr>
        <p:spPr bwMode="auto">
          <a:xfrm>
            <a:off x="2141427" y="6172658"/>
            <a:ext cx="496249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Weight Loss Threshold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C6A216-7A24-D97E-6D90-AE96C850B42C}"/>
              </a:ext>
            </a:extLst>
          </p:cNvPr>
          <p:cNvSpPr txBox="1"/>
          <p:nvPr/>
        </p:nvSpPr>
        <p:spPr bwMode="auto">
          <a:xfrm rot="16200000">
            <a:off x="-645452" y="4855629"/>
            <a:ext cx="218976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Percentage of Patients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3B3BFC7-B49A-5F85-99C5-1D7983552464}"/>
              </a:ext>
            </a:extLst>
          </p:cNvPr>
          <p:cNvSpPr txBox="1">
            <a:spLocks/>
          </p:cNvSpPr>
          <p:nvPr/>
        </p:nvSpPr>
        <p:spPr bwMode="auto">
          <a:xfrm>
            <a:off x="8044873" y="3005946"/>
            <a:ext cx="3633852" cy="2989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200" b="0" kern="0" dirty="0">
                <a:latin typeface="Calibri"/>
                <a:ea typeface="Calibri"/>
                <a:cs typeface="Calibri"/>
              </a:rPr>
              <a:t>The most frequent AEs were GI related and were mild to moderate</a:t>
            </a:r>
          </a:p>
          <a:p>
            <a:r>
              <a:rPr lang="en-US" sz="2200" b="0" kern="0" dirty="0">
                <a:latin typeface="Calibri"/>
                <a:ea typeface="Calibri"/>
                <a:cs typeface="Calibri"/>
              </a:rPr>
              <a:t>GI-related AE led to discontinuation:</a:t>
            </a:r>
          </a:p>
          <a:p>
            <a:pPr lvl="1"/>
            <a:r>
              <a:rPr lang="en-US" sz="2000" b="0" kern="0" dirty="0">
                <a:latin typeface="Calibri"/>
                <a:ea typeface="Calibri"/>
                <a:cs typeface="Calibri"/>
              </a:rPr>
              <a:t>3.5%-7.0% in orforglipron arm</a:t>
            </a:r>
          </a:p>
          <a:p>
            <a:pPr lvl="1"/>
            <a:r>
              <a:rPr lang="en-US" sz="2000" b="0" kern="0" dirty="0">
                <a:latin typeface="Calibri"/>
                <a:ea typeface="Calibri"/>
                <a:cs typeface="Calibri"/>
              </a:rPr>
              <a:t>0.4% in placebo arm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5A47015-3792-B8E7-FFCB-6AC0EF65FA43}"/>
              </a:ext>
            </a:extLst>
          </p:cNvPr>
          <p:cNvGrpSpPr/>
          <p:nvPr/>
        </p:nvGrpSpPr>
        <p:grpSpPr>
          <a:xfrm>
            <a:off x="952740" y="4085661"/>
            <a:ext cx="74157" cy="1859241"/>
            <a:chOff x="879894" y="4090281"/>
            <a:chExt cx="147003" cy="1859241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36CC2CE-6C4A-8E55-72B7-4F8C68EC1EB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79894" y="4090281"/>
              <a:ext cx="14700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65CE2DF-12B5-347E-23D7-6702C6963BF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79894" y="4462129"/>
              <a:ext cx="14700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556C1C2-E24B-9519-FF18-21ABAFB54F2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79894" y="4833977"/>
              <a:ext cx="14700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59606DF-CBCD-CA51-4478-C284DD1D588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79894" y="5205825"/>
              <a:ext cx="14700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859ABCD-94D0-7132-40FF-E039BD021CA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79894" y="5577673"/>
              <a:ext cx="14700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4788E41-ED24-8BE0-56F9-A338A6D3BE6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79894" y="5949522"/>
              <a:ext cx="14700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AFB3B6A2-0DD3-5248-9A7C-6C4C8295D338}"/>
              </a:ext>
            </a:extLst>
          </p:cNvPr>
          <p:cNvSpPr txBox="1"/>
          <p:nvPr/>
        </p:nvSpPr>
        <p:spPr bwMode="auto">
          <a:xfrm>
            <a:off x="534587" y="3921004"/>
            <a:ext cx="4972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100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DAE990B-AA79-178D-9E85-E3ED39F0D895}"/>
              </a:ext>
            </a:extLst>
          </p:cNvPr>
          <p:cNvSpPr txBox="1"/>
          <p:nvPr/>
        </p:nvSpPr>
        <p:spPr bwMode="auto">
          <a:xfrm>
            <a:off x="638782" y="4275919"/>
            <a:ext cx="3930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80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C7A32E5-F063-A383-C360-DD4A1260AB9D}"/>
              </a:ext>
            </a:extLst>
          </p:cNvPr>
          <p:cNvSpPr txBox="1"/>
          <p:nvPr/>
        </p:nvSpPr>
        <p:spPr bwMode="auto">
          <a:xfrm>
            <a:off x="638782" y="4647766"/>
            <a:ext cx="3930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60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E93539F-410B-DBF6-9C7C-DD8216167CC1}"/>
              </a:ext>
            </a:extLst>
          </p:cNvPr>
          <p:cNvSpPr txBox="1"/>
          <p:nvPr/>
        </p:nvSpPr>
        <p:spPr bwMode="auto">
          <a:xfrm>
            <a:off x="638782" y="5019616"/>
            <a:ext cx="3930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40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40856609-AF08-5316-93AE-118A2C089A6F}"/>
              </a:ext>
            </a:extLst>
          </p:cNvPr>
          <p:cNvSpPr/>
          <p:nvPr/>
        </p:nvSpPr>
        <p:spPr bwMode="auto">
          <a:xfrm>
            <a:off x="3020728" y="5335603"/>
            <a:ext cx="332475" cy="598371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3E661610-A9FA-2779-0389-0353B169CA26}"/>
              </a:ext>
            </a:extLst>
          </p:cNvPr>
          <p:cNvSpPr/>
          <p:nvPr/>
        </p:nvSpPr>
        <p:spPr bwMode="auto">
          <a:xfrm>
            <a:off x="3352665" y="5207267"/>
            <a:ext cx="332475" cy="726708"/>
          </a:xfrm>
          <a:prstGeom prst="rect">
            <a:avLst/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9B47441E-FE3A-4C84-8CA3-30AF8ACA1466}"/>
              </a:ext>
            </a:extLst>
          </p:cNvPr>
          <p:cNvSpPr/>
          <p:nvPr/>
        </p:nvSpPr>
        <p:spPr bwMode="auto">
          <a:xfrm>
            <a:off x="3684603" y="4944177"/>
            <a:ext cx="332475" cy="98979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0D07BEC2-5724-ED32-92D4-445A60A88587}"/>
              </a:ext>
            </a:extLst>
          </p:cNvPr>
          <p:cNvSpPr/>
          <p:nvPr/>
        </p:nvSpPr>
        <p:spPr bwMode="auto">
          <a:xfrm>
            <a:off x="4016539" y="5717405"/>
            <a:ext cx="332475" cy="216569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3E759F7-F7C4-27C9-7E81-B3F7EB18E1F9}"/>
              </a:ext>
            </a:extLst>
          </p:cNvPr>
          <p:cNvSpPr txBox="1"/>
          <p:nvPr/>
        </p:nvSpPr>
        <p:spPr bwMode="auto">
          <a:xfrm>
            <a:off x="638782" y="5391464"/>
            <a:ext cx="3930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20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56A356F-636F-7574-81B0-5CF609ED3CA6}"/>
              </a:ext>
            </a:extLst>
          </p:cNvPr>
          <p:cNvSpPr txBox="1"/>
          <p:nvPr/>
        </p:nvSpPr>
        <p:spPr bwMode="auto">
          <a:xfrm>
            <a:off x="745086" y="5764514"/>
            <a:ext cx="28886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F8414AF-C0A7-5859-5660-6D9CCFF1D87C}"/>
              </a:ext>
            </a:extLst>
          </p:cNvPr>
          <p:cNvGrpSpPr/>
          <p:nvPr/>
        </p:nvGrpSpPr>
        <p:grpSpPr>
          <a:xfrm>
            <a:off x="1024012" y="5942823"/>
            <a:ext cx="6991230" cy="79383"/>
            <a:chOff x="1024012" y="5942823"/>
            <a:chExt cx="6991230" cy="167943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2E0229-59BF-79E1-862B-740931DCB21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24012" y="5942823"/>
              <a:ext cx="0" cy="167943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BE4775A-5350-59F3-7EAC-FD3CD1DB64E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771819" y="5942823"/>
              <a:ext cx="0" cy="167943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EBBFCE4-C484-A612-397D-D3EE88E0589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519626" y="5942823"/>
              <a:ext cx="0" cy="167943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A0BFADC-0552-64C1-DD49-8F6FA27DB7B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267434" y="5942823"/>
              <a:ext cx="0" cy="167943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2D7F3E8-A83C-C284-14A4-E1710EB0103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015242" y="5942823"/>
              <a:ext cx="0" cy="167943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F5DA384-4B11-322F-5336-FD966B4DCFC0}"/>
              </a:ext>
            </a:extLst>
          </p:cNvPr>
          <p:cNvSpPr txBox="1"/>
          <p:nvPr/>
        </p:nvSpPr>
        <p:spPr bwMode="auto">
          <a:xfrm>
            <a:off x="1689406" y="5919424"/>
            <a:ext cx="53893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≥5%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E6AA0A2-F159-A925-833B-81B2CEB47431}"/>
              </a:ext>
            </a:extLst>
          </p:cNvPr>
          <p:cNvSpPr txBox="1"/>
          <p:nvPr/>
        </p:nvSpPr>
        <p:spPr bwMode="auto">
          <a:xfrm>
            <a:off x="3387199" y="5919424"/>
            <a:ext cx="643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≥10%</a:t>
            </a: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0220BC9C-6F64-F6BD-BA3E-7A331EADF940}"/>
              </a:ext>
            </a:extLst>
          </p:cNvPr>
          <p:cNvSpPr/>
          <p:nvPr/>
        </p:nvSpPr>
        <p:spPr bwMode="auto">
          <a:xfrm>
            <a:off x="4729212" y="5675697"/>
            <a:ext cx="332475" cy="258277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22E334E6-EA51-66F4-BE5B-E75E140980E4}"/>
              </a:ext>
            </a:extLst>
          </p:cNvPr>
          <p:cNvSpPr/>
          <p:nvPr/>
        </p:nvSpPr>
        <p:spPr bwMode="auto">
          <a:xfrm>
            <a:off x="5061149" y="5579443"/>
            <a:ext cx="332475" cy="354531"/>
          </a:xfrm>
          <a:prstGeom prst="rect">
            <a:avLst/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1FFF4640-E105-AE1F-BF0A-8F0BE54BFE9D}"/>
              </a:ext>
            </a:extLst>
          </p:cNvPr>
          <p:cNvSpPr/>
          <p:nvPr/>
        </p:nvSpPr>
        <p:spPr bwMode="auto">
          <a:xfrm>
            <a:off x="5393087" y="5285873"/>
            <a:ext cx="332475" cy="64810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10D0E57C-4145-485F-6AF7-916DD6F95129}"/>
              </a:ext>
            </a:extLst>
          </p:cNvPr>
          <p:cNvSpPr/>
          <p:nvPr/>
        </p:nvSpPr>
        <p:spPr bwMode="auto">
          <a:xfrm>
            <a:off x="5725023" y="5853764"/>
            <a:ext cx="332475" cy="80210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A947715-5098-7CDB-993A-C776344C1BC6}"/>
              </a:ext>
            </a:extLst>
          </p:cNvPr>
          <p:cNvSpPr txBox="1"/>
          <p:nvPr/>
        </p:nvSpPr>
        <p:spPr bwMode="auto">
          <a:xfrm>
            <a:off x="5071968" y="5919424"/>
            <a:ext cx="643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≥15%</a:t>
            </a: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0ABA6D0E-2A2A-A69A-E0C0-C69A1B84624F}"/>
              </a:ext>
            </a:extLst>
          </p:cNvPr>
          <p:cNvSpPr/>
          <p:nvPr/>
        </p:nvSpPr>
        <p:spPr bwMode="auto">
          <a:xfrm>
            <a:off x="6434487" y="5831305"/>
            <a:ext cx="332475" cy="102669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27CD16F7-8E0E-2F81-F15E-9A9D293922E3}"/>
              </a:ext>
            </a:extLst>
          </p:cNvPr>
          <p:cNvSpPr/>
          <p:nvPr/>
        </p:nvSpPr>
        <p:spPr bwMode="auto">
          <a:xfrm>
            <a:off x="6766424" y="5784783"/>
            <a:ext cx="332475" cy="149191"/>
          </a:xfrm>
          <a:prstGeom prst="rect">
            <a:avLst/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8ECAA987-A855-8E67-37A8-439BC15F0977}"/>
              </a:ext>
            </a:extLst>
          </p:cNvPr>
          <p:cNvSpPr/>
          <p:nvPr/>
        </p:nvSpPr>
        <p:spPr bwMode="auto">
          <a:xfrm>
            <a:off x="7098362" y="5613133"/>
            <a:ext cx="332475" cy="3208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9" name="Freeform: Shape 128">
            <a:extLst>
              <a:ext uri="{FF2B5EF4-FFF2-40B4-BE49-F238E27FC236}">
                <a16:creationId xmlns:a16="http://schemas.microsoft.com/office/drawing/2014/main" id="{E716BD15-6AC2-1866-B0F0-5FA633FCD0E6}"/>
              </a:ext>
            </a:extLst>
          </p:cNvPr>
          <p:cNvSpPr/>
          <p:nvPr/>
        </p:nvSpPr>
        <p:spPr bwMode="auto">
          <a:xfrm>
            <a:off x="7430298" y="5913923"/>
            <a:ext cx="332475" cy="25667"/>
          </a:xfrm>
          <a:custGeom>
            <a:avLst/>
            <a:gdLst>
              <a:gd name="connsiteX0" fmla="*/ 0 w 332475"/>
              <a:gd name="connsiteY0" fmla="*/ 0 h 25667"/>
              <a:gd name="connsiteX1" fmla="*/ 332475 w 332475"/>
              <a:gd name="connsiteY1" fmla="*/ 0 h 25667"/>
              <a:gd name="connsiteX2" fmla="*/ 332475 w 332475"/>
              <a:gd name="connsiteY2" fmla="*/ 25667 h 25667"/>
              <a:gd name="connsiteX3" fmla="*/ 0 w 332475"/>
              <a:gd name="connsiteY3" fmla="*/ 25667 h 25667"/>
              <a:gd name="connsiteX4" fmla="*/ 0 w 332475"/>
              <a:gd name="connsiteY4" fmla="*/ 0 h 25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2475" h="25667">
                <a:moveTo>
                  <a:pt x="0" y="0"/>
                </a:moveTo>
                <a:lnTo>
                  <a:pt x="332475" y="0"/>
                </a:lnTo>
                <a:lnTo>
                  <a:pt x="332475" y="25667"/>
                </a:lnTo>
                <a:lnTo>
                  <a:pt x="0" y="256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45781ED-08EF-8187-5D61-6B6EAD12BB5A}"/>
              </a:ext>
            </a:extLst>
          </p:cNvPr>
          <p:cNvSpPr txBox="1"/>
          <p:nvPr/>
        </p:nvSpPr>
        <p:spPr bwMode="auto">
          <a:xfrm>
            <a:off x="6811992" y="5919424"/>
            <a:ext cx="643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≥20%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625A568-170C-DBF9-F1C0-14FE5BDA365C}"/>
              </a:ext>
            </a:extLst>
          </p:cNvPr>
          <p:cNvGrpSpPr/>
          <p:nvPr/>
        </p:nvGrpSpPr>
        <p:grpSpPr>
          <a:xfrm>
            <a:off x="1398872" y="4751672"/>
            <a:ext cx="137962" cy="154004"/>
            <a:chOff x="1398872" y="4751672"/>
            <a:chExt cx="137962" cy="154004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43291376-DB33-5943-3DED-1E4463F1551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98872" y="4751672"/>
              <a:ext cx="137962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FC561A0-5EEA-CB74-50E6-0C5697C0B36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98872" y="4900864"/>
              <a:ext cx="137962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672F8856-0271-1704-6FBB-13CE4A620D0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67852" y="4753277"/>
              <a:ext cx="0" cy="152399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CB5CE6F7-4B10-3202-822F-C7883D0C3837}"/>
              </a:ext>
            </a:extLst>
          </p:cNvPr>
          <p:cNvGrpSpPr/>
          <p:nvPr/>
        </p:nvGrpSpPr>
        <p:grpSpPr>
          <a:xfrm>
            <a:off x="1730944" y="4698733"/>
            <a:ext cx="137962" cy="144378"/>
            <a:chOff x="1398872" y="4751672"/>
            <a:chExt cx="137962" cy="154004"/>
          </a:xfrm>
        </p:grpSpPr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4E0A2107-6EEA-BCD1-9821-1E586A1BFF8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98872" y="4751672"/>
              <a:ext cx="137962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2BE6675A-DA31-1DF7-3D39-06316A4750C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98872" y="4900864"/>
              <a:ext cx="137962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3F74156C-DC84-DC93-6961-61C1C9E4D3E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67852" y="4753277"/>
              <a:ext cx="0" cy="152399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EB0E7637-0477-79AE-11D6-A99E91DE2BC2}"/>
              </a:ext>
            </a:extLst>
          </p:cNvPr>
          <p:cNvGrpSpPr/>
          <p:nvPr/>
        </p:nvGrpSpPr>
        <p:grpSpPr>
          <a:xfrm>
            <a:off x="2064620" y="4547936"/>
            <a:ext cx="137962" cy="145983"/>
            <a:chOff x="1398872" y="4751672"/>
            <a:chExt cx="137962" cy="154004"/>
          </a:xfrm>
        </p:grpSpPr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E53E8A62-650B-C6CE-371B-4EAFA5D01FD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98872" y="4751672"/>
              <a:ext cx="137962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6627DB18-EAF9-6079-B8E7-1EE8D8E3E25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98872" y="4900864"/>
              <a:ext cx="137962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11A35C61-1921-99CA-ED59-78C510CAA62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67852" y="4753277"/>
              <a:ext cx="0" cy="152399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66D898D7-35FF-678C-9378-FA1F3EF5D8B1}"/>
              </a:ext>
            </a:extLst>
          </p:cNvPr>
          <p:cNvGrpSpPr/>
          <p:nvPr/>
        </p:nvGrpSpPr>
        <p:grpSpPr>
          <a:xfrm>
            <a:off x="2399900" y="5390146"/>
            <a:ext cx="137962" cy="136359"/>
            <a:chOff x="1398872" y="4751672"/>
            <a:chExt cx="137962" cy="154004"/>
          </a:xfrm>
        </p:grpSpPr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D0661258-D9E2-F120-E1EB-3ACE39697C5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98872" y="4751672"/>
              <a:ext cx="137962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895BA151-D67D-C654-CA88-ACC8F020722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98872" y="4900864"/>
              <a:ext cx="137962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1EA7E23F-2D1D-24E1-7DC6-5949C324CE5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67852" y="4753277"/>
              <a:ext cx="0" cy="152399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70BC4B37-A306-1DFA-9D80-EC1E30BD727E}"/>
              </a:ext>
            </a:extLst>
          </p:cNvPr>
          <p:cNvGrpSpPr/>
          <p:nvPr/>
        </p:nvGrpSpPr>
        <p:grpSpPr>
          <a:xfrm>
            <a:off x="3115378" y="5269830"/>
            <a:ext cx="137962" cy="137964"/>
            <a:chOff x="1398872" y="4751672"/>
            <a:chExt cx="137962" cy="154004"/>
          </a:xfrm>
        </p:grpSpPr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65636AA8-4B27-B9A6-AB74-A5F7F6054A5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98872" y="4751672"/>
              <a:ext cx="137962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F9AF057B-2C00-9066-D659-F4C46FCFF46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98872" y="4900864"/>
              <a:ext cx="137962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BA239E54-D2D8-8DF3-56B5-5B8DD9DA533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67852" y="4753277"/>
              <a:ext cx="0" cy="152399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E6DE0CDF-8F63-6E44-2AAA-7D05DC820B7F}"/>
              </a:ext>
            </a:extLst>
          </p:cNvPr>
          <p:cNvGrpSpPr/>
          <p:nvPr/>
        </p:nvGrpSpPr>
        <p:grpSpPr>
          <a:xfrm>
            <a:off x="3447450" y="5139889"/>
            <a:ext cx="137962" cy="136359"/>
            <a:chOff x="1398872" y="4751672"/>
            <a:chExt cx="137962" cy="154004"/>
          </a:xfrm>
        </p:grpSpPr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BEDC36D9-A243-23E7-A549-F94B6B71952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98872" y="4751672"/>
              <a:ext cx="137962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55D76772-4690-4D3B-AD4F-09C0DCBA139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98872" y="4900864"/>
              <a:ext cx="137962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7EF00C3E-C763-1C5F-CC2A-73E192C5C96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67852" y="4753277"/>
              <a:ext cx="0" cy="152399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8486065D-3FCD-6881-FBFC-7BDCEB779227}"/>
              </a:ext>
            </a:extLst>
          </p:cNvPr>
          <p:cNvGrpSpPr/>
          <p:nvPr/>
        </p:nvGrpSpPr>
        <p:grpSpPr>
          <a:xfrm>
            <a:off x="3774709" y="4865569"/>
            <a:ext cx="137962" cy="150797"/>
            <a:chOff x="1398872" y="4751672"/>
            <a:chExt cx="137962" cy="154004"/>
          </a:xfrm>
        </p:grpSpPr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CED317B6-B8F8-97A9-8454-07C220F8A9F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98872" y="4751672"/>
              <a:ext cx="137962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9BBE7E57-58FE-BA76-52DC-84CC0817A7C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98872" y="4900864"/>
              <a:ext cx="137962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BF11EDF-A278-024D-11EF-6502EDC53A4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67852" y="4753277"/>
              <a:ext cx="0" cy="152399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0432B1BE-4657-BA86-8DFF-34F09E14F83B}"/>
              </a:ext>
            </a:extLst>
          </p:cNvPr>
          <p:cNvGrpSpPr/>
          <p:nvPr/>
        </p:nvGrpSpPr>
        <p:grpSpPr>
          <a:xfrm>
            <a:off x="4114801" y="5664467"/>
            <a:ext cx="137962" cy="99462"/>
            <a:chOff x="1398872" y="4751672"/>
            <a:chExt cx="137962" cy="154004"/>
          </a:xfrm>
        </p:grpSpPr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4E56AC36-22ED-1531-1C69-40D2E4A6BEB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98872" y="4751672"/>
              <a:ext cx="137962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C997D39D-BCED-C421-AD89-6BE356FCF1F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98872" y="4900864"/>
              <a:ext cx="137962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CF228061-E0D3-708B-6A4C-332BEC0F565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67852" y="4753277"/>
              <a:ext cx="0" cy="152399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4D92AA7B-7332-3B78-9266-2437531A1F92}"/>
              </a:ext>
            </a:extLst>
          </p:cNvPr>
          <p:cNvGrpSpPr/>
          <p:nvPr/>
        </p:nvGrpSpPr>
        <p:grpSpPr>
          <a:xfrm>
            <a:off x="4827071" y="5621153"/>
            <a:ext cx="137962" cy="104273"/>
            <a:chOff x="1398872" y="4751672"/>
            <a:chExt cx="137962" cy="154004"/>
          </a:xfrm>
        </p:grpSpPr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AC59B25A-764C-5AD1-10CF-E45024D1C03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98872" y="4751672"/>
              <a:ext cx="137962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672BC5B8-A2FD-8292-E027-D22CFABFC15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98872" y="4900864"/>
              <a:ext cx="137962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88BE05CB-EAAC-C66C-1CDF-06124ED14EC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67852" y="4753277"/>
              <a:ext cx="0" cy="152399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DB86BA06-DA96-9DD2-2B94-77812907C0AF}"/>
              </a:ext>
            </a:extLst>
          </p:cNvPr>
          <p:cNvGrpSpPr/>
          <p:nvPr/>
        </p:nvGrpSpPr>
        <p:grpSpPr>
          <a:xfrm>
            <a:off x="5160747" y="5520088"/>
            <a:ext cx="137962" cy="113899"/>
            <a:chOff x="1398872" y="4751672"/>
            <a:chExt cx="137962" cy="154004"/>
          </a:xfrm>
        </p:grpSpPr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EF3421E2-6407-B545-722C-42321740542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98872" y="4751672"/>
              <a:ext cx="137962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1A36A7C6-D476-B94B-2FF7-030DF707CCF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98872" y="4900864"/>
              <a:ext cx="137962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0B8F4D43-3D18-9B3C-A49C-D7100B565D4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67852" y="4753277"/>
              <a:ext cx="0" cy="152399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D50C94D8-8556-A881-8EA1-A4CF5477CE08}"/>
              </a:ext>
            </a:extLst>
          </p:cNvPr>
          <p:cNvGrpSpPr/>
          <p:nvPr/>
        </p:nvGrpSpPr>
        <p:grpSpPr>
          <a:xfrm>
            <a:off x="5492819" y="5216892"/>
            <a:ext cx="137962" cy="136359"/>
            <a:chOff x="1398872" y="4751672"/>
            <a:chExt cx="137962" cy="154004"/>
          </a:xfrm>
        </p:grpSpPr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CE797DEB-11F1-6C4B-FB21-1B4722FED2B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98872" y="4751672"/>
              <a:ext cx="137962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38B89E3D-F491-624B-3B20-EEA8D1E4A0D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98872" y="4900864"/>
              <a:ext cx="137962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51553F76-CFA3-3815-8B8E-D8CC59F52E6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67852" y="4753277"/>
              <a:ext cx="0" cy="152399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10ECB1FA-C7BF-9A5E-52E9-A44C2AE8F568}"/>
              </a:ext>
            </a:extLst>
          </p:cNvPr>
          <p:cNvGrpSpPr/>
          <p:nvPr/>
        </p:nvGrpSpPr>
        <p:grpSpPr>
          <a:xfrm>
            <a:off x="5824890" y="5808847"/>
            <a:ext cx="137962" cy="77002"/>
            <a:chOff x="1398872" y="4751672"/>
            <a:chExt cx="137962" cy="154004"/>
          </a:xfrm>
        </p:grpSpPr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1C0C22E5-B617-C90A-86DC-8548CFA512D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98872" y="4751672"/>
              <a:ext cx="137962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A61F43FD-DBB8-EBB4-B046-390843C3318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98872" y="4900864"/>
              <a:ext cx="137962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8544CB4D-CC7E-A471-68F2-0FF609609BF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67852" y="4753277"/>
              <a:ext cx="0" cy="152399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B54A3F0A-222F-FB95-C9DE-335A5926F3DF}"/>
              </a:ext>
            </a:extLst>
          </p:cNvPr>
          <p:cNvGrpSpPr/>
          <p:nvPr/>
        </p:nvGrpSpPr>
        <p:grpSpPr>
          <a:xfrm>
            <a:off x="6533952" y="5799222"/>
            <a:ext cx="137962" cy="70584"/>
            <a:chOff x="1398872" y="4751672"/>
            <a:chExt cx="137962" cy="154004"/>
          </a:xfrm>
        </p:grpSpPr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A374A0E6-28EB-16FB-3C7A-A5C25AC0C7F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98872" y="4751672"/>
              <a:ext cx="137962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4FA0F9AF-D1BD-1EB9-E2DD-2492CBB1FC4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98872" y="4900864"/>
              <a:ext cx="137962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42FD6F54-37D9-1CC1-FFAC-1B9ED10DCF7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67852" y="4753277"/>
              <a:ext cx="0" cy="152399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9B314EFA-6C47-8B48-4EC3-71E079A47B94}"/>
              </a:ext>
            </a:extLst>
          </p:cNvPr>
          <p:cNvGrpSpPr/>
          <p:nvPr/>
        </p:nvGrpSpPr>
        <p:grpSpPr>
          <a:xfrm>
            <a:off x="6867628" y="5751095"/>
            <a:ext cx="137962" cy="78606"/>
            <a:chOff x="1398872" y="4751672"/>
            <a:chExt cx="137962" cy="154004"/>
          </a:xfrm>
        </p:grpSpPr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7B5A0C96-27DB-04A6-6B91-3FAE6ED03CE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98872" y="4751672"/>
              <a:ext cx="137962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9E483AFB-3987-31EF-EC6C-DC8DDFEBA9E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98872" y="4900864"/>
              <a:ext cx="137962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F45A5F6C-7FE7-4663-D352-0FC3BB11518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67852" y="4753277"/>
              <a:ext cx="0" cy="152399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F4675EC7-5A34-BCC8-6E33-219DDE471A24}"/>
              </a:ext>
            </a:extLst>
          </p:cNvPr>
          <p:cNvGrpSpPr/>
          <p:nvPr/>
        </p:nvGrpSpPr>
        <p:grpSpPr>
          <a:xfrm>
            <a:off x="7201304" y="5555380"/>
            <a:ext cx="137962" cy="113899"/>
            <a:chOff x="1398872" y="4751672"/>
            <a:chExt cx="137962" cy="154004"/>
          </a:xfrm>
        </p:grpSpPr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61E86BF2-3002-5320-22A3-D42AF78AEAC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98872" y="4751672"/>
              <a:ext cx="137962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FACE64FB-B90E-4D0E-F67F-8D980CFCAFA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98872" y="4900864"/>
              <a:ext cx="137962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9EBC6C48-2DC0-CDDC-272F-64F20B87F2C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67852" y="4753277"/>
              <a:ext cx="0" cy="152399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DE900F83-78DD-F17A-D5F5-9774D6977028}"/>
              </a:ext>
            </a:extLst>
          </p:cNvPr>
          <p:cNvGrpSpPr/>
          <p:nvPr/>
        </p:nvGrpSpPr>
        <p:grpSpPr>
          <a:xfrm>
            <a:off x="7533376" y="5879431"/>
            <a:ext cx="137962" cy="45719"/>
            <a:chOff x="1398872" y="4751672"/>
            <a:chExt cx="137962" cy="154004"/>
          </a:xfrm>
        </p:grpSpPr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F997A207-877B-C58B-E93F-1E0A3379D90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98872" y="4751672"/>
              <a:ext cx="137962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EEFBD1D3-ABB7-4DEF-5A03-F7AE81DAB2B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98872" y="4900864"/>
              <a:ext cx="137962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40B16197-CCAB-7B9D-42FD-238B15BCD03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67852" y="4753277"/>
              <a:ext cx="0" cy="152399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A0C90DE-0E3C-9D73-CAD1-AA885B78E800}"/>
              </a:ext>
            </a:extLst>
          </p:cNvPr>
          <p:cNvSpPr/>
          <p:nvPr/>
        </p:nvSpPr>
        <p:spPr bwMode="auto">
          <a:xfrm>
            <a:off x="1024012" y="4068149"/>
            <a:ext cx="7007197" cy="1876278"/>
          </a:xfrm>
          <a:custGeom>
            <a:avLst/>
            <a:gdLst>
              <a:gd name="connsiteX0" fmla="*/ 0 w 7000785"/>
              <a:gd name="connsiteY0" fmla="*/ 0 h 1860530"/>
              <a:gd name="connsiteX1" fmla="*/ 0 w 7000785"/>
              <a:gd name="connsiteY1" fmla="*/ 1860530 h 1860530"/>
              <a:gd name="connsiteX2" fmla="*/ 7000785 w 7000785"/>
              <a:gd name="connsiteY2" fmla="*/ 1860530 h 1860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000785" h="1860530">
                <a:moveTo>
                  <a:pt x="0" y="0"/>
                </a:moveTo>
                <a:lnTo>
                  <a:pt x="0" y="1860530"/>
                </a:lnTo>
                <a:lnTo>
                  <a:pt x="7000785" y="1860530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314F6D3A-C232-CDC5-C1A1-7C7BCDD96641}"/>
              </a:ext>
            </a:extLst>
          </p:cNvPr>
          <p:cNvSpPr txBox="1"/>
          <p:nvPr/>
        </p:nvSpPr>
        <p:spPr bwMode="auto">
          <a:xfrm>
            <a:off x="1218627" y="4509782"/>
            <a:ext cx="45877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60.6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2CD1581C-D434-4C9C-6F05-7156500A969C}"/>
              </a:ext>
            </a:extLst>
          </p:cNvPr>
          <p:cNvSpPr txBox="1"/>
          <p:nvPr/>
        </p:nvSpPr>
        <p:spPr bwMode="auto">
          <a:xfrm>
            <a:off x="1565136" y="4440493"/>
            <a:ext cx="45878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63.5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F044BFCF-08BF-8B80-08C4-50C1169C1E21}"/>
              </a:ext>
            </a:extLst>
          </p:cNvPr>
          <p:cNvSpPr txBox="1"/>
          <p:nvPr/>
        </p:nvSpPr>
        <p:spPr bwMode="auto">
          <a:xfrm>
            <a:off x="1905359" y="4292455"/>
            <a:ext cx="45878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71.8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8E50675D-F7EA-C207-AA51-20C3AE0601D5}"/>
              </a:ext>
            </a:extLst>
          </p:cNvPr>
          <p:cNvSpPr txBox="1"/>
          <p:nvPr/>
        </p:nvSpPr>
        <p:spPr bwMode="auto">
          <a:xfrm>
            <a:off x="2229580" y="5144849"/>
            <a:ext cx="45878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26.8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730BEDF1-340C-1433-E8CC-1C8E5D0D3FD9}"/>
              </a:ext>
            </a:extLst>
          </p:cNvPr>
          <p:cNvSpPr txBox="1"/>
          <p:nvPr/>
        </p:nvSpPr>
        <p:spPr bwMode="auto">
          <a:xfrm>
            <a:off x="2935250" y="5021400"/>
            <a:ext cx="45878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33.3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58D3F6FA-45F0-76D9-A936-0DA38E4703A4}"/>
              </a:ext>
            </a:extLst>
          </p:cNvPr>
          <p:cNvSpPr txBox="1"/>
          <p:nvPr/>
        </p:nvSpPr>
        <p:spPr bwMode="auto">
          <a:xfrm>
            <a:off x="3273599" y="4896754"/>
            <a:ext cx="45878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40.0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FA5625D7-3FEA-3BA6-E5A5-7ACABB3DB0C7}"/>
              </a:ext>
            </a:extLst>
          </p:cNvPr>
          <p:cNvSpPr txBox="1"/>
          <p:nvPr/>
        </p:nvSpPr>
        <p:spPr bwMode="auto">
          <a:xfrm>
            <a:off x="3599753" y="4620702"/>
            <a:ext cx="45878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54.6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14F7CA80-2A3B-E064-5971-678FD457EF4F}"/>
              </a:ext>
            </a:extLst>
          </p:cNvPr>
          <p:cNvSpPr txBox="1"/>
          <p:nvPr/>
        </p:nvSpPr>
        <p:spPr bwMode="auto">
          <a:xfrm>
            <a:off x="3956606" y="5412729"/>
            <a:ext cx="45878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12.9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E98FDC2A-BDD8-BFDD-BC81-836946A1CA92}"/>
              </a:ext>
            </a:extLst>
          </p:cNvPr>
          <p:cNvSpPr txBox="1"/>
          <p:nvPr/>
        </p:nvSpPr>
        <p:spPr bwMode="auto">
          <a:xfrm>
            <a:off x="4649772" y="5384620"/>
            <a:ext cx="45878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15.1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16478C9F-B0B0-2AE4-647E-943F6AAAA58D}"/>
              </a:ext>
            </a:extLst>
          </p:cNvPr>
          <p:cNvSpPr txBox="1"/>
          <p:nvPr/>
        </p:nvSpPr>
        <p:spPr bwMode="auto">
          <a:xfrm>
            <a:off x="4982903" y="5259933"/>
            <a:ext cx="45878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20.3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1410BEF0-7AFF-814C-4AF7-5656C6F82E51}"/>
              </a:ext>
            </a:extLst>
          </p:cNvPr>
          <p:cNvSpPr txBox="1"/>
          <p:nvPr/>
        </p:nvSpPr>
        <p:spPr bwMode="auto">
          <a:xfrm>
            <a:off x="5325132" y="4974244"/>
            <a:ext cx="45878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36.0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CD931F87-9296-6E61-F229-FBA52D77321E}"/>
              </a:ext>
            </a:extLst>
          </p:cNvPr>
          <p:cNvSpPr txBox="1"/>
          <p:nvPr/>
        </p:nvSpPr>
        <p:spPr bwMode="auto">
          <a:xfrm>
            <a:off x="5696217" y="5574853"/>
            <a:ext cx="38023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5.9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FF9602F0-1829-6662-520F-FCB077E6C745}"/>
              </a:ext>
            </a:extLst>
          </p:cNvPr>
          <p:cNvSpPr txBox="1"/>
          <p:nvPr/>
        </p:nvSpPr>
        <p:spPr bwMode="auto">
          <a:xfrm>
            <a:off x="6407849" y="5551228"/>
            <a:ext cx="38023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6.4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75EEEC6A-2A1C-2CC9-B94B-9C0C7D0F9CAA}"/>
              </a:ext>
            </a:extLst>
          </p:cNvPr>
          <p:cNvSpPr txBox="1"/>
          <p:nvPr/>
        </p:nvSpPr>
        <p:spPr bwMode="auto">
          <a:xfrm>
            <a:off x="6732407" y="5506527"/>
            <a:ext cx="38023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9.0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B06D578F-4BE2-D62F-3E3B-6D5576C5EA87}"/>
              </a:ext>
            </a:extLst>
          </p:cNvPr>
          <p:cNvSpPr txBox="1"/>
          <p:nvPr/>
        </p:nvSpPr>
        <p:spPr bwMode="auto">
          <a:xfrm>
            <a:off x="7010755" y="5323272"/>
            <a:ext cx="45878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18.4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B5D82D42-F7CB-5761-5F19-E6AAC10A13EA}"/>
              </a:ext>
            </a:extLst>
          </p:cNvPr>
          <p:cNvSpPr txBox="1"/>
          <p:nvPr/>
        </p:nvSpPr>
        <p:spPr bwMode="auto">
          <a:xfrm>
            <a:off x="7413552" y="5634109"/>
            <a:ext cx="38023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2.8</a:t>
            </a:r>
          </a:p>
        </p:txBody>
      </p:sp>
      <p:sp>
        <p:nvSpPr>
          <p:cNvPr id="146" name="Right Bracket 145">
            <a:extLst>
              <a:ext uri="{FF2B5EF4-FFF2-40B4-BE49-F238E27FC236}">
                <a16:creationId xmlns:a16="http://schemas.microsoft.com/office/drawing/2014/main" id="{3A0AA5E4-EA2D-3367-7C21-5E5C91A5F081}"/>
              </a:ext>
            </a:extLst>
          </p:cNvPr>
          <p:cNvSpPr/>
          <p:nvPr/>
        </p:nvSpPr>
        <p:spPr bwMode="auto">
          <a:xfrm rot="16200000">
            <a:off x="1926703" y="3336800"/>
            <a:ext cx="83330" cy="997822"/>
          </a:xfrm>
          <a:prstGeom prst="rightBracket">
            <a:avLst>
              <a:gd name="adj" fmla="val 0"/>
            </a:avLst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7" name="Right Bracket 146">
            <a:extLst>
              <a:ext uri="{FF2B5EF4-FFF2-40B4-BE49-F238E27FC236}">
                <a16:creationId xmlns:a16="http://schemas.microsoft.com/office/drawing/2014/main" id="{AC94D78C-EBC7-3A62-D021-2F5523AA282C}"/>
              </a:ext>
            </a:extLst>
          </p:cNvPr>
          <p:cNvSpPr/>
          <p:nvPr/>
        </p:nvSpPr>
        <p:spPr bwMode="auto">
          <a:xfrm rot="16200000">
            <a:off x="2096703" y="3761872"/>
            <a:ext cx="72189" cy="659331"/>
          </a:xfrm>
          <a:prstGeom prst="rightBracket">
            <a:avLst>
              <a:gd name="adj" fmla="val 0"/>
            </a:avLst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8" name="Right Bracket 147">
            <a:extLst>
              <a:ext uri="{FF2B5EF4-FFF2-40B4-BE49-F238E27FC236}">
                <a16:creationId xmlns:a16="http://schemas.microsoft.com/office/drawing/2014/main" id="{32EA1138-7763-7868-BBB1-0FCC91231728}"/>
              </a:ext>
            </a:extLst>
          </p:cNvPr>
          <p:cNvSpPr/>
          <p:nvPr/>
        </p:nvSpPr>
        <p:spPr bwMode="auto">
          <a:xfrm rot="16200000">
            <a:off x="2266749" y="4153300"/>
            <a:ext cx="60961" cy="330467"/>
          </a:xfrm>
          <a:prstGeom prst="rightBracket">
            <a:avLst>
              <a:gd name="adj" fmla="val 0"/>
            </a:avLst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9" name="Right Bracket 148">
            <a:extLst>
              <a:ext uri="{FF2B5EF4-FFF2-40B4-BE49-F238E27FC236}">
                <a16:creationId xmlns:a16="http://schemas.microsoft.com/office/drawing/2014/main" id="{CE2E9C5F-F151-DDBA-7407-9C2C10DA9526}"/>
              </a:ext>
            </a:extLst>
          </p:cNvPr>
          <p:cNvSpPr/>
          <p:nvPr/>
        </p:nvSpPr>
        <p:spPr bwMode="auto">
          <a:xfrm rot="16200000">
            <a:off x="3651183" y="3657599"/>
            <a:ext cx="60960" cy="1007444"/>
          </a:xfrm>
          <a:prstGeom prst="rightBracket">
            <a:avLst>
              <a:gd name="adj" fmla="val 0"/>
            </a:avLst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0" name="Right Bracket 149">
            <a:extLst>
              <a:ext uri="{FF2B5EF4-FFF2-40B4-BE49-F238E27FC236}">
                <a16:creationId xmlns:a16="http://schemas.microsoft.com/office/drawing/2014/main" id="{FED15A98-B3A4-67F3-AC24-2A11BE384657}"/>
              </a:ext>
            </a:extLst>
          </p:cNvPr>
          <p:cNvSpPr/>
          <p:nvPr/>
        </p:nvSpPr>
        <p:spPr bwMode="auto">
          <a:xfrm rot="16200000">
            <a:off x="3819624" y="4060257"/>
            <a:ext cx="59357" cy="672164"/>
          </a:xfrm>
          <a:prstGeom prst="rightBracket">
            <a:avLst>
              <a:gd name="adj" fmla="val 0"/>
            </a:avLst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1" name="Right Bracket 150">
            <a:extLst>
              <a:ext uri="{FF2B5EF4-FFF2-40B4-BE49-F238E27FC236}">
                <a16:creationId xmlns:a16="http://schemas.microsoft.com/office/drawing/2014/main" id="{557E1B4E-E755-7126-BBA5-6C7251B04164}"/>
              </a:ext>
            </a:extLst>
          </p:cNvPr>
          <p:cNvSpPr/>
          <p:nvPr/>
        </p:nvSpPr>
        <p:spPr bwMode="auto">
          <a:xfrm rot="16200000">
            <a:off x="3988871" y="4470133"/>
            <a:ext cx="52939" cy="340090"/>
          </a:xfrm>
          <a:prstGeom prst="rightBracket">
            <a:avLst>
              <a:gd name="adj" fmla="val 0"/>
            </a:avLst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2" name="Right Bracket 151">
            <a:extLst>
              <a:ext uri="{FF2B5EF4-FFF2-40B4-BE49-F238E27FC236}">
                <a16:creationId xmlns:a16="http://schemas.microsoft.com/office/drawing/2014/main" id="{A45CFB3E-9B51-2119-BA8B-C62C8107C3D4}"/>
              </a:ext>
            </a:extLst>
          </p:cNvPr>
          <p:cNvSpPr/>
          <p:nvPr/>
        </p:nvSpPr>
        <p:spPr bwMode="auto">
          <a:xfrm rot="16200000">
            <a:off x="5531318" y="4419600"/>
            <a:ext cx="59357" cy="672164"/>
          </a:xfrm>
          <a:prstGeom prst="rightBracket">
            <a:avLst>
              <a:gd name="adj" fmla="val 0"/>
            </a:avLst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3" name="Right Bracket 152">
            <a:extLst>
              <a:ext uri="{FF2B5EF4-FFF2-40B4-BE49-F238E27FC236}">
                <a16:creationId xmlns:a16="http://schemas.microsoft.com/office/drawing/2014/main" id="{4CEF58EB-64C8-9428-4DB1-82683C51EAE6}"/>
              </a:ext>
            </a:extLst>
          </p:cNvPr>
          <p:cNvSpPr/>
          <p:nvPr/>
        </p:nvSpPr>
        <p:spPr bwMode="auto">
          <a:xfrm rot="16200000">
            <a:off x="5363681" y="4009723"/>
            <a:ext cx="62564" cy="1004235"/>
          </a:xfrm>
          <a:prstGeom prst="rightBracket">
            <a:avLst>
              <a:gd name="adj" fmla="val 0"/>
            </a:avLst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6" name="Right Bracket 155">
            <a:extLst>
              <a:ext uri="{FF2B5EF4-FFF2-40B4-BE49-F238E27FC236}">
                <a16:creationId xmlns:a16="http://schemas.microsoft.com/office/drawing/2014/main" id="{3B365D3F-AB26-B56C-DEEF-B3E153B331BA}"/>
              </a:ext>
            </a:extLst>
          </p:cNvPr>
          <p:cNvSpPr/>
          <p:nvPr/>
        </p:nvSpPr>
        <p:spPr bwMode="auto">
          <a:xfrm rot="16200000">
            <a:off x="5696553" y="4825465"/>
            <a:ext cx="64169" cy="336883"/>
          </a:xfrm>
          <a:prstGeom prst="rightBracket">
            <a:avLst>
              <a:gd name="adj" fmla="val 0"/>
            </a:avLst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7" name="Right Bracket 156">
            <a:extLst>
              <a:ext uri="{FF2B5EF4-FFF2-40B4-BE49-F238E27FC236}">
                <a16:creationId xmlns:a16="http://schemas.microsoft.com/office/drawing/2014/main" id="{5B13BE38-DBFD-8189-7531-8E32A7407A61}"/>
              </a:ext>
            </a:extLst>
          </p:cNvPr>
          <p:cNvSpPr/>
          <p:nvPr/>
        </p:nvSpPr>
        <p:spPr bwMode="auto">
          <a:xfrm rot="16200000">
            <a:off x="7239803" y="4762901"/>
            <a:ext cx="59357" cy="672164"/>
          </a:xfrm>
          <a:prstGeom prst="rightBracket">
            <a:avLst>
              <a:gd name="adj" fmla="val 0"/>
            </a:avLst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8" name="Right Bracket 157">
            <a:extLst>
              <a:ext uri="{FF2B5EF4-FFF2-40B4-BE49-F238E27FC236}">
                <a16:creationId xmlns:a16="http://schemas.microsoft.com/office/drawing/2014/main" id="{9A44C62B-1F35-61D8-C82B-F28C0D60143A}"/>
              </a:ext>
            </a:extLst>
          </p:cNvPr>
          <p:cNvSpPr/>
          <p:nvPr/>
        </p:nvSpPr>
        <p:spPr bwMode="auto">
          <a:xfrm rot="16200000">
            <a:off x="7406641" y="5165558"/>
            <a:ext cx="64169" cy="336883"/>
          </a:xfrm>
          <a:prstGeom prst="rightBracket">
            <a:avLst>
              <a:gd name="adj" fmla="val 0"/>
            </a:avLst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FDF2002F-93EA-CBD1-60C4-61F5A3379C17}"/>
              </a:ext>
            </a:extLst>
          </p:cNvPr>
          <p:cNvSpPr txBox="1"/>
          <p:nvPr/>
        </p:nvSpPr>
        <p:spPr bwMode="auto">
          <a:xfrm>
            <a:off x="1616842" y="3574302"/>
            <a:ext cx="69442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i="1" dirty="0">
                <a:solidFill>
                  <a:schemeClr val="bg1"/>
                </a:solidFill>
                <a:latin typeface="Calibri" panose="020F0502020204030204" pitchFamily="34" charset="0"/>
              </a:rPr>
              <a:t>P</a:t>
            </a: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&lt;0.001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81A3B587-0123-F5F6-F1CA-CE9368C9D4FA}"/>
              </a:ext>
            </a:extLst>
          </p:cNvPr>
          <p:cNvSpPr txBox="1"/>
          <p:nvPr/>
        </p:nvSpPr>
        <p:spPr bwMode="auto">
          <a:xfrm>
            <a:off x="1784622" y="3822905"/>
            <a:ext cx="69442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i="1" dirty="0">
                <a:solidFill>
                  <a:schemeClr val="bg1"/>
                </a:solidFill>
                <a:latin typeface="Calibri" panose="020F0502020204030204" pitchFamily="34" charset="0"/>
              </a:rPr>
              <a:t>P</a:t>
            </a: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&lt;0.001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DD2E14B8-6055-7CFD-0ABE-75BDC9F81CCC}"/>
              </a:ext>
            </a:extLst>
          </p:cNvPr>
          <p:cNvSpPr txBox="1"/>
          <p:nvPr/>
        </p:nvSpPr>
        <p:spPr bwMode="auto">
          <a:xfrm>
            <a:off x="1913185" y="4065258"/>
            <a:ext cx="69442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i="1" dirty="0">
                <a:solidFill>
                  <a:schemeClr val="bg1"/>
                </a:solidFill>
                <a:latin typeface="Calibri" panose="020F0502020204030204" pitchFamily="34" charset="0"/>
              </a:rPr>
              <a:t>P</a:t>
            </a: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&lt;0.001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96480864-0B0B-E0C7-1BF2-8D4DB3676E2B}"/>
              </a:ext>
            </a:extLst>
          </p:cNvPr>
          <p:cNvSpPr txBox="1"/>
          <p:nvPr/>
        </p:nvSpPr>
        <p:spPr bwMode="auto">
          <a:xfrm>
            <a:off x="3317305" y="3891936"/>
            <a:ext cx="69442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i="1" dirty="0">
                <a:solidFill>
                  <a:schemeClr val="bg1"/>
                </a:solidFill>
                <a:latin typeface="Calibri" panose="020F0502020204030204" pitchFamily="34" charset="0"/>
              </a:rPr>
              <a:t>P</a:t>
            </a: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&lt;0.001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5D0FC654-BB16-3B6A-0EB2-563DA96A7D50}"/>
              </a:ext>
            </a:extLst>
          </p:cNvPr>
          <p:cNvSpPr txBox="1"/>
          <p:nvPr/>
        </p:nvSpPr>
        <p:spPr bwMode="auto">
          <a:xfrm>
            <a:off x="3485085" y="4140539"/>
            <a:ext cx="69442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i="1" dirty="0">
                <a:solidFill>
                  <a:schemeClr val="bg1"/>
                </a:solidFill>
                <a:latin typeface="Calibri" panose="020F0502020204030204" pitchFamily="34" charset="0"/>
              </a:rPr>
              <a:t>P</a:t>
            </a: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&lt;0.001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7C925B7D-B40F-FF46-2A2F-57D935C218FF}"/>
              </a:ext>
            </a:extLst>
          </p:cNvPr>
          <p:cNvSpPr txBox="1"/>
          <p:nvPr/>
        </p:nvSpPr>
        <p:spPr bwMode="auto">
          <a:xfrm>
            <a:off x="3613648" y="4382892"/>
            <a:ext cx="69442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i="1" dirty="0">
                <a:solidFill>
                  <a:schemeClr val="bg1"/>
                </a:solidFill>
                <a:latin typeface="Calibri" panose="020F0502020204030204" pitchFamily="34" charset="0"/>
              </a:rPr>
              <a:t>P</a:t>
            </a: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&lt;0.001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553AC193-344C-C95D-A593-A9490AF7C87D}"/>
              </a:ext>
            </a:extLst>
          </p:cNvPr>
          <p:cNvSpPr txBox="1"/>
          <p:nvPr/>
        </p:nvSpPr>
        <p:spPr bwMode="auto">
          <a:xfrm>
            <a:off x="5016164" y="4238446"/>
            <a:ext cx="69442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i="1" dirty="0">
                <a:solidFill>
                  <a:schemeClr val="bg1"/>
                </a:solidFill>
                <a:latin typeface="Calibri" panose="020F0502020204030204" pitchFamily="34" charset="0"/>
              </a:rPr>
              <a:t>P</a:t>
            </a: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&lt;0.001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588D7B73-DA2B-F4C1-5F21-DC067ED7C91F}"/>
              </a:ext>
            </a:extLst>
          </p:cNvPr>
          <p:cNvSpPr txBox="1"/>
          <p:nvPr/>
        </p:nvSpPr>
        <p:spPr bwMode="auto">
          <a:xfrm>
            <a:off x="5183944" y="4487049"/>
            <a:ext cx="69442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i="1" dirty="0">
                <a:solidFill>
                  <a:schemeClr val="bg1"/>
                </a:solidFill>
                <a:latin typeface="Calibri" panose="020F0502020204030204" pitchFamily="34" charset="0"/>
              </a:rPr>
              <a:t>P</a:t>
            </a: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&lt;0.001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53799334-C3FC-9C57-E31C-9010EA2D06B9}"/>
              </a:ext>
            </a:extLst>
          </p:cNvPr>
          <p:cNvSpPr txBox="1"/>
          <p:nvPr/>
        </p:nvSpPr>
        <p:spPr bwMode="auto">
          <a:xfrm>
            <a:off x="5312507" y="4729402"/>
            <a:ext cx="69442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i="1" dirty="0">
                <a:solidFill>
                  <a:schemeClr val="bg1"/>
                </a:solidFill>
                <a:latin typeface="Calibri" panose="020F0502020204030204" pitchFamily="34" charset="0"/>
              </a:rPr>
              <a:t>P</a:t>
            </a: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&lt;0.001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F26A6321-3A13-3FCF-B525-78A1165C3B6A}"/>
              </a:ext>
            </a:extLst>
          </p:cNvPr>
          <p:cNvSpPr txBox="1"/>
          <p:nvPr/>
        </p:nvSpPr>
        <p:spPr bwMode="auto">
          <a:xfrm>
            <a:off x="6916492" y="4835163"/>
            <a:ext cx="69442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i="1" dirty="0">
                <a:solidFill>
                  <a:schemeClr val="bg1"/>
                </a:solidFill>
                <a:latin typeface="Calibri" panose="020F0502020204030204" pitchFamily="34" charset="0"/>
              </a:rPr>
              <a:t>P</a:t>
            </a: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&lt;0.001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76F90AB5-ABC0-DD8E-8785-60C327057A62}"/>
              </a:ext>
            </a:extLst>
          </p:cNvPr>
          <p:cNvSpPr txBox="1"/>
          <p:nvPr/>
        </p:nvSpPr>
        <p:spPr bwMode="auto">
          <a:xfrm>
            <a:off x="7045055" y="5077516"/>
            <a:ext cx="69442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i="1" dirty="0">
                <a:solidFill>
                  <a:schemeClr val="bg1"/>
                </a:solidFill>
                <a:latin typeface="Calibri" panose="020F0502020204030204" pitchFamily="34" charset="0"/>
              </a:rPr>
              <a:t>P</a:t>
            </a: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&lt;0.001</a:t>
            </a:r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id="{4E03DFE0-33A6-6063-A454-971869651AB2}"/>
              </a:ext>
            </a:extLst>
          </p:cNvPr>
          <p:cNvSpPr/>
          <p:nvPr/>
        </p:nvSpPr>
        <p:spPr bwMode="auto">
          <a:xfrm>
            <a:off x="1002927" y="3442584"/>
            <a:ext cx="98614" cy="98614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898FD692-61B7-D797-594B-E87E63DB0094}"/>
              </a:ext>
            </a:extLst>
          </p:cNvPr>
          <p:cNvSpPr/>
          <p:nvPr/>
        </p:nvSpPr>
        <p:spPr bwMode="auto">
          <a:xfrm>
            <a:off x="2817754" y="3442584"/>
            <a:ext cx="98614" cy="98614"/>
          </a:xfrm>
          <a:prstGeom prst="rect">
            <a:avLst/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E84AE1A8-4C0C-C720-B0D7-8633FDF38CCE}"/>
              </a:ext>
            </a:extLst>
          </p:cNvPr>
          <p:cNvSpPr/>
          <p:nvPr/>
        </p:nvSpPr>
        <p:spPr bwMode="auto">
          <a:xfrm>
            <a:off x="4627286" y="3442584"/>
            <a:ext cx="98614" cy="9861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749BB99B-5D53-5347-32DA-D0DD0FC984E9}"/>
              </a:ext>
            </a:extLst>
          </p:cNvPr>
          <p:cNvSpPr/>
          <p:nvPr/>
        </p:nvSpPr>
        <p:spPr bwMode="auto">
          <a:xfrm>
            <a:off x="6460752" y="3442584"/>
            <a:ext cx="98614" cy="98614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D902841C-C893-7D91-1253-62F89DBD2A40}"/>
              </a:ext>
            </a:extLst>
          </p:cNvPr>
          <p:cNvSpPr txBox="1"/>
          <p:nvPr/>
        </p:nvSpPr>
        <p:spPr bwMode="auto">
          <a:xfrm>
            <a:off x="1052352" y="3338825"/>
            <a:ext cx="153381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Orforglipron, 6 mg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64CA2624-A19F-C3E9-22B3-E7D5F6D6994E}"/>
              </a:ext>
            </a:extLst>
          </p:cNvPr>
          <p:cNvSpPr txBox="1"/>
          <p:nvPr/>
        </p:nvSpPr>
        <p:spPr bwMode="auto">
          <a:xfrm>
            <a:off x="2855814" y="3338825"/>
            <a:ext cx="16182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Orforglipron, 12 mg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D83020A0-72B2-CCC8-8621-27076F5DC602}"/>
              </a:ext>
            </a:extLst>
          </p:cNvPr>
          <p:cNvSpPr txBox="1"/>
          <p:nvPr/>
        </p:nvSpPr>
        <p:spPr bwMode="auto">
          <a:xfrm>
            <a:off x="4676593" y="3338825"/>
            <a:ext cx="16182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Orforglipron, 36 mg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E815B590-94AE-20A2-0890-96927D0415C5}"/>
              </a:ext>
            </a:extLst>
          </p:cNvPr>
          <p:cNvSpPr txBox="1"/>
          <p:nvPr/>
        </p:nvSpPr>
        <p:spPr bwMode="auto">
          <a:xfrm>
            <a:off x="6510140" y="3338825"/>
            <a:ext cx="76014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Placebo</a:t>
            </a:r>
          </a:p>
        </p:txBody>
      </p:sp>
    </p:spTree>
    <p:extLst>
      <p:ext uri="{BB962C8B-B14F-4D97-AF65-F5344CB8AC3E}">
        <p14:creationId xmlns:p14="http://schemas.microsoft.com/office/powerpoint/2010/main" val="11945967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33495F-02EA-F4E1-11D6-D36BF43AC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C24A20C0-2FA6-6B38-589F-4851D05C4B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759" y="238127"/>
            <a:ext cx="11149850" cy="1103313"/>
          </a:xfrm>
        </p:spPr>
        <p:txBody>
          <a:bodyPr/>
          <a:lstStyle/>
          <a:p>
            <a:pPr eaLnBrk="1" hangingPunct="1"/>
            <a:r>
              <a:rPr lang="en-US" altLang="en-US" dirty="0">
                <a:latin typeface="Calibri"/>
                <a:ea typeface="Calibri"/>
                <a:cs typeface="Calibri"/>
              </a:rPr>
              <a:t>REDEFINE 1: Coadministered GLP-1 RA and Amylin Analog (CagriSema) in Patients With Overweight or Obesity</a:t>
            </a:r>
            <a:endParaRPr lang="en-US" alt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FEF9B1-8A50-1DA7-F1D3-A163240B9B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>
                <a:latin typeface="Calibri"/>
                <a:ea typeface="Calibri"/>
                <a:cs typeface="Calibri"/>
              </a:rPr>
              <a:t>Multicenter, double-blind, placebo/active-controlled, randomized phase III trial</a:t>
            </a:r>
          </a:p>
          <a:p>
            <a:endParaRPr lang="en-US" sz="2000" dirty="0">
              <a:latin typeface="Calibri"/>
              <a:ea typeface="Calibri"/>
              <a:cs typeface="Calibri"/>
            </a:endParaRPr>
          </a:p>
          <a:p>
            <a:endParaRPr lang="en-US" sz="2000" dirty="0">
              <a:latin typeface="Calibri"/>
              <a:ea typeface="Calibri"/>
              <a:cs typeface="Calibri"/>
            </a:endParaRPr>
          </a:p>
          <a:p>
            <a:endParaRPr lang="en-US" sz="2000" dirty="0">
              <a:latin typeface="Calibri"/>
              <a:ea typeface="Calibri"/>
              <a:cs typeface="Calibri"/>
            </a:endParaRPr>
          </a:p>
          <a:p>
            <a:endParaRPr lang="en-US" sz="2000" dirty="0"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br>
              <a:rPr lang="en-US" sz="2000" dirty="0">
                <a:latin typeface="Calibri"/>
                <a:ea typeface="Calibri"/>
                <a:cs typeface="Calibri"/>
              </a:rPr>
            </a:br>
            <a:br>
              <a:rPr lang="en-US" sz="2000" dirty="0">
                <a:latin typeface="Calibri"/>
                <a:ea typeface="Calibri"/>
                <a:cs typeface="Calibri"/>
              </a:rPr>
            </a:br>
            <a:endParaRPr lang="en-US" sz="2000" b="1" dirty="0">
              <a:latin typeface="Calibri"/>
              <a:ea typeface="Calibri"/>
              <a:cs typeface="Calibri"/>
            </a:endParaRPr>
          </a:p>
          <a:p>
            <a:r>
              <a:rPr lang="en-US" sz="2000" b="1" dirty="0">
                <a:latin typeface="Calibri"/>
                <a:ea typeface="Calibri"/>
                <a:cs typeface="Calibri"/>
              </a:rPr>
              <a:t>Coprimary endpoints: </a:t>
            </a:r>
            <a:r>
              <a:rPr lang="en-US" sz="2000" dirty="0">
                <a:latin typeface="Calibri"/>
                <a:ea typeface="Calibri"/>
                <a:cs typeface="Calibri"/>
              </a:rPr>
              <a:t>percentage change in body weight and those achieving ≥5% weight loss vs placebo at </a:t>
            </a:r>
            <a:r>
              <a:rPr lang="en-US" sz="2000" dirty="0" err="1">
                <a:latin typeface="Calibri"/>
                <a:ea typeface="Calibri"/>
                <a:cs typeface="Calibri"/>
              </a:rPr>
              <a:t>Wk</a:t>
            </a:r>
            <a:r>
              <a:rPr lang="en-US" sz="2000" dirty="0">
                <a:latin typeface="Calibri"/>
                <a:ea typeface="Calibri"/>
                <a:cs typeface="Calibri"/>
              </a:rPr>
              <a:t> 68</a:t>
            </a:r>
          </a:p>
          <a:p>
            <a:r>
              <a:rPr lang="en-US" sz="2000" b="1" dirty="0">
                <a:latin typeface="Calibri"/>
                <a:ea typeface="Calibri"/>
                <a:cs typeface="Calibri"/>
              </a:rPr>
              <a:t>Key secondary endpoints: </a:t>
            </a:r>
            <a:r>
              <a:rPr lang="en-US" sz="2000" dirty="0">
                <a:latin typeface="Calibri"/>
                <a:ea typeface="Calibri"/>
                <a:cs typeface="Calibri"/>
              </a:rPr>
              <a:t>patients achieving ≥20%, ≥25%, or ≥30% weight loss vs placebo; change in body weight across all arms; QoL vs placebo; safety</a:t>
            </a:r>
          </a:p>
        </p:txBody>
      </p:sp>
      <p:sp>
        <p:nvSpPr>
          <p:cNvPr id="5" name="Text Box 45">
            <a:extLst>
              <a:ext uri="{FF2B5EF4-FFF2-40B4-BE49-F238E27FC236}">
                <a16:creationId xmlns:a16="http://schemas.microsoft.com/office/drawing/2014/main" id="{229B3399-8E23-962B-BE75-BC62AB110D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675" y="2261024"/>
            <a:ext cx="2778501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</a:rPr>
              <a:t>Adults with overweight or obesity: BMI ≥30 kg/m</a:t>
            </a:r>
            <a:r>
              <a:rPr kumimoji="0" lang="en-US" altLang="en-US" sz="18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</a:rPr>
              <a:t>2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</a:rPr>
              <a:t> </a:t>
            </a:r>
            <a:r>
              <a:rPr kumimoji="0" lang="en-US" alt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</a:rPr>
              <a:t>or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</a:rPr>
              <a:t> ≥27 kg/m</a:t>
            </a:r>
            <a:r>
              <a:rPr kumimoji="0" lang="en-US" altLang="en-US" sz="18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</a:rPr>
              <a:t>2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</a:rPr>
              <a:t> + ≥1 weight-related comorbidity; </a:t>
            </a:r>
            <a:b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</a:rPr>
            </a:b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</a:rPr>
              <a:t>no A1C ≥6.5% or history of diabetes</a:t>
            </a:r>
            <a:b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</a:rPr>
            </a:b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</a:rPr>
              <a:t>(N = 3417)</a:t>
            </a:r>
          </a:p>
        </p:txBody>
      </p:sp>
      <p:sp>
        <p:nvSpPr>
          <p:cNvPr id="9" name="Rectangle 49">
            <a:extLst>
              <a:ext uri="{FF2B5EF4-FFF2-40B4-BE49-F238E27FC236}">
                <a16:creationId xmlns:a16="http://schemas.microsoft.com/office/drawing/2014/main" id="{90845ABF-08B3-4283-AD43-E1F06634AB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4555" y="2811919"/>
            <a:ext cx="4455001" cy="59953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none" lIns="91440" tIns="45720" rIns="91440" bIns="45720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lvl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en-US" sz="1800" dirty="0">
                <a:solidFill>
                  <a:srgbClr val="FFFFFF"/>
                </a:solidFill>
                <a:latin typeface="Calibri"/>
                <a:ea typeface="Calibri"/>
                <a:cs typeface="Arial"/>
              </a:rPr>
              <a:t>Semaglutide</a:t>
            </a:r>
            <a:r>
              <a:rPr lang="en-US" altLang="en-US" sz="1800" b="0" dirty="0">
                <a:solidFill>
                  <a:srgbClr val="FFFFFF"/>
                </a:solidFill>
                <a:latin typeface="Calibri"/>
                <a:ea typeface="Calibri"/>
                <a:cs typeface="Arial"/>
              </a:rPr>
              <a:t> 2.4 mg SC QW for 68 </a:t>
            </a:r>
            <a:r>
              <a:rPr lang="en-US" altLang="en-US" sz="1800" b="0" dirty="0" err="1">
                <a:solidFill>
                  <a:srgbClr val="FFFFFF"/>
                </a:solidFill>
                <a:latin typeface="Calibri"/>
                <a:ea typeface="Calibri"/>
                <a:cs typeface="Arial"/>
              </a:rPr>
              <a:t>wk</a:t>
            </a:r>
            <a:r>
              <a:rPr lang="en-US" altLang="en-US" sz="1800" b="0" dirty="0">
                <a:solidFill>
                  <a:srgbClr val="FFFFFF"/>
                </a:solidFill>
                <a:latin typeface="Calibri"/>
                <a:ea typeface="Calibri"/>
                <a:cs typeface="Arial"/>
              </a:rPr>
              <a:t>*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</a:t>
            </a:r>
            <a:r>
              <a:rPr lang="en-US" altLang="en-US" sz="1800" b="0" dirty="0">
                <a:solidFill>
                  <a:srgbClr val="FFFFFF"/>
                </a:solidFill>
                <a:latin typeface="Calibri" panose="020F0502020204030204" pitchFamily="34" charset="0"/>
              </a:rPr>
              <a:t>302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1" name="Rectangle 50">
            <a:extLst>
              <a:ext uri="{FF2B5EF4-FFF2-40B4-BE49-F238E27FC236}">
                <a16:creationId xmlns:a16="http://schemas.microsoft.com/office/drawing/2014/main" id="{23652DDC-48F4-0595-C21D-AD8F4D5A4F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4555" y="4117998"/>
            <a:ext cx="4455001" cy="5995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Placebo*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</a:t>
            </a:r>
            <a:r>
              <a:rPr lang="en-US" altLang="en-US" sz="1800" b="0">
                <a:solidFill>
                  <a:srgbClr val="FFFFFF"/>
                </a:solidFill>
                <a:latin typeface="Calibri" panose="020F0502020204030204" pitchFamily="34" charset="0"/>
              </a:rPr>
              <a:t>705</a:t>
            </a: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2" name="Line 53">
            <a:extLst>
              <a:ext uri="{FF2B5EF4-FFF2-40B4-BE49-F238E27FC236}">
                <a16:creationId xmlns:a16="http://schemas.microsoft.com/office/drawing/2014/main" id="{E517E099-7BF3-4158-D8FA-4E1FCC8E0C87}"/>
              </a:ext>
            </a:extLst>
          </p:cNvPr>
          <p:cNvSpPr>
            <a:spLocks noChangeShapeType="1"/>
          </p:cNvSpPr>
          <p:nvPr/>
        </p:nvSpPr>
        <p:spPr bwMode="auto">
          <a:xfrm>
            <a:off x="3430012" y="3792190"/>
            <a:ext cx="622300" cy="35083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Line 54">
            <a:extLst>
              <a:ext uri="{FF2B5EF4-FFF2-40B4-BE49-F238E27FC236}">
                <a16:creationId xmlns:a16="http://schemas.microsoft.com/office/drawing/2014/main" id="{E9CBA0F1-AC6F-6551-710C-26DCD400D21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468781" y="2261024"/>
            <a:ext cx="622300" cy="347662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Rectangle 49">
            <a:extLst>
              <a:ext uri="{FF2B5EF4-FFF2-40B4-BE49-F238E27FC236}">
                <a16:creationId xmlns:a16="http://schemas.microsoft.com/office/drawing/2014/main" id="{FC9BB9DE-1FC3-DF29-C605-964838C228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4555" y="3462784"/>
            <a:ext cx="4455001" cy="59953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wrap="none" lIns="91440" tIns="45720" rIns="91440" bIns="45720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lvl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kumimoji="0" lang="en-US" altLang="en-US" sz="18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  <a:cs typeface="Arial"/>
              </a:rPr>
              <a:t>Cagrilintide</a:t>
            </a: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  <a:cs typeface="Arial"/>
              </a:rPr>
              <a:t> 2.4 mg SC QW for 68 </a:t>
            </a:r>
            <a:r>
              <a:rPr kumimoji="0" lang="en-US" altLang="en-US" sz="18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  <a:cs typeface="Arial"/>
              </a:rPr>
              <a:t>wk</a:t>
            </a: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  <a:cs typeface="Arial"/>
              </a:rPr>
              <a:t>*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</a:t>
            </a:r>
            <a:r>
              <a:rPr lang="en-US" altLang="en-US" sz="1800" b="0">
                <a:solidFill>
                  <a:schemeClr val="bg1"/>
                </a:solidFill>
                <a:latin typeface="Calibri" panose="020F0502020204030204" pitchFamily="34" charset="0"/>
              </a:rPr>
              <a:t>302</a:t>
            </a: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5" name="Rectangle 49">
            <a:extLst>
              <a:ext uri="{FF2B5EF4-FFF2-40B4-BE49-F238E27FC236}">
                <a16:creationId xmlns:a16="http://schemas.microsoft.com/office/drawing/2014/main" id="{6FD31FF5-944C-BB96-C302-FE31AB5BC0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6686" y="1907460"/>
            <a:ext cx="4462870" cy="8487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lIns="91440" tIns="45720" rIns="91440" bIns="45720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lvl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kumimoji="0" lang="en-US" altLang="en-US" sz="180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Arial"/>
              </a:rPr>
              <a:t>Cagrilintide</a:t>
            </a:r>
            <a:r>
              <a:rPr kumimoji="0" lang="en-US" altLang="en-US" sz="18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Arial"/>
              </a:rPr>
              <a:t> </a:t>
            </a:r>
            <a:r>
              <a:rPr kumimoji="0" lang="en-US" altLang="en-US" sz="1800" b="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Arial"/>
              </a:rPr>
              <a:t>+</a:t>
            </a:r>
            <a:r>
              <a:rPr kumimoji="0" lang="en-US" altLang="en-US" sz="18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Arial"/>
              </a:rPr>
              <a:t> semaglutide</a:t>
            </a:r>
            <a:b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Arial"/>
              </a:rPr>
            </a:br>
            <a:r>
              <a:rPr lang="en-US" altLang="en-US" sz="1800" b="0" dirty="0">
                <a:solidFill>
                  <a:srgbClr val="FFFFFF"/>
                </a:solidFill>
                <a:latin typeface="Calibri"/>
                <a:ea typeface="Calibri"/>
                <a:cs typeface="Arial"/>
              </a:rPr>
              <a:t>2.4 mg each SC QW for 68 </a:t>
            </a:r>
            <a:r>
              <a:rPr lang="en-US" altLang="en-US" sz="1800" b="0" dirty="0" err="1">
                <a:solidFill>
                  <a:srgbClr val="FFFFFF"/>
                </a:solidFill>
                <a:latin typeface="Calibri"/>
                <a:ea typeface="Calibri"/>
                <a:cs typeface="Arial"/>
              </a:rPr>
              <a:t>wk</a:t>
            </a:r>
            <a:r>
              <a:rPr lang="en-US" altLang="en-US" sz="1800" b="0" dirty="0">
                <a:solidFill>
                  <a:srgbClr val="FFFFFF"/>
                </a:solidFill>
                <a:latin typeface="Calibri"/>
                <a:ea typeface="Calibri"/>
                <a:cs typeface="Arial"/>
              </a:rPr>
              <a:t>*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</a:t>
            </a:r>
            <a:r>
              <a:rPr lang="en-US" altLang="en-US" sz="1800" b="0" dirty="0">
                <a:solidFill>
                  <a:srgbClr val="FFFFFF"/>
                </a:solidFill>
                <a:latin typeface="Calibri" panose="020F0502020204030204" pitchFamily="34" charset="0"/>
              </a:rPr>
              <a:t>2108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8" name="Text Box 45">
            <a:extLst>
              <a:ext uri="{FF2B5EF4-FFF2-40B4-BE49-F238E27FC236}">
                <a16:creationId xmlns:a16="http://schemas.microsoft.com/office/drawing/2014/main" id="{B23EF122-5C24-E2D0-34FD-F8FA8CB4FD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33066" y="2672794"/>
            <a:ext cx="1773334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lvl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kumimoji="0" lang="en-GB" altLang="en-US" sz="18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</a:rPr>
              <a:t>Follow up from </a:t>
            </a:r>
            <a:r>
              <a:rPr kumimoji="0" lang="en-GB" altLang="en-US" sz="1800" b="0" i="1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</a:rPr>
              <a:t>Wk</a:t>
            </a:r>
            <a:r>
              <a:rPr kumimoji="0" lang="en-GB" altLang="en-US" sz="18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</a:rPr>
              <a:t> 68-75, followed by 104-wk off-treatment period</a:t>
            </a:r>
            <a:endParaRPr kumimoji="0" lang="en-US" altLang="en-US" sz="18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1FEB831-3EEB-8AA1-BDED-45414C4DEF6F}"/>
              </a:ext>
            </a:extLst>
          </p:cNvPr>
          <p:cNvCxnSpPr/>
          <p:nvPr/>
        </p:nvCxnSpPr>
        <p:spPr bwMode="auto">
          <a:xfrm>
            <a:off x="8686394" y="2371040"/>
            <a:ext cx="523875" cy="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D37E2E1-DC05-1D71-B027-94D1C72E01EE}"/>
              </a:ext>
            </a:extLst>
          </p:cNvPr>
          <p:cNvCxnSpPr/>
          <p:nvPr/>
        </p:nvCxnSpPr>
        <p:spPr bwMode="auto">
          <a:xfrm>
            <a:off x="8686392" y="3723224"/>
            <a:ext cx="523875" cy="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0D78019-9A08-24A9-51FA-82CBF65D8D33}"/>
              </a:ext>
            </a:extLst>
          </p:cNvPr>
          <p:cNvCxnSpPr/>
          <p:nvPr/>
        </p:nvCxnSpPr>
        <p:spPr bwMode="auto">
          <a:xfrm>
            <a:off x="8686392" y="4386491"/>
            <a:ext cx="523875" cy="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4FF4E26-BFEB-A0CF-7D31-E51F9B1F0CD6}"/>
              </a:ext>
            </a:extLst>
          </p:cNvPr>
          <p:cNvCxnSpPr/>
          <p:nvPr/>
        </p:nvCxnSpPr>
        <p:spPr bwMode="auto">
          <a:xfrm>
            <a:off x="8686392" y="3123643"/>
            <a:ext cx="523875" cy="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DE643BD-4599-1A36-9D9F-540224F918B9}"/>
              </a:ext>
            </a:extLst>
          </p:cNvPr>
          <p:cNvCxnSpPr>
            <a:cxnSpLocks/>
          </p:cNvCxnSpPr>
          <p:nvPr/>
        </p:nvCxnSpPr>
        <p:spPr bwMode="auto">
          <a:xfrm flipV="1">
            <a:off x="3467599" y="2828706"/>
            <a:ext cx="623482" cy="231159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21C3031-3C50-A961-2CB2-8D9B9EC39523}"/>
              </a:ext>
            </a:extLst>
          </p:cNvPr>
          <p:cNvCxnSpPr>
            <a:cxnSpLocks/>
          </p:cNvCxnSpPr>
          <p:nvPr/>
        </p:nvCxnSpPr>
        <p:spPr bwMode="auto">
          <a:xfrm>
            <a:off x="3467599" y="3364041"/>
            <a:ext cx="623482" cy="139376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1" name="Text Box 11">
            <a:extLst>
              <a:ext uri="{FF2B5EF4-FFF2-40B4-BE49-F238E27FC236}">
                <a16:creationId xmlns:a16="http://schemas.microsoft.com/office/drawing/2014/main" id="{A39BACF4-6BEB-BDAE-AFF4-C19B2D8AF4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659" y="6372713"/>
            <a:ext cx="835603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>
                <a:solidFill>
                  <a:srgbClr val="455560"/>
                </a:solidFill>
                <a:latin typeface="Calibri"/>
                <a:cs typeface="Arial"/>
              </a:rPr>
              <a:t>NCT05567796. Garvey. NEJM. 2025;393:635.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/>
              <a:ea typeface="Calibri"/>
              <a:cs typeface="Arial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E4A7C88-3A33-00E9-76DB-BD192AA547A7}"/>
              </a:ext>
            </a:extLst>
          </p:cNvPr>
          <p:cNvSpPr txBox="1"/>
          <p:nvPr/>
        </p:nvSpPr>
        <p:spPr bwMode="auto">
          <a:xfrm>
            <a:off x="4176686" y="4722267"/>
            <a:ext cx="445500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*All patients received lifestyle interventions alongside treatment.</a:t>
            </a:r>
          </a:p>
        </p:txBody>
      </p:sp>
    </p:spTree>
    <p:extLst>
      <p:ext uri="{BB962C8B-B14F-4D97-AF65-F5344CB8AC3E}">
        <p14:creationId xmlns:p14="http://schemas.microsoft.com/office/powerpoint/2010/main" val="2901274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78158-1E99-EDE4-01A0-A6911B036B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B1610-AF0E-793E-BFCB-BCA142CE9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Calibri"/>
                <a:ea typeface="Calibri"/>
                <a:cs typeface="Calibri"/>
              </a:rPr>
              <a:t>REDEFINE 1</a:t>
            </a:r>
            <a:r>
              <a:rPr lang="en-US" altLang="en-US" dirty="0"/>
              <a:t>: Change in Body Weight and Those Achieving ≥5% Weight Loss  (Coprimary Endpoints)</a:t>
            </a:r>
            <a:endParaRPr lang="en-US" dirty="0"/>
          </a:p>
        </p:txBody>
      </p:sp>
      <p:sp>
        <p:nvSpPr>
          <p:cNvPr id="21" name="Text Box 11">
            <a:extLst>
              <a:ext uri="{FF2B5EF4-FFF2-40B4-BE49-F238E27FC236}">
                <a16:creationId xmlns:a16="http://schemas.microsoft.com/office/drawing/2014/main" id="{51013A77-077E-7C65-70A7-5E68F39443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659" y="6372713"/>
            <a:ext cx="835603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Garvey. NEJM. 2025;393:635.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/>
              <a:ea typeface="Calibri"/>
              <a:cs typeface="Arial"/>
            </a:endParaRPr>
          </a:p>
        </p:txBody>
      </p:sp>
      <p:grpSp>
        <p:nvGrpSpPr>
          <p:cNvPr id="281" name="Group 280">
            <a:extLst>
              <a:ext uri="{FF2B5EF4-FFF2-40B4-BE49-F238E27FC236}">
                <a16:creationId xmlns:a16="http://schemas.microsoft.com/office/drawing/2014/main" id="{C29B28F1-E35B-B02E-B18E-00F84346BD0F}"/>
              </a:ext>
            </a:extLst>
          </p:cNvPr>
          <p:cNvGrpSpPr/>
          <p:nvPr/>
        </p:nvGrpSpPr>
        <p:grpSpPr>
          <a:xfrm>
            <a:off x="528150" y="1493699"/>
            <a:ext cx="4319380" cy="4680436"/>
            <a:chOff x="528150" y="1493699"/>
            <a:chExt cx="4319380" cy="4680436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1B29C9A-FCF0-DA22-F990-2EC2718318B9}"/>
                </a:ext>
              </a:extLst>
            </p:cNvPr>
            <p:cNvSpPr txBox="1"/>
            <p:nvPr/>
          </p:nvSpPr>
          <p:spPr bwMode="auto">
            <a:xfrm>
              <a:off x="528150" y="1493699"/>
              <a:ext cx="417871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Mean Total Change in Body Weight*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37F2FFA-9A83-4972-531F-5FFA8AB99A4B}"/>
                </a:ext>
              </a:extLst>
            </p:cNvPr>
            <p:cNvSpPr txBox="1"/>
            <p:nvPr/>
          </p:nvSpPr>
          <p:spPr bwMode="auto">
            <a:xfrm rot="16200000">
              <a:off x="-486958" y="4050888"/>
              <a:ext cx="278883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Percentage Change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CAD9153-8D58-159D-8C10-5F6A72AF36A7}"/>
                </a:ext>
              </a:extLst>
            </p:cNvPr>
            <p:cNvSpPr txBox="1"/>
            <p:nvPr/>
          </p:nvSpPr>
          <p:spPr bwMode="auto">
            <a:xfrm>
              <a:off x="1446722" y="5306803"/>
              <a:ext cx="340080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Difference: -8.9 (95% CI: -10.1 to -7.7)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B1E8DE2-DD3F-AFB7-E030-42EC21655727}"/>
                </a:ext>
              </a:extLst>
            </p:cNvPr>
            <p:cNvSpPr txBox="1"/>
            <p:nvPr/>
          </p:nvSpPr>
          <p:spPr bwMode="auto">
            <a:xfrm>
              <a:off x="1446722" y="4946116"/>
              <a:ext cx="340080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Difference: -5.5 (95% CI: -6.7 to -4.3)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EFA162E-A962-ADE0-594D-FD2B70125156}"/>
                </a:ext>
              </a:extLst>
            </p:cNvPr>
            <p:cNvSpPr txBox="1"/>
            <p:nvPr/>
          </p:nvSpPr>
          <p:spPr bwMode="auto">
            <a:xfrm>
              <a:off x="1446722" y="5667490"/>
              <a:ext cx="340080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Difference: -17.3 (95% CI: -18.1 to -16.6)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347D60B-5B69-C81C-73C6-CDC0197742AE}"/>
                </a:ext>
              </a:extLst>
            </p:cNvPr>
            <p:cNvSpPr txBox="1"/>
            <p:nvPr/>
          </p:nvSpPr>
          <p:spPr bwMode="auto">
            <a:xfrm>
              <a:off x="712523" y="5897136"/>
              <a:ext cx="23695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*</a:t>
              </a:r>
              <a:r>
                <a:rPr kumimoji="0" lang="en-US" sz="12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P</a:t>
              </a: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 &lt;.001 for all comparisons.</a:t>
              </a:r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35BF374C-BC1A-8792-BC2D-FEE76386CC22}"/>
                </a:ext>
              </a:extLst>
            </p:cNvPr>
            <p:cNvGrpSpPr/>
            <p:nvPr/>
          </p:nvGrpSpPr>
          <p:grpSpPr>
            <a:xfrm>
              <a:off x="1854390" y="1815385"/>
              <a:ext cx="1292736" cy="954107"/>
              <a:chOff x="1902747" y="1788479"/>
              <a:chExt cx="1292736" cy="954107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932D1EC-1A2A-0A0B-A4F4-DBA200168301}"/>
                  </a:ext>
                </a:extLst>
              </p:cNvPr>
              <p:cNvSpPr txBox="1"/>
              <p:nvPr/>
            </p:nvSpPr>
            <p:spPr bwMode="auto">
              <a:xfrm>
                <a:off x="2025445" y="1788479"/>
                <a:ext cx="1170038" cy="954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CagriSema</a:t>
                </a:r>
                <a:b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</a:b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Semaglutide</a:t>
                </a:r>
                <a:b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</a:br>
                <a:r>
                  <a:rPr kumimoji="0" lang="en-US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Cagrilintide</a:t>
                </a:r>
                <a:b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</a:b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Placebo</a:t>
                </a: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8D41860F-C3DD-AAF3-D257-35BFD725D7D6}"/>
                  </a:ext>
                </a:extLst>
              </p:cNvPr>
              <p:cNvSpPr/>
              <p:nvPr/>
            </p:nvSpPr>
            <p:spPr bwMode="auto">
              <a:xfrm>
                <a:off x="1902747" y="1875731"/>
                <a:ext cx="143796" cy="143796"/>
              </a:xfrm>
              <a:prstGeom prst="rect">
                <a:avLst/>
              </a:prstGeom>
              <a:solidFill>
                <a:schemeClr val="accent1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C186F9EE-215F-F781-391C-E6BB4A45FF64}"/>
                  </a:ext>
                </a:extLst>
              </p:cNvPr>
              <p:cNvSpPr/>
              <p:nvPr/>
            </p:nvSpPr>
            <p:spPr bwMode="auto">
              <a:xfrm>
                <a:off x="1902747" y="2092322"/>
                <a:ext cx="143796" cy="143796"/>
              </a:xfrm>
              <a:prstGeom prst="rect">
                <a:avLst/>
              </a:prstGeom>
              <a:solidFill>
                <a:schemeClr val="accent4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B32510F1-FA48-50E1-7AF0-5E98482B74DD}"/>
                  </a:ext>
                </a:extLst>
              </p:cNvPr>
              <p:cNvSpPr/>
              <p:nvPr/>
            </p:nvSpPr>
            <p:spPr bwMode="auto">
              <a:xfrm>
                <a:off x="1902747" y="2299409"/>
                <a:ext cx="143796" cy="143796"/>
              </a:xfrm>
              <a:prstGeom prst="rect">
                <a:avLst/>
              </a:prstGeom>
              <a:solidFill>
                <a:schemeClr val="accent5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D9A7CD31-5AD7-FC80-026C-6BCE88EE06C7}"/>
                  </a:ext>
                </a:extLst>
              </p:cNvPr>
              <p:cNvSpPr/>
              <p:nvPr/>
            </p:nvSpPr>
            <p:spPr bwMode="auto">
              <a:xfrm>
                <a:off x="1902747" y="2513237"/>
                <a:ext cx="143796" cy="143796"/>
              </a:xfrm>
              <a:prstGeom prst="rect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DB430AA-2CCE-8214-9661-810E4DCD994C}"/>
                </a:ext>
              </a:extLst>
            </p:cNvPr>
            <p:cNvGrpSpPr/>
            <p:nvPr/>
          </p:nvGrpSpPr>
          <p:grpSpPr>
            <a:xfrm>
              <a:off x="988555" y="2642671"/>
              <a:ext cx="455573" cy="3154880"/>
              <a:chOff x="3908946" y="1491734"/>
              <a:chExt cx="455573" cy="2721630"/>
            </a:xfrm>
          </p:grpSpPr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4208E29-F0A8-75F8-6371-115FA0CAF868}"/>
                  </a:ext>
                </a:extLst>
              </p:cNvPr>
              <p:cNvSpPr txBox="1"/>
              <p:nvPr/>
            </p:nvSpPr>
            <p:spPr bwMode="auto">
              <a:xfrm>
                <a:off x="4075658" y="1491734"/>
                <a:ext cx="288861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0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0FFD5A3F-523E-7F70-8E3C-DC1335EBE07B}"/>
                  </a:ext>
                </a:extLst>
              </p:cNvPr>
              <p:cNvSpPr txBox="1"/>
              <p:nvPr/>
            </p:nvSpPr>
            <p:spPr bwMode="auto">
              <a:xfrm>
                <a:off x="3908946" y="2291133"/>
                <a:ext cx="455573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-10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4EC6CBAC-AD50-72F9-3F7D-118DFDFD54C2}"/>
                  </a:ext>
                </a:extLst>
              </p:cNvPr>
              <p:cNvSpPr txBox="1"/>
              <p:nvPr/>
            </p:nvSpPr>
            <p:spPr bwMode="auto">
              <a:xfrm>
                <a:off x="3908946" y="3091694"/>
                <a:ext cx="455573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-20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F34A571-D331-FF75-43E6-12C699C1EFAD}"/>
                  </a:ext>
                </a:extLst>
              </p:cNvPr>
              <p:cNvSpPr txBox="1"/>
              <p:nvPr/>
            </p:nvSpPr>
            <p:spPr bwMode="auto">
              <a:xfrm>
                <a:off x="3908946" y="3874810"/>
                <a:ext cx="455573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-30</a:t>
                </a:r>
              </a:p>
            </p:txBody>
          </p:sp>
        </p:grp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4B34B433-4428-7DB8-D9C5-6FE70F970F1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44123" y="2813050"/>
              <a:ext cx="201037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71122C79-DAE4-E5A1-403E-5FA2BE26F0D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44128" y="2819400"/>
              <a:ext cx="0" cy="2780994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DE65ABA1-E1A4-E3F5-F593-BFE57B9CD505}"/>
                </a:ext>
              </a:extLst>
            </p:cNvPr>
            <p:cNvGrpSpPr/>
            <p:nvPr/>
          </p:nvGrpSpPr>
          <p:grpSpPr>
            <a:xfrm rot="5400000">
              <a:off x="17940" y="4158864"/>
              <a:ext cx="2771997" cy="80369"/>
              <a:chOff x="4936221" y="4439738"/>
              <a:chExt cx="1461030" cy="308300"/>
            </a:xfrm>
          </p:grpSpPr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575F1666-F3D1-5EDE-5AB1-06BE8D6892B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936221" y="4439738"/>
                <a:ext cx="0" cy="30830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3ABB1694-7E59-2F0D-0A80-567FE57651F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423231" y="4439738"/>
                <a:ext cx="0" cy="30830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AAD7BA21-9CE4-3E66-5541-4373652CACC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910241" y="4439738"/>
                <a:ext cx="0" cy="30830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1E04708B-F893-54B1-E404-661E797CF71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397251" y="4439738"/>
                <a:ext cx="0" cy="30830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182D1218-B883-7C31-3531-B9833908FD35}"/>
                </a:ext>
              </a:extLst>
            </p:cNvPr>
            <p:cNvSpPr/>
            <p:nvPr/>
          </p:nvSpPr>
          <p:spPr bwMode="auto">
            <a:xfrm>
              <a:off x="1771672" y="4892224"/>
              <a:ext cx="495371" cy="113152"/>
            </a:xfrm>
            <a:custGeom>
              <a:avLst/>
              <a:gdLst>
                <a:gd name="connsiteX0" fmla="*/ 0 w 552450"/>
                <a:gd name="connsiteY0" fmla="*/ 0 h 100012"/>
                <a:gd name="connsiteX1" fmla="*/ 0 w 552450"/>
                <a:gd name="connsiteY1" fmla="*/ 100012 h 100012"/>
                <a:gd name="connsiteX2" fmla="*/ 552450 w 552450"/>
                <a:gd name="connsiteY2" fmla="*/ 100012 h 100012"/>
                <a:gd name="connsiteX3" fmla="*/ 552450 w 552450"/>
                <a:gd name="connsiteY3" fmla="*/ 9525 h 100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2450" h="100012">
                  <a:moveTo>
                    <a:pt x="0" y="0"/>
                  </a:moveTo>
                  <a:lnTo>
                    <a:pt x="0" y="100012"/>
                  </a:lnTo>
                  <a:lnTo>
                    <a:pt x="552450" y="100012"/>
                  </a:lnTo>
                  <a:lnTo>
                    <a:pt x="552450" y="9525"/>
                  </a:lnTo>
                </a:path>
              </a:pathLst>
            </a:custGeom>
            <a:noFill/>
            <a:ln w="28575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E68D0E35-2B83-3486-DE72-FF43AF67F471}"/>
                </a:ext>
              </a:extLst>
            </p:cNvPr>
            <p:cNvSpPr/>
            <p:nvPr/>
          </p:nvSpPr>
          <p:spPr bwMode="auto">
            <a:xfrm>
              <a:off x="1606644" y="2836268"/>
              <a:ext cx="381000" cy="1881782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04D26DAC-2D58-7CE2-5997-92860263DE0D}"/>
                </a:ext>
              </a:extLst>
            </p:cNvPr>
            <p:cNvSpPr/>
            <p:nvPr/>
          </p:nvSpPr>
          <p:spPr bwMode="auto">
            <a:xfrm>
              <a:off x="2052673" y="2836268"/>
              <a:ext cx="381000" cy="1367432"/>
            </a:xfrm>
            <a:prstGeom prst="rect">
              <a:avLst/>
            </a:prstGeom>
            <a:solidFill>
              <a:schemeClr val="accent4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0EDA74CB-B307-1D65-6B8D-4EAC32B89E2F}"/>
                </a:ext>
              </a:extLst>
            </p:cNvPr>
            <p:cNvSpPr/>
            <p:nvPr/>
          </p:nvSpPr>
          <p:spPr bwMode="auto">
            <a:xfrm>
              <a:off x="2503523" y="2836268"/>
              <a:ext cx="381000" cy="1049932"/>
            </a:xfrm>
            <a:prstGeom prst="rect">
              <a:avLst/>
            </a:prstGeom>
            <a:solidFill>
              <a:schemeClr val="accent5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90BC7F5F-83EF-71D1-0B9B-520DC81D283D}"/>
                </a:ext>
              </a:extLst>
            </p:cNvPr>
            <p:cNvSpPr/>
            <p:nvPr/>
          </p:nvSpPr>
          <p:spPr bwMode="auto">
            <a:xfrm>
              <a:off x="2941673" y="2836268"/>
              <a:ext cx="381000" cy="268882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1092DA7D-C9D6-B05B-CC1D-E84DB71735B1}"/>
                </a:ext>
              </a:extLst>
            </p:cNvPr>
            <p:cNvSpPr txBox="1"/>
            <p:nvPr/>
          </p:nvSpPr>
          <p:spPr bwMode="auto">
            <a:xfrm>
              <a:off x="1470850" y="4618118"/>
              <a:ext cx="61106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-20.4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1D6D862-FC6A-6D47-9F49-12FEB5238664}"/>
                </a:ext>
              </a:extLst>
            </p:cNvPr>
            <p:cNvSpPr txBox="1"/>
            <p:nvPr/>
          </p:nvSpPr>
          <p:spPr bwMode="auto">
            <a:xfrm>
              <a:off x="1926097" y="4123520"/>
              <a:ext cx="61106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-14.9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2C3176C0-596D-38BB-EE65-668BBDA097DA}"/>
                </a:ext>
              </a:extLst>
            </p:cNvPr>
            <p:cNvSpPr txBox="1"/>
            <p:nvPr/>
          </p:nvSpPr>
          <p:spPr bwMode="auto">
            <a:xfrm>
              <a:off x="2378712" y="3829408"/>
              <a:ext cx="61106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-11.5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BE89F00E-7E74-926B-7D16-EA09E877C541}"/>
                </a:ext>
              </a:extLst>
            </p:cNvPr>
            <p:cNvSpPr txBox="1"/>
            <p:nvPr/>
          </p:nvSpPr>
          <p:spPr bwMode="auto">
            <a:xfrm>
              <a:off x="2848087" y="3019938"/>
              <a:ext cx="50687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-3.0</a:t>
              </a: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35FF10A-9EFB-81E8-3BAC-1245B2AD8E28}"/>
                </a:ext>
              </a:extLst>
            </p:cNvPr>
            <p:cNvSpPr/>
            <p:nvPr/>
          </p:nvSpPr>
          <p:spPr bwMode="auto">
            <a:xfrm>
              <a:off x="1771672" y="5211063"/>
              <a:ext cx="914470" cy="107612"/>
            </a:xfrm>
            <a:custGeom>
              <a:avLst/>
              <a:gdLst>
                <a:gd name="connsiteX0" fmla="*/ 0 w 552450"/>
                <a:gd name="connsiteY0" fmla="*/ 0 h 100012"/>
                <a:gd name="connsiteX1" fmla="*/ 0 w 552450"/>
                <a:gd name="connsiteY1" fmla="*/ 100012 h 100012"/>
                <a:gd name="connsiteX2" fmla="*/ 552450 w 552450"/>
                <a:gd name="connsiteY2" fmla="*/ 100012 h 100012"/>
                <a:gd name="connsiteX3" fmla="*/ 552450 w 552450"/>
                <a:gd name="connsiteY3" fmla="*/ 9525 h 100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2450" h="100012">
                  <a:moveTo>
                    <a:pt x="0" y="0"/>
                  </a:moveTo>
                  <a:lnTo>
                    <a:pt x="0" y="100012"/>
                  </a:lnTo>
                  <a:lnTo>
                    <a:pt x="552450" y="100012"/>
                  </a:lnTo>
                  <a:lnTo>
                    <a:pt x="552450" y="9525"/>
                  </a:lnTo>
                </a:path>
              </a:pathLst>
            </a:custGeom>
            <a:noFill/>
            <a:ln w="28575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7FA757EC-DBED-F676-C295-13879B4D3355}"/>
                </a:ext>
              </a:extLst>
            </p:cNvPr>
            <p:cNvSpPr/>
            <p:nvPr/>
          </p:nvSpPr>
          <p:spPr bwMode="auto">
            <a:xfrm>
              <a:off x="1771672" y="5528084"/>
              <a:ext cx="1375454" cy="123415"/>
            </a:xfrm>
            <a:custGeom>
              <a:avLst/>
              <a:gdLst>
                <a:gd name="connsiteX0" fmla="*/ 0 w 552450"/>
                <a:gd name="connsiteY0" fmla="*/ 0 h 100012"/>
                <a:gd name="connsiteX1" fmla="*/ 0 w 552450"/>
                <a:gd name="connsiteY1" fmla="*/ 100012 h 100012"/>
                <a:gd name="connsiteX2" fmla="*/ 552450 w 552450"/>
                <a:gd name="connsiteY2" fmla="*/ 100012 h 100012"/>
                <a:gd name="connsiteX3" fmla="*/ 552450 w 552450"/>
                <a:gd name="connsiteY3" fmla="*/ 9525 h 100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2450" h="100012">
                  <a:moveTo>
                    <a:pt x="0" y="0"/>
                  </a:moveTo>
                  <a:lnTo>
                    <a:pt x="0" y="100012"/>
                  </a:lnTo>
                  <a:lnTo>
                    <a:pt x="552450" y="100012"/>
                  </a:lnTo>
                  <a:lnTo>
                    <a:pt x="552450" y="9525"/>
                  </a:lnTo>
                </a:path>
              </a:pathLst>
            </a:custGeom>
            <a:noFill/>
            <a:ln w="28575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82" name="Group 281">
            <a:extLst>
              <a:ext uri="{FF2B5EF4-FFF2-40B4-BE49-F238E27FC236}">
                <a16:creationId xmlns:a16="http://schemas.microsoft.com/office/drawing/2014/main" id="{1727899E-FED4-CD84-E548-BF625B4605D0}"/>
              </a:ext>
            </a:extLst>
          </p:cNvPr>
          <p:cNvGrpSpPr/>
          <p:nvPr/>
        </p:nvGrpSpPr>
        <p:grpSpPr>
          <a:xfrm>
            <a:off x="4321336" y="1555769"/>
            <a:ext cx="7607623" cy="4256839"/>
            <a:chOff x="4321336" y="1555769"/>
            <a:chExt cx="7607623" cy="4256839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B01FB25-0E37-05D4-C631-1D050C473889}"/>
                </a:ext>
              </a:extLst>
            </p:cNvPr>
            <p:cNvSpPr txBox="1"/>
            <p:nvPr/>
          </p:nvSpPr>
          <p:spPr bwMode="auto">
            <a:xfrm>
              <a:off x="5663841" y="1555769"/>
              <a:ext cx="417871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Change in Body Weight Over Time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2259808-DB51-3D4B-2441-FCB984DF3602}"/>
                </a:ext>
              </a:extLst>
            </p:cNvPr>
            <p:cNvSpPr txBox="1"/>
            <p:nvPr/>
          </p:nvSpPr>
          <p:spPr bwMode="auto">
            <a:xfrm>
              <a:off x="6591963" y="4610246"/>
              <a:ext cx="150148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Time (</a:t>
              </a:r>
              <a:r>
                <a:rPr lang="en-US" sz="1600" dirty="0">
                  <a:solidFill>
                    <a:srgbClr val="000000"/>
                  </a:solidFill>
                  <a:latin typeface="Calibri" panose="020F0502020204030204" pitchFamily="34" charset="0"/>
                </a:rPr>
                <a:t>W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k)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3962CCF-3078-18C6-EA13-167E5E817671}"/>
                </a:ext>
              </a:extLst>
            </p:cNvPr>
            <p:cNvSpPr txBox="1"/>
            <p:nvPr/>
          </p:nvSpPr>
          <p:spPr bwMode="auto">
            <a:xfrm rot="16200000">
              <a:off x="3908954" y="3029359"/>
              <a:ext cx="254707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Percentage Change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19AEDF1-09EA-FB59-BD51-95F4C99FA408}"/>
                </a:ext>
              </a:extLst>
            </p:cNvPr>
            <p:cNvSpPr txBox="1"/>
            <p:nvPr/>
          </p:nvSpPr>
          <p:spPr bwMode="auto">
            <a:xfrm>
              <a:off x="9724747" y="2414452"/>
              <a:ext cx="195728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Difference: -20.4 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(95% CI: -21.1 to -19.7)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25ED77A-DEFE-3211-1421-549B5EA06E8C}"/>
                </a:ext>
              </a:extLst>
            </p:cNvPr>
            <p:cNvSpPr txBox="1"/>
            <p:nvPr/>
          </p:nvSpPr>
          <p:spPr bwMode="auto">
            <a:xfrm>
              <a:off x="9843656" y="3034853"/>
              <a:ext cx="195728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Difference: -10.9 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(95% CI: -11.9 to -9.9)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47EF7E6-CF18-103B-0C47-53200AE8EAB0}"/>
                </a:ext>
              </a:extLst>
            </p:cNvPr>
            <p:cNvSpPr txBox="1"/>
            <p:nvPr/>
          </p:nvSpPr>
          <p:spPr bwMode="auto">
            <a:xfrm>
              <a:off x="9971677" y="3606352"/>
              <a:ext cx="195728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Difference: -6.6 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(95% CI: -7.7 to -5.4)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CD6A62E-27D7-9508-6ECB-34AA7C43DD5A}"/>
                </a:ext>
              </a:extLst>
            </p:cNvPr>
            <p:cNvSpPr txBox="1"/>
            <p:nvPr/>
          </p:nvSpPr>
          <p:spPr bwMode="auto">
            <a:xfrm>
              <a:off x="4321336" y="4796945"/>
              <a:ext cx="1143827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No. at Risk</a:t>
              </a:r>
            </a:p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Placebo</a:t>
              </a:r>
            </a:p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DB338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Cagrilintide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DB338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823B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Semaglutide</a:t>
              </a:r>
            </a:p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15873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CagriSema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C801A457-D0E8-0D2E-E8DA-483008CE9A5C}"/>
                </a:ext>
              </a:extLst>
            </p:cNvPr>
            <p:cNvGrpSpPr/>
            <p:nvPr/>
          </p:nvGrpSpPr>
          <p:grpSpPr>
            <a:xfrm>
              <a:off x="5408817" y="4981611"/>
              <a:ext cx="3982330" cy="830997"/>
              <a:chOff x="5408817" y="4981611"/>
              <a:chExt cx="3982330" cy="830997"/>
            </a:xfrm>
          </p:grpSpPr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1618AD61-4FED-9C19-61CF-CC96718CEC8E}"/>
                  </a:ext>
                </a:extLst>
              </p:cNvPr>
              <p:cNvSpPr txBox="1"/>
              <p:nvPr/>
            </p:nvSpPr>
            <p:spPr bwMode="auto">
              <a:xfrm>
                <a:off x="5408817" y="4981611"/>
                <a:ext cx="513300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705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302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302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2108</a:t>
                </a: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D5A28063-9A09-465C-213C-241C78975712}"/>
                  </a:ext>
                </a:extLst>
              </p:cNvPr>
              <p:cNvSpPr txBox="1"/>
              <p:nvPr/>
            </p:nvSpPr>
            <p:spPr bwMode="auto">
              <a:xfrm>
                <a:off x="5788543" y="4981611"/>
                <a:ext cx="507366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672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290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290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2016</a:t>
                </a: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1B35A271-3FC9-4332-8EC2-2BE38FBAA562}"/>
                  </a:ext>
                </a:extLst>
              </p:cNvPr>
              <p:cNvSpPr txBox="1"/>
              <p:nvPr/>
            </p:nvSpPr>
            <p:spPr bwMode="auto">
              <a:xfrm>
                <a:off x="6332680" y="4981611"/>
                <a:ext cx="507366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619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275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269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1837</a:t>
                </a:r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B3B3B626-5603-20CA-2D9D-3BA01FD806B2}"/>
                  </a:ext>
                </a:extLst>
              </p:cNvPr>
              <p:cNvSpPr txBox="1"/>
              <p:nvPr/>
            </p:nvSpPr>
            <p:spPr bwMode="auto">
              <a:xfrm>
                <a:off x="7076960" y="4981611"/>
                <a:ext cx="507366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551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262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253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1691</a:t>
                </a: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A8A1D831-1E74-47A5-C61A-5B147A294072}"/>
                  </a:ext>
                </a:extLst>
              </p:cNvPr>
              <p:cNvSpPr txBox="1"/>
              <p:nvPr/>
            </p:nvSpPr>
            <p:spPr bwMode="auto">
              <a:xfrm>
                <a:off x="7806000" y="4981611"/>
                <a:ext cx="507366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487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250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238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1586</a:t>
                </a: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D443530C-6B49-407C-F07D-3DDC16393A15}"/>
                  </a:ext>
                </a:extLst>
              </p:cNvPr>
              <p:cNvSpPr txBox="1"/>
              <p:nvPr/>
            </p:nvSpPr>
            <p:spPr bwMode="auto">
              <a:xfrm>
                <a:off x="8554631" y="4981611"/>
                <a:ext cx="507366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452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223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220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1455</a:t>
                </a:r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AA4D3779-68E2-FEED-5191-AFD3FD99BD53}"/>
                  </a:ext>
                </a:extLst>
              </p:cNvPr>
              <p:cNvSpPr txBox="1"/>
              <p:nvPr/>
            </p:nvSpPr>
            <p:spPr bwMode="auto">
              <a:xfrm>
                <a:off x="8883781" y="4981611"/>
                <a:ext cx="507366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705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302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302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2108</a:t>
                </a:r>
              </a:p>
            </p:txBody>
          </p:sp>
        </p:grp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5DDA9AA6-91E9-B02E-BCE4-75E43BA4A556}"/>
                </a:ext>
              </a:extLst>
            </p:cNvPr>
            <p:cNvGrpSpPr/>
            <p:nvPr/>
          </p:nvGrpSpPr>
          <p:grpSpPr>
            <a:xfrm>
              <a:off x="5408817" y="4363774"/>
              <a:ext cx="3982330" cy="338554"/>
              <a:chOff x="5408817" y="5254994"/>
              <a:chExt cx="3982330" cy="338554"/>
            </a:xfrm>
          </p:grpSpPr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84A11D47-2F11-7C83-F78D-3F8FF75649AF}"/>
                  </a:ext>
                </a:extLst>
              </p:cNvPr>
              <p:cNvSpPr txBox="1"/>
              <p:nvPr/>
            </p:nvSpPr>
            <p:spPr bwMode="auto">
              <a:xfrm>
                <a:off x="5408817" y="5254994"/>
                <a:ext cx="513300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0</a:t>
                </a: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D4626CA1-F9A4-53B9-CF5D-BDAA0D3CDF07}"/>
                  </a:ext>
                </a:extLst>
              </p:cNvPr>
              <p:cNvSpPr txBox="1"/>
              <p:nvPr/>
            </p:nvSpPr>
            <p:spPr bwMode="auto">
              <a:xfrm>
                <a:off x="5788543" y="5254994"/>
                <a:ext cx="507366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8</a:t>
                </a:r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EB478BFE-363E-588B-5B5E-CCF132435A06}"/>
                  </a:ext>
                </a:extLst>
              </p:cNvPr>
              <p:cNvSpPr txBox="1"/>
              <p:nvPr/>
            </p:nvSpPr>
            <p:spPr bwMode="auto">
              <a:xfrm>
                <a:off x="6332680" y="5254994"/>
                <a:ext cx="507366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20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075D0E61-C26F-613D-13AD-9B7016C795F1}"/>
                  </a:ext>
                </a:extLst>
              </p:cNvPr>
              <p:cNvSpPr txBox="1"/>
              <p:nvPr/>
            </p:nvSpPr>
            <p:spPr bwMode="auto">
              <a:xfrm>
                <a:off x="7076960" y="5254994"/>
                <a:ext cx="507366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36</a:t>
                </a: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B177E3D9-4AC6-C0D4-BC15-E8325B4A5D8F}"/>
                  </a:ext>
                </a:extLst>
              </p:cNvPr>
              <p:cNvSpPr txBox="1"/>
              <p:nvPr/>
            </p:nvSpPr>
            <p:spPr bwMode="auto">
              <a:xfrm>
                <a:off x="7806000" y="5254994"/>
                <a:ext cx="507366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52</a:t>
                </a: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C1A58371-80E6-534E-292C-11520C76EBE8}"/>
                  </a:ext>
                </a:extLst>
              </p:cNvPr>
              <p:cNvSpPr txBox="1"/>
              <p:nvPr/>
            </p:nvSpPr>
            <p:spPr bwMode="auto">
              <a:xfrm>
                <a:off x="8554631" y="5254994"/>
                <a:ext cx="507366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68</a:t>
                </a: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C6C430BE-52CD-BABE-A4A2-D8BDB1AF527F}"/>
                  </a:ext>
                </a:extLst>
              </p:cNvPr>
              <p:cNvSpPr txBox="1"/>
              <p:nvPr/>
            </p:nvSpPr>
            <p:spPr bwMode="auto">
              <a:xfrm>
                <a:off x="8883781" y="5254994"/>
                <a:ext cx="507366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68*</a:t>
                </a:r>
              </a:p>
            </p:txBody>
          </p:sp>
        </p:grp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6BFD4A6B-69B9-2791-9956-83D6542B3D08}"/>
                </a:ext>
              </a:extLst>
            </p:cNvPr>
            <p:cNvSpPr/>
            <p:nvPr/>
          </p:nvSpPr>
          <p:spPr bwMode="auto">
            <a:xfrm>
              <a:off x="5654040" y="2080260"/>
              <a:ext cx="3474720" cy="2270760"/>
            </a:xfrm>
            <a:custGeom>
              <a:avLst/>
              <a:gdLst>
                <a:gd name="connsiteX0" fmla="*/ 0 w 3474720"/>
                <a:gd name="connsiteY0" fmla="*/ 0 h 2263140"/>
                <a:gd name="connsiteX1" fmla="*/ 0 w 3474720"/>
                <a:gd name="connsiteY1" fmla="*/ 2263140 h 2263140"/>
                <a:gd name="connsiteX2" fmla="*/ 3474720 w 3474720"/>
                <a:gd name="connsiteY2" fmla="*/ 2263140 h 2263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74720" h="2263140">
                  <a:moveTo>
                    <a:pt x="0" y="0"/>
                  </a:moveTo>
                  <a:lnTo>
                    <a:pt x="0" y="2263140"/>
                  </a:lnTo>
                  <a:lnTo>
                    <a:pt x="3474720" y="2263140"/>
                  </a:lnTo>
                </a:path>
              </a:pathLst>
            </a:custGeom>
            <a:noFill/>
            <a:ln w="28575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F4449A36-4087-4473-05F0-89271D4ECB38}"/>
                </a:ext>
              </a:extLst>
            </p:cNvPr>
            <p:cNvGrpSpPr/>
            <p:nvPr/>
          </p:nvGrpSpPr>
          <p:grpSpPr>
            <a:xfrm>
              <a:off x="5189744" y="1927859"/>
              <a:ext cx="455574" cy="2592827"/>
              <a:chOff x="3908945" y="1491734"/>
              <a:chExt cx="455574" cy="4598910"/>
            </a:xfrm>
          </p:grpSpPr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ABCFC43B-A9AB-2917-E616-81661BBB5ACB}"/>
                  </a:ext>
                </a:extLst>
              </p:cNvPr>
              <p:cNvSpPr txBox="1"/>
              <p:nvPr/>
            </p:nvSpPr>
            <p:spPr bwMode="auto">
              <a:xfrm>
                <a:off x="4075658" y="1491734"/>
                <a:ext cx="288861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0</a:t>
                </a:r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94A7FBEB-40C4-0929-57D1-CFBD9BA84860}"/>
                  </a:ext>
                </a:extLst>
              </p:cNvPr>
              <p:cNvSpPr txBox="1"/>
              <p:nvPr/>
            </p:nvSpPr>
            <p:spPr bwMode="auto">
              <a:xfrm>
                <a:off x="4013141" y="2291133"/>
                <a:ext cx="351378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-5</a:t>
                </a: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48A650B2-41AE-685B-B57B-8E79B574B402}"/>
                  </a:ext>
                </a:extLst>
              </p:cNvPr>
              <p:cNvSpPr txBox="1"/>
              <p:nvPr/>
            </p:nvSpPr>
            <p:spPr bwMode="auto">
              <a:xfrm>
                <a:off x="3908946" y="3091694"/>
                <a:ext cx="455573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-10</a:t>
                </a:r>
              </a:p>
            </p:txBody>
          </p: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B68FCD6F-51A9-D534-DC7A-33F42C1B97FA}"/>
                  </a:ext>
                </a:extLst>
              </p:cNvPr>
              <p:cNvSpPr txBox="1"/>
              <p:nvPr/>
            </p:nvSpPr>
            <p:spPr bwMode="auto">
              <a:xfrm>
                <a:off x="3908946" y="3874810"/>
                <a:ext cx="455573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-15</a:t>
                </a: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6766F9DE-2205-741C-FCA6-891B90E2CC87}"/>
                  </a:ext>
                </a:extLst>
              </p:cNvPr>
              <p:cNvSpPr txBox="1"/>
              <p:nvPr/>
            </p:nvSpPr>
            <p:spPr bwMode="auto">
              <a:xfrm>
                <a:off x="3908946" y="4680762"/>
                <a:ext cx="455573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-20</a:t>
                </a:r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CFD83F09-F952-39E8-54C6-FFBD1D146E68}"/>
                  </a:ext>
                </a:extLst>
              </p:cNvPr>
              <p:cNvSpPr txBox="1"/>
              <p:nvPr/>
            </p:nvSpPr>
            <p:spPr bwMode="auto">
              <a:xfrm>
                <a:off x="3908945" y="5490149"/>
                <a:ext cx="455574" cy="6004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-25</a:t>
                </a:r>
              </a:p>
            </p:txBody>
          </p:sp>
        </p:grp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B6BCBC0C-3879-964C-712A-56AB9B7558DB}"/>
                </a:ext>
              </a:extLst>
            </p:cNvPr>
            <p:cNvGrpSpPr/>
            <p:nvPr/>
          </p:nvGrpSpPr>
          <p:grpSpPr>
            <a:xfrm rot="5400000">
              <a:off x="4483361" y="3180342"/>
              <a:ext cx="2270760" cy="70598"/>
              <a:chOff x="4449211" y="4439738"/>
              <a:chExt cx="2428937" cy="308300"/>
            </a:xfrm>
          </p:grpSpPr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06740683-7092-7C03-0D4D-EF75DA57077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449211" y="4439738"/>
                <a:ext cx="0" cy="30830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4" name="Straight Connector 83">
                <a:extLst>
                  <a:ext uri="{FF2B5EF4-FFF2-40B4-BE49-F238E27FC236}">
                    <a16:creationId xmlns:a16="http://schemas.microsoft.com/office/drawing/2014/main" id="{AE5C8F86-514D-0A5F-BFD0-6481F6A75F8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936221" y="4439738"/>
                <a:ext cx="0" cy="30830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5" name="Straight Connector 84">
                <a:extLst>
                  <a:ext uri="{FF2B5EF4-FFF2-40B4-BE49-F238E27FC236}">
                    <a16:creationId xmlns:a16="http://schemas.microsoft.com/office/drawing/2014/main" id="{EAAD27F3-3E9C-25A9-A1D3-0522CB22611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423231" y="4439738"/>
                <a:ext cx="0" cy="30830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7F19B085-9788-6991-5252-156BB182E2C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910241" y="4439738"/>
                <a:ext cx="0" cy="30830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70C97D1B-3658-CF3E-1714-1029AA3A3B6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397251" y="4439738"/>
                <a:ext cx="0" cy="30830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2525D7C0-FAFE-6032-14EF-FBD3D2196B1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878148" y="4439738"/>
                <a:ext cx="0" cy="30830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F96E4C55-9522-C6EB-4ADB-E250DEDC769C}"/>
                </a:ext>
              </a:extLst>
            </p:cNvPr>
            <p:cNvGrpSpPr/>
            <p:nvPr/>
          </p:nvGrpSpPr>
          <p:grpSpPr>
            <a:xfrm rot="10800000">
              <a:off x="5658953" y="4366258"/>
              <a:ext cx="3465409" cy="68581"/>
              <a:chOff x="2144472" y="4439738"/>
              <a:chExt cx="4733676" cy="308300"/>
            </a:xfrm>
          </p:grpSpPr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656236FD-2479-F4E2-95E8-CD32175A12A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612601" y="4439738"/>
                <a:ext cx="0" cy="30830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87B5D05E-B5F7-8C9D-A2E9-7AB0D15A3AC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3603899" y="4439738"/>
                <a:ext cx="0" cy="30830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C3850CE6-2462-7B5B-D7F4-49382F50805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592049" y="4439738"/>
                <a:ext cx="0" cy="30830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4" name="Straight Connector 93">
                <a:extLst>
                  <a:ext uri="{FF2B5EF4-FFF2-40B4-BE49-F238E27FC236}">
                    <a16:creationId xmlns:a16="http://schemas.microsoft.com/office/drawing/2014/main" id="{2D877B98-C500-22A1-90A6-2D511A96419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631024" y="4439738"/>
                <a:ext cx="0" cy="30830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5" name="Straight Connector 94">
                <a:extLst>
                  <a:ext uri="{FF2B5EF4-FFF2-40B4-BE49-F238E27FC236}">
                    <a16:creationId xmlns:a16="http://schemas.microsoft.com/office/drawing/2014/main" id="{5B8F9CCC-0341-D8A9-457D-0E27C927211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397251" y="4439738"/>
                <a:ext cx="0" cy="30830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6" name="Straight Connector 95">
                <a:extLst>
                  <a:ext uri="{FF2B5EF4-FFF2-40B4-BE49-F238E27FC236}">
                    <a16:creationId xmlns:a16="http://schemas.microsoft.com/office/drawing/2014/main" id="{6BF071EB-0F6C-FAE6-95C6-3344FC4470E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878148" y="4439738"/>
                <a:ext cx="0" cy="30830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7" name="Straight Connector 96">
                <a:extLst>
                  <a:ext uri="{FF2B5EF4-FFF2-40B4-BE49-F238E27FC236}">
                    <a16:creationId xmlns:a16="http://schemas.microsoft.com/office/drawing/2014/main" id="{0C7A4EC2-3400-AC70-97DF-6C9D692402E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144472" y="4439738"/>
                <a:ext cx="0" cy="30830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6C744108-331F-6F61-9BDA-F35E714EC548}"/>
                </a:ext>
              </a:extLst>
            </p:cNvPr>
            <p:cNvGrpSpPr/>
            <p:nvPr/>
          </p:nvGrpSpPr>
          <p:grpSpPr>
            <a:xfrm rot="2700000">
              <a:off x="8938260" y="4240296"/>
              <a:ext cx="61623" cy="221447"/>
              <a:chOff x="6469380" y="3558073"/>
              <a:chExt cx="61623" cy="221447"/>
            </a:xfrm>
          </p:grpSpPr>
          <p:cxnSp>
            <p:nvCxnSpPr>
              <p:cNvPr id="99" name="Straight Connector 98">
                <a:extLst>
                  <a:ext uri="{FF2B5EF4-FFF2-40B4-BE49-F238E27FC236}">
                    <a16:creationId xmlns:a16="http://schemas.microsoft.com/office/drawing/2014/main" id="{108C8668-A545-C037-BF18-9E19B95436BD}"/>
                  </a:ext>
                </a:extLst>
              </p:cNvPr>
              <p:cNvCxnSpPr/>
              <p:nvPr/>
            </p:nvCxnSpPr>
            <p:spPr bwMode="auto">
              <a:xfrm>
                <a:off x="6469380" y="3558073"/>
                <a:ext cx="0" cy="221447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id="{9AFDC943-A489-94BF-3EAC-7E06E2C78ACC}"/>
                  </a:ext>
                </a:extLst>
              </p:cNvPr>
              <p:cNvCxnSpPr/>
              <p:nvPr/>
            </p:nvCxnSpPr>
            <p:spPr bwMode="auto">
              <a:xfrm>
                <a:off x="6500523" y="3558073"/>
                <a:ext cx="0" cy="221447"/>
              </a:xfrm>
              <a:prstGeom prst="line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1" name="Straight Connector 100">
                <a:extLst>
                  <a:ext uri="{FF2B5EF4-FFF2-40B4-BE49-F238E27FC236}">
                    <a16:creationId xmlns:a16="http://schemas.microsoft.com/office/drawing/2014/main" id="{FD9259DF-CA6B-A5F8-B5BC-23FE205568A7}"/>
                  </a:ext>
                </a:extLst>
              </p:cNvPr>
              <p:cNvCxnSpPr/>
              <p:nvPr/>
            </p:nvCxnSpPr>
            <p:spPr bwMode="auto">
              <a:xfrm>
                <a:off x="6531003" y="3558073"/>
                <a:ext cx="0" cy="221447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0668732A-898A-94A5-681F-08979D149A9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654040" y="2089150"/>
              <a:ext cx="333756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34674827-3D75-6D7B-0F0B-7BC979BDB26E}"/>
                </a:ext>
              </a:extLst>
            </p:cNvPr>
            <p:cNvSpPr txBox="1"/>
            <p:nvPr/>
          </p:nvSpPr>
          <p:spPr bwMode="auto">
            <a:xfrm>
              <a:off x="9165779" y="2131470"/>
              <a:ext cx="50687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-2.3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826A7E69-C64C-568A-64FB-D27F35EF358E}"/>
                </a:ext>
              </a:extLst>
            </p:cNvPr>
            <p:cNvSpPr txBox="1"/>
            <p:nvPr/>
          </p:nvSpPr>
          <p:spPr bwMode="auto">
            <a:xfrm>
              <a:off x="9113681" y="2984606"/>
              <a:ext cx="61106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-11.8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2B647643-D27D-E9B8-C620-BC1F333CE436}"/>
                </a:ext>
              </a:extLst>
            </p:cNvPr>
            <p:cNvSpPr txBox="1"/>
            <p:nvPr/>
          </p:nvSpPr>
          <p:spPr bwMode="auto">
            <a:xfrm>
              <a:off x="9113681" y="3336667"/>
              <a:ext cx="61106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-16.1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111FCE39-8103-ED97-E367-4DA471F41E55}"/>
                </a:ext>
              </a:extLst>
            </p:cNvPr>
            <p:cNvSpPr txBox="1"/>
            <p:nvPr/>
          </p:nvSpPr>
          <p:spPr bwMode="auto">
            <a:xfrm>
              <a:off x="9129130" y="3942940"/>
              <a:ext cx="61106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-22.7</a:t>
              </a:r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A5842CDB-D98D-03D5-9AEB-36852A7AB357}"/>
                </a:ext>
              </a:extLst>
            </p:cNvPr>
            <p:cNvSpPr/>
            <p:nvPr/>
          </p:nvSpPr>
          <p:spPr bwMode="auto">
            <a:xfrm rot="16200000">
              <a:off x="8733642" y="3161944"/>
              <a:ext cx="1823184" cy="99967"/>
            </a:xfrm>
            <a:custGeom>
              <a:avLst/>
              <a:gdLst>
                <a:gd name="connsiteX0" fmla="*/ 0 w 552450"/>
                <a:gd name="connsiteY0" fmla="*/ 0 h 100012"/>
                <a:gd name="connsiteX1" fmla="*/ 0 w 552450"/>
                <a:gd name="connsiteY1" fmla="*/ 100012 h 100012"/>
                <a:gd name="connsiteX2" fmla="*/ 552450 w 552450"/>
                <a:gd name="connsiteY2" fmla="*/ 100012 h 100012"/>
                <a:gd name="connsiteX3" fmla="*/ 552450 w 552450"/>
                <a:gd name="connsiteY3" fmla="*/ 9525 h 100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2450" h="100012">
                  <a:moveTo>
                    <a:pt x="0" y="0"/>
                  </a:moveTo>
                  <a:lnTo>
                    <a:pt x="0" y="100012"/>
                  </a:lnTo>
                  <a:lnTo>
                    <a:pt x="552450" y="100012"/>
                  </a:lnTo>
                  <a:lnTo>
                    <a:pt x="552450" y="9525"/>
                  </a:lnTo>
                </a:path>
              </a:pathLst>
            </a:custGeom>
            <a:noFill/>
            <a:ln w="28575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FC092065-7CC2-9441-DCB4-F33BFDF7A3D0}"/>
                </a:ext>
              </a:extLst>
            </p:cNvPr>
            <p:cNvSpPr/>
            <p:nvPr/>
          </p:nvSpPr>
          <p:spPr bwMode="auto">
            <a:xfrm rot="16200000">
              <a:off x="9305275" y="3598995"/>
              <a:ext cx="967570" cy="81480"/>
            </a:xfrm>
            <a:custGeom>
              <a:avLst/>
              <a:gdLst>
                <a:gd name="connsiteX0" fmla="*/ 0 w 552450"/>
                <a:gd name="connsiteY0" fmla="*/ 0 h 100012"/>
                <a:gd name="connsiteX1" fmla="*/ 0 w 552450"/>
                <a:gd name="connsiteY1" fmla="*/ 100012 h 100012"/>
                <a:gd name="connsiteX2" fmla="*/ 552450 w 552450"/>
                <a:gd name="connsiteY2" fmla="*/ 100012 h 100012"/>
                <a:gd name="connsiteX3" fmla="*/ 552450 w 552450"/>
                <a:gd name="connsiteY3" fmla="*/ 9525 h 100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2450" h="100012">
                  <a:moveTo>
                    <a:pt x="0" y="0"/>
                  </a:moveTo>
                  <a:lnTo>
                    <a:pt x="0" y="100012"/>
                  </a:lnTo>
                  <a:lnTo>
                    <a:pt x="552450" y="100012"/>
                  </a:lnTo>
                  <a:lnTo>
                    <a:pt x="552450" y="9525"/>
                  </a:lnTo>
                </a:path>
              </a:pathLst>
            </a:custGeom>
            <a:noFill/>
            <a:ln w="28575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87225452-BD62-D16F-27C7-E8CC927A1706}"/>
                </a:ext>
              </a:extLst>
            </p:cNvPr>
            <p:cNvSpPr/>
            <p:nvPr/>
          </p:nvSpPr>
          <p:spPr bwMode="auto">
            <a:xfrm rot="16200000">
              <a:off x="9646036" y="3800056"/>
              <a:ext cx="565447" cy="81480"/>
            </a:xfrm>
            <a:custGeom>
              <a:avLst/>
              <a:gdLst>
                <a:gd name="connsiteX0" fmla="*/ 0 w 552450"/>
                <a:gd name="connsiteY0" fmla="*/ 0 h 100012"/>
                <a:gd name="connsiteX1" fmla="*/ 0 w 552450"/>
                <a:gd name="connsiteY1" fmla="*/ 100012 h 100012"/>
                <a:gd name="connsiteX2" fmla="*/ 552450 w 552450"/>
                <a:gd name="connsiteY2" fmla="*/ 100012 h 100012"/>
                <a:gd name="connsiteX3" fmla="*/ 552450 w 552450"/>
                <a:gd name="connsiteY3" fmla="*/ 9525 h 100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2450" h="100012">
                  <a:moveTo>
                    <a:pt x="0" y="0"/>
                  </a:moveTo>
                  <a:lnTo>
                    <a:pt x="0" y="100012"/>
                  </a:lnTo>
                  <a:lnTo>
                    <a:pt x="552450" y="100012"/>
                  </a:lnTo>
                  <a:lnTo>
                    <a:pt x="552450" y="9525"/>
                  </a:lnTo>
                </a:path>
              </a:pathLst>
            </a:custGeom>
            <a:noFill/>
            <a:ln w="28575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7F914D88-2813-BF67-8461-73CD2312145F}"/>
                </a:ext>
              </a:extLst>
            </p:cNvPr>
            <p:cNvGrpSpPr/>
            <p:nvPr/>
          </p:nvGrpSpPr>
          <p:grpSpPr>
            <a:xfrm>
              <a:off x="9101232" y="3490904"/>
              <a:ext cx="92075" cy="103196"/>
              <a:chOff x="9829800" y="4762500"/>
              <a:chExt cx="92075" cy="250374"/>
            </a:xfrm>
          </p:grpSpPr>
          <p:cxnSp>
            <p:nvCxnSpPr>
              <p:cNvPr id="113" name="Straight Connector 112">
                <a:extLst>
                  <a:ext uri="{FF2B5EF4-FFF2-40B4-BE49-F238E27FC236}">
                    <a16:creationId xmlns:a16="http://schemas.microsoft.com/office/drawing/2014/main" id="{2053D204-CA55-28E8-41F7-85955EFC97B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829800" y="4762500"/>
                <a:ext cx="9207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id="{F46617C2-7740-A4A1-2DF5-510A2DE46C9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875837" y="4771574"/>
                <a:ext cx="0" cy="24130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7" name="Straight Connector 116">
                <a:extLst>
                  <a:ext uri="{FF2B5EF4-FFF2-40B4-BE49-F238E27FC236}">
                    <a16:creationId xmlns:a16="http://schemas.microsoft.com/office/drawing/2014/main" id="{3675845A-DDEA-26C5-73A8-3BF04D5D249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829800" y="5005376"/>
                <a:ext cx="9207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23" name="Group 122">
              <a:extLst>
                <a:ext uri="{FF2B5EF4-FFF2-40B4-BE49-F238E27FC236}">
                  <a16:creationId xmlns:a16="http://schemas.microsoft.com/office/drawing/2014/main" id="{4A282E22-535D-069F-7975-6B2DE17A571F}"/>
                </a:ext>
              </a:extLst>
            </p:cNvPr>
            <p:cNvGrpSpPr/>
            <p:nvPr/>
          </p:nvGrpSpPr>
          <p:grpSpPr>
            <a:xfrm>
              <a:off x="9101232" y="3132129"/>
              <a:ext cx="92075" cy="61921"/>
              <a:chOff x="9829800" y="4762500"/>
              <a:chExt cx="92075" cy="250374"/>
            </a:xfrm>
          </p:grpSpPr>
          <p:cxnSp>
            <p:nvCxnSpPr>
              <p:cNvPr id="124" name="Straight Connector 123">
                <a:extLst>
                  <a:ext uri="{FF2B5EF4-FFF2-40B4-BE49-F238E27FC236}">
                    <a16:creationId xmlns:a16="http://schemas.microsoft.com/office/drawing/2014/main" id="{80CAE4EA-6EE0-D010-3189-87535C6AE8A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829800" y="4762500"/>
                <a:ext cx="9207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5" name="Straight Connector 124">
                <a:extLst>
                  <a:ext uri="{FF2B5EF4-FFF2-40B4-BE49-F238E27FC236}">
                    <a16:creationId xmlns:a16="http://schemas.microsoft.com/office/drawing/2014/main" id="{245CA3ED-0108-6D60-9464-31DE783AD93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875837" y="4771574"/>
                <a:ext cx="0" cy="24130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id="{DA84CAE7-F781-A1B2-1B6C-DBCCFB6A6CA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829800" y="5005376"/>
                <a:ext cx="9207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00AD1B06-95B1-0CB7-F532-85646BEB96C7}"/>
                </a:ext>
              </a:extLst>
            </p:cNvPr>
            <p:cNvGrpSpPr/>
            <p:nvPr/>
          </p:nvGrpSpPr>
          <p:grpSpPr>
            <a:xfrm>
              <a:off x="9101232" y="2281229"/>
              <a:ext cx="92075" cy="61921"/>
              <a:chOff x="9829800" y="4762500"/>
              <a:chExt cx="92075" cy="250374"/>
            </a:xfrm>
          </p:grpSpPr>
          <p:cxnSp>
            <p:nvCxnSpPr>
              <p:cNvPr id="128" name="Straight Connector 127">
                <a:extLst>
                  <a:ext uri="{FF2B5EF4-FFF2-40B4-BE49-F238E27FC236}">
                    <a16:creationId xmlns:a16="http://schemas.microsoft.com/office/drawing/2014/main" id="{F59CD89E-C57D-4394-4613-76AC4385A3C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829800" y="4762500"/>
                <a:ext cx="9207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9" name="Straight Connector 128">
                <a:extLst>
                  <a:ext uri="{FF2B5EF4-FFF2-40B4-BE49-F238E27FC236}">
                    <a16:creationId xmlns:a16="http://schemas.microsoft.com/office/drawing/2014/main" id="{207CC8BA-E68A-0C24-F28A-0FB4A13657A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875837" y="4771574"/>
                <a:ext cx="0" cy="24130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30" name="Straight Connector 129">
                <a:extLst>
                  <a:ext uri="{FF2B5EF4-FFF2-40B4-BE49-F238E27FC236}">
                    <a16:creationId xmlns:a16="http://schemas.microsoft.com/office/drawing/2014/main" id="{D3A15E1F-ABFE-1704-E7CE-94C02586935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9829800" y="5005376"/>
                <a:ext cx="9207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358DC8F8-AF65-2552-0B5B-77551DA8CE3B}"/>
                </a:ext>
              </a:extLst>
            </p:cNvPr>
            <p:cNvSpPr/>
            <p:nvPr/>
          </p:nvSpPr>
          <p:spPr bwMode="auto">
            <a:xfrm>
              <a:off x="9105866" y="4098112"/>
              <a:ext cx="69850" cy="69850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BBF7935A-A421-39D5-E439-15088C98758F}"/>
                </a:ext>
              </a:extLst>
            </p:cNvPr>
            <p:cNvSpPr/>
            <p:nvPr/>
          </p:nvSpPr>
          <p:spPr bwMode="auto">
            <a:xfrm>
              <a:off x="9121087" y="3138311"/>
              <a:ext cx="60325" cy="60325"/>
            </a:xfrm>
            <a:prstGeom prst="ellipse">
              <a:avLst/>
            </a:prstGeom>
            <a:solidFill>
              <a:schemeClr val="accent5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3" name="Diamond 132">
              <a:extLst>
                <a:ext uri="{FF2B5EF4-FFF2-40B4-BE49-F238E27FC236}">
                  <a16:creationId xmlns:a16="http://schemas.microsoft.com/office/drawing/2014/main" id="{F809A46D-7534-EC78-1ECE-DBD6D1573123}"/>
                </a:ext>
              </a:extLst>
            </p:cNvPr>
            <p:cNvSpPr/>
            <p:nvPr/>
          </p:nvSpPr>
          <p:spPr bwMode="auto">
            <a:xfrm>
              <a:off x="9114330" y="3504061"/>
              <a:ext cx="74163" cy="74163"/>
            </a:xfrm>
            <a:prstGeom prst="diamond">
              <a:avLst/>
            </a:prstGeom>
            <a:solidFill>
              <a:schemeClr val="accent4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4" name="Isosceles Triangle 133">
              <a:extLst>
                <a:ext uri="{FF2B5EF4-FFF2-40B4-BE49-F238E27FC236}">
                  <a16:creationId xmlns:a16="http://schemas.microsoft.com/office/drawing/2014/main" id="{09DEBC20-DE6C-AC9B-5E8A-9E4CB392448E}"/>
                </a:ext>
              </a:extLst>
            </p:cNvPr>
            <p:cNvSpPr/>
            <p:nvPr/>
          </p:nvSpPr>
          <p:spPr bwMode="auto">
            <a:xfrm>
              <a:off x="9119407" y="2275247"/>
              <a:ext cx="62693" cy="54046"/>
            </a:xfrm>
            <a:prstGeom prst="triangle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0D474658-9141-FEFC-1109-FB6FFA8086B2}"/>
                </a:ext>
              </a:extLst>
            </p:cNvPr>
            <p:cNvSpPr/>
            <p:nvPr/>
          </p:nvSpPr>
          <p:spPr bwMode="auto">
            <a:xfrm>
              <a:off x="5673725" y="2117725"/>
              <a:ext cx="3121025" cy="1968500"/>
            </a:xfrm>
            <a:custGeom>
              <a:avLst/>
              <a:gdLst>
                <a:gd name="connsiteX0" fmla="*/ 3121025 w 3121025"/>
                <a:gd name="connsiteY0" fmla="*/ 1968500 h 1968500"/>
                <a:gd name="connsiteX1" fmla="*/ 2749550 w 3121025"/>
                <a:gd name="connsiteY1" fmla="*/ 1917700 h 1968500"/>
                <a:gd name="connsiteX2" fmla="*/ 2387600 w 3121025"/>
                <a:gd name="connsiteY2" fmla="*/ 1870075 h 1968500"/>
                <a:gd name="connsiteX3" fmla="*/ 2019300 w 3121025"/>
                <a:gd name="connsiteY3" fmla="*/ 1768475 h 1968500"/>
                <a:gd name="connsiteX4" fmla="*/ 1647825 w 3121025"/>
                <a:gd name="connsiteY4" fmla="*/ 1654175 h 1968500"/>
                <a:gd name="connsiteX5" fmla="*/ 1273175 w 3121025"/>
                <a:gd name="connsiteY5" fmla="*/ 1447800 h 1968500"/>
                <a:gd name="connsiteX6" fmla="*/ 911225 w 3121025"/>
                <a:gd name="connsiteY6" fmla="*/ 1206500 h 1968500"/>
                <a:gd name="connsiteX7" fmla="*/ 723900 w 3121025"/>
                <a:gd name="connsiteY7" fmla="*/ 990600 h 1968500"/>
                <a:gd name="connsiteX8" fmla="*/ 542925 w 3121025"/>
                <a:gd name="connsiteY8" fmla="*/ 784225 h 1968500"/>
                <a:gd name="connsiteX9" fmla="*/ 368300 w 3121025"/>
                <a:gd name="connsiteY9" fmla="*/ 565150 h 1968500"/>
                <a:gd name="connsiteX10" fmla="*/ 73025 w 3121025"/>
                <a:gd name="connsiteY10" fmla="*/ 203200 h 1968500"/>
                <a:gd name="connsiteX11" fmla="*/ 0 w 3121025"/>
                <a:gd name="connsiteY11" fmla="*/ 0 h 1968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21025" h="1968500">
                  <a:moveTo>
                    <a:pt x="3121025" y="1968500"/>
                  </a:moveTo>
                  <a:lnTo>
                    <a:pt x="2749550" y="1917700"/>
                  </a:lnTo>
                  <a:lnTo>
                    <a:pt x="2387600" y="1870075"/>
                  </a:lnTo>
                  <a:lnTo>
                    <a:pt x="2019300" y="1768475"/>
                  </a:lnTo>
                  <a:lnTo>
                    <a:pt x="1647825" y="1654175"/>
                  </a:lnTo>
                  <a:lnTo>
                    <a:pt x="1273175" y="1447800"/>
                  </a:lnTo>
                  <a:lnTo>
                    <a:pt x="911225" y="1206500"/>
                  </a:lnTo>
                  <a:lnTo>
                    <a:pt x="723900" y="990600"/>
                  </a:lnTo>
                  <a:lnTo>
                    <a:pt x="542925" y="784225"/>
                  </a:lnTo>
                  <a:lnTo>
                    <a:pt x="368300" y="565150"/>
                  </a:lnTo>
                  <a:lnTo>
                    <a:pt x="73025" y="20320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147" name="Group 146">
              <a:extLst>
                <a:ext uri="{FF2B5EF4-FFF2-40B4-BE49-F238E27FC236}">
                  <a16:creationId xmlns:a16="http://schemas.microsoft.com/office/drawing/2014/main" id="{346BA4A1-FE6F-0B06-1655-8AE32F38B9C0}"/>
                </a:ext>
              </a:extLst>
            </p:cNvPr>
            <p:cNvGrpSpPr/>
            <p:nvPr/>
          </p:nvGrpSpPr>
          <p:grpSpPr>
            <a:xfrm>
              <a:off x="5722647" y="2287729"/>
              <a:ext cx="3113956" cy="1839867"/>
              <a:chOff x="5722647" y="2287729"/>
              <a:chExt cx="3113956" cy="1839867"/>
            </a:xfrm>
          </p:grpSpPr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AA96D575-D128-8078-5EE1-57C17EDFA5FC}"/>
                  </a:ext>
                </a:extLst>
              </p:cNvPr>
              <p:cNvSpPr/>
              <p:nvPr/>
            </p:nvSpPr>
            <p:spPr bwMode="auto">
              <a:xfrm>
                <a:off x="8766753" y="4057746"/>
                <a:ext cx="69850" cy="69850"/>
              </a:xfrm>
              <a:prstGeom prst="rect">
                <a:avLst/>
              </a:prstGeom>
              <a:solidFill>
                <a:schemeClr val="accent1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37" name="Rectangle 136">
                <a:extLst>
                  <a:ext uri="{FF2B5EF4-FFF2-40B4-BE49-F238E27FC236}">
                    <a16:creationId xmlns:a16="http://schemas.microsoft.com/office/drawing/2014/main" id="{6749FA1C-F545-A51A-22E6-C76FFA19A488}"/>
                  </a:ext>
                </a:extLst>
              </p:cNvPr>
              <p:cNvSpPr/>
              <p:nvPr/>
            </p:nvSpPr>
            <p:spPr bwMode="auto">
              <a:xfrm>
                <a:off x="8392690" y="3998685"/>
                <a:ext cx="69850" cy="69850"/>
              </a:xfrm>
              <a:prstGeom prst="rect">
                <a:avLst/>
              </a:prstGeom>
              <a:solidFill>
                <a:schemeClr val="accent1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38" name="Rectangle 137">
                <a:extLst>
                  <a:ext uri="{FF2B5EF4-FFF2-40B4-BE49-F238E27FC236}">
                    <a16:creationId xmlns:a16="http://schemas.microsoft.com/office/drawing/2014/main" id="{72EB5002-0131-B640-956A-BC71B86700B4}"/>
                  </a:ext>
                </a:extLst>
              </p:cNvPr>
              <p:cNvSpPr/>
              <p:nvPr/>
            </p:nvSpPr>
            <p:spPr bwMode="auto">
              <a:xfrm>
                <a:off x="8022749" y="3960585"/>
                <a:ext cx="69850" cy="69850"/>
              </a:xfrm>
              <a:prstGeom prst="rect">
                <a:avLst/>
              </a:prstGeom>
              <a:solidFill>
                <a:schemeClr val="accent1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39" name="Rectangle 138">
                <a:extLst>
                  <a:ext uri="{FF2B5EF4-FFF2-40B4-BE49-F238E27FC236}">
                    <a16:creationId xmlns:a16="http://schemas.microsoft.com/office/drawing/2014/main" id="{EDBE3C68-ABF3-9A8E-D141-00E71D67BC42}"/>
                  </a:ext>
                </a:extLst>
              </p:cNvPr>
              <p:cNvSpPr/>
              <p:nvPr/>
            </p:nvSpPr>
            <p:spPr bwMode="auto">
              <a:xfrm>
                <a:off x="7657624" y="3851275"/>
                <a:ext cx="69850" cy="69850"/>
              </a:xfrm>
              <a:prstGeom prst="rect">
                <a:avLst/>
              </a:prstGeom>
              <a:solidFill>
                <a:schemeClr val="accent1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097D8AD7-2E06-90EB-AF3F-4EF297F82C65}"/>
                  </a:ext>
                </a:extLst>
              </p:cNvPr>
              <p:cNvSpPr/>
              <p:nvPr/>
            </p:nvSpPr>
            <p:spPr bwMode="auto">
              <a:xfrm>
                <a:off x="7292021" y="3742234"/>
                <a:ext cx="69850" cy="69850"/>
              </a:xfrm>
              <a:prstGeom prst="rect">
                <a:avLst/>
              </a:prstGeom>
              <a:solidFill>
                <a:schemeClr val="accent1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F3595DBE-1155-9104-3BF1-A4E002A7518B}"/>
                  </a:ext>
                </a:extLst>
              </p:cNvPr>
              <p:cNvSpPr/>
              <p:nvPr/>
            </p:nvSpPr>
            <p:spPr bwMode="auto">
              <a:xfrm>
                <a:off x="6911021" y="3530152"/>
                <a:ext cx="69850" cy="69850"/>
              </a:xfrm>
              <a:prstGeom prst="rect">
                <a:avLst/>
              </a:prstGeom>
              <a:solidFill>
                <a:schemeClr val="accent1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42" name="Rectangle 141">
                <a:extLst>
                  <a:ext uri="{FF2B5EF4-FFF2-40B4-BE49-F238E27FC236}">
                    <a16:creationId xmlns:a16="http://schemas.microsoft.com/office/drawing/2014/main" id="{9942968A-5363-A56C-49DC-CFC2D20A7F62}"/>
                  </a:ext>
                </a:extLst>
              </p:cNvPr>
              <p:cNvSpPr/>
              <p:nvPr/>
            </p:nvSpPr>
            <p:spPr bwMode="auto">
              <a:xfrm>
                <a:off x="6557038" y="3288642"/>
                <a:ext cx="69850" cy="69850"/>
              </a:xfrm>
              <a:prstGeom prst="rect">
                <a:avLst/>
              </a:prstGeom>
              <a:solidFill>
                <a:schemeClr val="accent1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43" name="Rectangle 142">
                <a:extLst>
                  <a:ext uri="{FF2B5EF4-FFF2-40B4-BE49-F238E27FC236}">
                    <a16:creationId xmlns:a16="http://schemas.microsoft.com/office/drawing/2014/main" id="{EF2D79D1-33E0-F0EA-717C-E19AA2521CAC}"/>
                  </a:ext>
                </a:extLst>
              </p:cNvPr>
              <p:cNvSpPr/>
              <p:nvPr/>
            </p:nvSpPr>
            <p:spPr bwMode="auto">
              <a:xfrm>
                <a:off x="6376063" y="3086372"/>
                <a:ext cx="69850" cy="69850"/>
              </a:xfrm>
              <a:prstGeom prst="rect">
                <a:avLst/>
              </a:prstGeom>
              <a:solidFill>
                <a:schemeClr val="accent1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44" name="Rectangle 143">
                <a:extLst>
                  <a:ext uri="{FF2B5EF4-FFF2-40B4-BE49-F238E27FC236}">
                    <a16:creationId xmlns:a16="http://schemas.microsoft.com/office/drawing/2014/main" id="{9964737A-55FE-9551-0578-69A4AC74B5A9}"/>
                  </a:ext>
                </a:extLst>
              </p:cNvPr>
              <p:cNvSpPr/>
              <p:nvPr/>
            </p:nvSpPr>
            <p:spPr bwMode="auto">
              <a:xfrm>
                <a:off x="6180285" y="2867822"/>
                <a:ext cx="69850" cy="69850"/>
              </a:xfrm>
              <a:prstGeom prst="rect">
                <a:avLst/>
              </a:prstGeom>
              <a:solidFill>
                <a:schemeClr val="accent1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45" name="Rectangle 144">
                <a:extLst>
                  <a:ext uri="{FF2B5EF4-FFF2-40B4-BE49-F238E27FC236}">
                    <a16:creationId xmlns:a16="http://schemas.microsoft.com/office/drawing/2014/main" id="{8C32CBA3-C45A-4867-9FB4-EAFA56A78081}"/>
                  </a:ext>
                </a:extLst>
              </p:cNvPr>
              <p:cNvSpPr/>
              <p:nvPr/>
            </p:nvSpPr>
            <p:spPr bwMode="auto">
              <a:xfrm>
                <a:off x="6005660" y="2650587"/>
                <a:ext cx="69850" cy="69850"/>
              </a:xfrm>
              <a:prstGeom prst="rect">
                <a:avLst/>
              </a:prstGeom>
              <a:solidFill>
                <a:schemeClr val="accent1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9F600F24-6882-983B-4E6E-F8871A5B9EBD}"/>
                  </a:ext>
                </a:extLst>
              </p:cNvPr>
              <p:cNvSpPr/>
              <p:nvPr/>
            </p:nvSpPr>
            <p:spPr bwMode="auto">
              <a:xfrm>
                <a:off x="5722647" y="2287729"/>
                <a:ext cx="69850" cy="69850"/>
              </a:xfrm>
              <a:prstGeom prst="rect">
                <a:avLst/>
              </a:prstGeom>
              <a:solidFill>
                <a:schemeClr val="accent1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A7EB698C-2AF8-57C1-8650-4834DEF3C2A0}"/>
                </a:ext>
              </a:extLst>
            </p:cNvPr>
            <p:cNvSpPr/>
            <p:nvPr/>
          </p:nvSpPr>
          <p:spPr bwMode="auto">
            <a:xfrm>
              <a:off x="5673725" y="2111375"/>
              <a:ext cx="3130550" cy="1444625"/>
            </a:xfrm>
            <a:custGeom>
              <a:avLst/>
              <a:gdLst>
                <a:gd name="connsiteX0" fmla="*/ 3130550 w 3130550"/>
                <a:gd name="connsiteY0" fmla="*/ 1444625 h 1444625"/>
                <a:gd name="connsiteX1" fmla="*/ 2762250 w 3130550"/>
                <a:gd name="connsiteY1" fmla="*/ 1406525 h 1444625"/>
                <a:gd name="connsiteX2" fmla="*/ 2384425 w 3130550"/>
                <a:gd name="connsiteY2" fmla="*/ 1384300 h 1444625"/>
                <a:gd name="connsiteX3" fmla="*/ 2012950 w 3130550"/>
                <a:gd name="connsiteY3" fmla="*/ 1311275 h 1444625"/>
                <a:gd name="connsiteX4" fmla="*/ 1654175 w 3130550"/>
                <a:gd name="connsiteY4" fmla="*/ 1241425 h 1444625"/>
                <a:gd name="connsiteX5" fmla="*/ 1282700 w 3130550"/>
                <a:gd name="connsiteY5" fmla="*/ 1092200 h 1444625"/>
                <a:gd name="connsiteX6" fmla="*/ 914400 w 3130550"/>
                <a:gd name="connsiteY6" fmla="*/ 889000 h 1444625"/>
                <a:gd name="connsiteX7" fmla="*/ 733425 w 3130550"/>
                <a:gd name="connsiteY7" fmla="*/ 711200 h 1444625"/>
                <a:gd name="connsiteX8" fmla="*/ 542925 w 3130550"/>
                <a:gd name="connsiteY8" fmla="*/ 552450 h 1444625"/>
                <a:gd name="connsiteX9" fmla="*/ 349250 w 3130550"/>
                <a:gd name="connsiteY9" fmla="*/ 390525 h 1444625"/>
                <a:gd name="connsiteX10" fmla="*/ 171450 w 3130550"/>
                <a:gd name="connsiteY10" fmla="*/ 222250 h 1444625"/>
                <a:gd name="connsiteX11" fmla="*/ 85725 w 3130550"/>
                <a:gd name="connsiteY11" fmla="*/ 168275 h 1444625"/>
                <a:gd name="connsiteX12" fmla="*/ 0 w 3130550"/>
                <a:gd name="connsiteY12" fmla="*/ 0 h 1444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30550" h="1444625">
                  <a:moveTo>
                    <a:pt x="3130550" y="1444625"/>
                  </a:moveTo>
                  <a:lnTo>
                    <a:pt x="2762250" y="1406525"/>
                  </a:lnTo>
                  <a:lnTo>
                    <a:pt x="2384425" y="1384300"/>
                  </a:lnTo>
                  <a:lnTo>
                    <a:pt x="2012950" y="1311275"/>
                  </a:lnTo>
                  <a:lnTo>
                    <a:pt x="1654175" y="1241425"/>
                  </a:lnTo>
                  <a:lnTo>
                    <a:pt x="1282700" y="1092200"/>
                  </a:lnTo>
                  <a:lnTo>
                    <a:pt x="914400" y="889000"/>
                  </a:lnTo>
                  <a:lnTo>
                    <a:pt x="733425" y="711200"/>
                  </a:lnTo>
                  <a:lnTo>
                    <a:pt x="542925" y="552450"/>
                  </a:lnTo>
                  <a:lnTo>
                    <a:pt x="349250" y="390525"/>
                  </a:lnTo>
                  <a:lnTo>
                    <a:pt x="171450" y="222250"/>
                  </a:lnTo>
                  <a:lnTo>
                    <a:pt x="85725" y="168275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accent4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189" name="Group 188">
              <a:extLst>
                <a:ext uri="{FF2B5EF4-FFF2-40B4-BE49-F238E27FC236}">
                  <a16:creationId xmlns:a16="http://schemas.microsoft.com/office/drawing/2014/main" id="{44E30650-16BC-85DC-879D-C88A2774E39B}"/>
                </a:ext>
              </a:extLst>
            </p:cNvPr>
            <p:cNvGrpSpPr/>
            <p:nvPr/>
          </p:nvGrpSpPr>
          <p:grpSpPr>
            <a:xfrm>
              <a:off x="6180285" y="2632754"/>
              <a:ext cx="2660502" cy="967248"/>
              <a:chOff x="6180285" y="2632754"/>
              <a:chExt cx="2660502" cy="967248"/>
            </a:xfrm>
          </p:grpSpPr>
          <p:grpSp>
            <p:nvGrpSpPr>
              <p:cNvPr id="149" name="Group 148">
                <a:extLst>
                  <a:ext uri="{FF2B5EF4-FFF2-40B4-BE49-F238E27FC236}">
                    <a16:creationId xmlns:a16="http://schemas.microsoft.com/office/drawing/2014/main" id="{E4E224F6-FF37-FE67-3007-FF0B17D52CF4}"/>
                  </a:ext>
                </a:extLst>
              </p:cNvPr>
              <p:cNvGrpSpPr/>
              <p:nvPr/>
            </p:nvGrpSpPr>
            <p:grpSpPr>
              <a:xfrm>
                <a:off x="8748712" y="3512344"/>
                <a:ext cx="92075" cy="87658"/>
                <a:chOff x="9829800" y="4762500"/>
                <a:chExt cx="92075" cy="250374"/>
              </a:xfrm>
            </p:grpSpPr>
            <p:cxnSp>
              <p:nvCxnSpPr>
                <p:cNvPr id="150" name="Straight Connector 149">
                  <a:extLst>
                    <a:ext uri="{FF2B5EF4-FFF2-40B4-BE49-F238E27FC236}">
                      <a16:creationId xmlns:a16="http://schemas.microsoft.com/office/drawing/2014/main" id="{7D660B73-5E3E-7DFE-F92F-8521091B292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29800" y="4762500"/>
                  <a:ext cx="92075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1" name="Straight Connector 150">
                  <a:extLst>
                    <a:ext uri="{FF2B5EF4-FFF2-40B4-BE49-F238E27FC236}">
                      <a16:creationId xmlns:a16="http://schemas.microsoft.com/office/drawing/2014/main" id="{739BC702-E7A3-0244-31B3-EB85BC9519C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75837" y="4771574"/>
                  <a:ext cx="0" cy="24130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2" name="Straight Connector 151">
                  <a:extLst>
                    <a:ext uri="{FF2B5EF4-FFF2-40B4-BE49-F238E27FC236}">
                      <a16:creationId xmlns:a16="http://schemas.microsoft.com/office/drawing/2014/main" id="{9A8D68E3-7086-F7E0-EC6A-12C0040EF2A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29800" y="5005376"/>
                  <a:ext cx="92075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53" name="Group 152">
                <a:extLst>
                  <a:ext uri="{FF2B5EF4-FFF2-40B4-BE49-F238E27FC236}">
                    <a16:creationId xmlns:a16="http://schemas.microsoft.com/office/drawing/2014/main" id="{81D75C26-2F5A-3F08-3C9D-166E80322861}"/>
                  </a:ext>
                </a:extLst>
              </p:cNvPr>
              <p:cNvGrpSpPr/>
              <p:nvPr/>
            </p:nvGrpSpPr>
            <p:grpSpPr>
              <a:xfrm>
                <a:off x="8381999" y="3481041"/>
                <a:ext cx="92075" cy="87658"/>
                <a:chOff x="9829800" y="4762500"/>
                <a:chExt cx="92075" cy="250374"/>
              </a:xfrm>
            </p:grpSpPr>
            <p:cxnSp>
              <p:nvCxnSpPr>
                <p:cNvPr id="154" name="Straight Connector 153">
                  <a:extLst>
                    <a:ext uri="{FF2B5EF4-FFF2-40B4-BE49-F238E27FC236}">
                      <a16:creationId xmlns:a16="http://schemas.microsoft.com/office/drawing/2014/main" id="{540341B6-9E76-24F1-B38D-66FA112DE28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29800" y="4762500"/>
                  <a:ext cx="92075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5" name="Straight Connector 154">
                  <a:extLst>
                    <a:ext uri="{FF2B5EF4-FFF2-40B4-BE49-F238E27FC236}">
                      <a16:creationId xmlns:a16="http://schemas.microsoft.com/office/drawing/2014/main" id="{9F91DC84-1D38-9D2F-AAF1-F4AF31A3D74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75837" y="4771574"/>
                  <a:ext cx="0" cy="24130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6" name="Straight Connector 155">
                  <a:extLst>
                    <a:ext uri="{FF2B5EF4-FFF2-40B4-BE49-F238E27FC236}">
                      <a16:creationId xmlns:a16="http://schemas.microsoft.com/office/drawing/2014/main" id="{B8B5F8FD-28BC-E935-28DB-8391992A264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29800" y="5005376"/>
                  <a:ext cx="92075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57" name="Group 156">
                <a:extLst>
                  <a:ext uri="{FF2B5EF4-FFF2-40B4-BE49-F238E27FC236}">
                    <a16:creationId xmlns:a16="http://schemas.microsoft.com/office/drawing/2014/main" id="{B47AB768-1BC3-D30E-D46D-55CC78B03915}"/>
                  </a:ext>
                </a:extLst>
              </p:cNvPr>
              <p:cNvGrpSpPr/>
              <p:nvPr/>
            </p:nvGrpSpPr>
            <p:grpSpPr>
              <a:xfrm>
                <a:off x="8010892" y="3446563"/>
                <a:ext cx="92075" cy="87658"/>
                <a:chOff x="9829800" y="4762500"/>
                <a:chExt cx="92075" cy="250374"/>
              </a:xfrm>
            </p:grpSpPr>
            <p:cxnSp>
              <p:nvCxnSpPr>
                <p:cNvPr id="158" name="Straight Connector 157">
                  <a:extLst>
                    <a:ext uri="{FF2B5EF4-FFF2-40B4-BE49-F238E27FC236}">
                      <a16:creationId xmlns:a16="http://schemas.microsoft.com/office/drawing/2014/main" id="{F2F5322E-B895-5501-9FA4-8558BDB68CB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29800" y="4762500"/>
                  <a:ext cx="92075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9" name="Straight Connector 158">
                  <a:extLst>
                    <a:ext uri="{FF2B5EF4-FFF2-40B4-BE49-F238E27FC236}">
                      <a16:creationId xmlns:a16="http://schemas.microsoft.com/office/drawing/2014/main" id="{83BF59B8-E9CF-5C50-858F-30BB258F69E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75837" y="4771574"/>
                  <a:ext cx="0" cy="24130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60" name="Straight Connector 159">
                  <a:extLst>
                    <a:ext uri="{FF2B5EF4-FFF2-40B4-BE49-F238E27FC236}">
                      <a16:creationId xmlns:a16="http://schemas.microsoft.com/office/drawing/2014/main" id="{B16704C4-1024-DD0B-D7B4-8EED5AEBCB6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29800" y="5005376"/>
                  <a:ext cx="92075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61" name="Group 160">
                <a:extLst>
                  <a:ext uri="{FF2B5EF4-FFF2-40B4-BE49-F238E27FC236}">
                    <a16:creationId xmlns:a16="http://schemas.microsoft.com/office/drawing/2014/main" id="{7DB803AC-0F8F-DEEF-DA0E-E8A5F0D554BF}"/>
                  </a:ext>
                </a:extLst>
              </p:cNvPr>
              <p:cNvGrpSpPr/>
              <p:nvPr/>
            </p:nvGrpSpPr>
            <p:grpSpPr>
              <a:xfrm>
                <a:off x="7651597" y="3370621"/>
                <a:ext cx="92075" cy="87658"/>
                <a:chOff x="9829800" y="4762500"/>
                <a:chExt cx="92075" cy="250374"/>
              </a:xfrm>
            </p:grpSpPr>
            <p:cxnSp>
              <p:nvCxnSpPr>
                <p:cNvPr id="162" name="Straight Connector 161">
                  <a:extLst>
                    <a:ext uri="{FF2B5EF4-FFF2-40B4-BE49-F238E27FC236}">
                      <a16:creationId xmlns:a16="http://schemas.microsoft.com/office/drawing/2014/main" id="{9737C131-94D1-DD1F-FE86-11428C00801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29800" y="4762500"/>
                  <a:ext cx="92075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63" name="Straight Connector 162">
                  <a:extLst>
                    <a:ext uri="{FF2B5EF4-FFF2-40B4-BE49-F238E27FC236}">
                      <a16:creationId xmlns:a16="http://schemas.microsoft.com/office/drawing/2014/main" id="{8983093E-37F6-501D-2EC4-CE132581915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75837" y="4771574"/>
                  <a:ext cx="0" cy="24130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64" name="Straight Connector 163">
                  <a:extLst>
                    <a:ext uri="{FF2B5EF4-FFF2-40B4-BE49-F238E27FC236}">
                      <a16:creationId xmlns:a16="http://schemas.microsoft.com/office/drawing/2014/main" id="{C8FB05DC-F52D-469B-5182-0F12D118044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29800" y="5005376"/>
                  <a:ext cx="92075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65" name="Group 164">
                <a:extLst>
                  <a:ext uri="{FF2B5EF4-FFF2-40B4-BE49-F238E27FC236}">
                    <a16:creationId xmlns:a16="http://schemas.microsoft.com/office/drawing/2014/main" id="{0965EB84-F1D4-E609-F405-B0029817AC75}"/>
                  </a:ext>
                </a:extLst>
              </p:cNvPr>
              <p:cNvGrpSpPr/>
              <p:nvPr/>
            </p:nvGrpSpPr>
            <p:grpSpPr>
              <a:xfrm>
                <a:off x="7276782" y="3296463"/>
                <a:ext cx="92075" cy="87658"/>
                <a:chOff x="9829800" y="4762500"/>
                <a:chExt cx="92075" cy="250374"/>
              </a:xfrm>
            </p:grpSpPr>
            <p:cxnSp>
              <p:nvCxnSpPr>
                <p:cNvPr id="166" name="Straight Connector 165">
                  <a:extLst>
                    <a:ext uri="{FF2B5EF4-FFF2-40B4-BE49-F238E27FC236}">
                      <a16:creationId xmlns:a16="http://schemas.microsoft.com/office/drawing/2014/main" id="{85313C97-5AEF-A237-1B6D-C4B1271D8D3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29800" y="4762500"/>
                  <a:ext cx="92075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67" name="Straight Connector 166">
                  <a:extLst>
                    <a:ext uri="{FF2B5EF4-FFF2-40B4-BE49-F238E27FC236}">
                      <a16:creationId xmlns:a16="http://schemas.microsoft.com/office/drawing/2014/main" id="{84D5551B-FB6B-0D5F-963A-B8DA0A2AE9D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75837" y="4771574"/>
                  <a:ext cx="0" cy="24130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68" name="Straight Connector 167">
                  <a:extLst>
                    <a:ext uri="{FF2B5EF4-FFF2-40B4-BE49-F238E27FC236}">
                      <a16:creationId xmlns:a16="http://schemas.microsoft.com/office/drawing/2014/main" id="{A423A2D8-64B6-A934-1B04-7AEB8C322D7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29800" y="5005376"/>
                  <a:ext cx="92075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69" name="Group 168">
                <a:extLst>
                  <a:ext uri="{FF2B5EF4-FFF2-40B4-BE49-F238E27FC236}">
                    <a16:creationId xmlns:a16="http://schemas.microsoft.com/office/drawing/2014/main" id="{DC90CB20-7049-8BF9-DD58-45BD4F11A092}"/>
                  </a:ext>
                </a:extLst>
              </p:cNvPr>
              <p:cNvGrpSpPr/>
              <p:nvPr/>
            </p:nvGrpSpPr>
            <p:grpSpPr>
              <a:xfrm>
                <a:off x="6910069" y="3169444"/>
                <a:ext cx="92075" cy="61912"/>
                <a:chOff x="9829800" y="4762500"/>
                <a:chExt cx="92075" cy="250374"/>
              </a:xfrm>
            </p:grpSpPr>
            <p:cxnSp>
              <p:nvCxnSpPr>
                <p:cNvPr id="170" name="Straight Connector 169">
                  <a:extLst>
                    <a:ext uri="{FF2B5EF4-FFF2-40B4-BE49-F238E27FC236}">
                      <a16:creationId xmlns:a16="http://schemas.microsoft.com/office/drawing/2014/main" id="{DC36B49C-BF93-2CF4-2789-32E60A922CF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29800" y="4762500"/>
                  <a:ext cx="92075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71" name="Straight Connector 170">
                  <a:extLst>
                    <a:ext uri="{FF2B5EF4-FFF2-40B4-BE49-F238E27FC236}">
                      <a16:creationId xmlns:a16="http://schemas.microsoft.com/office/drawing/2014/main" id="{18E91496-1D45-3F3E-53FB-9D1F51293BA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75837" y="4771574"/>
                  <a:ext cx="0" cy="24130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72" name="Straight Connector 171">
                  <a:extLst>
                    <a:ext uri="{FF2B5EF4-FFF2-40B4-BE49-F238E27FC236}">
                      <a16:creationId xmlns:a16="http://schemas.microsoft.com/office/drawing/2014/main" id="{86C4603D-BC8F-7448-FD81-AB5969563FB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29800" y="5005376"/>
                  <a:ext cx="92075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73" name="Group 172">
                <a:extLst>
                  <a:ext uri="{FF2B5EF4-FFF2-40B4-BE49-F238E27FC236}">
                    <a16:creationId xmlns:a16="http://schemas.microsoft.com/office/drawing/2014/main" id="{1AC30189-91D4-29A1-5CC5-D2118492EDDD}"/>
                  </a:ext>
                </a:extLst>
              </p:cNvPr>
              <p:cNvGrpSpPr/>
              <p:nvPr/>
            </p:nvGrpSpPr>
            <p:grpSpPr>
              <a:xfrm>
                <a:off x="6545925" y="2968863"/>
                <a:ext cx="92075" cy="61912"/>
                <a:chOff x="9829800" y="4762500"/>
                <a:chExt cx="92075" cy="250374"/>
              </a:xfrm>
            </p:grpSpPr>
            <p:cxnSp>
              <p:nvCxnSpPr>
                <p:cNvPr id="174" name="Straight Connector 173">
                  <a:extLst>
                    <a:ext uri="{FF2B5EF4-FFF2-40B4-BE49-F238E27FC236}">
                      <a16:creationId xmlns:a16="http://schemas.microsoft.com/office/drawing/2014/main" id="{10A33047-1C3A-B366-2380-B9B36F85706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29800" y="4762500"/>
                  <a:ext cx="92075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75" name="Straight Connector 174">
                  <a:extLst>
                    <a:ext uri="{FF2B5EF4-FFF2-40B4-BE49-F238E27FC236}">
                      <a16:creationId xmlns:a16="http://schemas.microsoft.com/office/drawing/2014/main" id="{4AB295BB-2276-6A2A-1FCE-960B7915E69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75837" y="4771574"/>
                  <a:ext cx="0" cy="24130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76" name="Straight Connector 175">
                  <a:extLst>
                    <a:ext uri="{FF2B5EF4-FFF2-40B4-BE49-F238E27FC236}">
                      <a16:creationId xmlns:a16="http://schemas.microsoft.com/office/drawing/2014/main" id="{A703A0A5-7CA2-1599-5286-884AACE4DCD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29800" y="5005376"/>
                  <a:ext cx="92075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77" name="Group 176">
                <a:extLst>
                  <a:ext uri="{FF2B5EF4-FFF2-40B4-BE49-F238E27FC236}">
                    <a16:creationId xmlns:a16="http://schemas.microsoft.com/office/drawing/2014/main" id="{54E53E6E-E377-E3F1-FF35-0C23818E0FA5}"/>
                  </a:ext>
                </a:extLst>
              </p:cNvPr>
              <p:cNvGrpSpPr/>
              <p:nvPr/>
            </p:nvGrpSpPr>
            <p:grpSpPr>
              <a:xfrm>
                <a:off x="6364886" y="2795587"/>
                <a:ext cx="92075" cy="61912"/>
                <a:chOff x="9829800" y="4762500"/>
                <a:chExt cx="92075" cy="250374"/>
              </a:xfrm>
            </p:grpSpPr>
            <p:cxnSp>
              <p:nvCxnSpPr>
                <p:cNvPr id="178" name="Straight Connector 177">
                  <a:extLst>
                    <a:ext uri="{FF2B5EF4-FFF2-40B4-BE49-F238E27FC236}">
                      <a16:creationId xmlns:a16="http://schemas.microsoft.com/office/drawing/2014/main" id="{99D3E660-9E04-D16F-CF3E-416DDB4E0B6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29800" y="4762500"/>
                  <a:ext cx="92075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79" name="Straight Connector 178">
                  <a:extLst>
                    <a:ext uri="{FF2B5EF4-FFF2-40B4-BE49-F238E27FC236}">
                      <a16:creationId xmlns:a16="http://schemas.microsoft.com/office/drawing/2014/main" id="{54AB6D98-C751-C9B8-F485-187C657D66A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75837" y="4771574"/>
                  <a:ext cx="0" cy="24130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80" name="Straight Connector 179">
                  <a:extLst>
                    <a:ext uri="{FF2B5EF4-FFF2-40B4-BE49-F238E27FC236}">
                      <a16:creationId xmlns:a16="http://schemas.microsoft.com/office/drawing/2014/main" id="{39C618D7-117F-D29C-A52B-CFBB704EBDB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29800" y="5005376"/>
                  <a:ext cx="92075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85" name="Group 184">
                <a:extLst>
                  <a:ext uri="{FF2B5EF4-FFF2-40B4-BE49-F238E27FC236}">
                    <a16:creationId xmlns:a16="http://schemas.microsoft.com/office/drawing/2014/main" id="{CC409130-E345-540B-50A5-0E935B916902}"/>
                  </a:ext>
                </a:extLst>
              </p:cNvPr>
              <p:cNvGrpSpPr/>
              <p:nvPr/>
            </p:nvGrpSpPr>
            <p:grpSpPr>
              <a:xfrm>
                <a:off x="6180285" y="2632754"/>
                <a:ext cx="92075" cy="45719"/>
                <a:chOff x="9829800" y="4762500"/>
                <a:chExt cx="92075" cy="250374"/>
              </a:xfrm>
            </p:grpSpPr>
            <p:cxnSp>
              <p:nvCxnSpPr>
                <p:cNvPr id="186" name="Straight Connector 185">
                  <a:extLst>
                    <a:ext uri="{FF2B5EF4-FFF2-40B4-BE49-F238E27FC236}">
                      <a16:creationId xmlns:a16="http://schemas.microsoft.com/office/drawing/2014/main" id="{3CAEC31E-8031-EA52-E64F-4137D4DDECC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29800" y="4762500"/>
                  <a:ext cx="92075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87" name="Straight Connector 186">
                  <a:extLst>
                    <a:ext uri="{FF2B5EF4-FFF2-40B4-BE49-F238E27FC236}">
                      <a16:creationId xmlns:a16="http://schemas.microsoft.com/office/drawing/2014/main" id="{7CA18B67-2C24-DCC8-29A4-C83CEEA6E6B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75837" y="4771574"/>
                  <a:ext cx="0" cy="24130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88" name="Straight Connector 187">
                  <a:extLst>
                    <a:ext uri="{FF2B5EF4-FFF2-40B4-BE49-F238E27FC236}">
                      <a16:creationId xmlns:a16="http://schemas.microsoft.com/office/drawing/2014/main" id="{2CDF8C0B-2D3F-6437-04D1-707FD19CC27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29800" y="5005376"/>
                  <a:ext cx="92075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grpSp>
          <p:nvGrpSpPr>
            <p:cNvPr id="202" name="Group 201">
              <a:extLst>
                <a:ext uri="{FF2B5EF4-FFF2-40B4-BE49-F238E27FC236}">
                  <a16:creationId xmlns:a16="http://schemas.microsoft.com/office/drawing/2014/main" id="{70AFE92A-DF94-2712-948D-24591AC05F75}"/>
                </a:ext>
              </a:extLst>
            </p:cNvPr>
            <p:cNvGrpSpPr/>
            <p:nvPr/>
          </p:nvGrpSpPr>
          <p:grpSpPr>
            <a:xfrm>
              <a:off x="5734198" y="2243687"/>
              <a:ext cx="3094343" cy="1350818"/>
              <a:chOff x="5734198" y="2243687"/>
              <a:chExt cx="3094343" cy="1350818"/>
            </a:xfrm>
          </p:grpSpPr>
          <p:sp>
            <p:nvSpPr>
              <p:cNvPr id="190" name="Diamond 189">
                <a:extLst>
                  <a:ext uri="{FF2B5EF4-FFF2-40B4-BE49-F238E27FC236}">
                    <a16:creationId xmlns:a16="http://schemas.microsoft.com/office/drawing/2014/main" id="{CBDEF0D0-CBFC-85CF-8FB0-745F84093FB4}"/>
                  </a:ext>
                </a:extLst>
              </p:cNvPr>
              <p:cNvSpPr/>
              <p:nvPr/>
            </p:nvSpPr>
            <p:spPr bwMode="auto">
              <a:xfrm>
                <a:off x="8754378" y="3520342"/>
                <a:ext cx="74163" cy="74163"/>
              </a:xfrm>
              <a:prstGeom prst="diamond">
                <a:avLst/>
              </a:prstGeom>
              <a:solidFill>
                <a:schemeClr val="accent4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91" name="Diamond 190">
                <a:extLst>
                  <a:ext uri="{FF2B5EF4-FFF2-40B4-BE49-F238E27FC236}">
                    <a16:creationId xmlns:a16="http://schemas.microsoft.com/office/drawing/2014/main" id="{6327FEF0-FB9A-6B70-710E-54F2EE475248}"/>
                  </a:ext>
                </a:extLst>
              </p:cNvPr>
              <p:cNvSpPr/>
              <p:nvPr/>
            </p:nvSpPr>
            <p:spPr bwMode="auto">
              <a:xfrm>
                <a:off x="8383286" y="3488187"/>
                <a:ext cx="74163" cy="74163"/>
              </a:xfrm>
              <a:prstGeom prst="diamond">
                <a:avLst/>
              </a:prstGeom>
              <a:solidFill>
                <a:schemeClr val="accent4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92" name="Diamond 191">
                <a:extLst>
                  <a:ext uri="{FF2B5EF4-FFF2-40B4-BE49-F238E27FC236}">
                    <a16:creationId xmlns:a16="http://schemas.microsoft.com/office/drawing/2014/main" id="{A28D08AC-4410-9CFC-F061-24379E753B13}"/>
                  </a:ext>
                </a:extLst>
              </p:cNvPr>
              <p:cNvSpPr/>
              <p:nvPr/>
            </p:nvSpPr>
            <p:spPr bwMode="auto">
              <a:xfrm>
                <a:off x="8014576" y="3445821"/>
                <a:ext cx="74163" cy="74163"/>
              </a:xfrm>
              <a:prstGeom prst="diamond">
                <a:avLst/>
              </a:prstGeom>
              <a:solidFill>
                <a:schemeClr val="accent4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93" name="Diamond 192">
                <a:extLst>
                  <a:ext uri="{FF2B5EF4-FFF2-40B4-BE49-F238E27FC236}">
                    <a16:creationId xmlns:a16="http://schemas.microsoft.com/office/drawing/2014/main" id="{384BA079-5DF8-836A-AFE1-AA8C1FE97D3F}"/>
                  </a:ext>
                </a:extLst>
              </p:cNvPr>
              <p:cNvSpPr/>
              <p:nvPr/>
            </p:nvSpPr>
            <p:spPr bwMode="auto">
              <a:xfrm>
                <a:off x="7663593" y="3372797"/>
                <a:ext cx="74163" cy="74163"/>
              </a:xfrm>
              <a:prstGeom prst="diamond">
                <a:avLst/>
              </a:prstGeom>
              <a:solidFill>
                <a:schemeClr val="accent4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94" name="Diamond 193">
                <a:extLst>
                  <a:ext uri="{FF2B5EF4-FFF2-40B4-BE49-F238E27FC236}">
                    <a16:creationId xmlns:a16="http://schemas.microsoft.com/office/drawing/2014/main" id="{2FBEEC44-16CA-A024-736C-B2FDBD47243C}"/>
                  </a:ext>
                </a:extLst>
              </p:cNvPr>
              <p:cNvSpPr/>
              <p:nvPr/>
            </p:nvSpPr>
            <p:spPr bwMode="auto">
              <a:xfrm>
                <a:off x="7285738" y="3296463"/>
                <a:ext cx="74163" cy="74163"/>
              </a:xfrm>
              <a:prstGeom prst="diamond">
                <a:avLst/>
              </a:prstGeom>
              <a:solidFill>
                <a:schemeClr val="accent4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95" name="Diamond 194">
                <a:extLst>
                  <a:ext uri="{FF2B5EF4-FFF2-40B4-BE49-F238E27FC236}">
                    <a16:creationId xmlns:a16="http://schemas.microsoft.com/office/drawing/2014/main" id="{1F55F8F8-A9DF-1CE0-A5D5-0A1FC41CD3A7}"/>
                  </a:ext>
                </a:extLst>
              </p:cNvPr>
              <p:cNvSpPr/>
              <p:nvPr/>
            </p:nvSpPr>
            <p:spPr bwMode="auto">
              <a:xfrm>
                <a:off x="6921406" y="3166487"/>
                <a:ext cx="74163" cy="74163"/>
              </a:xfrm>
              <a:prstGeom prst="diamond">
                <a:avLst/>
              </a:prstGeom>
              <a:solidFill>
                <a:schemeClr val="accent4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96" name="Diamond 195">
                <a:extLst>
                  <a:ext uri="{FF2B5EF4-FFF2-40B4-BE49-F238E27FC236}">
                    <a16:creationId xmlns:a16="http://schemas.microsoft.com/office/drawing/2014/main" id="{E8703039-7C2C-AE1A-DFCB-F36E29905A78}"/>
                  </a:ext>
                </a:extLst>
              </p:cNvPr>
              <p:cNvSpPr/>
              <p:nvPr/>
            </p:nvSpPr>
            <p:spPr bwMode="auto">
              <a:xfrm>
                <a:off x="6554881" y="2962865"/>
                <a:ext cx="74163" cy="74163"/>
              </a:xfrm>
              <a:prstGeom prst="diamond">
                <a:avLst/>
              </a:prstGeom>
              <a:solidFill>
                <a:schemeClr val="accent4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97" name="Diamond 196">
                <a:extLst>
                  <a:ext uri="{FF2B5EF4-FFF2-40B4-BE49-F238E27FC236}">
                    <a16:creationId xmlns:a16="http://schemas.microsoft.com/office/drawing/2014/main" id="{0C273D61-EE1D-2513-CB7E-84CC88BB895C}"/>
                  </a:ext>
                </a:extLst>
              </p:cNvPr>
              <p:cNvSpPr/>
              <p:nvPr/>
            </p:nvSpPr>
            <p:spPr bwMode="auto">
              <a:xfrm>
                <a:off x="6369144" y="2796605"/>
                <a:ext cx="74163" cy="74163"/>
              </a:xfrm>
              <a:prstGeom prst="diamond">
                <a:avLst/>
              </a:prstGeom>
              <a:solidFill>
                <a:schemeClr val="accent4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98" name="Diamond 197">
                <a:extLst>
                  <a:ext uri="{FF2B5EF4-FFF2-40B4-BE49-F238E27FC236}">
                    <a16:creationId xmlns:a16="http://schemas.microsoft.com/office/drawing/2014/main" id="{47740F83-8C22-0E45-FF2F-0AAA0A6D89A2}"/>
                  </a:ext>
                </a:extLst>
              </p:cNvPr>
              <p:cNvSpPr/>
              <p:nvPr/>
            </p:nvSpPr>
            <p:spPr bwMode="auto">
              <a:xfrm>
                <a:off x="6182666" y="2626206"/>
                <a:ext cx="74163" cy="74163"/>
              </a:xfrm>
              <a:prstGeom prst="diamond">
                <a:avLst/>
              </a:prstGeom>
              <a:solidFill>
                <a:schemeClr val="accent4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99" name="Diamond 198">
                <a:extLst>
                  <a:ext uri="{FF2B5EF4-FFF2-40B4-BE49-F238E27FC236}">
                    <a16:creationId xmlns:a16="http://schemas.microsoft.com/office/drawing/2014/main" id="{C16A0117-FE57-6442-3DB7-0E8BEFCE0238}"/>
                  </a:ext>
                </a:extLst>
              </p:cNvPr>
              <p:cNvSpPr/>
              <p:nvPr/>
            </p:nvSpPr>
            <p:spPr bwMode="auto">
              <a:xfrm>
                <a:off x="6001690" y="2471042"/>
                <a:ext cx="74163" cy="74163"/>
              </a:xfrm>
              <a:prstGeom prst="diamond">
                <a:avLst/>
              </a:prstGeom>
              <a:solidFill>
                <a:schemeClr val="accent4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00" name="Diamond 199">
                <a:extLst>
                  <a:ext uri="{FF2B5EF4-FFF2-40B4-BE49-F238E27FC236}">
                    <a16:creationId xmlns:a16="http://schemas.microsoft.com/office/drawing/2014/main" id="{8D4F930F-303D-29AF-BF3F-0E554DFC4791}"/>
                  </a:ext>
                </a:extLst>
              </p:cNvPr>
              <p:cNvSpPr/>
              <p:nvPr/>
            </p:nvSpPr>
            <p:spPr bwMode="auto">
              <a:xfrm>
                <a:off x="5817886" y="2301710"/>
                <a:ext cx="74163" cy="74163"/>
              </a:xfrm>
              <a:prstGeom prst="diamond">
                <a:avLst/>
              </a:prstGeom>
              <a:solidFill>
                <a:schemeClr val="accent4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01" name="Diamond 200">
                <a:extLst>
                  <a:ext uri="{FF2B5EF4-FFF2-40B4-BE49-F238E27FC236}">
                    <a16:creationId xmlns:a16="http://schemas.microsoft.com/office/drawing/2014/main" id="{86E87705-FFB7-3CF2-DDE6-20C2DF25CA33}"/>
                  </a:ext>
                </a:extLst>
              </p:cNvPr>
              <p:cNvSpPr/>
              <p:nvPr/>
            </p:nvSpPr>
            <p:spPr bwMode="auto">
              <a:xfrm>
                <a:off x="5734198" y="2243687"/>
                <a:ext cx="74163" cy="74163"/>
              </a:xfrm>
              <a:prstGeom prst="diamond">
                <a:avLst/>
              </a:prstGeom>
              <a:solidFill>
                <a:schemeClr val="accent4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2B7D93FD-19D1-15FD-6E06-F160C258789E}"/>
                </a:ext>
              </a:extLst>
            </p:cNvPr>
            <p:cNvSpPr/>
            <p:nvPr/>
          </p:nvSpPr>
          <p:spPr bwMode="auto">
            <a:xfrm>
              <a:off x="5674519" y="2114550"/>
              <a:ext cx="3124200" cy="1083469"/>
            </a:xfrm>
            <a:custGeom>
              <a:avLst/>
              <a:gdLst>
                <a:gd name="connsiteX0" fmla="*/ 3124200 w 3124200"/>
                <a:gd name="connsiteY0" fmla="*/ 1083469 h 1083469"/>
                <a:gd name="connsiteX1" fmla="*/ 2757487 w 3124200"/>
                <a:gd name="connsiteY1" fmla="*/ 1031081 h 1083469"/>
                <a:gd name="connsiteX2" fmla="*/ 2383631 w 3124200"/>
                <a:gd name="connsiteY2" fmla="*/ 1026319 h 1083469"/>
                <a:gd name="connsiteX3" fmla="*/ 2024062 w 3124200"/>
                <a:gd name="connsiteY3" fmla="*/ 973931 h 1083469"/>
                <a:gd name="connsiteX4" fmla="*/ 1650206 w 3124200"/>
                <a:gd name="connsiteY4" fmla="*/ 935831 h 1083469"/>
                <a:gd name="connsiteX5" fmla="*/ 1285875 w 3124200"/>
                <a:gd name="connsiteY5" fmla="*/ 833438 h 1083469"/>
                <a:gd name="connsiteX6" fmla="*/ 909637 w 3124200"/>
                <a:gd name="connsiteY6" fmla="*/ 697706 h 1083469"/>
                <a:gd name="connsiteX7" fmla="*/ 733425 w 3124200"/>
                <a:gd name="connsiteY7" fmla="*/ 607219 h 1083469"/>
                <a:gd name="connsiteX8" fmla="*/ 545306 w 3124200"/>
                <a:gd name="connsiteY8" fmla="*/ 471488 h 1083469"/>
                <a:gd name="connsiteX9" fmla="*/ 364331 w 3124200"/>
                <a:gd name="connsiteY9" fmla="*/ 338138 h 1083469"/>
                <a:gd name="connsiteX10" fmla="*/ 176212 w 3124200"/>
                <a:gd name="connsiteY10" fmla="*/ 188119 h 1083469"/>
                <a:gd name="connsiteX11" fmla="*/ 80962 w 3124200"/>
                <a:gd name="connsiteY11" fmla="*/ 126206 h 1083469"/>
                <a:gd name="connsiteX12" fmla="*/ 0 w 3124200"/>
                <a:gd name="connsiteY12" fmla="*/ 0 h 1083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24200" h="1083469">
                  <a:moveTo>
                    <a:pt x="3124200" y="1083469"/>
                  </a:moveTo>
                  <a:lnTo>
                    <a:pt x="2757487" y="1031081"/>
                  </a:lnTo>
                  <a:lnTo>
                    <a:pt x="2383631" y="1026319"/>
                  </a:lnTo>
                  <a:lnTo>
                    <a:pt x="2024062" y="973931"/>
                  </a:lnTo>
                  <a:lnTo>
                    <a:pt x="1650206" y="935831"/>
                  </a:lnTo>
                  <a:lnTo>
                    <a:pt x="1285875" y="833438"/>
                  </a:lnTo>
                  <a:lnTo>
                    <a:pt x="909637" y="697706"/>
                  </a:lnTo>
                  <a:lnTo>
                    <a:pt x="733425" y="607219"/>
                  </a:lnTo>
                  <a:lnTo>
                    <a:pt x="545306" y="471488"/>
                  </a:lnTo>
                  <a:lnTo>
                    <a:pt x="364331" y="338138"/>
                  </a:lnTo>
                  <a:lnTo>
                    <a:pt x="176212" y="188119"/>
                  </a:lnTo>
                  <a:lnTo>
                    <a:pt x="80962" y="126206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accent5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236" name="Group 235">
              <a:extLst>
                <a:ext uri="{FF2B5EF4-FFF2-40B4-BE49-F238E27FC236}">
                  <a16:creationId xmlns:a16="http://schemas.microsoft.com/office/drawing/2014/main" id="{B0D1C4C0-3ABB-05E6-A550-F8ACAAC2A6B2}"/>
                </a:ext>
              </a:extLst>
            </p:cNvPr>
            <p:cNvGrpSpPr/>
            <p:nvPr/>
          </p:nvGrpSpPr>
          <p:grpSpPr>
            <a:xfrm>
              <a:off x="6357806" y="2693193"/>
              <a:ext cx="2494015" cy="535782"/>
              <a:chOff x="6357806" y="2693193"/>
              <a:chExt cx="2494015" cy="535782"/>
            </a:xfrm>
          </p:grpSpPr>
          <p:grpSp>
            <p:nvGrpSpPr>
              <p:cNvPr id="204" name="Group 203">
                <a:extLst>
                  <a:ext uri="{FF2B5EF4-FFF2-40B4-BE49-F238E27FC236}">
                    <a16:creationId xmlns:a16="http://schemas.microsoft.com/office/drawing/2014/main" id="{5C60C7D1-BC2A-0469-DDA9-28AE39B19BC7}"/>
                  </a:ext>
                </a:extLst>
              </p:cNvPr>
              <p:cNvGrpSpPr/>
              <p:nvPr/>
            </p:nvGrpSpPr>
            <p:grpSpPr>
              <a:xfrm>
                <a:off x="8759746" y="3150006"/>
                <a:ext cx="92075" cy="78969"/>
                <a:chOff x="9829800" y="4762500"/>
                <a:chExt cx="92075" cy="250374"/>
              </a:xfrm>
            </p:grpSpPr>
            <p:cxnSp>
              <p:nvCxnSpPr>
                <p:cNvPr id="205" name="Straight Connector 204">
                  <a:extLst>
                    <a:ext uri="{FF2B5EF4-FFF2-40B4-BE49-F238E27FC236}">
                      <a16:creationId xmlns:a16="http://schemas.microsoft.com/office/drawing/2014/main" id="{9E76AEB2-E51A-D115-E6F4-0465BB1DB61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29800" y="4762500"/>
                  <a:ext cx="92075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06" name="Straight Connector 205">
                  <a:extLst>
                    <a:ext uri="{FF2B5EF4-FFF2-40B4-BE49-F238E27FC236}">
                      <a16:creationId xmlns:a16="http://schemas.microsoft.com/office/drawing/2014/main" id="{39944662-9FE1-027B-2D1C-5C47DD15FFC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75837" y="4771574"/>
                  <a:ext cx="0" cy="24130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07" name="Straight Connector 206">
                  <a:extLst>
                    <a:ext uri="{FF2B5EF4-FFF2-40B4-BE49-F238E27FC236}">
                      <a16:creationId xmlns:a16="http://schemas.microsoft.com/office/drawing/2014/main" id="{5058FB63-44E7-6BD3-7118-CD81ADDF4C0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29800" y="5005376"/>
                  <a:ext cx="92075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208" name="Group 207">
                <a:extLst>
                  <a:ext uri="{FF2B5EF4-FFF2-40B4-BE49-F238E27FC236}">
                    <a16:creationId xmlns:a16="http://schemas.microsoft.com/office/drawing/2014/main" id="{9140872A-81D5-40C1-12FD-119191015104}"/>
                  </a:ext>
                </a:extLst>
              </p:cNvPr>
              <p:cNvGrpSpPr/>
              <p:nvPr/>
            </p:nvGrpSpPr>
            <p:grpSpPr>
              <a:xfrm>
                <a:off x="8387134" y="3106764"/>
                <a:ext cx="92075" cy="78969"/>
                <a:chOff x="9829800" y="4762500"/>
                <a:chExt cx="92075" cy="250374"/>
              </a:xfrm>
            </p:grpSpPr>
            <p:cxnSp>
              <p:nvCxnSpPr>
                <p:cNvPr id="209" name="Straight Connector 208">
                  <a:extLst>
                    <a:ext uri="{FF2B5EF4-FFF2-40B4-BE49-F238E27FC236}">
                      <a16:creationId xmlns:a16="http://schemas.microsoft.com/office/drawing/2014/main" id="{2F2B180C-05BB-9EE4-0EB6-FBAF997B7A3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29800" y="4762500"/>
                  <a:ext cx="92075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10" name="Straight Connector 209">
                  <a:extLst>
                    <a:ext uri="{FF2B5EF4-FFF2-40B4-BE49-F238E27FC236}">
                      <a16:creationId xmlns:a16="http://schemas.microsoft.com/office/drawing/2014/main" id="{4C390C01-3244-49E1-709A-2EF887E8F69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75837" y="4771574"/>
                  <a:ext cx="0" cy="24130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11" name="Straight Connector 210">
                  <a:extLst>
                    <a:ext uri="{FF2B5EF4-FFF2-40B4-BE49-F238E27FC236}">
                      <a16:creationId xmlns:a16="http://schemas.microsoft.com/office/drawing/2014/main" id="{65AA7DAD-A19E-BE94-9074-36E782E3235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29800" y="5005376"/>
                  <a:ext cx="92075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212" name="Group 211">
                <a:extLst>
                  <a:ext uri="{FF2B5EF4-FFF2-40B4-BE49-F238E27FC236}">
                    <a16:creationId xmlns:a16="http://schemas.microsoft.com/office/drawing/2014/main" id="{9424A7DD-988E-D9E8-941A-E2E7271A29EE}"/>
                  </a:ext>
                </a:extLst>
              </p:cNvPr>
              <p:cNvGrpSpPr/>
              <p:nvPr/>
            </p:nvGrpSpPr>
            <p:grpSpPr>
              <a:xfrm>
                <a:off x="8021585" y="3099750"/>
                <a:ext cx="92075" cy="78969"/>
                <a:chOff x="9829800" y="4762500"/>
                <a:chExt cx="92075" cy="250374"/>
              </a:xfrm>
            </p:grpSpPr>
            <p:cxnSp>
              <p:nvCxnSpPr>
                <p:cNvPr id="213" name="Straight Connector 212">
                  <a:extLst>
                    <a:ext uri="{FF2B5EF4-FFF2-40B4-BE49-F238E27FC236}">
                      <a16:creationId xmlns:a16="http://schemas.microsoft.com/office/drawing/2014/main" id="{84434852-DABB-4625-2F5F-FD98822473B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29800" y="4762500"/>
                  <a:ext cx="92075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14" name="Straight Connector 213">
                  <a:extLst>
                    <a:ext uri="{FF2B5EF4-FFF2-40B4-BE49-F238E27FC236}">
                      <a16:creationId xmlns:a16="http://schemas.microsoft.com/office/drawing/2014/main" id="{1C68667B-9100-CF35-082F-5851A03A665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75837" y="4771574"/>
                  <a:ext cx="0" cy="24130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15" name="Straight Connector 214">
                  <a:extLst>
                    <a:ext uri="{FF2B5EF4-FFF2-40B4-BE49-F238E27FC236}">
                      <a16:creationId xmlns:a16="http://schemas.microsoft.com/office/drawing/2014/main" id="{20BA2171-96E4-121D-A35B-EAB33434731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29800" y="5005376"/>
                  <a:ext cx="92075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216" name="Group 215">
                <a:extLst>
                  <a:ext uri="{FF2B5EF4-FFF2-40B4-BE49-F238E27FC236}">
                    <a16:creationId xmlns:a16="http://schemas.microsoft.com/office/drawing/2014/main" id="{B701F523-01EF-D6B8-68E1-2E37DBB8BBEC}"/>
                  </a:ext>
                </a:extLst>
              </p:cNvPr>
              <p:cNvGrpSpPr/>
              <p:nvPr/>
            </p:nvGrpSpPr>
            <p:grpSpPr>
              <a:xfrm>
                <a:off x="7656359" y="3047437"/>
                <a:ext cx="92075" cy="78969"/>
                <a:chOff x="9829800" y="4762500"/>
                <a:chExt cx="92075" cy="250374"/>
              </a:xfrm>
            </p:grpSpPr>
            <p:cxnSp>
              <p:nvCxnSpPr>
                <p:cNvPr id="217" name="Straight Connector 216">
                  <a:extLst>
                    <a:ext uri="{FF2B5EF4-FFF2-40B4-BE49-F238E27FC236}">
                      <a16:creationId xmlns:a16="http://schemas.microsoft.com/office/drawing/2014/main" id="{FE158803-5FF8-E9A4-543B-5B8412C0321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29800" y="4762500"/>
                  <a:ext cx="92075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18" name="Straight Connector 217">
                  <a:extLst>
                    <a:ext uri="{FF2B5EF4-FFF2-40B4-BE49-F238E27FC236}">
                      <a16:creationId xmlns:a16="http://schemas.microsoft.com/office/drawing/2014/main" id="{ED6FCDDD-FF11-A507-7DB9-455E7ABC5E4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75837" y="4771574"/>
                  <a:ext cx="0" cy="24130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19" name="Straight Connector 218">
                  <a:extLst>
                    <a:ext uri="{FF2B5EF4-FFF2-40B4-BE49-F238E27FC236}">
                      <a16:creationId xmlns:a16="http://schemas.microsoft.com/office/drawing/2014/main" id="{525E2B0F-D0F2-C1AB-5785-208BE9A44CA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29800" y="5005376"/>
                  <a:ext cx="92075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220" name="Group 219">
                <a:extLst>
                  <a:ext uri="{FF2B5EF4-FFF2-40B4-BE49-F238E27FC236}">
                    <a16:creationId xmlns:a16="http://schemas.microsoft.com/office/drawing/2014/main" id="{DE34ED39-2BAC-74AF-C120-084447AB8C04}"/>
                  </a:ext>
                </a:extLst>
              </p:cNvPr>
              <p:cNvGrpSpPr/>
              <p:nvPr/>
            </p:nvGrpSpPr>
            <p:grpSpPr>
              <a:xfrm>
                <a:off x="7276782" y="3007519"/>
                <a:ext cx="92075" cy="66818"/>
                <a:chOff x="9829800" y="4762500"/>
                <a:chExt cx="92075" cy="250374"/>
              </a:xfrm>
            </p:grpSpPr>
            <p:cxnSp>
              <p:nvCxnSpPr>
                <p:cNvPr id="221" name="Straight Connector 220">
                  <a:extLst>
                    <a:ext uri="{FF2B5EF4-FFF2-40B4-BE49-F238E27FC236}">
                      <a16:creationId xmlns:a16="http://schemas.microsoft.com/office/drawing/2014/main" id="{74EFA284-D2CF-85E5-492F-DA6A6BE7336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29800" y="4762500"/>
                  <a:ext cx="92075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22" name="Straight Connector 221">
                  <a:extLst>
                    <a:ext uri="{FF2B5EF4-FFF2-40B4-BE49-F238E27FC236}">
                      <a16:creationId xmlns:a16="http://schemas.microsoft.com/office/drawing/2014/main" id="{4F693C0D-1E5D-161C-E47A-CB2BC57C966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75837" y="4771574"/>
                  <a:ext cx="0" cy="24130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23" name="Straight Connector 222">
                  <a:extLst>
                    <a:ext uri="{FF2B5EF4-FFF2-40B4-BE49-F238E27FC236}">
                      <a16:creationId xmlns:a16="http://schemas.microsoft.com/office/drawing/2014/main" id="{85443EF1-33EA-842C-7C81-423AA2DAB6C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29800" y="5005376"/>
                  <a:ext cx="92075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224" name="Group 223">
                <a:extLst>
                  <a:ext uri="{FF2B5EF4-FFF2-40B4-BE49-F238E27FC236}">
                    <a16:creationId xmlns:a16="http://schemas.microsoft.com/office/drawing/2014/main" id="{F5D2A978-8C1A-5B19-338D-EF01E4BA1374}"/>
                  </a:ext>
                </a:extLst>
              </p:cNvPr>
              <p:cNvGrpSpPr/>
              <p:nvPr/>
            </p:nvGrpSpPr>
            <p:grpSpPr>
              <a:xfrm>
                <a:off x="6919595" y="2906993"/>
                <a:ext cx="92075" cy="66818"/>
                <a:chOff x="9829800" y="4762500"/>
                <a:chExt cx="92075" cy="250374"/>
              </a:xfrm>
            </p:grpSpPr>
            <p:cxnSp>
              <p:nvCxnSpPr>
                <p:cNvPr id="225" name="Straight Connector 224">
                  <a:extLst>
                    <a:ext uri="{FF2B5EF4-FFF2-40B4-BE49-F238E27FC236}">
                      <a16:creationId xmlns:a16="http://schemas.microsoft.com/office/drawing/2014/main" id="{A2ACB7D9-1A31-145F-1F0C-ED01F9D64D9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29800" y="4762500"/>
                  <a:ext cx="92075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26" name="Straight Connector 225">
                  <a:extLst>
                    <a:ext uri="{FF2B5EF4-FFF2-40B4-BE49-F238E27FC236}">
                      <a16:creationId xmlns:a16="http://schemas.microsoft.com/office/drawing/2014/main" id="{C6BBFC0A-FEC7-52E1-C5C5-2C1708AB182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75837" y="4771574"/>
                  <a:ext cx="0" cy="24130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27" name="Straight Connector 226">
                  <a:extLst>
                    <a:ext uri="{FF2B5EF4-FFF2-40B4-BE49-F238E27FC236}">
                      <a16:creationId xmlns:a16="http://schemas.microsoft.com/office/drawing/2014/main" id="{5EF00C87-F730-64F8-B8EF-CED150B8C13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29800" y="5005376"/>
                  <a:ext cx="92075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228" name="Group 227">
                <a:extLst>
                  <a:ext uri="{FF2B5EF4-FFF2-40B4-BE49-F238E27FC236}">
                    <a16:creationId xmlns:a16="http://schemas.microsoft.com/office/drawing/2014/main" id="{C8D18394-899C-6C2F-D1B6-6BD978DBBAE8}"/>
                  </a:ext>
                </a:extLst>
              </p:cNvPr>
              <p:cNvGrpSpPr/>
              <p:nvPr/>
            </p:nvGrpSpPr>
            <p:grpSpPr>
              <a:xfrm>
                <a:off x="6545925" y="2793205"/>
                <a:ext cx="92075" cy="51593"/>
                <a:chOff x="9829800" y="4762500"/>
                <a:chExt cx="92075" cy="250374"/>
              </a:xfrm>
            </p:grpSpPr>
            <p:cxnSp>
              <p:nvCxnSpPr>
                <p:cNvPr id="229" name="Straight Connector 228">
                  <a:extLst>
                    <a:ext uri="{FF2B5EF4-FFF2-40B4-BE49-F238E27FC236}">
                      <a16:creationId xmlns:a16="http://schemas.microsoft.com/office/drawing/2014/main" id="{B6E49FC5-EB11-7379-8195-A4F44E80F93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29800" y="4762500"/>
                  <a:ext cx="92075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30" name="Straight Connector 229">
                  <a:extLst>
                    <a:ext uri="{FF2B5EF4-FFF2-40B4-BE49-F238E27FC236}">
                      <a16:creationId xmlns:a16="http://schemas.microsoft.com/office/drawing/2014/main" id="{9A28941F-D446-01D9-E3F4-5747FBFEBD1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75837" y="4771574"/>
                  <a:ext cx="0" cy="24130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31" name="Straight Connector 230">
                  <a:extLst>
                    <a:ext uri="{FF2B5EF4-FFF2-40B4-BE49-F238E27FC236}">
                      <a16:creationId xmlns:a16="http://schemas.microsoft.com/office/drawing/2014/main" id="{F90AA433-CD32-D197-B818-0A48D5BCBB0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29800" y="5005376"/>
                  <a:ext cx="92075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232" name="Group 231">
                <a:extLst>
                  <a:ext uri="{FF2B5EF4-FFF2-40B4-BE49-F238E27FC236}">
                    <a16:creationId xmlns:a16="http://schemas.microsoft.com/office/drawing/2014/main" id="{061B08F2-58DA-5E87-A801-5EE8289DE239}"/>
                  </a:ext>
                </a:extLst>
              </p:cNvPr>
              <p:cNvGrpSpPr/>
              <p:nvPr/>
            </p:nvGrpSpPr>
            <p:grpSpPr>
              <a:xfrm>
                <a:off x="6357806" y="2693193"/>
                <a:ext cx="92075" cy="45719"/>
                <a:chOff x="9829800" y="4762500"/>
                <a:chExt cx="92075" cy="250374"/>
              </a:xfrm>
            </p:grpSpPr>
            <p:cxnSp>
              <p:nvCxnSpPr>
                <p:cNvPr id="233" name="Straight Connector 232">
                  <a:extLst>
                    <a:ext uri="{FF2B5EF4-FFF2-40B4-BE49-F238E27FC236}">
                      <a16:creationId xmlns:a16="http://schemas.microsoft.com/office/drawing/2014/main" id="{7478F589-F7C6-A9DC-105B-1806DC38A57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29800" y="4762500"/>
                  <a:ext cx="92075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34" name="Straight Connector 233">
                  <a:extLst>
                    <a:ext uri="{FF2B5EF4-FFF2-40B4-BE49-F238E27FC236}">
                      <a16:creationId xmlns:a16="http://schemas.microsoft.com/office/drawing/2014/main" id="{AC6D033A-A268-FC1B-FBF5-551B99A5EDC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75837" y="4771574"/>
                  <a:ext cx="0" cy="24130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35" name="Straight Connector 234">
                  <a:extLst>
                    <a:ext uri="{FF2B5EF4-FFF2-40B4-BE49-F238E27FC236}">
                      <a16:creationId xmlns:a16="http://schemas.microsoft.com/office/drawing/2014/main" id="{701116B3-9C5E-798B-992F-C1C85A1C1BB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29800" y="5005376"/>
                  <a:ext cx="92075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grpSp>
          <p:nvGrpSpPr>
            <p:cNvPr id="261" name="Group 260">
              <a:extLst>
                <a:ext uri="{FF2B5EF4-FFF2-40B4-BE49-F238E27FC236}">
                  <a16:creationId xmlns:a16="http://schemas.microsoft.com/office/drawing/2014/main" id="{FC2DCFD4-88B9-1158-54D8-DF8B337E1BC2}"/>
                </a:ext>
              </a:extLst>
            </p:cNvPr>
            <p:cNvGrpSpPr/>
            <p:nvPr/>
          </p:nvGrpSpPr>
          <p:grpSpPr>
            <a:xfrm>
              <a:off x="6921976" y="2344912"/>
              <a:ext cx="1933576" cy="96502"/>
              <a:chOff x="6921976" y="2344912"/>
              <a:chExt cx="1933576" cy="96502"/>
            </a:xfrm>
          </p:grpSpPr>
          <p:grpSp>
            <p:nvGrpSpPr>
              <p:cNvPr id="237" name="Group 236">
                <a:extLst>
                  <a:ext uri="{FF2B5EF4-FFF2-40B4-BE49-F238E27FC236}">
                    <a16:creationId xmlns:a16="http://schemas.microsoft.com/office/drawing/2014/main" id="{E31ACD5B-B645-7A01-5F09-B8514E316887}"/>
                  </a:ext>
                </a:extLst>
              </p:cNvPr>
              <p:cNvGrpSpPr/>
              <p:nvPr/>
            </p:nvGrpSpPr>
            <p:grpSpPr>
              <a:xfrm>
                <a:off x="8763477" y="2344912"/>
                <a:ext cx="92075" cy="61921"/>
                <a:chOff x="9829800" y="4762500"/>
                <a:chExt cx="92075" cy="250374"/>
              </a:xfrm>
            </p:grpSpPr>
            <p:cxnSp>
              <p:nvCxnSpPr>
                <p:cNvPr id="238" name="Straight Connector 237">
                  <a:extLst>
                    <a:ext uri="{FF2B5EF4-FFF2-40B4-BE49-F238E27FC236}">
                      <a16:creationId xmlns:a16="http://schemas.microsoft.com/office/drawing/2014/main" id="{72639AF7-E773-4C14-5531-013C3DAFD2B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29800" y="4762500"/>
                  <a:ext cx="92075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39" name="Straight Connector 238">
                  <a:extLst>
                    <a:ext uri="{FF2B5EF4-FFF2-40B4-BE49-F238E27FC236}">
                      <a16:creationId xmlns:a16="http://schemas.microsoft.com/office/drawing/2014/main" id="{6A649244-8755-CF25-0D66-F5A02D9A743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75837" y="4771574"/>
                  <a:ext cx="0" cy="24130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40" name="Straight Connector 239">
                  <a:extLst>
                    <a:ext uri="{FF2B5EF4-FFF2-40B4-BE49-F238E27FC236}">
                      <a16:creationId xmlns:a16="http://schemas.microsoft.com/office/drawing/2014/main" id="{28D6D020-ADB8-A404-F9DC-DF7D82C82F9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29800" y="5005376"/>
                  <a:ext cx="92075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241" name="Group 240">
                <a:extLst>
                  <a:ext uri="{FF2B5EF4-FFF2-40B4-BE49-F238E27FC236}">
                    <a16:creationId xmlns:a16="http://schemas.microsoft.com/office/drawing/2014/main" id="{EE4AA336-6330-5E04-DDE9-67BD2236EF9E}"/>
                  </a:ext>
                </a:extLst>
              </p:cNvPr>
              <p:cNvGrpSpPr/>
              <p:nvPr/>
            </p:nvGrpSpPr>
            <p:grpSpPr>
              <a:xfrm>
                <a:off x="8395865" y="2344912"/>
                <a:ext cx="92075" cy="61921"/>
                <a:chOff x="9829800" y="4762500"/>
                <a:chExt cx="92075" cy="250374"/>
              </a:xfrm>
            </p:grpSpPr>
            <p:cxnSp>
              <p:nvCxnSpPr>
                <p:cNvPr id="242" name="Straight Connector 241">
                  <a:extLst>
                    <a:ext uri="{FF2B5EF4-FFF2-40B4-BE49-F238E27FC236}">
                      <a16:creationId xmlns:a16="http://schemas.microsoft.com/office/drawing/2014/main" id="{144EE50D-B3E0-DA0C-921D-1D12A42F4D3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29800" y="4762500"/>
                  <a:ext cx="92075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43" name="Straight Connector 242">
                  <a:extLst>
                    <a:ext uri="{FF2B5EF4-FFF2-40B4-BE49-F238E27FC236}">
                      <a16:creationId xmlns:a16="http://schemas.microsoft.com/office/drawing/2014/main" id="{E3FDC863-F29C-352C-28E4-621D262B52A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75837" y="4771574"/>
                  <a:ext cx="0" cy="24130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44" name="Straight Connector 243">
                  <a:extLst>
                    <a:ext uri="{FF2B5EF4-FFF2-40B4-BE49-F238E27FC236}">
                      <a16:creationId xmlns:a16="http://schemas.microsoft.com/office/drawing/2014/main" id="{5FF7CB39-2F25-6E0C-5634-427F5ADE7FD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29800" y="5005376"/>
                  <a:ext cx="92075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245" name="Group 244">
                <a:extLst>
                  <a:ext uri="{FF2B5EF4-FFF2-40B4-BE49-F238E27FC236}">
                    <a16:creationId xmlns:a16="http://schemas.microsoft.com/office/drawing/2014/main" id="{F9359CB1-197D-62FD-C1BC-2953CB6C911F}"/>
                  </a:ext>
                </a:extLst>
              </p:cNvPr>
              <p:cNvGrpSpPr/>
              <p:nvPr/>
            </p:nvGrpSpPr>
            <p:grpSpPr>
              <a:xfrm>
                <a:off x="8028728" y="2354590"/>
                <a:ext cx="92075" cy="61921"/>
                <a:chOff x="9829800" y="4762500"/>
                <a:chExt cx="92075" cy="250374"/>
              </a:xfrm>
            </p:grpSpPr>
            <p:cxnSp>
              <p:nvCxnSpPr>
                <p:cNvPr id="246" name="Straight Connector 245">
                  <a:extLst>
                    <a:ext uri="{FF2B5EF4-FFF2-40B4-BE49-F238E27FC236}">
                      <a16:creationId xmlns:a16="http://schemas.microsoft.com/office/drawing/2014/main" id="{83A142FD-600D-AE1B-44BD-4BA1AC8EF7A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29800" y="4762500"/>
                  <a:ext cx="92075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47" name="Straight Connector 246">
                  <a:extLst>
                    <a:ext uri="{FF2B5EF4-FFF2-40B4-BE49-F238E27FC236}">
                      <a16:creationId xmlns:a16="http://schemas.microsoft.com/office/drawing/2014/main" id="{F34C1A04-63AC-426D-D979-238945C524F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75837" y="4771574"/>
                  <a:ext cx="0" cy="24130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48" name="Straight Connector 247">
                  <a:extLst>
                    <a:ext uri="{FF2B5EF4-FFF2-40B4-BE49-F238E27FC236}">
                      <a16:creationId xmlns:a16="http://schemas.microsoft.com/office/drawing/2014/main" id="{97F918BF-10A4-FA09-4C48-4F3182C5BAC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29800" y="5005376"/>
                  <a:ext cx="92075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249" name="Group 248">
                <a:extLst>
                  <a:ext uri="{FF2B5EF4-FFF2-40B4-BE49-F238E27FC236}">
                    <a16:creationId xmlns:a16="http://schemas.microsoft.com/office/drawing/2014/main" id="{A897E610-022A-A308-BF6D-DA6B8FDC4A09}"/>
                  </a:ext>
                </a:extLst>
              </p:cNvPr>
              <p:cNvGrpSpPr/>
              <p:nvPr/>
            </p:nvGrpSpPr>
            <p:grpSpPr>
              <a:xfrm>
                <a:off x="7642965" y="2364114"/>
                <a:ext cx="92075" cy="61921"/>
                <a:chOff x="9829800" y="4762500"/>
                <a:chExt cx="92075" cy="250374"/>
              </a:xfrm>
            </p:grpSpPr>
            <p:cxnSp>
              <p:nvCxnSpPr>
                <p:cNvPr id="250" name="Straight Connector 249">
                  <a:extLst>
                    <a:ext uri="{FF2B5EF4-FFF2-40B4-BE49-F238E27FC236}">
                      <a16:creationId xmlns:a16="http://schemas.microsoft.com/office/drawing/2014/main" id="{5986962F-169B-FFE3-EBA0-E9F696C1D33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29800" y="4762500"/>
                  <a:ext cx="92075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51" name="Straight Connector 250">
                  <a:extLst>
                    <a:ext uri="{FF2B5EF4-FFF2-40B4-BE49-F238E27FC236}">
                      <a16:creationId xmlns:a16="http://schemas.microsoft.com/office/drawing/2014/main" id="{4B9EFC10-B90A-974A-67B8-AAFAB0CEA71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75837" y="4771574"/>
                  <a:ext cx="0" cy="24130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52" name="Straight Connector 251">
                  <a:extLst>
                    <a:ext uri="{FF2B5EF4-FFF2-40B4-BE49-F238E27FC236}">
                      <a16:creationId xmlns:a16="http://schemas.microsoft.com/office/drawing/2014/main" id="{4BF20CF1-CBD1-3692-0EB8-911CEB144E5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29800" y="5005376"/>
                  <a:ext cx="92075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253" name="Group 252">
                <a:extLst>
                  <a:ext uri="{FF2B5EF4-FFF2-40B4-BE49-F238E27FC236}">
                    <a16:creationId xmlns:a16="http://schemas.microsoft.com/office/drawing/2014/main" id="{C6B71B34-3B39-BFBF-9F81-A8FABCCEBECD}"/>
                  </a:ext>
                </a:extLst>
              </p:cNvPr>
              <p:cNvGrpSpPr/>
              <p:nvPr/>
            </p:nvGrpSpPr>
            <p:grpSpPr>
              <a:xfrm>
                <a:off x="7276782" y="2386013"/>
                <a:ext cx="92075" cy="55401"/>
                <a:chOff x="9829800" y="4762500"/>
                <a:chExt cx="92075" cy="250374"/>
              </a:xfrm>
            </p:grpSpPr>
            <p:cxnSp>
              <p:nvCxnSpPr>
                <p:cNvPr id="254" name="Straight Connector 253">
                  <a:extLst>
                    <a:ext uri="{FF2B5EF4-FFF2-40B4-BE49-F238E27FC236}">
                      <a16:creationId xmlns:a16="http://schemas.microsoft.com/office/drawing/2014/main" id="{E11DBAA6-22F3-5093-111D-1C7524CC3B8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29800" y="4762500"/>
                  <a:ext cx="92075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55" name="Straight Connector 254">
                  <a:extLst>
                    <a:ext uri="{FF2B5EF4-FFF2-40B4-BE49-F238E27FC236}">
                      <a16:creationId xmlns:a16="http://schemas.microsoft.com/office/drawing/2014/main" id="{04014285-7DBA-BDDE-6A39-0A22AD74719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75837" y="4771574"/>
                  <a:ext cx="0" cy="24130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56" name="Straight Connector 255">
                  <a:extLst>
                    <a:ext uri="{FF2B5EF4-FFF2-40B4-BE49-F238E27FC236}">
                      <a16:creationId xmlns:a16="http://schemas.microsoft.com/office/drawing/2014/main" id="{A943EEAD-87CF-8E4D-C2E9-6CEF68CC55E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29800" y="5005376"/>
                  <a:ext cx="92075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257" name="Group 256">
                <a:extLst>
                  <a:ext uri="{FF2B5EF4-FFF2-40B4-BE49-F238E27FC236}">
                    <a16:creationId xmlns:a16="http://schemas.microsoft.com/office/drawing/2014/main" id="{957868F9-9898-F812-A364-3E4B920945A5}"/>
                  </a:ext>
                </a:extLst>
              </p:cNvPr>
              <p:cNvGrpSpPr/>
              <p:nvPr/>
            </p:nvGrpSpPr>
            <p:grpSpPr>
              <a:xfrm>
                <a:off x="6921976" y="2350792"/>
                <a:ext cx="92075" cy="45719"/>
                <a:chOff x="9829800" y="4762500"/>
                <a:chExt cx="92075" cy="250374"/>
              </a:xfrm>
            </p:grpSpPr>
            <p:cxnSp>
              <p:nvCxnSpPr>
                <p:cNvPr id="258" name="Straight Connector 257">
                  <a:extLst>
                    <a:ext uri="{FF2B5EF4-FFF2-40B4-BE49-F238E27FC236}">
                      <a16:creationId xmlns:a16="http://schemas.microsoft.com/office/drawing/2014/main" id="{76C037B9-CA7D-F990-63D3-83D16F81B89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29800" y="4762500"/>
                  <a:ext cx="92075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59" name="Straight Connector 258">
                  <a:extLst>
                    <a:ext uri="{FF2B5EF4-FFF2-40B4-BE49-F238E27FC236}">
                      <a16:creationId xmlns:a16="http://schemas.microsoft.com/office/drawing/2014/main" id="{85559694-E3B8-6344-C9D7-25763CBA8E2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75837" y="4771574"/>
                  <a:ext cx="0" cy="24130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60" name="Straight Connector 259">
                  <a:extLst>
                    <a:ext uri="{FF2B5EF4-FFF2-40B4-BE49-F238E27FC236}">
                      <a16:creationId xmlns:a16="http://schemas.microsoft.com/office/drawing/2014/main" id="{9D4D228E-9904-5BB5-6FB2-F0C3A62D682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829800" y="5005376"/>
                  <a:ext cx="92075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A8069CF2-B4A5-B40B-D84A-D1D33E1E7084}"/>
                </a:ext>
              </a:extLst>
            </p:cNvPr>
            <p:cNvSpPr/>
            <p:nvPr/>
          </p:nvSpPr>
          <p:spPr bwMode="auto">
            <a:xfrm>
              <a:off x="5660231" y="2093119"/>
              <a:ext cx="3143250" cy="316706"/>
            </a:xfrm>
            <a:custGeom>
              <a:avLst/>
              <a:gdLst>
                <a:gd name="connsiteX0" fmla="*/ 0 w 3143250"/>
                <a:gd name="connsiteY0" fmla="*/ 0 h 316706"/>
                <a:gd name="connsiteX1" fmla="*/ 100013 w 3143250"/>
                <a:gd name="connsiteY1" fmla="*/ 78581 h 316706"/>
                <a:gd name="connsiteX2" fmla="*/ 197644 w 3143250"/>
                <a:gd name="connsiteY2" fmla="*/ 104775 h 316706"/>
                <a:gd name="connsiteX3" fmla="*/ 383382 w 3143250"/>
                <a:gd name="connsiteY3" fmla="*/ 161925 h 316706"/>
                <a:gd name="connsiteX4" fmla="*/ 557213 w 3143250"/>
                <a:gd name="connsiteY4" fmla="*/ 188119 h 316706"/>
                <a:gd name="connsiteX5" fmla="*/ 754857 w 3143250"/>
                <a:gd name="connsiteY5" fmla="*/ 230981 h 316706"/>
                <a:gd name="connsiteX6" fmla="*/ 926307 w 3143250"/>
                <a:gd name="connsiteY6" fmla="*/ 269081 h 316706"/>
                <a:gd name="connsiteX7" fmla="*/ 1295400 w 3143250"/>
                <a:gd name="connsiteY7" fmla="*/ 288131 h 316706"/>
                <a:gd name="connsiteX8" fmla="*/ 1654969 w 3143250"/>
                <a:gd name="connsiteY8" fmla="*/ 316706 h 316706"/>
                <a:gd name="connsiteX9" fmla="*/ 2033588 w 3143250"/>
                <a:gd name="connsiteY9" fmla="*/ 307181 h 316706"/>
                <a:gd name="connsiteX10" fmla="*/ 2416969 w 3143250"/>
                <a:gd name="connsiteY10" fmla="*/ 292894 h 316706"/>
                <a:gd name="connsiteX11" fmla="*/ 2778919 w 3143250"/>
                <a:gd name="connsiteY11" fmla="*/ 278606 h 316706"/>
                <a:gd name="connsiteX12" fmla="*/ 3143250 w 3143250"/>
                <a:gd name="connsiteY12" fmla="*/ 276225 h 316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43250" h="316706">
                  <a:moveTo>
                    <a:pt x="0" y="0"/>
                  </a:moveTo>
                  <a:lnTo>
                    <a:pt x="100013" y="78581"/>
                  </a:lnTo>
                  <a:lnTo>
                    <a:pt x="197644" y="104775"/>
                  </a:lnTo>
                  <a:lnTo>
                    <a:pt x="383382" y="161925"/>
                  </a:lnTo>
                  <a:lnTo>
                    <a:pt x="557213" y="188119"/>
                  </a:lnTo>
                  <a:lnTo>
                    <a:pt x="754857" y="230981"/>
                  </a:lnTo>
                  <a:lnTo>
                    <a:pt x="926307" y="269081"/>
                  </a:lnTo>
                  <a:lnTo>
                    <a:pt x="1295400" y="288131"/>
                  </a:lnTo>
                  <a:lnTo>
                    <a:pt x="1654969" y="316706"/>
                  </a:lnTo>
                  <a:lnTo>
                    <a:pt x="2033588" y="307181"/>
                  </a:lnTo>
                  <a:lnTo>
                    <a:pt x="2416969" y="292894"/>
                  </a:lnTo>
                  <a:lnTo>
                    <a:pt x="2778919" y="278606"/>
                  </a:lnTo>
                  <a:lnTo>
                    <a:pt x="3143250" y="276225"/>
                  </a:lnTo>
                </a:path>
              </a:pathLst>
            </a:custGeom>
            <a:noFill/>
            <a:ln w="28575">
              <a:solidFill>
                <a:schemeClr val="accent3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276" name="Group 275">
              <a:extLst>
                <a:ext uri="{FF2B5EF4-FFF2-40B4-BE49-F238E27FC236}">
                  <a16:creationId xmlns:a16="http://schemas.microsoft.com/office/drawing/2014/main" id="{5BEC165C-47E8-64C6-7A8D-177F5D7EB984}"/>
                </a:ext>
              </a:extLst>
            </p:cNvPr>
            <p:cNvGrpSpPr/>
            <p:nvPr/>
          </p:nvGrpSpPr>
          <p:grpSpPr>
            <a:xfrm>
              <a:off x="5639283" y="2067031"/>
              <a:ext cx="3201217" cy="376167"/>
              <a:chOff x="5639283" y="2067031"/>
              <a:chExt cx="3201217" cy="376167"/>
            </a:xfrm>
          </p:grpSpPr>
          <p:sp>
            <p:nvSpPr>
              <p:cNvPr id="263" name="Isosceles Triangle 262">
                <a:extLst>
                  <a:ext uri="{FF2B5EF4-FFF2-40B4-BE49-F238E27FC236}">
                    <a16:creationId xmlns:a16="http://schemas.microsoft.com/office/drawing/2014/main" id="{0237849B-C4DE-49BA-CB62-EA2FE2F91E65}"/>
                  </a:ext>
                </a:extLst>
              </p:cNvPr>
              <p:cNvSpPr/>
              <p:nvPr/>
            </p:nvSpPr>
            <p:spPr bwMode="auto">
              <a:xfrm>
                <a:off x="8777807" y="2348850"/>
                <a:ext cx="62693" cy="54046"/>
              </a:xfrm>
              <a:prstGeom prst="triangl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64" name="Isosceles Triangle 263">
                <a:extLst>
                  <a:ext uri="{FF2B5EF4-FFF2-40B4-BE49-F238E27FC236}">
                    <a16:creationId xmlns:a16="http://schemas.microsoft.com/office/drawing/2014/main" id="{BADDF31A-2D1D-4B74-63CF-ED9B89AA1C44}"/>
                  </a:ext>
                </a:extLst>
              </p:cNvPr>
              <p:cNvSpPr/>
              <p:nvPr/>
            </p:nvSpPr>
            <p:spPr bwMode="auto">
              <a:xfrm>
                <a:off x="8412450" y="2348850"/>
                <a:ext cx="62693" cy="54046"/>
              </a:xfrm>
              <a:prstGeom prst="triangl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65" name="Isosceles Triangle 264">
                <a:extLst>
                  <a:ext uri="{FF2B5EF4-FFF2-40B4-BE49-F238E27FC236}">
                    <a16:creationId xmlns:a16="http://schemas.microsoft.com/office/drawing/2014/main" id="{F600ABBD-A141-B9E1-E506-D7F104FEB4C6}"/>
                  </a:ext>
                </a:extLst>
              </p:cNvPr>
              <p:cNvSpPr/>
              <p:nvPr/>
            </p:nvSpPr>
            <p:spPr bwMode="auto">
              <a:xfrm>
                <a:off x="8034625" y="2355779"/>
                <a:ext cx="62693" cy="54046"/>
              </a:xfrm>
              <a:prstGeom prst="triangl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66" name="Isosceles Triangle 265">
                <a:extLst>
                  <a:ext uri="{FF2B5EF4-FFF2-40B4-BE49-F238E27FC236}">
                    <a16:creationId xmlns:a16="http://schemas.microsoft.com/office/drawing/2014/main" id="{29937F3B-4337-A871-EACC-767ED9EC1715}"/>
                  </a:ext>
                </a:extLst>
              </p:cNvPr>
              <p:cNvSpPr/>
              <p:nvPr/>
            </p:nvSpPr>
            <p:spPr bwMode="auto">
              <a:xfrm>
                <a:off x="7652715" y="2372503"/>
                <a:ext cx="62693" cy="54046"/>
              </a:xfrm>
              <a:prstGeom prst="triangl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67" name="Isosceles Triangle 266">
                <a:extLst>
                  <a:ext uri="{FF2B5EF4-FFF2-40B4-BE49-F238E27FC236}">
                    <a16:creationId xmlns:a16="http://schemas.microsoft.com/office/drawing/2014/main" id="{67993D5A-9AA4-3975-D221-06E7ABB0B6C0}"/>
                  </a:ext>
                </a:extLst>
              </p:cNvPr>
              <p:cNvSpPr/>
              <p:nvPr/>
            </p:nvSpPr>
            <p:spPr bwMode="auto">
              <a:xfrm>
                <a:off x="7296089" y="2389152"/>
                <a:ext cx="62693" cy="54046"/>
              </a:xfrm>
              <a:prstGeom prst="triangl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68" name="Isosceles Triangle 267">
                <a:extLst>
                  <a:ext uri="{FF2B5EF4-FFF2-40B4-BE49-F238E27FC236}">
                    <a16:creationId xmlns:a16="http://schemas.microsoft.com/office/drawing/2014/main" id="{DEAB6C75-A2DF-CF18-7BF3-AAAB103A1750}"/>
                  </a:ext>
                </a:extLst>
              </p:cNvPr>
              <p:cNvSpPr/>
              <p:nvPr/>
            </p:nvSpPr>
            <p:spPr bwMode="auto">
              <a:xfrm>
                <a:off x="6931208" y="2341787"/>
                <a:ext cx="62693" cy="54046"/>
              </a:xfrm>
              <a:prstGeom prst="triangl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69" name="Isosceles Triangle 268">
                <a:extLst>
                  <a:ext uri="{FF2B5EF4-FFF2-40B4-BE49-F238E27FC236}">
                    <a16:creationId xmlns:a16="http://schemas.microsoft.com/office/drawing/2014/main" id="{ED154847-E4C2-1844-F91F-B92C748B8ADA}"/>
                  </a:ext>
                </a:extLst>
              </p:cNvPr>
              <p:cNvSpPr/>
              <p:nvPr/>
            </p:nvSpPr>
            <p:spPr bwMode="auto">
              <a:xfrm>
                <a:off x="6560616" y="2335106"/>
                <a:ext cx="62693" cy="54046"/>
              </a:xfrm>
              <a:prstGeom prst="triangl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70" name="Isosceles Triangle 269">
                <a:extLst>
                  <a:ext uri="{FF2B5EF4-FFF2-40B4-BE49-F238E27FC236}">
                    <a16:creationId xmlns:a16="http://schemas.microsoft.com/office/drawing/2014/main" id="{78513D3D-BB84-E01A-57AF-DAD67ADA7C09}"/>
                  </a:ext>
                </a:extLst>
              </p:cNvPr>
              <p:cNvSpPr/>
              <p:nvPr/>
            </p:nvSpPr>
            <p:spPr bwMode="auto">
              <a:xfrm>
                <a:off x="6371704" y="2287741"/>
                <a:ext cx="62693" cy="54046"/>
              </a:xfrm>
              <a:prstGeom prst="triangl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71" name="Isosceles Triangle 270">
                <a:extLst>
                  <a:ext uri="{FF2B5EF4-FFF2-40B4-BE49-F238E27FC236}">
                    <a16:creationId xmlns:a16="http://schemas.microsoft.com/office/drawing/2014/main" id="{2B37331A-7EB8-1AFD-67E6-23D3E13261CF}"/>
                  </a:ext>
                </a:extLst>
              </p:cNvPr>
              <p:cNvSpPr/>
              <p:nvPr/>
            </p:nvSpPr>
            <p:spPr bwMode="auto">
              <a:xfrm>
                <a:off x="6189221" y="2251087"/>
                <a:ext cx="62693" cy="54046"/>
              </a:xfrm>
              <a:prstGeom prst="triangl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72" name="Isosceles Triangle 271">
                <a:extLst>
                  <a:ext uri="{FF2B5EF4-FFF2-40B4-BE49-F238E27FC236}">
                    <a16:creationId xmlns:a16="http://schemas.microsoft.com/office/drawing/2014/main" id="{6A9F481E-7C8A-BC19-62B7-AD0205546057}"/>
                  </a:ext>
                </a:extLst>
              </p:cNvPr>
              <p:cNvSpPr/>
              <p:nvPr/>
            </p:nvSpPr>
            <p:spPr bwMode="auto">
              <a:xfrm>
                <a:off x="6008627" y="2213083"/>
                <a:ext cx="62693" cy="54046"/>
              </a:xfrm>
              <a:prstGeom prst="triangl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73" name="Isosceles Triangle 272">
                <a:extLst>
                  <a:ext uri="{FF2B5EF4-FFF2-40B4-BE49-F238E27FC236}">
                    <a16:creationId xmlns:a16="http://schemas.microsoft.com/office/drawing/2014/main" id="{41B224C1-B47B-E238-A7D1-BFF8CDEDE612}"/>
                  </a:ext>
                </a:extLst>
              </p:cNvPr>
              <p:cNvSpPr/>
              <p:nvPr/>
            </p:nvSpPr>
            <p:spPr bwMode="auto">
              <a:xfrm>
                <a:off x="5828033" y="2161123"/>
                <a:ext cx="62693" cy="54046"/>
              </a:xfrm>
              <a:prstGeom prst="triangl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74" name="Isosceles Triangle 273">
                <a:extLst>
                  <a:ext uri="{FF2B5EF4-FFF2-40B4-BE49-F238E27FC236}">
                    <a16:creationId xmlns:a16="http://schemas.microsoft.com/office/drawing/2014/main" id="{B3C281B4-A0F2-1926-A1E0-A79906A181FA}"/>
                  </a:ext>
                </a:extLst>
              </p:cNvPr>
              <p:cNvSpPr/>
              <p:nvPr/>
            </p:nvSpPr>
            <p:spPr bwMode="auto">
              <a:xfrm>
                <a:off x="5736953" y="2135905"/>
                <a:ext cx="62693" cy="54046"/>
              </a:xfrm>
              <a:prstGeom prst="triangl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75" name="Isosceles Triangle 274">
                <a:extLst>
                  <a:ext uri="{FF2B5EF4-FFF2-40B4-BE49-F238E27FC236}">
                    <a16:creationId xmlns:a16="http://schemas.microsoft.com/office/drawing/2014/main" id="{413B9E88-311D-6300-4D13-796CCDB06016}"/>
                  </a:ext>
                </a:extLst>
              </p:cNvPr>
              <p:cNvSpPr/>
              <p:nvPr/>
            </p:nvSpPr>
            <p:spPr bwMode="auto">
              <a:xfrm>
                <a:off x="5639283" y="2067031"/>
                <a:ext cx="62693" cy="54046"/>
              </a:xfrm>
              <a:prstGeom prst="triangle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77" name="TextBox 276">
              <a:extLst>
                <a:ext uri="{FF2B5EF4-FFF2-40B4-BE49-F238E27FC236}">
                  <a16:creationId xmlns:a16="http://schemas.microsoft.com/office/drawing/2014/main" id="{07A47A9D-C6A4-852F-F4E0-35BE00C2867B}"/>
                </a:ext>
              </a:extLst>
            </p:cNvPr>
            <p:cNvSpPr txBox="1"/>
            <p:nvPr/>
          </p:nvSpPr>
          <p:spPr bwMode="auto">
            <a:xfrm>
              <a:off x="8194341" y="2077773"/>
              <a:ext cx="114382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Placebo</a:t>
              </a:r>
            </a:p>
          </p:txBody>
        </p:sp>
        <p:sp>
          <p:nvSpPr>
            <p:cNvPr id="278" name="TextBox 277">
              <a:extLst>
                <a:ext uri="{FF2B5EF4-FFF2-40B4-BE49-F238E27FC236}">
                  <a16:creationId xmlns:a16="http://schemas.microsoft.com/office/drawing/2014/main" id="{91E9880A-43D0-CB18-3DFF-6557737B9658}"/>
                </a:ext>
              </a:extLst>
            </p:cNvPr>
            <p:cNvSpPr txBox="1"/>
            <p:nvPr/>
          </p:nvSpPr>
          <p:spPr bwMode="auto">
            <a:xfrm>
              <a:off x="7884168" y="2818603"/>
              <a:ext cx="114382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DB338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Cagrilintide</a:t>
              </a:r>
            </a:p>
          </p:txBody>
        </p:sp>
        <p:sp>
          <p:nvSpPr>
            <p:cNvPr id="279" name="TextBox 278">
              <a:extLst>
                <a:ext uri="{FF2B5EF4-FFF2-40B4-BE49-F238E27FC236}">
                  <a16:creationId xmlns:a16="http://schemas.microsoft.com/office/drawing/2014/main" id="{D47B0497-8B27-5477-105D-1BBA9F465D3D}"/>
                </a:ext>
              </a:extLst>
            </p:cNvPr>
            <p:cNvSpPr txBox="1"/>
            <p:nvPr/>
          </p:nvSpPr>
          <p:spPr bwMode="auto">
            <a:xfrm>
              <a:off x="7822690" y="3162302"/>
              <a:ext cx="114382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823B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Semaglutide</a:t>
              </a:r>
            </a:p>
          </p:txBody>
        </p:sp>
        <p:sp>
          <p:nvSpPr>
            <p:cNvPr id="280" name="TextBox 279">
              <a:extLst>
                <a:ext uri="{FF2B5EF4-FFF2-40B4-BE49-F238E27FC236}">
                  <a16:creationId xmlns:a16="http://schemas.microsoft.com/office/drawing/2014/main" id="{21692C0B-D16B-1FC3-EE69-65C5CBA72119}"/>
                </a:ext>
              </a:extLst>
            </p:cNvPr>
            <p:cNvSpPr txBox="1"/>
            <p:nvPr/>
          </p:nvSpPr>
          <p:spPr bwMode="auto">
            <a:xfrm>
              <a:off x="7975580" y="3562350"/>
              <a:ext cx="114382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err="1">
                  <a:ln>
                    <a:noFill/>
                  </a:ln>
                  <a:solidFill>
                    <a:srgbClr val="015873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CagriSema</a:t>
              </a:r>
              <a:endPara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B207F071-DC17-9DDD-AD27-FA3292E4CE9C}"/>
              </a:ext>
            </a:extLst>
          </p:cNvPr>
          <p:cNvSpPr txBox="1"/>
          <p:nvPr/>
        </p:nvSpPr>
        <p:spPr bwMode="auto">
          <a:xfrm>
            <a:off x="3459109" y="6003381"/>
            <a:ext cx="5273782" cy="64633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91.9% of p</a:t>
            </a:r>
            <a:r>
              <a:rPr lang="en-US" dirty="0" err="1">
                <a:solidFill>
                  <a:srgbClr val="FFFFFF"/>
                </a:solidFill>
                <a:latin typeface="Calibri"/>
                <a:cs typeface="Arial"/>
              </a:rPr>
              <a:t>atients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receiving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CagriSema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achieved ≥5% weight loss vs 31.5% </a:t>
            </a:r>
            <a:r>
              <a:rPr lang="en-US" dirty="0">
                <a:solidFill>
                  <a:srgbClr val="FFFFFF"/>
                </a:solidFill>
                <a:latin typeface="Calibri"/>
                <a:cs typeface="Arial"/>
              </a:rPr>
              <a:t>receiving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placebo (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P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&lt;.001)</a:t>
            </a:r>
          </a:p>
        </p:txBody>
      </p:sp>
    </p:spTree>
    <p:extLst>
      <p:ext uri="{BB962C8B-B14F-4D97-AF65-F5344CB8AC3E}">
        <p14:creationId xmlns:p14="http://schemas.microsoft.com/office/powerpoint/2010/main" val="18131673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367DE8-B899-643F-10E4-F5805398C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25F06-DCFF-5D72-5B04-89C872727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Calibri"/>
                <a:ea typeface="Calibri"/>
                <a:cs typeface="Calibri"/>
              </a:rPr>
              <a:t>REDEFINE 1</a:t>
            </a:r>
            <a:r>
              <a:rPr lang="en-US" dirty="0"/>
              <a:t>: Additional Outcomes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2357BF-213D-F414-68E1-771A98FB3A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 err="1">
                <a:latin typeface="Calibri"/>
                <a:ea typeface="Calibri"/>
                <a:cs typeface="Calibri"/>
              </a:rPr>
              <a:t>CagriSema</a:t>
            </a:r>
            <a:r>
              <a:rPr lang="en-US" sz="2200" dirty="0">
                <a:latin typeface="Calibri"/>
                <a:ea typeface="Calibri"/>
                <a:cs typeface="Calibri"/>
              </a:rPr>
              <a:t> produced a -20.4% mean weight loss over 68 </a:t>
            </a:r>
            <a:r>
              <a:rPr lang="en-US" sz="2200" dirty="0" err="1">
                <a:latin typeface="Calibri"/>
                <a:ea typeface="Calibri"/>
                <a:cs typeface="Calibri"/>
              </a:rPr>
              <a:t>wk</a:t>
            </a:r>
            <a:r>
              <a:rPr lang="en-US" sz="2200" dirty="0">
                <a:latin typeface="Calibri"/>
                <a:ea typeface="Calibri"/>
                <a:cs typeface="Calibri"/>
              </a:rPr>
              <a:t>, which was significantly greater than placebo (-3.0%; </a:t>
            </a:r>
            <a:r>
              <a:rPr lang="en-US" sz="2200" i="1" dirty="0">
                <a:latin typeface="Calibri"/>
                <a:ea typeface="Calibri"/>
                <a:cs typeface="Calibri"/>
              </a:rPr>
              <a:t>P</a:t>
            </a:r>
            <a:r>
              <a:rPr lang="en-US" sz="2200" dirty="0">
                <a:latin typeface="Calibri"/>
                <a:ea typeface="Calibri"/>
                <a:cs typeface="Calibri"/>
              </a:rPr>
              <a:t> &lt;.001) </a:t>
            </a:r>
          </a:p>
          <a:p>
            <a:r>
              <a:rPr lang="en-US" sz="2200" dirty="0" err="1">
                <a:latin typeface="Calibri"/>
                <a:ea typeface="Calibri"/>
                <a:cs typeface="Calibri"/>
              </a:rPr>
              <a:t>CagriSema</a:t>
            </a:r>
            <a:r>
              <a:rPr lang="en-US" sz="2200" dirty="0">
                <a:latin typeface="Calibri"/>
                <a:ea typeface="Calibri"/>
                <a:cs typeface="Calibri"/>
              </a:rPr>
              <a:t> enabled significantly more patients to reach higher weight-loss thresholds: 53.6% achieved ≥20%, 34.7% achieved ≥25%, and 19.3% achieved ≥30%, all vs placebo </a:t>
            </a:r>
            <a:br>
              <a:rPr lang="en-US" sz="2200" dirty="0">
                <a:latin typeface="Calibri"/>
                <a:ea typeface="Calibri"/>
                <a:cs typeface="Calibri"/>
              </a:rPr>
            </a:br>
            <a:r>
              <a:rPr lang="en-US" sz="2200" dirty="0">
                <a:latin typeface="Calibri"/>
                <a:ea typeface="Calibri"/>
                <a:cs typeface="Calibri"/>
              </a:rPr>
              <a:t>(</a:t>
            </a:r>
            <a:r>
              <a:rPr lang="en-US" sz="2200" i="1" dirty="0">
                <a:latin typeface="Calibri"/>
                <a:ea typeface="Calibri"/>
                <a:cs typeface="Calibri"/>
              </a:rPr>
              <a:t>P</a:t>
            </a:r>
            <a:r>
              <a:rPr lang="en-US" sz="2200" dirty="0">
                <a:latin typeface="Calibri"/>
                <a:ea typeface="Calibri"/>
                <a:cs typeface="Calibri"/>
              </a:rPr>
              <a:t> &lt;.001)</a:t>
            </a:r>
          </a:p>
          <a:p>
            <a:r>
              <a:rPr lang="en-US" sz="2200" dirty="0">
                <a:latin typeface="Calibri"/>
                <a:ea typeface="Calibri"/>
                <a:cs typeface="Calibri"/>
              </a:rPr>
              <a:t>Weight loss reported in REDEFINE 1 with </a:t>
            </a:r>
            <a:r>
              <a:rPr lang="en-US" sz="2200" dirty="0" err="1">
                <a:latin typeface="Calibri"/>
                <a:ea typeface="Calibri"/>
                <a:cs typeface="Calibri"/>
              </a:rPr>
              <a:t>coadministered</a:t>
            </a:r>
            <a:r>
              <a:rPr lang="en-US" sz="2200" dirty="0">
                <a:latin typeface="Calibri"/>
                <a:ea typeface="Calibri"/>
                <a:cs typeface="Calibri"/>
              </a:rPr>
              <a:t> </a:t>
            </a:r>
            <a:r>
              <a:rPr lang="en-US" sz="2200" dirty="0" err="1">
                <a:latin typeface="Calibri"/>
                <a:ea typeface="Calibri"/>
                <a:cs typeface="Calibri"/>
              </a:rPr>
              <a:t>CagriSema</a:t>
            </a:r>
            <a:r>
              <a:rPr lang="en-US" sz="2200" dirty="0">
                <a:latin typeface="Calibri"/>
                <a:ea typeface="Calibri"/>
                <a:cs typeface="Calibri"/>
              </a:rPr>
              <a:t> is comparable to or exceeds other top anti-obesity medications*</a:t>
            </a:r>
          </a:p>
          <a:p>
            <a:r>
              <a:rPr lang="en-US" sz="2200" dirty="0">
                <a:latin typeface="Calibri"/>
                <a:ea typeface="Calibri"/>
                <a:cs typeface="Calibri"/>
              </a:rPr>
              <a:t>Further improvements in metabolic health, including waist circumference, SBP, lipid profile, and physical function scores, favored </a:t>
            </a:r>
            <a:r>
              <a:rPr lang="en-US" sz="2200" dirty="0" err="1">
                <a:latin typeface="Calibri"/>
                <a:ea typeface="Calibri"/>
                <a:cs typeface="Calibri"/>
              </a:rPr>
              <a:t>CagriSema</a:t>
            </a:r>
            <a:r>
              <a:rPr lang="en-US" sz="2200" dirty="0">
                <a:latin typeface="Calibri"/>
                <a:ea typeface="Calibri"/>
                <a:cs typeface="Calibri"/>
              </a:rPr>
              <a:t> vs placebo</a:t>
            </a:r>
          </a:p>
          <a:p>
            <a:r>
              <a:rPr lang="en-US" sz="2200" dirty="0" err="1"/>
              <a:t>CagriSema</a:t>
            </a:r>
            <a:r>
              <a:rPr lang="en-US" sz="2200" dirty="0"/>
              <a:t> was generally well-tolerated, with mild to moderate GI-related AEs reported</a:t>
            </a:r>
            <a:endParaRPr lang="en-US" sz="2200" dirty="0">
              <a:ea typeface="Calibri"/>
              <a:cs typeface="Calibri"/>
            </a:endParaRPr>
          </a:p>
          <a:p>
            <a:r>
              <a:rPr lang="en-US" sz="2000" dirty="0"/>
              <a:t>Discontinuations due to AEs were low (5.9%)</a:t>
            </a:r>
            <a:endParaRPr lang="en-US" sz="2000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Text Box 11">
            <a:extLst>
              <a:ext uri="{FF2B5EF4-FFF2-40B4-BE49-F238E27FC236}">
                <a16:creationId xmlns:a16="http://schemas.microsoft.com/office/drawing/2014/main" id="{AB0A3F4E-5B71-8D5B-D833-E5D400CFBF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659" y="6372713"/>
            <a:ext cx="835603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>
                <a:solidFill>
                  <a:srgbClr val="455560"/>
                </a:solidFill>
                <a:latin typeface="Calibri"/>
                <a:cs typeface="Arial"/>
              </a:rPr>
              <a:t>Garvey. NEJM. 2025;393:635.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/>
              <a:ea typeface="Calibri"/>
              <a:cs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6414AE-C801-090A-E984-BE9FECCEECC8}"/>
              </a:ext>
            </a:extLst>
          </p:cNvPr>
          <p:cNvSpPr txBox="1"/>
          <p:nvPr/>
        </p:nvSpPr>
        <p:spPr bwMode="auto">
          <a:xfrm>
            <a:off x="444659" y="6111103"/>
            <a:ext cx="236437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 dirty="0">
                <a:solidFill>
                  <a:schemeClr val="bg1"/>
                </a:solidFill>
                <a:latin typeface="Calibri" panose="020F0502020204030204" pitchFamily="34" charset="0"/>
              </a:rPr>
              <a:t>*No head-to head trials </a:t>
            </a:r>
          </a:p>
        </p:txBody>
      </p:sp>
    </p:spTree>
    <p:extLst>
      <p:ext uri="{BB962C8B-B14F-4D97-AF65-F5344CB8AC3E}">
        <p14:creationId xmlns:p14="http://schemas.microsoft.com/office/powerpoint/2010/main" val="9377542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D8165C-24E5-4F23-E0BF-BA5DC97AC9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A2849-0061-9323-FBAC-2803751D7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Calibri"/>
                <a:ea typeface="Calibri"/>
                <a:cs typeface="Calibri"/>
              </a:rPr>
              <a:t>REDEFINE 1</a:t>
            </a:r>
            <a:r>
              <a:rPr lang="en-US" dirty="0"/>
              <a:t>: Changes in ASCVD Risk Groups With </a:t>
            </a:r>
            <a:br>
              <a:rPr lang="en-US" dirty="0"/>
            </a:br>
            <a:r>
              <a:rPr lang="en-US" dirty="0"/>
              <a:t>CagriSema 2.4 mg/2.4 mg</a:t>
            </a:r>
          </a:p>
        </p:txBody>
      </p:sp>
      <p:sp>
        <p:nvSpPr>
          <p:cNvPr id="4" name="Text Box 11">
            <a:extLst>
              <a:ext uri="{FF2B5EF4-FFF2-40B4-BE49-F238E27FC236}">
                <a16:creationId xmlns:a16="http://schemas.microsoft.com/office/drawing/2014/main" id="{D218CF32-EA68-5EB1-A48F-FEC0746954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659" y="6391180"/>
            <a:ext cx="8356035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en-US" sz="1200" b="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Verma. ObesityWeek 2025. Abstr 711.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80D88CD-1E4A-CCD1-43B9-05B3D303CB5A}"/>
              </a:ext>
            </a:extLst>
          </p:cNvPr>
          <p:cNvSpPr txBox="1"/>
          <p:nvPr/>
        </p:nvSpPr>
        <p:spPr bwMode="auto">
          <a:xfrm>
            <a:off x="709705" y="5284180"/>
            <a:ext cx="10772591" cy="1051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Font typeface="Wingdings" panose="05000000000000000000" pitchFamily="2" charset="2"/>
              <a:buChar char="§"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CagriSema 2.4 mg/2.4 mg (n = 2108) vs placebo (n = 705)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Font typeface="Wingdings" panose="05000000000000000000" pitchFamily="2" charset="2"/>
              <a:buChar char="§"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5.9% fewer patients were at intermediate-high ASCVD risk after CagriSema treatment at 68 wk 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Font typeface="Wingdings" panose="05000000000000000000" pitchFamily="2" charset="2"/>
              <a:buChar char="§"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7.4% more patients were at low ASCVD risk after CagriSema treatment at 68 wk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7A427514-7424-8581-D6D8-4C1E210ED76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04838" y="1512889"/>
          <a:ext cx="10877550" cy="36907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Left Bracket 9">
            <a:extLst>
              <a:ext uri="{FF2B5EF4-FFF2-40B4-BE49-F238E27FC236}">
                <a16:creationId xmlns:a16="http://schemas.microsoft.com/office/drawing/2014/main" id="{17D11EF9-91A2-8F7C-5E0F-064EBCB256C8}"/>
              </a:ext>
            </a:extLst>
          </p:cNvPr>
          <p:cNvSpPr/>
          <p:nvPr/>
        </p:nvSpPr>
        <p:spPr bwMode="auto">
          <a:xfrm rot="5400000">
            <a:off x="2627427" y="3299676"/>
            <a:ext cx="75415" cy="631595"/>
          </a:xfrm>
          <a:prstGeom prst="leftBracket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Left Bracket 10">
            <a:extLst>
              <a:ext uri="{FF2B5EF4-FFF2-40B4-BE49-F238E27FC236}">
                <a16:creationId xmlns:a16="http://schemas.microsoft.com/office/drawing/2014/main" id="{25CC807F-65AA-8BAF-16E8-7D1BB6272B38}"/>
              </a:ext>
            </a:extLst>
          </p:cNvPr>
          <p:cNvSpPr/>
          <p:nvPr/>
        </p:nvSpPr>
        <p:spPr bwMode="auto">
          <a:xfrm rot="5400000">
            <a:off x="3712058" y="3290543"/>
            <a:ext cx="75415" cy="631595"/>
          </a:xfrm>
          <a:prstGeom prst="leftBracket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Left Bracket 11">
            <a:extLst>
              <a:ext uri="{FF2B5EF4-FFF2-40B4-BE49-F238E27FC236}">
                <a16:creationId xmlns:a16="http://schemas.microsoft.com/office/drawing/2014/main" id="{2E5C6781-C7DC-D415-3DD5-AD6094652B44}"/>
              </a:ext>
            </a:extLst>
          </p:cNvPr>
          <p:cNvSpPr/>
          <p:nvPr/>
        </p:nvSpPr>
        <p:spPr bwMode="auto">
          <a:xfrm rot="5400000">
            <a:off x="5834455" y="3465569"/>
            <a:ext cx="75415" cy="631595"/>
          </a:xfrm>
          <a:prstGeom prst="leftBracket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Left Bracket 12">
            <a:extLst>
              <a:ext uri="{FF2B5EF4-FFF2-40B4-BE49-F238E27FC236}">
                <a16:creationId xmlns:a16="http://schemas.microsoft.com/office/drawing/2014/main" id="{40739D2E-5272-EC03-DBCB-E8B0F6555F44}"/>
              </a:ext>
            </a:extLst>
          </p:cNvPr>
          <p:cNvSpPr/>
          <p:nvPr/>
        </p:nvSpPr>
        <p:spPr bwMode="auto">
          <a:xfrm rot="5400000">
            <a:off x="6975344" y="3346517"/>
            <a:ext cx="75415" cy="631595"/>
          </a:xfrm>
          <a:prstGeom prst="leftBracket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Left Bracket 13">
            <a:extLst>
              <a:ext uri="{FF2B5EF4-FFF2-40B4-BE49-F238E27FC236}">
                <a16:creationId xmlns:a16="http://schemas.microsoft.com/office/drawing/2014/main" id="{7126C04E-232C-0F69-32FD-EE353B55CE88}"/>
              </a:ext>
            </a:extLst>
          </p:cNvPr>
          <p:cNvSpPr/>
          <p:nvPr/>
        </p:nvSpPr>
        <p:spPr bwMode="auto">
          <a:xfrm rot="5400000">
            <a:off x="9049795" y="1981200"/>
            <a:ext cx="75415" cy="631595"/>
          </a:xfrm>
          <a:prstGeom prst="leftBracket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Left Bracket 14">
            <a:extLst>
              <a:ext uri="{FF2B5EF4-FFF2-40B4-BE49-F238E27FC236}">
                <a16:creationId xmlns:a16="http://schemas.microsoft.com/office/drawing/2014/main" id="{522A361E-8FF6-106E-2E47-73D70F358FD1}"/>
              </a:ext>
            </a:extLst>
          </p:cNvPr>
          <p:cNvSpPr/>
          <p:nvPr/>
        </p:nvSpPr>
        <p:spPr bwMode="auto">
          <a:xfrm rot="5400000">
            <a:off x="10257934" y="2160309"/>
            <a:ext cx="75415" cy="631595"/>
          </a:xfrm>
          <a:prstGeom prst="leftBracket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7E475D7D-A4F7-3264-97A9-E65C59F645E0}"/>
              </a:ext>
            </a:extLst>
          </p:cNvPr>
          <p:cNvSpPr/>
          <p:nvPr/>
        </p:nvSpPr>
        <p:spPr bwMode="auto">
          <a:xfrm>
            <a:off x="2290860" y="2981375"/>
            <a:ext cx="748842" cy="558795"/>
          </a:xfrm>
          <a:prstGeom prst="downArrow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6E762C4-2AE4-AC21-96F3-ECA458C99A9B}"/>
              </a:ext>
            </a:extLst>
          </p:cNvPr>
          <p:cNvSpPr txBox="1"/>
          <p:nvPr/>
        </p:nvSpPr>
        <p:spPr bwMode="auto">
          <a:xfrm>
            <a:off x="2337961" y="2642821"/>
            <a:ext cx="65434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-5.9%</a:t>
            </a:r>
          </a:p>
        </p:txBody>
      </p:sp>
      <p:sp>
        <p:nvSpPr>
          <p:cNvPr id="19" name="Arrow: Down 18">
            <a:extLst>
              <a:ext uri="{FF2B5EF4-FFF2-40B4-BE49-F238E27FC236}">
                <a16:creationId xmlns:a16="http://schemas.microsoft.com/office/drawing/2014/main" id="{FA16DF3D-F234-7986-EB7C-14B3D2EA7BE3}"/>
              </a:ext>
            </a:extLst>
          </p:cNvPr>
          <p:cNvSpPr/>
          <p:nvPr/>
        </p:nvSpPr>
        <p:spPr bwMode="auto">
          <a:xfrm rot="10800000">
            <a:off x="3375344" y="2985082"/>
            <a:ext cx="748842" cy="558795"/>
          </a:xfrm>
          <a:prstGeom prst="downArrow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6759965-655C-3CC2-5E40-C27214ACCAF9}"/>
              </a:ext>
            </a:extLst>
          </p:cNvPr>
          <p:cNvSpPr txBox="1"/>
          <p:nvPr/>
        </p:nvSpPr>
        <p:spPr bwMode="auto">
          <a:xfrm>
            <a:off x="3453850" y="2643503"/>
            <a:ext cx="59183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1.9%</a:t>
            </a:r>
          </a:p>
        </p:txBody>
      </p:sp>
      <p:sp>
        <p:nvSpPr>
          <p:cNvPr id="21" name="Arrow: Down 20">
            <a:extLst>
              <a:ext uri="{FF2B5EF4-FFF2-40B4-BE49-F238E27FC236}">
                <a16:creationId xmlns:a16="http://schemas.microsoft.com/office/drawing/2014/main" id="{A4D65713-E522-2EE7-C3C7-995042860B0E}"/>
              </a:ext>
            </a:extLst>
          </p:cNvPr>
          <p:cNvSpPr/>
          <p:nvPr/>
        </p:nvSpPr>
        <p:spPr bwMode="auto">
          <a:xfrm>
            <a:off x="5516327" y="3147173"/>
            <a:ext cx="748842" cy="558795"/>
          </a:xfrm>
          <a:prstGeom prst="downArrow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A189439-D319-2B31-7D25-6C6BA2B84035}"/>
              </a:ext>
            </a:extLst>
          </p:cNvPr>
          <p:cNvSpPr txBox="1"/>
          <p:nvPr/>
        </p:nvSpPr>
        <p:spPr bwMode="auto">
          <a:xfrm>
            <a:off x="5563574" y="2812098"/>
            <a:ext cx="65434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-1.5%</a:t>
            </a:r>
          </a:p>
        </p:txBody>
      </p:sp>
      <p:sp>
        <p:nvSpPr>
          <p:cNvPr id="23" name="Arrow: Down 22">
            <a:extLst>
              <a:ext uri="{FF2B5EF4-FFF2-40B4-BE49-F238E27FC236}">
                <a16:creationId xmlns:a16="http://schemas.microsoft.com/office/drawing/2014/main" id="{440A2888-14DC-1E00-F018-5E79367FBA64}"/>
              </a:ext>
            </a:extLst>
          </p:cNvPr>
          <p:cNvSpPr/>
          <p:nvPr/>
        </p:nvSpPr>
        <p:spPr bwMode="auto">
          <a:xfrm>
            <a:off x="6650737" y="3023390"/>
            <a:ext cx="748842" cy="558795"/>
          </a:xfrm>
          <a:prstGeom prst="downArrow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1C97270-E7A9-A5FC-33CD-A46EEF235A67}"/>
              </a:ext>
            </a:extLst>
          </p:cNvPr>
          <p:cNvSpPr txBox="1"/>
          <p:nvPr/>
        </p:nvSpPr>
        <p:spPr bwMode="auto">
          <a:xfrm>
            <a:off x="6697983" y="2688315"/>
            <a:ext cx="65434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-0.1%</a:t>
            </a:r>
          </a:p>
        </p:txBody>
      </p:sp>
      <p:sp>
        <p:nvSpPr>
          <p:cNvPr id="25" name="Arrow: Down 24">
            <a:extLst>
              <a:ext uri="{FF2B5EF4-FFF2-40B4-BE49-F238E27FC236}">
                <a16:creationId xmlns:a16="http://schemas.microsoft.com/office/drawing/2014/main" id="{D82CF5FA-B3FD-41F0-D653-B70A0BAC21A8}"/>
              </a:ext>
            </a:extLst>
          </p:cNvPr>
          <p:cNvSpPr/>
          <p:nvPr/>
        </p:nvSpPr>
        <p:spPr bwMode="auto">
          <a:xfrm rot="10800000">
            <a:off x="8713081" y="1668890"/>
            <a:ext cx="748842" cy="558795"/>
          </a:xfrm>
          <a:prstGeom prst="downArrow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67127C1-4224-5916-69CE-24C32C236524}"/>
              </a:ext>
            </a:extLst>
          </p:cNvPr>
          <p:cNvSpPr txBox="1"/>
          <p:nvPr/>
        </p:nvSpPr>
        <p:spPr bwMode="auto">
          <a:xfrm>
            <a:off x="8791587" y="1347491"/>
            <a:ext cx="59183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7.4%</a:t>
            </a:r>
          </a:p>
        </p:txBody>
      </p:sp>
      <p:sp>
        <p:nvSpPr>
          <p:cNvPr id="27" name="Arrow: Down 26">
            <a:extLst>
              <a:ext uri="{FF2B5EF4-FFF2-40B4-BE49-F238E27FC236}">
                <a16:creationId xmlns:a16="http://schemas.microsoft.com/office/drawing/2014/main" id="{C4F65EFA-E6D6-74FE-C4AA-B132BC9B5534}"/>
              </a:ext>
            </a:extLst>
          </p:cNvPr>
          <p:cNvSpPr/>
          <p:nvPr/>
        </p:nvSpPr>
        <p:spPr bwMode="auto">
          <a:xfrm>
            <a:off x="9921220" y="1839593"/>
            <a:ext cx="748842" cy="558795"/>
          </a:xfrm>
          <a:prstGeom prst="downArrow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63A2838-0BF3-E7C2-B313-F197550DB063}"/>
              </a:ext>
            </a:extLst>
          </p:cNvPr>
          <p:cNvSpPr txBox="1"/>
          <p:nvPr/>
        </p:nvSpPr>
        <p:spPr bwMode="auto">
          <a:xfrm>
            <a:off x="9937140" y="1506838"/>
            <a:ext cx="65434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-1.8%</a:t>
            </a:r>
          </a:p>
        </p:txBody>
      </p:sp>
    </p:spTree>
    <p:extLst>
      <p:ext uri="{BB962C8B-B14F-4D97-AF65-F5344CB8AC3E}">
        <p14:creationId xmlns:p14="http://schemas.microsoft.com/office/powerpoint/2010/main" val="28915540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3350CD6-462C-740C-49C7-5735807F5076}"/>
              </a:ext>
            </a:extLst>
          </p:cNvPr>
          <p:cNvSpPr txBox="1">
            <a:spLocks/>
          </p:cNvSpPr>
          <p:nvPr/>
        </p:nvSpPr>
        <p:spPr bwMode="auto">
          <a:xfrm>
            <a:off x="609759" y="1341440"/>
            <a:ext cx="10877529" cy="5031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000" b="0" kern="0" dirty="0">
                <a:latin typeface="Calibri"/>
                <a:ea typeface="Calibri"/>
                <a:cs typeface="Calibri"/>
              </a:rPr>
              <a:t>Eloralintide is selective, long-acting, and has 12x greater potency at amylin receptors vs calcitonin receptors</a:t>
            </a:r>
          </a:p>
          <a:p>
            <a:r>
              <a:rPr lang="en-US" sz="2000" b="0" kern="0" dirty="0">
                <a:latin typeface="Calibri"/>
                <a:ea typeface="Calibri"/>
                <a:cs typeface="Calibri"/>
              </a:rPr>
              <a:t>Multicenter, double-blind, placebo-controlled, randomized phase II trial</a:t>
            </a:r>
          </a:p>
          <a:p>
            <a:endParaRPr lang="en-US" sz="2000" b="0" kern="0" dirty="0">
              <a:latin typeface="Calibri"/>
              <a:ea typeface="Calibri"/>
              <a:cs typeface="Calibri"/>
            </a:endParaRPr>
          </a:p>
          <a:p>
            <a:endParaRPr lang="en-US" sz="2000" b="0" kern="0" dirty="0">
              <a:latin typeface="Calibri"/>
              <a:ea typeface="Calibri"/>
              <a:cs typeface="Calibri"/>
            </a:endParaRPr>
          </a:p>
          <a:p>
            <a:endParaRPr lang="en-US" sz="2000" b="0" kern="0" dirty="0">
              <a:latin typeface="Calibri"/>
              <a:ea typeface="Calibri"/>
              <a:cs typeface="Calibri"/>
            </a:endParaRPr>
          </a:p>
          <a:p>
            <a:endParaRPr lang="en-US" sz="2000" b="0" kern="0" dirty="0"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br>
              <a:rPr lang="en-US" sz="2000" b="0" kern="0" dirty="0">
                <a:latin typeface="Calibri"/>
                <a:ea typeface="Calibri"/>
                <a:cs typeface="Calibri"/>
              </a:rPr>
            </a:br>
            <a:endParaRPr lang="en-US" sz="2000" b="0" kern="0" dirty="0">
              <a:latin typeface="Calibri"/>
              <a:ea typeface="Calibri"/>
              <a:cs typeface="Calibri"/>
            </a:endParaRPr>
          </a:p>
          <a:p>
            <a:r>
              <a:rPr lang="en-US" sz="2000" kern="0" dirty="0">
                <a:latin typeface="Calibri"/>
                <a:ea typeface="Calibri"/>
                <a:cs typeface="Calibri"/>
              </a:rPr>
              <a:t>Primary endpoint: </a:t>
            </a:r>
            <a:r>
              <a:rPr lang="en-US" sz="2000" b="0" kern="0" dirty="0">
                <a:latin typeface="Calibri"/>
                <a:ea typeface="Calibri"/>
                <a:cs typeface="Calibri"/>
              </a:rPr>
              <a:t>change in body weight vs placebo at 48 </a:t>
            </a:r>
            <a:r>
              <a:rPr lang="en-US" sz="2000" b="0" kern="0" dirty="0" err="1">
                <a:latin typeface="Calibri"/>
                <a:ea typeface="Calibri"/>
                <a:cs typeface="Calibri"/>
              </a:rPr>
              <a:t>wk</a:t>
            </a:r>
            <a:endParaRPr lang="en-US" sz="2000" b="0" kern="0" dirty="0">
              <a:latin typeface="Calibri"/>
              <a:ea typeface="Calibri"/>
              <a:cs typeface="Calibri"/>
            </a:endParaRPr>
          </a:p>
          <a:p>
            <a:r>
              <a:rPr lang="en-US" sz="2000" kern="0" dirty="0">
                <a:latin typeface="Calibri"/>
                <a:ea typeface="Calibri"/>
                <a:cs typeface="Calibri"/>
              </a:rPr>
              <a:t>Key secondary endpoints:</a:t>
            </a:r>
            <a:r>
              <a:rPr lang="en-US" sz="2000" b="0" kern="0" dirty="0">
                <a:latin typeface="Calibri"/>
                <a:ea typeface="Calibri"/>
                <a:cs typeface="Calibri"/>
              </a:rPr>
              <a:t> patients achieving ≥5% or ≥10% weight loss; change in BMI, A1C, lipids, and </a:t>
            </a:r>
            <a:r>
              <a:rPr lang="en-US" sz="2000" b="0" kern="0" dirty="0" err="1">
                <a:latin typeface="Calibri"/>
                <a:ea typeface="Calibri"/>
                <a:cs typeface="Calibri"/>
              </a:rPr>
              <a:t>hsCRP</a:t>
            </a:r>
            <a:r>
              <a:rPr lang="en-US" sz="2000" b="0" kern="0" dirty="0">
                <a:latin typeface="Calibri"/>
                <a:ea typeface="Calibri"/>
                <a:cs typeface="Calibri"/>
              </a:rPr>
              <a:t>; PK; and safety</a:t>
            </a:r>
          </a:p>
          <a:p>
            <a:endParaRPr lang="en-US" sz="2000" b="0" kern="0" dirty="0">
              <a:latin typeface="Calibri"/>
              <a:ea typeface="Calibri"/>
              <a:cs typeface="Calibri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36D851-1E91-FD11-0931-5343A67EB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2 Trial of Amylin Receptor Agonist Eloralintide in Patients With Overweight or Obesity</a:t>
            </a:r>
          </a:p>
        </p:txBody>
      </p:sp>
      <p:sp>
        <p:nvSpPr>
          <p:cNvPr id="4" name="Text Box 11">
            <a:extLst>
              <a:ext uri="{FF2B5EF4-FFF2-40B4-BE49-F238E27FC236}">
                <a16:creationId xmlns:a16="http://schemas.microsoft.com/office/drawing/2014/main" id="{C39CCB6F-A154-B853-6C4A-6FE77F50B5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659" y="6372713"/>
            <a:ext cx="835603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>
                <a:solidFill>
                  <a:srgbClr val="455560"/>
                </a:solidFill>
                <a:latin typeface="Calibri"/>
                <a:cs typeface="Arial"/>
              </a:rPr>
              <a:t>NCT06230523. Billings. Lancet. 2025;S0140-6736(25)02155-5. Hsia. </a:t>
            </a:r>
            <a:r>
              <a:rPr lang="en-US" sz="1200" b="0" dirty="0" err="1">
                <a:solidFill>
                  <a:srgbClr val="455560"/>
                </a:solidFill>
                <a:latin typeface="Calibri"/>
                <a:cs typeface="Arial"/>
              </a:rPr>
              <a:t>ObesityWeek</a:t>
            </a:r>
            <a:r>
              <a:rPr lang="en-US" sz="1200" b="0" dirty="0">
                <a:solidFill>
                  <a:srgbClr val="455560"/>
                </a:solidFill>
                <a:latin typeface="Calibri"/>
                <a:cs typeface="Arial"/>
              </a:rPr>
              <a:t> 2025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Abstr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068.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/>
              <a:ea typeface="Calibri"/>
              <a:cs typeface="Arial"/>
            </a:endParaRPr>
          </a:p>
        </p:txBody>
      </p:sp>
      <p:sp>
        <p:nvSpPr>
          <p:cNvPr id="3" name="Text Box 45">
            <a:extLst>
              <a:ext uri="{FF2B5EF4-FFF2-40B4-BE49-F238E27FC236}">
                <a16:creationId xmlns:a16="http://schemas.microsoft.com/office/drawing/2014/main" id="{C021F8F0-2E1D-873C-AC60-90E1A9D207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8424" y="2638195"/>
            <a:ext cx="204767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</a:rPr>
              <a:t>Adults with BMI ≥27 kg/m</a:t>
            </a:r>
            <a:r>
              <a:rPr kumimoji="0" lang="en-US" alt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</a:rPr>
              <a:t>2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</a:rPr>
              <a:t>; aged 18-75 yr; stable body weight for ≥3 </a:t>
            </a:r>
            <a:r>
              <a:rPr kumimoji="0" lang="en-US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</a:rPr>
              <a:t>mo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</a:rPr>
              <a:t> before randomization; no T2D, bradyarrhythmia, CVD, or prior AOM use/bariatric surgery</a:t>
            </a:r>
            <a:b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</a:rPr>
            </a:b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</a:rPr>
              <a:t>(N = 263)</a:t>
            </a:r>
          </a:p>
        </p:txBody>
      </p:sp>
      <p:sp>
        <p:nvSpPr>
          <p:cNvPr id="9" name="Line 53">
            <a:extLst>
              <a:ext uri="{FF2B5EF4-FFF2-40B4-BE49-F238E27FC236}">
                <a16:creationId xmlns:a16="http://schemas.microsoft.com/office/drawing/2014/main" id="{FD1903A1-F2BB-7832-B1D0-618C112326ED}"/>
              </a:ext>
            </a:extLst>
          </p:cNvPr>
          <p:cNvSpPr>
            <a:spLocks noChangeShapeType="1"/>
          </p:cNvSpPr>
          <p:nvPr/>
        </p:nvSpPr>
        <p:spPr bwMode="auto">
          <a:xfrm>
            <a:off x="3578556" y="4360162"/>
            <a:ext cx="574384" cy="566986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Line 54">
            <a:extLst>
              <a:ext uri="{FF2B5EF4-FFF2-40B4-BE49-F238E27FC236}">
                <a16:creationId xmlns:a16="http://schemas.microsoft.com/office/drawing/2014/main" id="{E73D8E73-D72B-0934-8BBD-666BFE28F1A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79740" y="2594352"/>
            <a:ext cx="622300" cy="566986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Rectangle 49">
            <a:extLst>
              <a:ext uri="{FF2B5EF4-FFF2-40B4-BE49-F238E27FC236}">
                <a16:creationId xmlns:a16="http://schemas.microsoft.com/office/drawing/2014/main" id="{90B7180D-5A3D-C39D-3BC2-253E56B707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4592" y="2456905"/>
            <a:ext cx="4916558" cy="3158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lIns="91440" tIns="45720" rIns="91440" bIns="45720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lvl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kumimoji="0" lang="en-US" altLang="en-US" sz="16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Arial"/>
              </a:rPr>
              <a:t>Eloralintide</a:t>
            </a:r>
            <a:r>
              <a:rPr lang="en-US" altLang="en-US" sz="1600" b="0" dirty="0">
                <a:solidFill>
                  <a:srgbClr val="FFFFFF"/>
                </a:solidFill>
                <a:latin typeface="Calibri"/>
                <a:ea typeface="Calibri"/>
                <a:cs typeface="Arial"/>
              </a:rPr>
              <a:t> 1 mg SC QW for 48 </a:t>
            </a:r>
            <a:r>
              <a:rPr lang="en-US" altLang="en-US" sz="1600" b="0" dirty="0" err="1">
                <a:solidFill>
                  <a:srgbClr val="FFFFFF"/>
                </a:solidFill>
                <a:latin typeface="Calibri"/>
                <a:ea typeface="Calibri"/>
                <a:cs typeface="Arial"/>
              </a:rPr>
              <a:t>wk</a:t>
            </a:r>
            <a:r>
              <a:rPr lang="en-US" altLang="en-US" sz="1600" b="0" dirty="0">
                <a:solidFill>
                  <a:srgbClr val="FFFFFF"/>
                </a:solidFill>
                <a:latin typeface="Calibri"/>
                <a:ea typeface="Calibri"/>
                <a:cs typeface="Arial"/>
              </a:rPr>
              <a:t>*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</a:t>
            </a:r>
            <a:r>
              <a:rPr lang="en-US" altLang="en-US" sz="1600" b="0" dirty="0">
                <a:solidFill>
                  <a:srgbClr val="FFFFFF"/>
                </a:solidFill>
                <a:latin typeface="Calibri" panose="020F0502020204030204" pitchFamily="34" charset="0"/>
              </a:rPr>
              <a:t>28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3" name="Text Box 45">
            <a:extLst>
              <a:ext uri="{FF2B5EF4-FFF2-40B4-BE49-F238E27FC236}">
                <a16:creationId xmlns:a16="http://schemas.microsoft.com/office/drawing/2014/main" id="{19B09713-48DB-1EE7-E135-B93E1D6652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39831" y="2963937"/>
            <a:ext cx="1440624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lvl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kumimoji="0" lang="en-GB" alt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</a:rPr>
              <a:t>After treatment, patients observed in follow-up for 10 </a:t>
            </a:r>
            <a:r>
              <a:rPr kumimoji="0" lang="en-GB" altLang="en-US" sz="1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</a:rPr>
              <a:t>wk</a:t>
            </a:r>
            <a:endParaRPr kumimoji="0" lang="en-US" altLang="en-US" sz="16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BCE0C74-5738-EB27-D0D6-12E46D9AA597}"/>
              </a:ext>
            </a:extLst>
          </p:cNvPr>
          <p:cNvCxnSpPr/>
          <p:nvPr/>
        </p:nvCxnSpPr>
        <p:spPr bwMode="auto">
          <a:xfrm>
            <a:off x="9329356" y="2614835"/>
            <a:ext cx="523875" cy="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021197C-7C9D-65E4-982D-9BBFC2F1609D}"/>
              </a:ext>
            </a:extLst>
          </p:cNvPr>
          <p:cNvCxnSpPr/>
          <p:nvPr/>
        </p:nvCxnSpPr>
        <p:spPr bwMode="auto">
          <a:xfrm>
            <a:off x="9309897" y="3387493"/>
            <a:ext cx="523875" cy="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6EC3E08-0FBF-53A4-9931-9F5508568B1D}"/>
              </a:ext>
            </a:extLst>
          </p:cNvPr>
          <p:cNvCxnSpPr/>
          <p:nvPr/>
        </p:nvCxnSpPr>
        <p:spPr bwMode="auto">
          <a:xfrm>
            <a:off x="9309513" y="3748767"/>
            <a:ext cx="523875" cy="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A0CA3EA-3CBC-D1F7-ADCF-D73E32F50979}"/>
              </a:ext>
            </a:extLst>
          </p:cNvPr>
          <p:cNvCxnSpPr/>
          <p:nvPr/>
        </p:nvCxnSpPr>
        <p:spPr bwMode="auto">
          <a:xfrm>
            <a:off x="9309898" y="3003407"/>
            <a:ext cx="523875" cy="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FD07D54-08F6-6F5B-021C-027BFA31F1B3}"/>
              </a:ext>
            </a:extLst>
          </p:cNvPr>
          <p:cNvCxnSpPr>
            <a:cxnSpLocks/>
          </p:cNvCxnSpPr>
          <p:nvPr/>
        </p:nvCxnSpPr>
        <p:spPr bwMode="auto">
          <a:xfrm flipV="1">
            <a:off x="3579740" y="3353754"/>
            <a:ext cx="622300" cy="262048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DD185BE-D547-526B-D1FB-D1F72278726B}"/>
              </a:ext>
            </a:extLst>
          </p:cNvPr>
          <p:cNvCxnSpPr>
            <a:cxnSpLocks/>
          </p:cNvCxnSpPr>
          <p:nvPr/>
        </p:nvCxnSpPr>
        <p:spPr bwMode="auto">
          <a:xfrm>
            <a:off x="3579740" y="3910861"/>
            <a:ext cx="623482" cy="24235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0" name="Rectangle 49">
            <a:extLst>
              <a:ext uri="{FF2B5EF4-FFF2-40B4-BE49-F238E27FC236}">
                <a16:creationId xmlns:a16="http://schemas.microsoft.com/office/drawing/2014/main" id="{3691ED13-C08D-1875-4FB2-7501F158DB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4590" y="2845477"/>
            <a:ext cx="4916560" cy="31586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lIns="91440" tIns="45720" rIns="91440" bIns="45720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lvl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kumimoji="0" lang="en-US" altLang="en-US" sz="16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Arial"/>
              </a:rPr>
              <a:t>Eloralintide</a:t>
            </a:r>
            <a:r>
              <a:rPr lang="en-US" altLang="en-US" sz="1600" b="0" dirty="0">
                <a:solidFill>
                  <a:srgbClr val="FFFFFF"/>
                </a:solidFill>
                <a:latin typeface="Calibri"/>
                <a:ea typeface="Calibri"/>
                <a:cs typeface="Arial"/>
              </a:rPr>
              <a:t> 3 mg SC QW for 48 </a:t>
            </a:r>
            <a:r>
              <a:rPr lang="en-US" altLang="en-US" sz="1600" b="0" dirty="0" err="1">
                <a:solidFill>
                  <a:srgbClr val="FFFFFF"/>
                </a:solidFill>
                <a:latin typeface="Calibri"/>
                <a:ea typeface="Calibri"/>
                <a:cs typeface="Arial"/>
              </a:rPr>
              <a:t>wk</a:t>
            </a:r>
            <a:r>
              <a:rPr lang="en-US" altLang="en-US" sz="1600" b="0" dirty="0">
                <a:solidFill>
                  <a:srgbClr val="FFFFFF"/>
                </a:solidFill>
                <a:latin typeface="Calibri"/>
                <a:ea typeface="Calibri"/>
                <a:cs typeface="Arial"/>
              </a:rPr>
              <a:t>*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</a:t>
            </a:r>
            <a:r>
              <a:rPr lang="en-US" altLang="en-US" sz="1600" b="0" dirty="0">
                <a:solidFill>
                  <a:srgbClr val="FFFFFF"/>
                </a:solidFill>
                <a:latin typeface="Calibri" panose="020F0502020204030204" pitchFamily="34" charset="0"/>
              </a:rPr>
              <a:t>24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1" name="Rectangle 49">
            <a:extLst>
              <a:ext uri="{FF2B5EF4-FFF2-40B4-BE49-F238E27FC236}">
                <a16:creationId xmlns:a16="http://schemas.microsoft.com/office/drawing/2014/main" id="{C1354C2C-188A-838B-BAF7-6045F975B2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4590" y="3229563"/>
            <a:ext cx="4916560" cy="31586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wrap="none" lIns="91440" tIns="45720" rIns="91440" bIns="45720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lvl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kumimoji="0" lang="en-US" altLang="en-US" sz="16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  <a:cs typeface="Arial"/>
              </a:rPr>
              <a:t>Eloralintide</a:t>
            </a:r>
            <a:r>
              <a:rPr lang="en-US" altLang="en-US" sz="1600" b="0" dirty="0">
                <a:solidFill>
                  <a:schemeClr val="bg1"/>
                </a:solidFill>
                <a:latin typeface="Calibri"/>
                <a:ea typeface="Calibri"/>
                <a:cs typeface="Arial"/>
              </a:rPr>
              <a:t> 6 mg SC QW for 48 </a:t>
            </a:r>
            <a:r>
              <a:rPr lang="en-US" altLang="en-US" sz="1600" b="0" dirty="0" err="1">
                <a:solidFill>
                  <a:schemeClr val="bg1"/>
                </a:solidFill>
                <a:latin typeface="Calibri"/>
                <a:ea typeface="Calibri"/>
                <a:cs typeface="Arial"/>
              </a:rPr>
              <a:t>wk</a:t>
            </a:r>
            <a:r>
              <a:rPr lang="en-US" altLang="en-US" sz="1600" b="0" dirty="0">
                <a:solidFill>
                  <a:schemeClr val="bg1"/>
                </a:solidFill>
                <a:latin typeface="Calibri"/>
                <a:ea typeface="Calibri"/>
                <a:cs typeface="Arial"/>
              </a:rPr>
              <a:t>*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</a:t>
            </a:r>
            <a:r>
              <a:rPr lang="en-US" alt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28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2" name="Rectangle 49">
            <a:extLst>
              <a:ext uri="{FF2B5EF4-FFF2-40B4-BE49-F238E27FC236}">
                <a16:creationId xmlns:a16="http://schemas.microsoft.com/office/drawing/2014/main" id="{8DE1A189-390F-A06C-1A8D-CB089B93A3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4590" y="3617973"/>
            <a:ext cx="4916560" cy="315861"/>
          </a:xfrm>
          <a:prstGeom prst="rect">
            <a:avLst/>
          </a:prstGeom>
          <a:solidFill>
            <a:srgbClr val="BFDDE7"/>
          </a:solidFill>
          <a:ln>
            <a:noFill/>
          </a:ln>
        </p:spPr>
        <p:txBody>
          <a:bodyPr wrap="none" lIns="91440" tIns="45720" rIns="91440" bIns="45720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lvl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kumimoji="0" lang="en-US" altLang="en-US" sz="16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  <a:cs typeface="Arial"/>
              </a:rPr>
              <a:t>Eloralintide</a:t>
            </a:r>
            <a:r>
              <a:rPr lang="en-US" altLang="en-US" sz="1600" b="0" dirty="0">
                <a:solidFill>
                  <a:schemeClr val="bg1"/>
                </a:solidFill>
                <a:latin typeface="Calibri"/>
                <a:ea typeface="Calibri"/>
                <a:cs typeface="Arial"/>
              </a:rPr>
              <a:t> 9 mg SC QW for 48 </a:t>
            </a:r>
            <a:r>
              <a:rPr lang="en-US" altLang="en-US" sz="1600" b="0" dirty="0" err="1">
                <a:solidFill>
                  <a:schemeClr val="bg1"/>
                </a:solidFill>
                <a:latin typeface="Calibri"/>
                <a:ea typeface="Calibri"/>
                <a:cs typeface="Arial"/>
              </a:rPr>
              <a:t>wk</a:t>
            </a:r>
            <a:r>
              <a:rPr lang="en-US" altLang="en-US" sz="1600" b="0" dirty="0">
                <a:solidFill>
                  <a:schemeClr val="bg1"/>
                </a:solidFill>
                <a:latin typeface="Calibri"/>
                <a:ea typeface="Calibri"/>
                <a:cs typeface="Arial"/>
              </a:rPr>
              <a:t>*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54)</a:t>
            </a:r>
          </a:p>
        </p:txBody>
      </p:sp>
      <p:sp>
        <p:nvSpPr>
          <p:cNvPr id="23" name="Rectangle 49">
            <a:extLst>
              <a:ext uri="{FF2B5EF4-FFF2-40B4-BE49-F238E27FC236}">
                <a16:creationId xmlns:a16="http://schemas.microsoft.com/office/drawing/2014/main" id="{0A48E5DF-815A-C33B-9531-373340E1C3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4588" y="4000552"/>
            <a:ext cx="4916562" cy="31586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none" lIns="91440" tIns="45720" rIns="91440" bIns="45720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lvl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kumimoji="0" lang="en-US" altLang="en-US" sz="16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Calibri"/>
                <a:cs typeface="Arial"/>
              </a:rPr>
              <a:t>Eloralintide</a:t>
            </a:r>
            <a:r>
              <a:rPr lang="en-US" altLang="en-US" sz="1600" b="0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 6-9 mg escalation SC QW for 48 </a:t>
            </a:r>
            <a:r>
              <a:rPr lang="en-US" altLang="en-US" sz="1600" b="0" dirty="0" err="1">
                <a:solidFill>
                  <a:schemeClr val="tx1"/>
                </a:solidFill>
                <a:latin typeface="Calibri"/>
                <a:ea typeface="Calibri"/>
                <a:cs typeface="Arial"/>
              </a:rPr>
              <a:t>wk</a:t>
            </a:r>
            <a:r>
              <a:rPr lang="en-US" altLang="en-US" sz="1600" b="0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*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24)</a:t>
            </a:r>
          </a:p>
        </p:txBody>
      </p:sp>
      <p:sp>
        <p:nvSpPr>
          <p:cNvPr id="25" name="Rectangle 49">
            <a:extLst>
              <a:ext uri="{FF2B5EF4-FFF2-40B4-BE49-F238E27FC236}">
                <a16:creationId xmlns:a16="http://schemas.microsoft.com/office/drawing/2014/main" id="{8713979E-BF61-0ED9-78E9-3B4D0DA68E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4587" y="4771541"/>
            <a:ext cx="4916558" cy="3158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none" lIns="91440" tIns="45720" rIns="91440" bIns="45720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lvl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kumimoji="0" lang="en-US" altLang="en-US" sz="16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Calibri"/>
                <a:cs typeface="Arial"/>
              </a:rPr>
              <a:t>Placebo</a:t>
            </a:r>
            <a:r>
              <a:rPr lang="en-US" altLang="en-US" sz="1600" b="0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*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53)</a:t>
            </a:r>
          </a:p>
        </p:txBody>
      </p:sp>
      <p:sp>
        <p:nvSpPr>
          <p:cNvPr id="26" name="Rectangle 49">
            <a:extLst>
              <a:ext uri="{FF2B5EF4-FFF2-40B4-BE49-F238E27FC236}">
                <a16:creationId xmlns:a16="http://schemas.microsoft.com/office/drawing/2014/main" id="{62672284-C100-F088-BDAF-67DBCC8E7A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4588" y="4391098"/>
            <a:ext cx="4916562" cy="31586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txBody>
          <a:bodyPr wrap="none" lIns="91440" tIns="45720" rIns="91440" bIns="45720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lvl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en-US" sz="1600" dirty="0">
                <a:solidFill>
                  <a:schemeClr val="bg1"/>
                </a:solidFill>
                <a:latin typeface="Calibri"/>
                <a:ea typeface="Calibri"/>
                <a:cs typeface="Arial"/>
              </a:rPr>
              <a:t>Eloralintide</a:t>
            </a:r>
            <a:r>
              <a:rPr lang="en-US" altLang="en-US" sz="1600" b="0" dirty="0">
                <a:solidFill>
                  <a:schemeClr val="bg1"/>
                </a:solidFill>
                <a:latin typeface="Calibri"/>
                <a:ea typeface="Calibri"/>
                <a:cs typeface="Arial"/>
              </a:rPr>
              <a:t> 3-9 mg escalation SC QW for 48 </a:t>
            </a:r>
            <a:r>
              <a:rPr lang="en-US" altLang="en-US" sz="1600" b="0" dirty="0" err="1">
                <a:solidFill>
                  <a:schemeClr val="bg1"/>
                </a:solidFill>
                <a:latin typeface="Calibri"/>
                <a:ea typeface="Calibri"/>
                <a:cs typeface="Arial"/>
              </a:rPr>
              <a:t>wk</a:t>
            </a:r>
            <a:r>
              <a:rPr lang="en-US" altLang="en-US" sz="1600" b="0" dirty="0">
                <a:solidFill>
                  <a:schemeClr val="bg1"/>
                </a:solidFill>
                <a:latin typeface="Calibri"/>
                <a:ea typeface="Calibri"/>
                <a:cs typeface="Arial"/>
              </a:rPr>
              <a:t>* </a:t>
            </a:r>
            <a:r>
              <a:rPr lang="en-US" alt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(n = 52)</a:t>
            </a:r>
          </a:p>
        </p:txBody>
      </p:sp>
      <p:sp>
        <p:nvSpPr>
          <p:cNvPr id="27" name="Line 54">
            <a:extLst>
              <a:ext uri="{FF2B5EF4-FFF2-40B4-BE49-F238E27FC236}">
                <a16:creationId xmlns:a16="http://schemas.microsoft.com/office/drawing/2014/main" id="{AC6349D5-934A-E0BA-5B9E-FE972A27931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79740" y="3035789"/>
            <a:ext cx="622300" cy="382579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3A7789A1-C8A8-A006-C6C0-5F312B241582}"/>
              </a:ext>
            </a:extLst>
          </p:cNvPr>
          <p:cNvCxnSpPr>
            <a:cxnSpLocks/>
          </p:cNvCxnSpPr>
          <p:nvPr/>
        </p:nvCxnSpPr>
        <p:spPr bwMode="auto">
          <a:xfrm>
            <a:off x="3579740" y="3723331"/>
            <a:ext cx="622298" cy="25436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49676263-D591-B937-4C85-2193D8F5B0FC}"/>
              </a:ext>
            </a:extLst>
          </p:cNvPr>
          <p:cNvCxnSpPr>
            <a:cxnSpLocks/>
          </p:cNvCxnSpPr>
          <p:nvPr/>
        </p:nvCxnSpPr>
        <p:spPr bwMode="auto">
          <a:xfrm>
            <a:off x="3579740" y="4153211"/>
            <a:ext cx="622298" cy="369493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957A2090-767C-F35B-D5C7-A7DE48A59FB2}"/>
              </a:ext>
            </a:extLst>
          </p:cNvPr>
          <p:cNvSpPr txBox="1"/>
          <p:nvPr/>
        </p:nvSpPr>
        <p:spPr bwMode="auto">
          <a:xfrm>
            <a:off x="1238424" y="2391074"/>
            <a:ext cx="292025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i="1" dirty="0">
                <a:solidFill>
                  <a:schemeClr val="bg1"/>
                </a:solidFill>
                <a:latin typeface="Calibri" panose="020F0502020204030204" pitchFamily="34" charset="0"/>
              </a:rPr>
              <a:t>Stratified by BMI, sex, and DXA status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7792F7D6-1DCB-C5EF-83B9-E5AFD1DE3B3A}"/>
              </a:ext>
            </a:extLst>
          </p:cNvPr>
          <p:cNvCxnSpPr>
            <a:cxnSpLocks/>
          </p:cNvCxnSpPr>
          <p:nvPr/>
        </p:nvCxnSpPr>
        <p:spPr bwMode="auto">
          <a:xfrm>
            <a:off x="3702381" y="2659457"/>
            <a:ext cx="0" cy="27385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D5B024EF-02B5-E04B-E42B-F8B96C2A5BB7}"/>
              </a:ext>
            </a:extLst>
          </p:cNvPr>
          <p:cNvSpPr txBox="1"/>
          <p:nvPr/>
        </p:nvSpPr>
        <p:spPr bwMode="auto">
          <a:xfrm>
            <a:off x="4284587" y="5087402"/>
            <a:ext cx="491655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*Patients received lifestyle modifications alongside treatment.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726D39F8-A105-18BB-F18B-79CD4192CAD6}"/>
              </a:ext>
            </a:extLst>
          </p:cNvPr>
          <p:cNvCxnSpPr/>
          <p:nvPr/>
        </p:nvCxnSpPr>
        <p:spPr bwMode="auto">
          <a:xfrm>
            <a:off x="9309512" y="4144883"/>
            <a:ext cx="523875" cy="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0F10FCA4-CB94-B47B-1D9E-290F19701521}"/>
              </a:ext>
            </a:extLst>
          </p:cNvPr>
          <p:cNvCxnSpPr/>
          <p:nvPr/>
        </p:nvCxnSpPr>
        <p:spPr bwMode="auto">
          <a:xfrm>
            <a:off x="9309511" y="4522704"/>
            <a:ext cx="523875" cy="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153D5229-AA60-6F5F-EC22-9193C0D0D7E5}"/>
              </a:ext>
            </a:extLst>
          </p:cNvPr>
          <p:cNvCxnSpPr/>
          <p:nvPr/>
        </p:nvCxnSpPr>
        <p:spPr bwMode="auto">
          <a:xfrm>
            <a:off x="9309510" y="4936567"/>
            <a:ext cx="523875" cy="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9483627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23CE25-5CA1-6AD1-EDE3-472F10B41F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2F930-8AE3-E739-A3DC-C3A81023F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015" y="290852"/>
            <a:ext cx="11211971" cy="1050588"/>
          </a:xfrm>
        </p:spPr>
        <p:txBody>
          <a:bodyPr/>
          <a:lstStyle/>
          <a:p>
            <a:r>
              <a:rPr lang="en-US" dirty="0"/>
              <a:t>Phase 2 Trial of Amylin Eloralintide: Outcomes and Safety </a:t>
            </a:r>
          </a:p>
        </p:txBody>
      </p:sp>
      <p:sp>
        <p:nvSpPr>
          <p:cNvPr id="329" name="Freeform: Shape 328">
            <a:extLst>
              <a:ext uri="{FF2B5EF4-FFF2-40B4-BE49-F238E27FC236}">
                <a16:creationId xmlns:a16="http://schemas.microsoft.com/office/drawing/2014/main" id="{4CADBF5E-E0EC-9908-BD7D-AB54D788E38B}"/>
              </a:ext>
            </a:extLst>
          </p:cNvPr>
          <p:cNvSpPr/>
          <p:nvPr/>
        </p:nvSpPr>
        <p:spPr bwMode="auto">
          <a:xfrm>
            <a:off x="1318664" y="2184400"/>
            <a:ext cx="4083050" cy="1684338"/>
          </a:xfrm>
          <a:custGeom>
            <a:avLst/>
            <a:gdLst>
              <a:gd name="connsiteX0" fmla="*/ 4083050 w 4083050"/>
              <a:gd name="connsiteY0" fmla="*/ 1684338 h 1684338"/>
              <a:gd name="connsiteX1" fmla="*/ 3074987 w 4083050"/>
              <a:gd name="connsiteY1" fmla="*/ 1520825 h 1684338"/>
              <a:gd name="connsiteX2" fmla="*/ 2047875 w 4083050"/>
              <a:gd name="connsiteY2" fmla="*/ 1217613 h 1684338"/>
              <a:gd name="connsiteX3" fmla="*/ 1711325 w 4083050"/>
              <a:gd name="connsiteY3" fmla="*/ 1082675 h 1684338"/>
              <a:gd name="connsiteX4" fmla="*/ 1344612 w 4083050"/>
              <a:gd name="connsiteY4" fmla="*/ 958850 h 1684338"/>
              <a:gd name="connsiteX5" fmla="*/ 1006475 w 4083050"/>
              <a:gd name="connsiteY5" fmla="*/ 812800 h 1684338"/>
              <a:gd name="connsiteX6" fmla="*/ 669925 w 4083050"/>
              <a:gd name="connsiteY6" fmla="*/ 609600 h 1684338"/>
              <a:gd name="connsiteX7" fmla="*/ 338137 w 4083050"/>
              <a:gd name="connsiteY7" fmla="*/ 392113 h 1684338"/>
              <a:gd name="connsiteX8" fmla="*/ 0 w 4083050"/>
              <a:gd name="connsiteY8" fmla="*/ 0 h 1684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83050" h="1684338">
                <a:moveTo>
                  <a:pt x="4083050" y="1684338"/>
                </a:moveTo>
                <a:lnTo>
                  <a:pt x="3074987" y="1520825"/>
                </a:lnTo>
                <a:lnTo>
                  <a:pt x="2047875" y="1217613"/>
                </a:lnTo>
                <a:lnTo>
                  <a:pt x="1711325" y="1082675"/>
                </a:lnTo>
                <a:lnTo>
                  <a:pt x="1344612" y="958850"/>
                </a:lnTo>
                <a:lnTo>
                  <a:pt x="1006475" y="812800"/>
                </a:lnTo>
                <a:lnTo>
                  <a:pt x="669925" y="609600"/>
                </a:lnTo>
                <a:lnTo>
                  <a:pt x="338137" y="392113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rgbClr val="455560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8" name="Freeform: Shape 327">
            <a:extLst>
              <a:ext uri="{FF2B5EF4-FFF2-40B4-BE49-F238E27FC236}">
                <a16:creationId xmlns:a16="http://schemas.microsoft.com/office/drawing/2014/main" id="{241180A8-C08C-B55E-8940-A6F30ACE5FC2}"/>
              </a:ext>
            </a:extLst>
          </p:cNvPr>
          <p:cNvSpPr/>
          <p:nvPr/>
        </p:nvSpPr>
        <p:spPr bwMode="auto">
          <a:xfrm>
            <a:off x="1250401" y="2189163"/>
            <a:ext cx="4083050" cy="1517650"/>
          </a:xfrm>
          <a:custGeom>
            <a:avLst/>
            <a:gdLst>
              <a:gd name="connsiteX0" fmla="*/ 4083050 w 4083050"/>
              <a:gd name="connsiteY0" fmla="*/ 1517650 h 1517650"/>
              <a:gd name="connsiteX1" fmla="*/ 3067050 w 4083050"/>
              <a:gd name="connsiteY1" fmla="*/ 1308100 h 1517650"/>
              <a:gd name="connsiteX2" fmla="*/ 2036763 w 4083050"/>
              <a:gd name="connsiteY2" fmla="*/ 1077912 h 1517650"/>
              <a:gd name="connsiteX3" fmla="*/ 1674813 w 4083050"/>
              <a:gd name="connsiteY3" fmla="*/ 982662 h 1517650"/>
              <a:gd name="connsiteX4" fmla="*/ 1349375 w 4083050"/>
              <a:gd name="connsiteY4" fmla="*/ 881062 h 1517650"/>
              <a:gd name="connsiteX5" fmla="*/ 1008063 w 4083050"/>
              <a:gd name="connsiteY5" fmla="*/ 758825 h 1517650"/>
              <a:gd name="connsiteX6" fmla="*/ 673100 w 4083050"/>
              <a:gd name="connsiteY6" fmla="*/ 592137 h 1517650"/>
              <a:gd name="connsiteX7" fmla="*/ 323850 w 4083050"/>
              <a:gd name="connsiteY7" fmla="*/ 369887 h 1517650"/>
              <a:gd name="connsiteX8" fmla="*/ 0 w 4083050"/>
              <a:gd name="connsiteY8" fmla="*/ 0 h 151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83050" h="1517650">
                <a:moveTo>
                  <a:pt x="4083050" y="1517650"/>
                </a:moveTo>
                <a:lnTo>
                  <a:pt x="3067050" y="1308100"/>
                </a:lnTo>
                <a:lnTo>
                  <a:pt x="2036763" y="1077912"/>
                </a:lnTo>
                <a:lnTo>
                  <a:pt x="1674813" y="982662"/>
                </a:lnTo>
                <a:lnTo>
                  <a:pt x="1349375" y="881062"/>
                </a:lnTo>
                <a:lnTo>
                  <a:pt x="1008063" y="758825"/>
                </a:lnTo>
                <a:lnTo>
                  <a:pt x="673100" y="592137"/>
                </a:lnTo>
                <a:lnTo>
                  <a:pt x="323850" y="369887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rgbClr val="94C7D6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0" name="Freeform: Shape 329">
            <a:extLst>
              <a:ext uri="{FF2B5EF4-FFF2-40B4-BE49-F238E27FC236}">
                <a16:creationId xmlns:a16="http://schemas.microsoft.com/office/drawing/2014/main" id="{A6EFBB23-6354-A325-7E31-93514304AF1D}"/>
              </a:ext>
            </a:extLst>
          </p:cNvPr>
          <p:cNvSpPr/>
          <p:nvPr/>
        </p:nvSpPr>
        <p:spPr bwMode="auto">
          <a:xfrm>
            <a:off x="1278976" y="2179638"/>
            <a:ext cx="4086225" cy="1754187"/>
          </a:xfrm>
          <a:custGeom>
            <a:avLst/>
            <a:gdLst>
              <a:gd name="connsiteX0" fmla="*/ 4086225 w 4086225"/>
              <a:gd name="connsiteY0" fmla="*/ 1754187 h 1754187"/>
              <a:gd name="connsiteX1" fmla="*/ 3063875 w 4086225"/>
              <a:gd name="connsiteY1" fmla="*/ 1558925 h 1754187"/>
              <a:gd name="connsiteX2" fmla="*/ 2047875 w 4086225"/>
              <a:gd name="connsiteY2" fmla="*/ 1328737 h 1754187"/>
              <a:gd name="connsiteX3" fmla="*/ 1708150 w 4086225"/>
              <a:gd name="connsiteY3" fmla="*/ 1211262 h 1754187"/>
              <a:gd name="connsiteX4" fmla="*/ 1350963 w 4086225"/>
              <a:gd name="connsiteY4" fmla="*/ 1062037 h 1754187"/>
              <a:gd name="connsiteX5" fmla="*/ 1030288 w 4086225"/>
              <a:gd name="connsiteY5" fmla="*/ 922337 h 1754187"/>
              <a:gd name="connsiteX6" fmla="*/ 673100 w 4086225"/>
              <a:gd name="connsiteY6" fmla="*/ 711200 h 1754187"/>
              <a:gd name="connsiteX7" fmla="*/ 341313 w 4086225"/>
              <a:gd name="connsiteY7" fmla="*/ 482600 h 1754187"/>
              <a:gd name="connsiteX8" fmla="*/ 0 w 4086225"/>
              <a:gd name="connsiteY8" fmla="*/ 0 h 1754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86225" h="1754187">
                <a:moveTo>
                  <a:pt x="4086225" y="1754187"/>
                </a:moveTo>
                <a:lnTo>
                  <a:pt x="3063875" y="1558925"/>
                </a:lnTo>
                <a:lnTo>
                  <a:pt x="2047875" y="1328737"/>
                </a:lnTo>
                <a:lnTo>
                  <a:pt x="1708150" y="1211262"/>
                </a:lnTo>
                <a:lnTo>
                  <a:pt x="1350963" y="1062037"/>
                </a:lnTo>
                <a:lnTo>
                  <a:pt x="1030288" y="922337"/>
                </a:lnTo>
                <a:lnTo>
                  <a:pt x="673100" y="711200"/>
                </a:lnTo>
                <a:lnTo>
                  <a:pt x="341313" y="48260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rgbClr val="BFDDE7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6" name="Freeform: Shape 325">
            <a:extLst>
              <a:ext uri="{FF2B5EF4-FFF2-40B4-BE49-F238E27FC236}">
                <a16:creationId xmlns:a16="http://schemas.microsoft.com/office/drawing/2014/main" id="{E0FE348A-BABA-7D56-AE1B-67EB9D3AF560}"/>
              </a:ext>
            </a:extLst>
          </p:cNvPr>
          <p:cNvSpPr/>
          <p:nvPr/>
        </p:nvSpPr>
        <p:spPr bwMode="auto">
          <a:xfrm>
            <a:off x="1253576" y="2200275"/>
            <a:ext cx="4059238" cy="1077913"/>
          </a:xfrm>
          <a:custGeom>
            <a:avLst/>
            <a:gdLst>
              <a:gd name="connsiteX0" fmla="*/ 4059238 w 4059238"/>
              <a:gd name="connsiteY0" fmla="*/ 1077913 h 1077913"/>
              <a:gd name="connsiteX1" fmla="*/ 3025775 w 4059238"/>
              <a:gd name="connsiteY1" fmla="*/ 844550 h 1077913"/>
              <a:gd name="connsiteX2" fmla="*/ 2003425 w 4059238"/>
              <a:gd name="connsiteY2" fmla="*/ 741363 h 1077913"/>
              <a:gd name="connsiteX3" fmla="*/ 1663700 w 4059238"/>
              <a:gd name="connsiteY3" fmla="*/ 677863 h 1077913"/>
              <a:gd name="connsiteX4" fmla="*/ 1320800 w 4059238"/>
              <a:gd name="connsiteY4" fmla="*/ 561975 h 1077913"/>
              <a:gd name="connsiteX5" fmla="*/ 987425 w 4059238"/>
              <a:gd name="connsiteY5" fmla="*/ 465138 h 1077913"/>
              <a:gd name="connsiteX6" fmla="*/ 655638 w 4059238"/>
              <a:gd name="connsiteY6" fmla="*/ 366713 h 1077913"/>
              <a:gd name="connsiteX7" fmla="*/ 296863 w 4059238"/>
              <a:gd name="connsiteY7" fmla="*/ 225425 h 1077913"/>
              <a:gd name="connsiteX8" fmla="*/ 0 w 4059238"/>
              <a:gd name="connsiteY8" fmla="*/ 0 h 1077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59238" h="1077913">
                <a:moveTo>
                  <a:pt x="4059238" y="1077913"/>
                </a:moveTo>
                <a:lnTo>
                  <a:pt x="3025775" y="844550"/>
                </a:lnTo>
                <a:lnTo>
                  <a:pt x="2003425" y="741363"/>
                </a:lnTo>
                <a:lnTo>
                  <a:pt x="1663700" y="677863"/>
                </a:lnTo>
                <a:lnTo>
                  <a:pt x="1320800" y="561975"/>
                </a:lnTo>
                <a:lnTo>
                  <a:pt x="987425" y="465138"/>
                </a:lnTo>
                <a:lnTo>
                  <a:pt x="655638" y="366713"/>
                </a:lnTo>
                <a:lnTo>
                  <a:pt x="296863" y="225425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5" name="Freeform: Shape 324">
            <a:extLst>
              <a:ext uri="{FF2B5EF4-FFF2-40B4-BE49-F238E27FC236}">
                <a16:creationId xmlns:a16="http://schemas.microsoft.com/office/drawing/2014/main" id="{4CF3778B-ABFC-40C9-733B-8E7DB8BDD8CB}"/>
              </a:ext>
            </a:extLst>
          </p:cNvPr>
          <p:cNvSpPr/>
          <p:nvPr/>
        </p:nvSpPr>
        <p:spPr bwMode="auto">
          <a:xfrm>
            <a:off x="1239289" y="2198688"/>
            <a:ext cx="4025900" cy="819150"/>
          </a:xfrm>
          <a:custGeom>
            <a:avLst/>
            <a:gdLst>
              <a:gd name="connsiteX0" fmla="*/ 4025900 w 4025900"/>
              <a:gd name="connsiteY0" fmla="*/ 819150 h 819150"/>
              <a:gd name="connsiteX1" fmla="*/ 3005137 w 4025900"/>
              <a:gd name="connsiteY1" fmla="*/ 735012 h 819150"/>
              <a:gd name="connsiteX2" fmla="*/ 1984375 w 4025900"/>
              <a:gd name="connsiteY2" fmla="*/ 596900 h 819150"/>
              <a:gd name="connsiteX3" fmla="*/ 1633537 w 4025900"/>
              <a:gd name="connsiteY3" fmla="*/ 536575 h 819150"/>
              <a:gd name="connsiteX4" fmla="*/ 1293812 w 4025900"/>
              <a:gd name="connsiteY4" fmla="*/ 477837 h 819150"/>
              <a:gd name="connsiteX5" fmla="*/ 952500 w 4025900"/>
              <a:gd name="connsiteY5" fmla="*/ 349250 h 819150"/>
              <a:gd name="connsiteX6" fmla="*/ 622300 w 4025900"/>
              <a:gd name="connsiteY6" fmla="*/ 260350 h 819150"/>
              <a:gd name="connsiteX7" fmla="*/ 277812 w 4025900"/>
              <a:gd name="connsiteY7" fmla="*/ 131762 h 819150"/>
              <a:gd name="connsiteX8" fmla="*/ 0 w 4025900"/>
              <a:gd name="connsiteY8" fmla="*/ 0 h 819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25900" h="819150">
                <a:moveTo>
                  <a:pt x="4025900" y="819150"/>
                </a:moveTo>
                <a:lnTo>
                  <a:pt x="3005137" y="735012"/>
                </a:lnTo>
                <a:lnTo>
                  <a:pt x="1984375" y="596900"/>
                </a:lnTo>
                <a:lnTo>
                  <a:pt x="1633537" y="536575"/>
                </a:lnTo>
                <a:lnTo>
                  <a:pt x="1293812" y="477837"/>
                </a:lnTo>
                <a:lnTo>
                  <a:pt x="952500" y="349250"/>
                </a:lnTo>
                <a:lnTo>
                  <a:pt x="622300" y="260350"/>
                </a:lnTo>
                <a:lnTo>
                  <a:pt x="277812" y="131762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E5D0F91-A3F9-D61E-0E9A-720E9C34BF86}"/>
              </a:ext>
            </a:extLst>
          </p:cNvPr>
          <p:cNvSpPr txBox="1">
            <a:spLocks/>
          </p:cNvSpPr>
          <p:nvPr/>
        </p:nvSpPr>
        <p:spPr bwMode="auto">
          <a:xfrm>
            <a:off x="608976" y="4781526"/>
            <a:ext cx="5376146" cy="1134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0" kern="0" dirty="0">
                <a:latin typeface="Calibri"/>
                <a:ea typeface="Calibri"/>
                <a:cs typeface="Calibri"/>
              </a:rPr>
              <a:t>Lipids and hsCRP improved with higher eloralintide doses vs placebo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0" kern="0" dirty="0">
                <a:latin typeface="Calibri"/>
                <a:ea typeface="Calibri"/>
                <a:cs typeface="Calibri"/>
              </a:rPr>
              <a:t>A1C improved with all eloralintide doses vs placebo </a:t>
            </a:r>
            <a:endParaRPr lang="en-US" sz="1600" b="0" kern="0" dirty="0">
              <a:latin typeface="Calibri"/>
              <a:ea typeface="Calibri"/>
              <a:cs typeface="Calibri"/>
            </a:endParaRPr>
          </a:p>
        </p:txBody>
      </p:sp>
      <p:sp>
        <p:nvSpPr>
          <p:cNvPr id="324" name="Freeform: Shape 323">
            <a:extLst>
              <a:ext uri="{FF2B5EF4-FFF2-40B4-BE49-F238E27FC236}">
                <a16:creationId xmlns:a16="http://schemas.microsoft.com/office/drawing/2014/main" id="{3BB07C81-F1C1-704C-70C6-D380FD5006F0}"/>
              </a:ext>
            </a:extLst>
          </p:cNvPr>
          <p:cNvSpPr/>
          <p:nvPr/>
        </p:nvSpPr>
        <p:spPr bwMode="auto">
          <a:xfrm>
            <a:off x="1267864" y="2193925"/>
            <a:ext cx="3962400" cy="201613"/>
          </a:xfrm>
          <a:custGeom>
            <a:avLst/>
            <a:gdLst>
              <a:gd name="connsiteX0" fmla="*/ 3962400 w 3962400"/>
              <a:gd name="connsiteY0" fmla="*/ 120650 h 201613"/>
              <a:gd name="connsiteX1" fmla="*/ 2955925 w 3962400"/>
              <a:gd name="connsiteY1" fmla="*/ 192088 h 201613"/>
              <a:gd name="connsiteX2" fmla="*/ 1908175 w 3962400"/>
              <a:gd name="connsiteY2" fmla="*/ 201613 h 201613"/>
              <a:gd name="connsiteX3" fmla="*/ 1565275 w 3962400"/>
              <a:gd name="connsiteY3" fmla="*/ 174625 h 201613"/>
              <a:gd name="connsiteX4" fmla="*/ 1219200 w 3962400"/>
              <a:gd name="connsiteY4" fmla="*/ 157163 h 201613"/>
              <a:gd name="connsiteX5" fmla="*/ 890587 w 3962400"/>
              <a:gd name="connsiteY5" fmla="*/ 115888 h 201613"/>
              <a:gd name="connsiteX6" fmla="*/ 552450 w 3962400"/>
              <a:gd name="connsiteY6" fmla="*/ 66675 h 201613"/>
              <a:gd name="connsiteX7" fmla="*/ 217487 w 3962400"/>
              <a:gd name="connsiteY7" fmla="*/ 68263 h 201613"/>
              <a:gd name="connsiteX8" fmla="*/ 0 w 3962400"/>
              <a:gd name="connsiteY8" fmla="*/ 0 h 201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62400" h="201613">
                <a:moveTo>
                  <a:pt x="3962400" y="120650"/>
                </a:moveTo>
                <a:lnTo>
                  <a:pt x="2955925" y="192088"/>
                </a:lnTo>
                <a:lnTo>
                  <a:pt x="1908175" y="201613"/>
                </a:lnTo>
                <a:lnTo>
                  <a:pt x="1565275" y="174625"/>
                </a:lnTo>
                <a:lnTo>
                  <a:pt x="1219200" y="157163"/>
                </a:lnTo>
                <a:lnTo>
                  <a:pt x="890587" y="115888"/>
                </a:lnTo>
                <a:lnTo>
                  <a:pt x="552450" y="66675"/>
                </a:lnTo>
                <a:lnTo>
                  <a:pt x="217487" y="68263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7" name="Freeform: Shape 326">
            <a:extLst>
              <a:ext uri="{FF2B5EF4-FFF2-40B4-BE49-F238E27FC236}">
                <a16:creationId xmlns:a16="http://schemas.microsoft.com/office/drawing/2014/main" id="{2B437844-0C6B-13A4-64FD-9C05AB780377}"/>
              </a:ext>
            </a:extLst>
          </p:cNvPr>
          <p:cNvSpPr/>
          <p:nvPr/>
        </p:nvSpPr>
        <p:spPr bwMode="auto">
          <a:xfrm>
            <a:off x="1348826" y="2181225"/>
            <a:ext cx="4087813" cy="1436688"/>
          </a:xfrm>
          <a:custGeom>
            <a:avLst/>
            <a:gdLst>
              <a:gd name="connsiteX0" fmla="*/ 4087813 w 4087813"/>
              <a:gd name="connsiteY0" fmla="*/ 1436688 h 1436688"/>
              <a:gd name="connsiteX1" fmla="*/ 3063875 w 4087813"/>
              <a:gd name="connsiteY1" fmla="*/ 1306513 h 1436688"/>
              <a:gd name="connsiteX2" fmla="*/ 2044700 w 4087813"/>
              <a:gd name="connsiteY2" fmla="*/ 1081088 h 1436688"/>
              <a:gd name="connsiteX3" fmla="*/ 1703388 w 4087813"/>
              <a:gd name="connsiteY3" fmla="*/ 963613 h 1436688"/>
              <a:gd name="connsiteX4" fmla="*/ 1358900 w 4087813"/>
              <a:gd name="connsiteY4" fmla="*/ 836613 h 1436688"/>
              <a:gd name="connsiteX5" fmla="*/ 1027113 w 4087813"/>
              <a:gd name="connsiteY5" fmla="*/ 671513 h 1436688"/>
              <a:gd name="connsiteX6" fmla="*/ 677863 w 4087813"/>
              <a:gd name="connsiteY6" fmla="*/ 485775 h 1436688"/>
              <a:gd name="connsiteX7" fmla="*/ 342900 w 4087813"/>
              <a:gd name="connsiteY7" fmla="*/ 274638 h 1436688"/>
              <a:gd name="connsiteX8" fmla="*/ 0 w 4087813"/>
              <a:gd name="connsiteY8" fmla="*/ 0 h 1436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87813" h="1436688">
                <a:moveTo>
                  <a:pt x="4087813" y="1436688"/>
                </a:moveTo>
                <a:lnTo>
                  <a:pt x="3063875" y="1306513"/>
                </a:lnTo>
                <a:lnTo>
                  <a:pt x="2044700" y="1081088"/>
                </a:lnTo>
                <a:lnTo>
                  <a:pt x="1703388" y="963613"/>
                </a:lnTo>
                <a:lnTo>
                  <a:pt x="1358900" y="836613"/>
                </a:lnTo>
                <a:lnTo>
                  <a:pt x="1027113" y="671513"/>
                </a:lnTo>
                <a:lnTo>
                  <a:pt x="677863" y="485775"/>
                </a:lnTo>
                <a:lnTo>
                  <a:pt x="342900" y="274638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rgbClr val="AFBCC5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E72E9C-F918-F6E5-9B16-61E23FDB4A19}"/>
              </a:ext>
            </a:extLst>
          </p:cNvPr>
          <p:cNvSpPr txBox="1"/>
          <p:nvPr/>
        </p:nvSpPr>
        <p:spPr bwMode="auto">
          <a:xfrm>
            <a:off x="1148637" y="1685062"/>
            <a:ext cx="41787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Mean Change in Body Weight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39CD10-0B4F-A360-592A-21076B603943}"/>
              </a:ext>
            </a:extLst>
          </p:cNvPr>
          <p:cNvSpPr txBox="1"/>
          <p:nvPr/>
        </p:nvSpPr>
        <p:spPr bwMode="auto">
          <a:xfrm rot="16200000">
            <a:off x="-526767" y="2935489"/>
            <a:ext cx="21634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Percentage Change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312D73-9DB9-BE3A-5363-41D085386614}"/>
              </a:ext>
            </a:extLst>
          </p:cNvPr>
          <p:cNvSpPr txBox="1"/>
          <p:nvPr/>
        </p:nvSpPr>
        <p:spPr bwMode="auto">
          <a:xfrm>
            <a:off x="2618339" y="4471547"/>
            <a:ext cx="150148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Wk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6E861F9-AF76-84F6-D507-ECCDAB9751F7}"/>
              </a:ext>
            </a:extLst>
          </p:cNvPr>
          <p:cNvSpPr txBox="1"/>
          <p:nvPr/>
        </p:nvSpPr>
        <p:spPr bwMode="auto">
          <a:xfrm>
            <a:off x="7643020" y="1744000"/>
            <a:ext cx="41787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Efficacy Estimand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AA3808-604F-7579-C46B-01282A8B124A}"/>
              </a:ext>
            </a:extLst>
          </p:cNvPr>
          <p:cNvSpPr txBox="1"/>
          <p:nvPr/>
        </p:nvSpPr>
        <p:spPr bwMode="auto">
          <a:xfrm rot="16200000">
            <a:off x="6657811" y="3172854"/>
            <a:ext cx="193883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Percentage Change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33A6DE-49A5-AD9C-B58D-DA55034DA879}"/>
              </a:ext>
            </a:extLst>
          </p:cNvPr>
          <p:cNvSpPr txBox="1"/>
          <p:nvPr/>
        </p:nvSpPr>
        <p:spPr bwMode="auto">
          <a:xfrm>
            <a:off x="1253602" y="3835390"/>
            <a:ext cx="263978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</a:rPr>
              <a:t>Mean weight at baseline: 109 kg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B9FBB28-3E97-AA75-D118-656294768726}"/>
              </a:ext>
            </a:extLst>
          </p:cNvPr>
          <p:cNvSpPr txBox="1"/>
          <p:nvPr/>
        </p:nvSpPr>
        <p:spPr bwMode="auto">
          <a:xfrm>
            <a:off x="7965506" y="2231908"/>
            <a:ext cx="95520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Placebo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7425EAC-F9CA-D238-CD3E-CA9B7C4D2890}"/>
              </a:ext>
            </a:extLst>
          </p:cNvPr>
          <p:cNvSpPr txBox="1"/>
          <p:nvPr/>
        </p:nvSpPr>
        <p:spPr bwMode="auto">
          <a:xfrm>
            <a:off x="6174311" y="2118867"/>
            <a:ext cx="71822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Placebo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0D66427-8C94-0445-9665-3549B995E44D}"/>
              </a:ext>
            </a:extLst>
          </p:cNvPr>
          <p:cNvSpPr txBox="1"/>
          <p:nvPr/>
        </p:nvSpPr>
        <p:spPr bwMode="auto">
          <a:xfrm>
            <a:off x="10288666" y="2245807"/>
            <a:ext cx="95520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6/9 mg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F04ADB5-485A-636E-6E8C-59D1D93CAC44}"/>
              </a:ext>
            </a:extLst>
          </p:cNvPr>
          <p:cNvSpPr txBox="1"/>
          <p:nvPr/>
        </p:nvSpPr>
        <p:spPr bwMode="auto">
          <a:xfrm>
            <a:off x="10846550" y="2245806"/>
            <a:ext cx="95520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3/6/9 mg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231D761A-F8B2-DBEC-0D8F-56610B6BFBDA}"/>
              </a:ext>
            </a:extLst>
          </p:cNvPr>
          <p:cNvSpPr txBox="1">
            <a:spLocks/>
          </p:cNvSpPr>
          <p:nvPr/>
        </p:nvSpPr>
        <p:spPr bwMode="auto">
          <a:xfrm>
            <a:off x="6206879" y="4781526"/>
            <a:ext cx="5376146" cy="1483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0" kern="0" dirty="0">
                <a:latin typeface="Calibri"/>
                <a:ea typeface="Calibri"/>
                <a:cs typeface="Calibri"/>
              </a:rPr>
              <a:t>GI-related AEs and fatigue were common and appeared to be dose related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0" kern="0" dirty="0">
                <a:latin typeface="Calibri"/>
                <a:ea typeface="Calibri"/>
                <a:cs typeface="Calibri"/>
              </a:rPr>
              <a:t>Dose escalation mitigated AEs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0" kern="0" dirty="0">
                <a:latin typeface="Calibri"/>
                <a:ea typeface="Calibri"/>
                <a:cs typeface="Calibri"/>
              </a:rPr>
              <a:t>AEs were mild to moderate, decreased over time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0" kern="0" dirty="0">
                <a:latin typeface="Calibri"/>
                <a:ea typeface="Calibri"/>
                <a:cs typeface="Calibri"/>
              </a:rPr>
              <a:t>No clinically meaningful observations via safety labs</a:t>
            </a:r>
          </a:p>
        </p:txBody>
      </p:sp>
      <p:sp>
        <p:nvSpPr>
          <p:cNvPr id="19" name="Text Box 11">
            <a:extLst>
              <a:ext uri="{FF2B5EF4-FFF2-40B4-BE49-F238E27FC236}">
                <a16:creationId xmlns:a16="http://schemas.microsoft.com/office/drawing/2014/main" id="{544C38B2-1B5B-9727-A6DF-EE208306E4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659" y="6372713"/>
            <a:ext cx="835603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r>
              <a:rPr lang="en-US" sz="1200" b="0" dirty="0">
                <a:solidFill>
                  <a:srgbClr val="455560"/>
                </a:solidFill>
                <a:latin typeface="Calibri"/>
                <a:cs typeface="Arial"/>
              </a:rPr>
              <a:t>Billings. Lancet. 2025; S0140-6736(25)02155-5. Billings. ObesityWeek 2025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. Abstr 069. </a:t>
            </a:r>
            <a:r>
              <a:rPr lang="en-US" sz="1200" b="0" dirty="0">
                <a:solidFill>
                  <a:srgbClr val="455560"/>
                </a:solidFill>
                <a:latin typeface="Calibri"/>
                <a:cs typeface="Arial"/>
              </a:rPr>
              <a:t>Bays. ObesityWeek 2025. Abstr 070.</a:t>
            </a:r>
            <a:endParaRPr lang="en-US" sz="1200" b="0" dirty="0">
              <a:solidFill>
                <a:srgbClr val="455560"/>
              </a:solidFill>
              <a:latin typeface="Calibri"/>
              <a:ea typeface="Calibri"/>
              <a:cs typeface="Arial"/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793BDFEC-ADC9-6ECA-5AD6-10F9AE85BD24}"/>
              </a:ext>
            </a:extLst>
          </p:cNvPr>
          <p:cNvSpPr/>
          <p:nvPr/>
        </p:nvSpPr>
        <p:spPr bwMode="auto">
          <a:xfrm>
            <a:off x="1240255" y="2007491"/>
            <a:ext cx="4274892" cy="2163407"/>
          </a:xfrm>
          <a:custGeom>
            <a:avLst/>
            <a:gdLst>
              <a:gd name="connsiteX0" fmla="*/ 0 w 4274892"/>
              <a:gd name="connsiteY0" fmla="*/ 0 h 2163407"/>
              <a:gd name="connsiteX1" fmla="*/ 0 w 4274892"/>
              <a:gd name="connsiteY1" fmla="*/ 2163407 h 2163407"/>
              <a:gd name="connsiteX2" fmla="*/ 4274892 w 4274892"/>
              <a:gd name="connsiteY2" fmla="*/ 2163407 h 2163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74892" h="2163407">
                <a:moveTo>
                  <a:pt x="0" y="0"/>
                </a:moveTo>
                <a:lnTo>
                  <a:pt x="0" y="2163407"/>
                </a:lnTo>
                <a:lnTo>
                  <a:pt x="4274892" y="2163407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24D50D0-550C-C278-AED9-03E583A942ED}"/>
              </a:ext>
            </a:extLst>
          </p:cNvPr>
          <p:cNvGrpSpPr/>
          <p:nvPr/>
        </p:nvGrpSpPr>
        <p:grpSpPr>
          <a:xfrm>
            <a:off x="1142181" y="2176511"/>
            <a:ext cx="103843" cy="1738765"/>
            <a:chOff x="1724956" y="1957436"/>
            <a:chExt cx="178842" cy="1738765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3F5EADF3-136B-3EAA-6341-0717877799F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724956" y="1957436"/>
              <a:ext cx="178842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7A8085F-1F9D-D48E-5C81-AB0BDC45A2A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724956" y="2392127"/>
              <a:ext cx="178842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ADBE28D-1E56-3741-393C-007B3781DDB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724956" y="2826818"/>
              <a:ext cx="178842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BE87003-3201-A93B-1397-97394F18A3D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724956" y="3261509"/>
              <a:ext cx="178842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2F8BE96-C979-2043-4A52-917BC674E95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724956" y="3696201"/>
              <a:ext cx="178842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C22F49C3-CD18-1C4C-E7EC-2F74045AA1BA}"/>
              </a:ext>
            </a:extLst>
          </p:cNvPr>
          <p:cNvGrpSpPr/>
          <p:nvPr/>
        </p:nvGrpSpPr>
        <p:grpSpPr>
          <a:xfrm>
            <a:off x="1240255" y="4172593"/>
            <a:ext cx="4094804" cy="102149"/>
            <a:chOff x="1898029" y="3953518"/>
            <a:chExt cx="4094804" cy="211761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EC63AE5-F8B2-3DCA-4E9B-80855153EA7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898029" y="3953518"/>
              <a:ext cx="0" cy="211761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A9029FE9-18D4-FF22-B70E-729FE936A05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239263" y="3953518"/>
              <a:ext cx="0" cy="211761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9C10911-252F-59B5-2F49-65775AD4A87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80497" y="3953518"/>
              <a:ext cx="0" cy="211761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3894A770-449E-46EE-F696-0476BB1E2A3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921731" y="3953518"/>
              <a:ext cx="0" cy="211761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892C545A-D874-EC2D-B805-D03BEA9C41E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62965" y="3953518"/>
              <a:ext cx="0" cy="211761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B49BB80-F63B-75BE-C1CC-9068AA6C521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604199" y="3953518"/>
              <a:ext cx="0" cy="211761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659DB7E-72FB-0A97-2509-4946656DA01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945433" y="3953518"/>
              <a:ext cx="0" cy="211761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C7F7B44C-28EE-4580-E085-74CF19759FA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969135" y="3953518"/>
              <a:ext cx="0" cy="211761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51404118-A486-8FFB-A0D2-EF8A7B67224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992833" y="3953518"/>
              <a:ext cx="0" cy="211761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F85B10BF-9283-D213-5BFE-0769F12C9243}"/>
              </a:ext>
            </a:extLst>
          </p:cNvPr>
          <p:cNvSpPr txBox="1"/>
          <p:nvPr/>
        </p:nvSpPr>
        <p:spPr bwMode="auto">
          <a:xfrm>
            <a:off x="982216" y="1982283"/>
            <a:ext cx="4571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EF3ACCF-209F-B3C4-7567-102CE2F626CF}"/>
              </a:ext>
            </a:extLst>
          </p:cNvPr>
          <p:cNvSpPr txBox="1"/>
          <p:nvPr/>
        </p:nvSpPr>
        <p:spPr bwMode="auto">
          <a:xfrm>
            <a:off x="781613" y="2420236"/>
            <a:ext cx="4297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-5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588B9E2-2F96-E5EB-062A-AA91015004EE}"/>
              </a:ext>
            </a:extLst>
          </p:cNvPr>
          <p:cNvSpPr txBox="1"/>
          <p:nvPr/>
        </p:nvSpPr>
        <p:spPr bwMode="auto">
          <a:xfrm>
            <a:off x="677769" y="2848626"/>
            <a:ext cx="5336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-10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8F76C3F-3ED7-3DB6-D275-BD80F4FC1C60}"/>
              </a:ext>
            </a:extLst>
          </p:cNvPr>
          <p:cNvSpPr txBox="1"/>
          <p:nvPr/>
        </p:nvSpPr>
        <p:spPr bwMode="auto">
          <a:xfrm>
            <a:off x="677769" y="3295918"/>
            <a:ext cx="5336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-15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DDF4112-E68D-D1E1-C4B2-37C2EA8D73D9}"/>
              </a:ext>
            </a:extLst>
          </p:cNvPr>
          <p:cNvSpPr txBox="1"/>
          <p:nvPr/>
        </p:nvSpPr>
        <p:spPr bwMode="auto">
          <a:xfrm>
            <a:off x="677769" y="3716160"/>
            <a:ext cx="5336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-20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42192AC-3C17-8C61-FEDC-CF121DF6C5AC}"/>
              </a:ext>
            </a:extLst>
          </p:cNvPr>
          <p:cNvSpPr txBox="1"/>
          <p:nvPr/>
        </p:nvSpPr>
        <p:spPr bwMode="auto">
          <a:xfrm>
            <a:off x="871074" y="4207939"/>
            <a:ext cx="5336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E1D70B9-B633-B9BC-0A05-12E4F9A378B1}"/>
              </a:ext>
            </a:extLst>
          </p:cNvPr>
          <p:cNvSpPr txBox="1"/>
          <p:nvPr/>
        </p:nvSpPr>
        <p:spPr bwMode="auto">
          <a:xfrm>
            <a:off x="1184546" y="4207939"/>
            <a:ext cx="5336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4</a:t>
            </a:r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A1266144-9919-850A-D42A-A30E6CBEB078}"/>
              </a:ext>
            </a:extLst>
          </p:cNvPr>
          <p:cNvGrpSpPr/>
          <p:nvPr/>
        </p:nvGrpSpPr>
        <p:grpSpPr>
          <a:xfrm>
            <a:off x="5219150" y="2860675"/>
            <a:ext cx="90488" cy="323850"/>
            <a:chOff x="4821237" y="2085975"/>
            <a:chExt cx="90488" cy="155575"/>
          </a:xfrm>
        </p:grpSpPr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8A9949F4-4C5C-D3D1-5958-709D1C2A5AB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21237" y="2085975"/>
              <a:ext cx="9048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E8B7D709-8649-1F92-1784-D91C656C2EF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21237" y="2241550"/>
              <a:ext cx="9048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03CCCBE6-4B59-BCE3-4817-54BACB03897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65687" y="2085977"/>
              <a:ext cx="0" cy="15328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33CF52FE-6D73-EDDD-5F41-A9BEEE9F8C7E}"/>
              </a:ext>
            </a:extLst>
          </p:cNvPr>
          <p:cNvGrpSpPr/>
          <p:nvPr/>
        </p:nvGrpSpPr>
        <p:grpSpPr>
          <a:xfrm>
            <a:off x="4198387" y="2828925"/>
            <a:ext cx="90488" cy="212725"/>
            <a:chOff x="4821237" y="2085975"/>
            <a:chExt cx="90488" cy="155575"/>
          </a:xfrm>
        </p:grpSpPr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F9D6E4C8-5D6D-CB41-7B65-998FF395FB3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21237" y="2085975"/>
              <a:ext cx="9048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4FF3C029-2E6B-0AEA-8439-F473F552B62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21237" y="2241550"/>
              <a:ext cx="9048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2CE863BC-03D8-48A3-373B-D6BEE959EBA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65687" y="2085977"/>
              <a:ext cx="0" cy="15328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57E616DC-5DB9-12A0-583D-637BF99BDDE0}"/>
              </a:ext>
            </a:extLst>
          </p:cNvPr>
          <p:cNvGrpSpPr/>
          <p:nvPr/>
        </p:nvGrpSpPr>
        <p:grpSpPr>
          <a:xfrm>
            <a:off x="3172862" y="2727325"/>
            <a:ext cx="90488" cy="130176"/>
            <a:chOff x="4821237" y="2085975"/>
            <a:chExt cx="90488" cy="155575"/>
          </a:xfrm>
        </p:grpSpPr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E8F00076-4683-1E69-D21D-4E62BFC29C8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21237" y="2085975"/>
              <a:ext cx="9048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4D91D37D-D51A-9710-94E6-B7E22659B71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21237" y="2241550"/>
              <a:ext cx="9048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D3382546-A244-025D-D42B-CBE0C3CF523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65687" y="2085977"/>
              <a:ext cx="0" cy="15328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3E077D9C-A97D-35D5-F73E-34FB844B3517}"/>
              </a:ext>
            </a:extLst>
          </p:cNvPr>
          <p:cNvGrpSpPr/>
          <p:nvPr/>
        </p:nvGrpSpPr>
        <p:grpSpPr>
          <a:xfrm>
            <a:off x="2839487" y="2681288"/>
            <a:ext cx="90488" cy="120650"/>
            <a:chOff x="4821237" y="2085975"/>
            <a:chExt cx="90488" cy="155575"/>
          </a:xfrm>
        </p:grpSpPr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1E70331B-B585-56ED-B659-6D1FEC2E2E6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21237" y="2085975"/>
              <a:ext cx="9048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42EEBC9D-E3EB-32FC-CC97-D5351FE5C27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21237" y="2241550"/>
              <a:ext cx="9048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B5C442CB-B270-3788-915A-CD7EF69C9A2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65687" y="2085977"/>
              <a:ext cx="0" cy="15328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0BE5A612-1CBD-060F-B9F2-C1A00A51F5E7}"/>
              </a:ext>
            </a:extLst>
          </p:cNvPr>
          <p:cNvGrpSpPr/>
          <p:nvPr/>
        </p:nvGrpSpPr>
        <p:grpSpPr>
          <a:xfrm>
            <a:off x="1850476" y="2517776"/>
            <a:ext cx="3495675" cy="873124"/>
            <a:chOff x="2508250" y="2298701"/>
            <a:chExt cx="3495675" cy="873124"/>
          </a:xfrm>
        </p:grpSpPr>
        <p:grpSp>
          <p:nvGrpSpPr>
            <p:cNvPr id="143" name="Group 142">
              <a:extLst>
                <a:ext uri="{FF2B5EF4-FFF2-40B4-BE49-F238E27FC236}">
                  <a16:creationId xmlns:a16="http://schemas.microsoft.com/office/drawing/2014/main" id="{29146276-68F1-327A-B885-9887085D142B}"/>
                </a:ext>
              </a:extLst>
            </p:cNvPr>
            <p:cNvGrpSpPr/>
            <p:nvPr/>
          </p:nvGrpSpPr>
          <p:grpSpPr>
            <a:xfrm>
              <a:off x="5913437" y="2922588"/>
              <a:ext cx="90488" cy="249237"/>
              <a:chOff x="4821237" y="2085975"/>
              <a:chExt cx="90488" cy="155575"/>
            </a:xfrm>
          </p:grpSpPr>
          <p:cxnSp>
            <p:nvCxnSpPr>
              <p:cNvPr id="144" name="Straight Connector 143">
                <a:extLst>
                  <a:ext uri="{FF2B5EF4-FFF2-40B4-BE49-F238E27FC236}">
                    <a16:creationId xmlns:a16="http://schemas.microsoft.com/office/drawing/2014/main" id="{1F75CC36-BA86-6BDB-73DA-7E7627FCFFE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21237" y="2085975"/>
                <a:ext cx="9048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5" name="Straight Connector 144">
                <a:extLst>
                  <a:ext uri="{FF2B5EF4-FFF2-40B4-BE49-F238E27FC236}">
                    <a16:creationId xmlns:a16="http://schemas.microsoft.com/office/drawing/2014/main" id="{679D3C06-9A59-AA47-079E-F7F76EAC3BB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21237" y="2241550"/>
                <a:ext cx="9048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6" name="Straight Connector 145">
                <a:extLst>
                  <a:ext uri="{FF2B5EF4-FFF2-40B4-BE49-F238E27FC236}">
                    <a16:creationId xmlns:a16="http://schemas.microsoft.com/office/drawing/2014/main" id="{0EAD970F-E17E-4BB8-D34C-0752B37B2E8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65687" y="2085977"/>
                <a:ext cx="0" cy="1532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47" name="Group 146">
              <a:extLst>
                <a:ext uri="{FF2B5EF4-FFF2-40B4-BE49-F238E27FC236}">
                  <a16:creationId xmlns:a16="http://schemas.microsoft.com/office/drawing/2014/main" id="{07A60CCF-E4C5-05B3-6A18-EE04504247B3}"/>
                </a:ext>
              </a:extLst>
            </p:cNvPr>
            <p:cNvGrpSpPr/>
            <p:nvPr/>
          </p:nvGrpSpPr>
          <p:grpSpPr>
            <a:xfrm>
              <a:off x="4891087" y="2709864"/>
              <a:ext cx="90488" cy="233362"/>
              <a:chOff x="4821237" y="2085975"/>
              <a:chExt cx="90488" cy="155575"/>
            </a:xfrm>
          </p:grpSpPr>
          <p:cxnSp>
            <p:nvCxnSpPr>
              <p:cNvPr id="148" name="Straight Connector 147">
                <a:extLst>
                  <a:ext uri="{FF2B5EF4-FFF2-40B4-BE49-F238E27FC236}">
                    <a16:creationId xmlns:a16="http://schemas.microsoft.com/office/drawing/2014/main" id="{C69D94A2-E936-3763-8BE2-2DCCD23A01B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21237" y="2085975"/>
                <a:ext cx="9048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9" name="Straight Connector 148">
                <a:extLst>
                  <a:ext uri="{FF2B5EF4-FFF2-40B4-BE49-F238E27FC236}">
                    <a16:creationId xmlns:a16="http://schemas.microsoft.com/office/drawing/2014/main" id="{AC32E2DD-5EC7-6D1A-0260-9AAC5BBB15C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21237" y="2241550"/>
                <a:ext cx="9048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50" name="Straight Connector 149">
                <a:extLst>
                  <a:ext uri="{FF2B5EF4-FFF2-40B4-BE49-F238E27FC236}">
                    <a16:creationId xmlns:a16="http://schemas.microsoft.com/office/drawing/2014/main" id="{A135BA51-81D6-1EEA-1064-9961066D27C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65687" y="2085977"/>
                <a:ext cx="0" cy="1532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5CF104C6-9C48-9C53-49A5-B5BECDF85689}"/>
                </a:ext>
              </a:extLst>
            </p:cNvPr>
            <p:cNvGrpSpPr/>
            <p:nvPr/>
          </p:nvGrpSpPr>
          <p:grpSpPr>
            <a:xfrm>
              <a:off x="3867150" y="2633664"/>
              <a:ext cx="90488" cy="176211"/>
              <a:chOff x="4821237" y="2085975"/>
              <a:chExt cx="90488" cy="155575"/>
            </a:xfrm>
          </p:grpSpPr>
          <p:cxnSp>
            <p:nvCxnSpPr>
              <p:cNvPr id="152" name="Straight Connector 151">
                <a:extLst>
                  <a:ext uri="{FF2B5EF4-FFF2-40B4-BE49-F238E27FC236}">
                    <a16:creationId xmlns:a16="http://schemas.microsoft.com/office/drawing/2014/main" id="{B161DD64-1BB8-4908-39B5-22565A93D37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21237" y="2085975"/>
                <a:ext cx="9048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53" name="Straight Connector 152">
                <a:extLst>
                  <a:ext uri="{FF2B5EF4-FFF2-40B4-BE49-F238E27FC236}">
                    <a16:creationId xmlns:a16="http://schemas.microsoft.com/office/drawing/2014/main" id="{79764B38-6A8E-69E0-658C-92689D37090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21237" y="2241550"/>
                <a:ext cx="9048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54" name="Straight Connector 153">
                <a:extLst>
                  <a:ext uri="{FF2B5EF4-FFF2-40B4-BE49-F238E27FC236}">
                    <a16:creationId xmlns:a16="http://schemas.microsoft.com/office/drawing/2014/main" id="{12EA05B4-673C-3D1D-38EF-DA2628AEBAE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65687" y="2085977"/>
                <a:ext cx="0" cy="1532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59" name="Group 158">
              <a:extLst>
                <a:ext uri="{FF2B5EF4-FFF2-40B4-BE49-F238E27FC236}">
                  <a16:creationId xmlns:a16="http://schemas.microsoft.com/office/drawing/2014/main" id="{F0A5EB17-D197-7524-9DA3-AED73715A2D8}"/>
                </a:ext>
              </a:extLst>
            </p:cNvPr>
            <p:cNvGrpSpPr/>
            <p:nvPr/>
          </p:nvGrpSpPr>
          <p:grpSpPr>
            <a:xfrm>
              <a:off x="3524250" y="2576515"/>
              <a:ext cx="90488" cy="153986"/>
              <a:chOff x="4821237" y="2085975"/>
              <a:chExt cx="90488" cy="155575"/>
            </a:xfrm>
          </p:grpSpPr>
          <p:cxnSp>
            <p:nvCxnSpPr>
              <p:cNvPr id="160" name="Straight Connector 159">
                <a:extLst>
                  <a:ext uri="{FF2B5EF4-FFF2-40B4-BE49-F238E27FC236}">
                    <a16:creationId xmlns:a16="http://schemas.microsoft.com/office/drawing/2014/main" id="{A9D18C1B-73B9-BCAC-DC16-DBE984DE68D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21237" y="2085975"/>
                <a:ext cx="9048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1" name="Straight Connector 160">
                <a:extLst>
                  <a:ext uri="{FF2B5EF4-FFF2-40B4-BE49-F238E27FC236}">
                    <a16:creationId xmlns:a16="http://schemas.microsoft.com/office/drawing/2014/main" id="{D798DE5D-09C2-CF70-D601-6FC9A645F66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21237" y="2241550"/>
                <a:ext cx="9048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2" name="Straight Connector 161">
                <a:extLst>
                  <a:ext uri="{FF2B5EF4-FFF2-40B4-BE49-F238E27FC236}">
                    <a16:creationId xmlns:a16="http://schemas.microsoft.com/office/drawing/2014/main" id="{4F8E4692-3EEC-102A-B8D6-53EBBE2C243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65687" y="2085977"/>
                <a:ext cx="0" cy="1532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63" name="Group 162">
              <a:extLst>
                <a:ext uri="{FF2B5EF4-FFF2-40B4-BE49-F238E27FC236}">
                  <a16:creationId xmlns:a16="http://schemas.microsoft.com/office/drawing/2014/main" id="{FB371601-EDA0-C896-25F0-F1CC70E61C8A}"/>
                </a:ext>
              </a:extLst>
            </p:cNvPr>
            <p:cNvGrpSpPr/>
            <p:nvPr/>
          </p:nvGrpSpPr>
          <p:grpSpPr>
            <a:xfrm>
              <a:off x="3182937" y="2486027"/>
              <a:ext cx="90488" cy="120648"/>
              <a:chOff x="4821237" y="2085975"/>
              <a:chExt cx="90488" cy="155575"/>
            </a:xfrm>
          </p:grpSpPr>
          <p:cxnSp>
            <p:nvCxnSpPr>
              <p:cNvPr id="164" name="Straight Connector 163">
                <a:extLst>
                  <a:ext uri="{FF2B5EF4-FFF2-40B4-BE49-F238E27FC236}">
                    <a16:creationId xmlns:a16="http://schemas.microsoft.com/office/drawing/2014/main" id="{B8634868-D579-A1E9-5FFE-4C219D12B3E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21237" y="2085975"/>
                <a:ext cx="9048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5" name="Straight Connector 164">
                <a:extLst>
                  <a:ext uri="{FF2B5EF4-FFF2-40B4-BE49-F238E27FC236}">
                    <a16:creationId xmlns:a16="http://schemas.microsoft.com/office/drawing/2014/main" id="{3E3653ED-B567-900C-92CD-44D33A76E00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21237" y="2241550"/>
                <a:ext cx="9048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6" name="Straight Connector 165">
                <a:extLst>
                  <a:ext uri="{FF2B5EF4-FFF2-40B4-BE49-F238E27FC236}">
                    <a16:creationId xmlns:a16="http://schemas.microsoft.com/office/drawing/2014/main" id="{1E41D6A4-2E2C-0222-2CDC-3095C64854B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65687" y="2085977"/>
                <a:ext cx="0" cy="1532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67" name="Group 166">
              <a:extLst>
                <a:ext uri="{FF2B5EF4-FFF2-40B4-BE49-F238E27FC236}">
                  <a16:creationId xmlns:a16="http://schemas.microsoft.com/office/drawing/2014/main" id="{C4590B18-DCFE-6A15-9218-DE8A69EEBA1B}"/>
                </a:ext>
              </a:extLst>
            </p:cNvPr>
            <p:cNvGrpSpPr/>
            <p:nvPr/>
          </p:nvGrpSpPr>
          <p:grpSpPr>
            <a:xfrm>
              <a:off x="2846387" y="2392362"/>
              <a:ext cx="90488" cy="107949"/>
              <a:chOff x="4821237" y="2085975"/>
              <a:chExt cx="90488" cy="155575"/>
            </a:xfrm>
          </p:grpSpPr>
          <p:cxnSp>
            <p:nvCxnSpPr>
              <p:cNvPr id="168" name="Straight Connector 167">
                <a:extLst>
                  <a:ext uri="{FF2B5EF4-FFF2-40B4-BE49-F238E27FC236}">
                    <a16:creationId xmlns:a16="http://schemas.microsoft.com/office/drawing/2014/main" id="{D8E4C50B-38CF-6814-1A73-733EBA0BE8C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21237" y="2085975"/>
                <a:ext cx="9048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9" name="Straight Connector 168">
                <a:extLst>
                  <a:ext uri="{FF2B5EF4-FFF2-40B4-BE49-F238E27FC236}">
                    <a16:creationId xmlns:a16="http://schemas.microsoft.com/office/drawing/2014/main" id="{E9CB04AB-1106-84E1-8A87-F8D5F00FF30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21237" y="2241550"/>
                <a:ext cx="9048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0" name="Straight Connector 169">
                <a:extLst>
                  <a:ext uri="{FF2B5EF4-FFF2-40B4-BE49-F238E27FC236}">
                    <a16:creationId xmlns:a16="http://schemas.microsoft.com/office/drawing/2014/main" id="{CE354DFA-8FCE-B832-3ADB-4D810384371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65687" y="2085977"/>
                <a:ext cx="0" cy="1532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71" name="Group 170">
              <a:extLst>
                <a:ext uri="{FF2B5EF4-FFF2-40B4-BE49-F238E27FC236}">
                  <a16:creationId xmlns:a16="http://schemas.microsoft.com/office/drawing/2014/main" id="{976A52E5-14D6-7197-6F67-00609CE96EAA}"/>
                </a:ext>
              </a:extLst>
            </p:cNvPr>
            <p:cNvGrpSpPr/>
            <p:nvPr/>
          </p:nvGrpSpPr>
          <p:grpSpPr>
            <a:xfrm>
              <a:off x="2508250" y="2298701"/>
              <a:ext cx="90488" cy="90488"/>
              <a:chOff x="4821237" y="2085975"/>
              <a:chExt cx="90488" cy="155575"/>
            </a:xfrm>
          </p:grpSpPr>
          <p:cxnSp>
            <p:nvCxnSpPr>
              <p:cNvPr id="172" name="Straight Connector 171">
                <a:extLst>
                  <a:ext uri="{FF2B5EF4-FFF2-40B4-BE49-F238E27FC236}">
                    <a16:creationId xmlns:a16="http://schemas.microsoft.com/office/drawing/2014/main" id="{D4082115-C8F0-36CD-792C-7693F3FA45A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21237" y="2085975"/>
                <a:ext cx="9048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3" name="Straight Connector 172">
                <a:extLst>
                  <a:ext uri="{FF2B5EF4-FFF2-40B4-BE49-F238E27FC236}">
                    <a16:creationId xmlns:a16="http://schemas.microsoft.com/office/drawing/2014/main" id="{1CF6614D-5B9D-6AB6-60BA-1A0797C5ED3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21237" y="2241550"/>
                <a:ext cx="9048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4" name="Straight Connector 173">
                <a:extLst>
                  <a:ext uri="{FF2B5EF4-FFF2-40B4-BE49-F238E27FC236}">
                    <a16:creationId xmlns:a16="http://schemas.microsoft.com/office/drawing/2014/main" id="{3B4B9DF6-A59C-111B-134A-A0A90428E38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65687" y="2085977"/>
                <a:ext cx="0" cy="1532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201A3C23-F0F8-4729-6E06-331D89A1567C}"/>
              </a:ext>
            </a:extLst>
          </p:cNvPr>
          <p:cNvGrpSpPr/>
          <p:nvPr/>
        </p:nvGrpSpPr>
        <p:grpSpPr>
          <a:xfrm>
            <a:off x="2493412" y="2622550"/>
            <a:ext cx="90488" cy="111125"/>
            <a:chOff x="4821237" y="2085975"/>
            <a:chExt cx="90488" cy="155575"/>
          </a:xfrm>
        </p:grpSpPr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89FEA9EC-3DA0-8AF8-36E1-91AD834962F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21237" y="2085975"/>
              <a:ext cx="9048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8B7A9EBC-4202-36F6-DFBA-71DDBA34F40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21237" y="2241550"/>
              <a:ext cx="9048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11B233C3-C4CA-4FD9-0632-4AA30498913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65687" y="2085977"/>
              <a:ext cx="0" cy="15328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45BCB674-8957-E5F5-54B5-AED44835BFD2}"/>
              </a:ext>
            </a:extLst>
          </p:cNvPr>
          <p:cNvGrpSpPr/>
          <p:nvPr/>
        </p:nvGrpSpPr>
        <p:grpSpPr>
          <a:xfrm>
            <a:off x="2155273" y="2505076"/>
            <a:ext cx="90488" cy="96838"/>
            <a:chOff x="4821237" y="2085975"/>
            <a:chExt cx="90488" cy="155575"/>
          </a:xfrm>
        </p:grpSpPr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BAFAA473-2C80-24F6-4294-6DD15F99485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21237" y="2085975"/>
              <a:ext cx="9048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4F1ED9B0-0AA7-DB40-3AAF-BB951517A59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21237" y="2241550"/>
              <a:ext cx="9048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1C780C1C-ADA4-5882-38B6-A1FA03F799A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65687" y="2085977"/>
              <a:ext cx="0" cy="15328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D1AD1DD0-DDF5-4A3C-B883-5212A21E28FA}"/>
              </a:ext>
            </a:extLst>
          </p:cNvPr>
          <p:cNvGrpSpPr/>
          <p:nvPr/>
        </p:nvGrpSpPr>
        <p:grpSpPr>
          <a:xfrm>
            <a:off x="1813961" y="2420939"/>
            <a:ext cx="90488" cy="85724"/>
            <a:chOff x="4821237" y="2085975"/>
            <a:chExt cx="90488" cy="155575"/>
          </a:xfrm>
        </p:grpSpPr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BA559A1A-9C3A-12AE-D6CB-F96BEB2DDA8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21237" y="2085975"/>
              <a:ext cx="9048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F475164D-2DE8-4919-89D2-916BB201E73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21237" y="2241550"/>
              <a:ext cx="9048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8A193DCA-0B62-E7B4-43E8-CF86B85B039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65687" y="2085977"/>
              <a:ext cx="0" cy="15328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3541C8D4-974F-8360-1DA5-F00BFD26C5A7}"/>
              </a:ext>
            </a:extLst>
          </p:cNvPr>
          <p:cNvSpPr txBox="1"/>
          <p:nvPr/>
        </p:nvSpPr>
        <p:spPr bwMode="auto">
          <a:xfrm>
            <a:off x="1533595" y="4207939"/>
            <a:ext cx="5336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8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399F31D-AAE0-CD48-2BEB-907027ED5D17}"/>
              </a:ext>
            </a:extLst>
          </p:cNvPr>
          <p:cNvSpPr txBox="1"/>
          <p:nvPr/>
        </p:nvSpPr>
        <p:spPr bwMode="auto">
          <a:xfrm>
            <a:off x="1934855" y="4207939"/>
            <a:ext cx="5336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12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4C38E48C-2575-CC2A-04FA-F1B11868DF0C}"/>
              </a:ext>
            </a:extLst>
          </p:cNvPr>
          <p:cNvSpPr txBox="1"/>
          <p:nvPr/>
        </p:nvSpPr>
        <p:spPr bwMode="auto">
          <a:xfrm>
            <a:off x="2298292" y="4207939"/>
            <a:ext cx="5336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16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B3BEEF7-5F88-309F-5B74-1EF1974E698F}"/>
              </a:ext>
            </a:extLst>
          </p:cNvPr>
          <p:cNvSpPr txBox="1"/>
          <p:nvPr/>
        </p:nvSpPr>
        <p:spPr bwMode="auto">
          <a:xfrm>
            <a:off x="2613006" y="4207939"/>
            <a:ext cx="5336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20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3BF21DC-61F9-F190-E86A-1C5BABB57073}"/>
              </a:ext>
            </a:extLst>
          </p:cNvPr>
          <p:cNvSpPr txBox="1"/>
          <p:nvPr/>
        </p:nvSpPr>
        <p:spPr bwMode="auto">
          <a:xfrm>
            <a:off x="2943943" y="4207939"/>
            <a:ext cx="5336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24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14EEF6C-402A-12CA-0C7F-0EC718C97C18}"/>
              </a:ext>
            </a:extLst>
          </p:cNvPr>
          <p:cNvSpPr txBox="1"/>
          <p:nvPr/>
        </p:nvSpPr>
        <p:spPr bwMode="auto">
          <a:xfrm>
            <a:off x="3988828" y="4207939"/>
            <a:ext cx="5336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36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3168E40-291E-7ED2-0C33-646AC57A1E51}"/>
              </a:ext>
            </a:extLst>
          </p:cNvPr>
          <p:cNvSpPr txBox="1"/>
          <p:nvPr/>
        </p:nvSpPr>
        <p:spPr bwMode="auto">
          <a:xfrm>
            <a:off x="5019972" y="4207939"/>
            <a:ext cx="5336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48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1778907F-AE41-3B70-3DD9-FC25369563EB}"/>
              </a:ext>
            </a:extLst>
          </p:cNvPr>
          <p:cNvCxnSpPr/>
          <p:nvPr/>
        </p:nvCxnSpPr>
        <p:spPr bwMode="auto">
          <a:xfrm>
            <a:off x="1280639" y="2177679"/>
            <a:ext cx="4208547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grpSp>
        <p:nvGrpSpPr>
          <p:cNvPr id="77" name="Group 76">
            <a:extLst>
              <a:ext uri="{FF2B5EF4-FFF2-40B4-BE49-F238E27FC236}">
                <a16:creationId xmlns:a16="http://schemas.microsoft.com/office/drawing/2014/main" id="{7E48C856-8A64-E484-83BC-F69FBEB9551F}"/>
              </a:ext>
            </a:extLst>
          </p:cNvPr>
          <p:cNvGrpSpPr/>
          <p:nvPr/>
        </p:nvGrpSpPr>
        <p:grpSpPr>
          <a:xfrm>
            <a:off x="4163463" y="2305050"/>
            <a:ext cx="90488" cy="155575"/>
            <a:chOff x="4821237" y="2085975"/>
            <a:chExt cx="90488" cy="155575"/>
          </a:xfrm>
        </p:grpSpPr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FB87036A-3916-3644-C9DA-762B8BDFE43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21237" y="2085975"/>
              <a:ext cx="9048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237E7C63-7CFC-55F9-D66F-FAF113A6FD9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21237" y="2241550"/>
              <a:ext cx="9048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EA62FF54-A523-7AB1-5BB1-D9637B75088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65687" y="2085977"/>
              <a:ext cx="0" cy="14631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23" name="Group 322">
            <a:extLst>
              <a:ext uri="{FF2B5EF4-FFF2-40B4-BE49-F238E27FC236}">
                <a16:creationId xmlns:a16="http://schemas.microsoft.com/office/drawing/2014/main" id="{C18F3190-32D7-72B3-5717-1626389B593B}"/>
              </a:ext>
            </a:extLst>
          </p:cNvPr>
          <p:cNvGrpSpPr/>
          <p:nvPr/>
        </p:nvGrpSpPr>
        <p:grpSpPr>
          <a:xfrm>
            <a:off x="2256876" y="3059114"/>
            <a:ext cx="3155950" cy="1000124"/>
            <a:chOff x="2914650" y="2840039"/>
            <a:chExt cx="3155950" cy="1000124"/>
          </a:xfrm>
        </p:grpSpPr>
        <p:grpSp>
          <p:nvGrpSpPr>
            <p:cNvPr id="299" name="Group 298">
              <a:extLst>
                <a:ext uri="{FF2B5EF4-FFF2-40B4-BE49-F238E27FC236}">
                  <a16:creationId xmlns:a16="http://schemas.microsoft.com/office/drawing/2014/main" id="{80093AE3-7B97-2B38-FBEE-9CE544C327ED}"/>
                </a:ext>
              </a:extLst>
            </p:cNvPr>
            <p:cNvGrpSpPr/>
            <p:nvPr/>
          </p:nvGrpSpPr>
          <p:grpSpPr>
            <a:xfrm>
              <a:off x="5980112" y="3590925"/>
              <a:ext cx="90488" cy="249238"/>
              <a:chOff x="4821237" y="2085975"/>
              <a:chExt cx="90488" cy="155575"/>
            </a:xfrm>
          </p:grpSpPr>
          <p:cxnSp>
            <p:nvCxnSpPr>
              <p:cNvPr id="300" name="Straight Connector 299">
                <a:extLst>
                  <a:ext uri="{FF2B5EF4-FFF2-40B4-BE49-F238E27FC236}">
                    <a16:creationId xmlns:a16="http://schemas.microsoft.com/office/drawing/2014/main" id="{255D7978-3822-04FC-28EA-6104386AF5F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21237" y="2085975"/>
                <a:ext cx="9048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01" name="Straight Connector 300">
                <a:extLst>
                  <a:ext uri="{FF2B5EF4-FFF2-40B4-BE49-F238E27FC236}">
                    <a16:creationId xmlns:a16="http://schemas.microsoft.com/office/drawing/2014/main" id="{7BDAD29A-0895-A75B-4021-89949A5BB3B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21237" y="2241550"/>
                <a:ext cx="9048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02" name="Straight Connector 301">
                <a:extLst>
                  <a:ext uri="{FF2B5EF4-FFF2-40B4-BE49-F238E27FC236}">
                    <a16:creationId xmlns:a16="http://schemas.microsoft.com/office/drawing/2014/main" id="{7F234DD4-0A5B-619F-6AE1-34CE079F4E4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65687" y="2085977"/>
                <a:ext cx="0" cy="1532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03" name="Group 302">
              <a:extLst>
                <a:ext uri="{FF2B5EF4-FFF2-40B4-BE49-F238E27FC236}">
                  <a16:creationId xmlns:a16="http://schemas.microsoft.com/office/drawing/2014/main" id="{466CD831-9347-CA07-5260-C8502974489D}"/>
                </a:ext>
              </a:extLst>
            </p:cNvPr>
            <p:cNvGrpSpPr/>
            <p:nvPr/>
          </p:nvGrpSpPr>
          <p:grpSpPr>
            <a:xfrm>
              <a:off x="4960937" y="3419474"/>
              <a:ext cx="90488" cy="207963"/>
              <a:chOff x="4821237" y="2085975"/>
              <a:chExt cx="90488" cy="155575"/>
            </a:xfrm>
          </p:grpSpPr>
          <p:cxnSp>
            <p:nvCxnSpPr>
              <p:cNvPr id="304" name="Straight Connector 303">
                <a:extLst>
                  <a:ext uri="{FF2B5EF4-FFF2-40B4-BE49-F238E27FC236}">
                    <a16:creationId xmlns:a16="http://schemas.microsoft.com/office/drawing/2014/main" id="{CD2AB923-9725-04B0-26DB-F3E2C25DC8B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21237" y="2085975"/>
                <a:ext cx="9048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05" name="Straight Connector 304">
                <a:extLst>
                  <a:ext uri="{FF2B5EF4-FFF2-40B4-BE49-F238E27FC236}">
                    <a16:creationId xmlns:a16="http://schemas.microsoft.com/office/drawing/2014/main" id="{81D1DA54-AE2D-3627-5477-5AAD9B446C4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21237" y="2241550"/>
                <a:ext cx="9048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06" name="Straight Connector 305">
                <a:extLst>
                  <a:ext uri="{FF2B5EF4-FFF2-40B4-BE49-F238E27FC236}">
                    <a16:creationId xmlns:a16="http://schemas.microsoft.com/office/drawing/2014/main" id="{11418EB7-AC23-AE92-D6DD-D116612C96C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65687" y="2085977"/>
                <a:ext cx="0" cy="1532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07" name="Group 306">
              <a:extLst>
                <a:ext uri="{FF2B5EF4-FFF2-40B4-BE49-F238E27FC236}">
                  <a16:creationId xmlns:a16="http://schemas.microsoft.com/office/drawing/2014/main" id="{3DF6A484-6EED-2981-CD9E-E73DF10F3AF0}"/>
                </a:ext>
              </a:extLst>
            </p:cNvPr>
            <p:cNvGrpSpPr/>
            <p:nvPr/>
          </p:nvGrpSpPr>
          <p:grpSpPr>
            <a:xfrm>
              <a:off x="3932237" y="3200400"/>
              <a:ext cx="90488" cy="160337"/>
              <a:chOff x="4821237" y="2085975"/>
              <a:chExt cx="90488" cy="155575"/>
            </a:xfrm>
          </p:grpSpPr>
          <p:cxnSp>
            <p:nvCxnSpPr>
              <p:cNvPr id="308" name="Straight Connector 307">
                <a:extLst>
                  <a:ext uri="{FF2B5EF4-FFF2-40B4-BE49-F238E27FC236}">
                    <a16:creationId xmlns:a16="http://schemas.microsoft.com/office/drawing/2014/main" id="{8E15AAFE-13AC-EB90-AF1E-954F747EFBF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21237" y="2085975"/>
                <a:ext cx="9048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09" name="Straight Connector 308">
                <a:extLst>
                  <a:ext uri="{FF2B5EF4-FFF2-40B4-BE49-F238E27FC236}">
                    <a16:creationId xmlns:a16="http://schemas.microsoft.com/office/drawing/2014/main" id="{C221FCD3-3F64-6B01-AE3C-22C452F5DB3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21237" y="2241550"/>
                <a:ext cx="9048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10" name="Straight Connector 309">
                <a:extLst>
                  <a:ext uri="{FF2B5EF4-FFF2-40B4-BE49-F238E27FC236}">
                    <a16:creationId xmlns:a16="http://schemas.microsoft.com/office/drawing/2014/main" id="{6D20A23C-A168-1B7D-C6C4-E02D768C400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65687" y="2085977"/>
                <a:ext cx="0" cy="1532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11" name="Group 310">
              <a:extLst>
                <a:ext uri="{FF2B5EF4-FFF2-40B4-BE49-F238E27FC236}">
                  <a16:creationId xmlns:a16="http://schemas.microsoft.com/office/drawing/2014/main" id="{D3232D99-B496-B299-1022-1BE4B7279670}"/>
                </a:ext>
              </a:extLst>
            </p:cNvPr>
            <p:cNvGrpSpPr/>
            <p:nvPr/>
          </p:nvGrpSpPr>
          <p:grpSpPr>
            <a:xfrm>
              <a:off x="3595687" y="3101975"/>
              <a:ext cx="90488" cy="131763"/>
              <a:chOff x="4821237" y="2085975"/>
              <a:chExt cx="90488" cy="155575"/>
            </a:xfrm>
          </p:grpSpPr>
          <p:cxnSp>
            <p:nvCxnSpPr>
              <p:cNvPr id="312" name="Straight Connector 311">
                <a:extLst>
                  <a:ext uri="{FF2B5EF4-FFF2-40B4-BE49-F238E27FC236}">
                    <a16:creationId xmlns:a16="http://schemas.microsoft.com/office/drawing/2014/main" id="{8D4F355B-C913-EFE8-42F6-E20C4568D4C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21237" y="2085975"/>
                <a:ext cx="9048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13" name="Straight Connector 312">
                <a:extLst>
                  <a:ext uri="{FF2B5EF4-FFF2-40B4-BE49-F238E27FC236}">
                    <a16:creationId xmlns:a16="http://schemas.microsoft.com/office/drawing/2014/main" id="{53CE1A35-550E-15C5-E3FC-FB9AA324537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21237" y="2241550"/>
                <a:ext cx="9048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14" name="Straight Connector 313">
                <a:extLst>
                  <a:ext uri="{FF2B5EF4-FFF2-40B4-BE49-F238E27FC236}">
                    <a16:creationId xmlns:a16="http://schemas.microsoft.com/office/drawing/2014/main" id="{652E7871-CCDF-8E41-CE35-6A01DA7E4B4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65687" y="2085977"/>
                <a:ext cx="0" cy="1532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15" name="Group 314">
              <a:extLst>
                <a:ext uri="{FF2B5EF4-FFF2-40B4-BE49-F238E27FC236}">
                  <a16:creationId xmlns:a16="http://schemas.microsoft.com/office/drawing/2014/main" id="{17CEEE80-7224-9FBB-23E7-7B98F0C3C088}"/>
                </a:ext>
              </a:extLst>
            </p:cNvPr>
            <p:cNvGrpSpPr/>
            <p:nvPr/>
          </p:nvGrpSpPr>
          <p:grpSpPr>
            <a:xfrm>
              <a:off x="3252787" y="2963864"/>
              <a:ext cx="90488" cy="114300"/>
              <a:chOff x="4821237" y="2085975"/>
              <a:chExt cx="90488" cy="155575"/>
            </a:xfrm>
          </p:grpSpPr>
          <p:cxnSp>
            <p:nvCxnSpPr>
              <p:cNvPr id="316" name="Straight Connector 315">
                <a:extLst>
                  <a:ext uri="{FF2B5EF4-FFF2-40B4-BE49-F238E27FC236}">
                    <a16:creationId xmlns:a16="http://schemas.microsoft.com/office/drawing/2014/main" id="{161F7E3D-5C38-712B-8843-A7D518DDDB9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21237" y="2085975"/>
                <a:ext cx="9048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17" name="Straight Connector 316">
                <a:extLst>
                  <a:ext uri="{FF2B5EF4-FFF2-40B4-BE49-F238E27FC236}">
                    <a16:creationId xmlns:a16="http://schemas.microsoft.com/office/drawing/2014/main" id="{0EDABE93-600F-FD40-64D3-363F5885F96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21237" y="2241550"/>
                <a:ext cx="9048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18" name="Straight Connector 317">
                <a:extLst>
                  <a:ext uri="{FF2B5EF4-FFF2-40B4-BE49-F238E27FC236}">
                    <a16:creationId xmlns:a16="http://schemas.microsoft.com/office/drawing/2014/main" id="{A17B6B62-037B-98C9-313F-AEDE48F9657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65687" y="2085977"/>
                <a:ext cx="0" cy="1532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19" name="Group 318">
              <a:extLst>
                <a:ext uri="{FF2B5EF4-FFF2-40B4-BE49-F238E27FC236}">
                  <a16:creationId xmlns:a16="http://schemas.microsoft.com/office/drawing/2014/main" id="{2B8AD7A3-65C0-1383-D976-4781DA14524C}"/>
                </a:ext>
              </a:extLst>
            </p:cNvPr>
            <p:cNvGrpSpPr/>
            <p:nvPr/>
          </p:nvGrpSpPr>
          <p:grpSpPr>
            <a:xfrm>
              <a:off x="2914650" y="2840039"/>
              <a:ext cx="90488" cy="88899"/>
              <a:chOff x="4821237" y="2085975"/>
              <a:chExt cx="90488" cy="155575"/>
            </a:xfrm>
          </p:grpSpPr>
          <p:cxnSp>
            <p:nvCxnSpPr>
              <p:cNvPr id="320" name="Straight Connector 319">
                <a:extLst>
                  <a:ext uri="{FF2B5EF4-FFF2-40B4-BE49-F238E27FC236}">
                    <a16:creationId xmlns:a16="http://schemas.microsoft.com/office/drawing/2014/main" id="{7A7B9829-A006-66F5-26FC-D753F26D5D5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21237" y="2085975"/>
                <a:ext cx="9048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21" name="Straight Connector 320">
                <a:extLst>
                  <a:ext uri="{FF2B5EF4-FFF2-40B4-BE49-F238E27FC236}">
                    <a16:creationId xmlns:a16="http://schemas.microsoft.com/office/drawing/2014/main" id="{44256A48-937A-7014-8503-94432673068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21237" y="2241550"/>
                <a:ext cx="9048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22" name="Straight Connector 321">
                <a:extLst>
                  <a:ext uri="{FF2B5EF4-FFF2-40B4-BE49-F238E27FC236}">
                    <a16:creationId xmlns:a16="http://schemas.microsoft.com/office/drawing/2014/main" id="{665E1DBA-5B5E-92A2-08C3-C36E5D45BA3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65687" y="2085977"/>
                <a:ext cx="0" cy="1532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34647AE0-CB2F-A936-266C-06EF6079F58C}"/>
              </a:ext>
            </a:extLst>
          </p:cNvPr>
          <p:cNvGrpSpPr/>
          <p:nvPr/>
        </p:nvGrpSpPr>
        <p:grpSpPr>
          <a:xfrm>
            <a:off x="5187400" y="2222500"/>
            <a:ext cx="90488" cy="188913"/>
            <a:chOff x="4821237" y="2085975"/>
            <a:chExt cx="90488" cy="155575"/>
          </a:xfrm>
        </p:grpSpPr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D4AA8CCB-1FDA-55FB-6A3B-2C6ABD4E1BA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21237" y="2085975"/>
              <a:ext cx="9048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09B2E77E-9EF0-21C6-8BC6-86F8F8AB6C2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21237" y="2241550"/>
              <a:ext cx="9048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6FE7AA1C-040D-7CF2-C5B4-F3ACF967F5A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65687" y="2085977"/>
              <a:ext cx="0" cy="14631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E954C3BF-A8EA-FAAD-B85C-5E1A002FE8B9}"/>
              </a:ext>
            </a:extLst>
          </p:cNvPr>
          <p:cNvGrpSpPr/>
          <p:nvPr/>
        </p:nvGrpSpPr>
        <p:grpSpPr>
          <a:xfrm>
            <a:off x="3141114" y="2343151"/>
            <a:ext cx="90488" cy="114300"/>
            <a:chOff x="4821237" y="2085975"/>
            <a:chExt cx="90488" cy="155575"/>
          </a:xfrm>
        </p:grpSpPr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E382F0EA-4E58-BD7B-E6D1-72E64939439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21237" y="2085975"/>
              <a:ext cx="9048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E0A840DB-3DAD-5C9C-A9BC-4D1C4A21877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21237" y="2241550"/>
              <a:ext cx="9048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96BC98C6-EBF3-74B4-C5DD-EBEC0C02E00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65687" y="2085977"/>
              <a:ext cx="0" cy="14631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93E03F7E-BB17-A98E-EF0E-05E634A6AB02}"/>
              </a:ext>
            </a:extLst>
          </p:cNvPr>
          <p:cNvGrpSpPr/>
          <p:nvPr/>
        </p:nvGrpSpPr>
        <p:grpSpPr>
          <a:xfrm>
            <a:off x="2798214" y="2322514"/>
            <a:ext cx="90488" cy="98424"/>
            <a:chOff x="4821237" y="2085975"/>
            <a:chExt cx="90488" cy="155575"/>
          </a:xfrm>
        </p:grpSpPr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FC7F05A4-4F0F-79D5-8E7B-734C86DB334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21237" y="2085975"/>
              <a:ext cx="9048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AA64DDA4-0368-12ED-8D51-67EC3356778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21237" y="2241550"/>
              <a:ext cx="9048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DE13D24A-C7F6-E474-12BE-6EC35CE4E2E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65687" y="2085977"/>
              <a:ext cx="0" cy="14631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38654FFC-7307-29CB-A8C4-414AB5E5119D}"/>
              </a:ext>
            </a:extLst>
          </p:cNvPr>
          <p:cNvGrpSpPr/>
          <p:nvPr/>
        </p:nvGrpSpPr>
        <p:grpSpPr>
          <a:xfrm>
            <a:off x="2461664" y="2306639"/>
            <a:ext cx="90488" cy="90486"/>
            <a:chOff x="4821237" y="2085975"/>
            <a:chExt cx="90488" cy="155575"/>
          </a:xfrm>
        </p:grpSpPr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BEE470EF-8494-30B9-6E75-5E97A2FBE4B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21237" y="2085975"/>
              <a:ext cx="9048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A1CE082C-AB61-6498-81CC-A7D0474F30E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21237" y="2241550"/>
              <a:ext cx="9048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8EC6BB80-118C-280E-7206-DD1CBABDA29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65687" y="2085977"/>
              <a:ext cx="0" cy="14631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339" name="Straight Connector 338">
            <a:extLst>
              <a:ext uri="{FF2B5EF4-FFF2-40B4-BE49-F238E27FC236}">
                <a16:creationId xmlns:a16="http://schemas.microsoft.com/office/drawing/2014/main" id="{6ECA4656-1735-9570-F67C-5CDA18E35B9E}"/>
              </a:ext>
            </a:extLst>
          </p:cNvPr>
          <p:cNvCxnSpPr>
            <a:cxnSpLocks/>
          </p:cNvCxnSpPr>
          <p:nvPr/>
        </p:nvCxnSpPr>
        <p:spPr bwMode="auto">
          <a:xfrm>
            <a:off x="5950989" y="2257425"/>
            <a:ext cx="246062" cy="0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69" name="Group 68">
            <a:extLst>
              <a:ext uri="{FF2B5EF4-FFF2-40B4-BE49-F238E27FC236}">
                <a16:creationId xmlns:a16="http://schemas.microsoft.com/office/drawing/2014/main" id="{2C57545C-64F9-29A2-5570-56D1B5ADF797}"/>
              </a:ext>
            </a:extLst>
          </p:cNvPr>
          <p:cNvGrpSpPr/>
          <p:nvPr/>
        </p:nvGrpSpPr>
        <p:grpSpPr>
          <a:xfrm>
            <a:off x="1201188" y="2126537"/>
            <a:ext cx="4076701" cy="312738"/>
            <a:chOff x="1858962" y="1907462"/>
            <a:chExt cx="4076701" cy="312738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9C680103-8CF9-9CE8-FCC8-D825458D683D}"/>
                </a:ext>
              </a:extLst>
            </p:cNvPr>
            <p:cNvSpPr/>
            <p:nvPr/>
          </p:nvSpPr>
          <p:spPr bwMode="auto">
            <a:xfrm>
              <a:off x="5848350" y="2050336"/>
              <a:ext cx="87313" cy="87313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59AA1686-B622-C22A-5EC4-7742AE572E23}"/>
                </a:ext>
              </a:extLst>
            </p:cNvPr>
            <p:cNvSpPr/>
            <p:nvPr/>
          </p:nvSpPr>
          <p:spPr bwMode="auto">
            <a:xfrm>
              <a:off x="4824412" y="2121774"/>
              <a:ext cx="87313" cy="87313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2DBB1702-F1BB-A548-C74E-C752BF10C2E7}"/>
                </a:ext>
              </a:extLst>
            </p:cNvPr>
            <p:cNvSpPr/>
            <p:nvPr/>
          </p:nvSpPr>
          <p:spPr bwMode="auto">
            <a:xfrm>
              <a:off x="3800475" y="2132887"/>
              <a:ext cx="87313" cy="87313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1CB1C5E4-CA49-025F-896F-DFD52F72BBE3}"/>
                </a:ext>
              </a:extLst>
            </p:cNvPr>
            <p:cNvSpPr/>
            <p:nvPr/>
          </p:nvSpPr>
          <p:spPr bwMode="auto">
            <a:xfrm>
              <a:off x="3459162" y="2104312"/>
              <a:ext cx="87313" cy="87313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A93F21B3-BBE7-1EE6-710E-E1C414E26C40}"/>
                </a:ext>
              </a:extLst>
            </p:cNvPr>
            <p:cNvSpPr/>
            <p:nvPr/>
          </p:nvSpPr>
          <p:spPr bwMode="auto">
            <a:xfrm>
              <a:off x="3119437" y="2088437"/>
              <a:ext cx="87313" cy="87313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227B63C6-9315-DCE8-DA12-625A53C44292}"/>
                </a:ext>
              </a:extLst>
            </p:cNvPr>
            <p:cNvSpPr/>
            <p:nvPr/>
          </p:nvSpPr>
          <p:spPr bwMode="auto">
            <a:xfrm>
              <a:off x="2778124" y="2042400"/>
              <a:ext cx="87313" cy="87313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F3F3D499-25A7-34DF-7098-D48AD2916AA6}"/>
                </a:ext>
              </a:extLst>
            </p:cNvPr>
            <p:cNvSpPr/>
            <p:nvPr/>
          </p:nvSpPr>
          <p:spPr bwMode="auto">
            <a:xfrm>
              <a:off x="2439987" y="1994775"/>
              <a:ext cx="87313" cy="87313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875376AC-7903-36E3-716B-3B422BDB03BD}"/>
                </a:ext>
              </a:extLst>
            </p:cNvPr>
            <p:cNvSpPr/>
            <p:nvPr/>
          </p:nvSpPr>
          <p:spPr bwMode="auto">
            <a:xfrm>
              <a:off x="2095499" y="1994775"/>
              <a:ext cx="87313" cy="87313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9A67BBEC-2C8E-3BA9-4E90-34F4939E0A02}"/>
                </a:ext>
              </a:extLst>
            </p:cNvPr>
            <p:cNvSpPr/>
            <p:nvPr/>
          </p:nvSpPr>
          <p:spPr bwMode="auto">
            <a:xfrm>
              <a:off x="1858962" y="1907462"/>
              <a:ext cx="87313" cy="87313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cxnSp>
        <p:nvCxnSpPr>
          <p:cNvPr id="342" name="Straight Connector 341">
            <a:extLst>
              <a:ext uri="{FF2B5EF4-FFF2-40B4-BE49-F238E27FC236}">
                <a16:creationId xmlns:a16="http://schemas.microsoft.com/office/drawing/2014/main" id="{1BB4BFC9-B1C2-1141-46E6-040D765653D2}"/>
              </a:ext>
            </a:extLst>
          </p:cNvPr>
          <p:cNvCxnSpPr>
            <a:cxnSpLocks/>
          </p:cNvCxnSpPr>
          <p:nvPr/>
        </p:nvCxnSpPr>
        <p:spPr bwMode="auto">
          <a:xfrm>
            <a:off x="5950989" y="3185028"/>
            <a:ext cx="246062" cy="0"/>
          </a:xfrm>
          <a:prstGeom prst="line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1" name="Straight Connector 340">
            <a:extLst>
              <a:ext uri="{FF2B5EF4-FFF2-40B4-BE49-F238E27FC236}">
                <a16:creationId xmlns:a16="http://schemas.microsoft.com/office/drawing/2014/main" id="{A6BA2F54-EB4F-49A9-640B-C7EAE1A2D736}"/>
              </a:ext>
            </a:extLst>
          </p:cNvPr>
          <p:cNvCxnSpPr>
            <a:cxnSpLocks/>
          </p:cNvCxnSpPr>
          <p:nvPr/>
        </p:nvCxnSpPr>
        <p:spPr bwMode="auto">
          <a:xfrm>
            <a:off x="5950989" y="2926080"/>
            <a:ext cx="246062" cy="0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8DF5023D-8902-644F-DDFD-664AD04F7109}"/>
              </a:ext>
            </a:extLst>
          </p:cNvPr>
          <p:cNvGrpSpPr/>
          <p:nvPr/>
        </p:nvGrpSpPr>
        <p:grpSpPr>
          <a:xfrm>
            <a:off x="1194839" y="2127251"/>
            <a:ext cx="4119562" cy="935037"/>
            <a:chOff x="1852613" y="1908176"/>
            <a:chExt cx="4119562" cy="935037"/>
          </a:xfrm>
        </p:grpSpPr>
        <p:sp>
          <p:nvSpPr>
            <p:cNvPr id="94" name="Diamond 93">
              <a:extLst>
                <a:ext uri="{FF2B5EF4-FFF2-40B4-BE49-F238E27FC236}">
                  <a16:creationId xmlns:a16="http://schemas.microsoft.com/office/drawing/2014/main" id="{288A2D29-3B8A-59A0-B150-48CC7C1137BD}"/>
                </a:ext>
              </a:extLst>
            </p:cNvPr>
            <p:cNvSpPr/>
            <p:nvPr/>
          </p:nvSpPr>
          <p:spPr bwMode="auto">
            <a:xfrm>
              <a:off x="5876925" y="2747963"/>
              <a:ext cx="95250" cy="95250"/>
            </a:xfrm>
            <a:prstGeom prst="diamond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5" name="Diamond 94">
              <a:extLst>
                <a:ext uri="{FF2B5EF4-FFF2-40B4-BE49-F238E27FC236}">
                  <a16:creationId xmlns:a16="http://schemas.microsoft.com/office/drawing/2014/main" id="{AFFB0B46-28DE-6B70-7EC1-2FDC02EB8B4F}"/>
                </a:ext>
              </a:extLst>
            </p:cNvPr>
            <p:cNvSpPr/>
            <p:nvPr/>
          </p:nvSpPr>
          <p:spPr bwMode="auto">
            <a:xfrm>
              <a:off x="4851400" y="2673350"/>
              <a:ext cx="95250" cy="95250"/>
            </a:xfrm>
            <a:prstGeom prst="diamond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6" name="Diamond 95">
              <a:extLst>
                <a:ext uri="{FF2B5EF4-FFF2-40B4-BE49-F238E27FC236}">
                  <a16:creationId xmlns:a16="http://schemas.microsoft.com/office/drawing/2014/main" id="{84DA177A-38A8-B994-BBF3-BE0AF472796A}"/>
                </a:ext>
              </a:extLst>
            </p:cNvPr>
            <p:cNvSpPr/>
            <p:nvPr/>
          </p:nvSpPr>
          <p:spPr bwMode="auto">
            <a:xfrm>
              <a:off x="3829050" y="2530475"/>
              <a:ext cx="95250" cy="95250"/>
            </a:xfrm>
            <a:prstGeom prst="diamond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7" name="Diamond 96">
              <a:extLst>
                <a:ext uri="{FF2B5EF4-FFF2-40B4-BE49-F238E27FC236}">
                  <a16:creationId xmlns:a16="http://schemas.microsoft.com/office/drawing/2014/main" id="{BCEED3AA-43F5-5191-5ACF-7D5027D1F24E}"/>
                </a:ext>
              </a:extLst>
            </p:cNvPr>
            <p:cNvSpPr/>
            <p:nvPr/>
          </p:nvSpPr>
          <p:spPr bwMode="auto">
            <a:xfrm>
              <a:off x="3487738" y="2481263"/>
              <a:ext cx="95250" cy="95250"/>
            </a:xfrm>
            <a:prstGeom prst="diamond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8" name="Diamond 97">
              <a:extLst>
                <a:ext uri="{FF2B5EF4-FFF2-40B4-BE49-F238E27FC236}">
                  <a16:creationId xmlns:a16="http://schemas.microsoft.com/office/drawing/2014/main" id="{299FC949-4179-92C1-6F87-3386791DC401}"/>
                </a:ext>
              </a:extLst>
            </p:cNvPr>
            <p:cNvSpPr/>
            <p:nvPr/>
          </p:nvSpPr>
          <p:spPr bwMode="auto">
            <a:xfrm>
              <a:off x="3146425" y="2409825"/>
              <a:ext cx="95250" cy="95250"/>
            </a:xfrm>
            <a:prstGeom prst="diamond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9" name="Diamond 98">
              <a:extLst>
                <a:ext uri="{FF2B5EF4-FFF2-40B4-BE49-F238E27FC236}">
                  <a16:creationId xmlns:a16="http://schemas.microsoft.com/office/drawing/2014/main" id="{90B29044-F78A-F34A-6B21-BB6560749BD0}"/>
                </a:ext>
              </a:extLst>
            </p:cNvPr>
            <p:cNvSpPr/>
            <p:nvPr/>
          </p:nvSpPr>
          <p:spPr bwMode="auto">
            <a:xfrm>
              <a:off x="2806700" y="2287588"/>
              <a:ext cx="95250" cy="95250"/>
            </a:xfrm>
            <a:prstGeom prst="diamond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00" name="Diamond 99">
              <a:extLst>
                <a:ext uri="{FF2B5EF4-FFF2-40B4-BE49-F238E27FC236}">
                  <a16:creationId xmlns:a16="http://schemas.microsoft.com/office/drawing/2014/main" id="{64DF09CD-B087-1992-6CB0-FC41DD516192}"/>
                </a:ext>
              </a:extLst>
            </p:cNvPr>
            <p:cNvSpPr/>
            <p:nvPr/>
          </p:nvSpPr>
          <p:spPr bwMode="auto">
            <a:xfrm>
              <a:off x="2471738" y="2197101"/>
              <a:ext cx="95250" cy="95250"/>
            </a:xfrm>
            <a:prstGeom prst="diamond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01" name="Diamond 100">
              <a:extLst>
                <a:ext uri="{FF2B5EF4-FFF2-40B4-BE49-F238E27FC236}">
                  <a16:creationId xmlns:a16="http://schemas.microsoft.com/office/drawing/2014/main" id="{4DB67268-B782-2050-63D4-5A114483259A}"/>
                </a:ext>
              </a:extLst>
            </p:cNvPr>
            <p:cNvSpPr/>
            <p:nvPr/>
          </p:nvSpPr>
          <p:spPr bwMode="auto">
            <a:xfrm>
              <a:off x="2128838" y="2060576"/>
              <a:ext cx="95250" cy="95250"/>
            </a:xfrm>
            <a:prstGeom prst="diamond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02" name="Diamond 101">
              <a:extLst>
                <a:ext uri="{FF2B5EF4-FFF2-40B4-BE49-F238E27FC236}">
                  <a16:creationId xmlns:a16="http://schemas.microsoft.com/office/drawing/2014/main" id="{B4FB4D0C-B8D6-216C-C554-40B1B2E0F726}"/>
                </a:ext>
              </a:extLst>
            </p:cNvPr>
            <p:cNvSpPr/>
            <p:nvPr/>
          </p:nvSpPr>
          <p:spPr bwMode="auto">
            <a:xfrm>
              <a:off x="1852613" y="1908176"/>
              <a:ext cx="95250" cy="95250"/>
            </a:xfrm>
            <a:prstGeom prst="diamond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36240598-0D10-97D6-ED1E-9F8B4A4CD045}"/>
              </a:ext>
            </a:extLst>
          </p:cNvPr>
          <p:cNvGrpSpPr/>
          <p:nvPr/>
        </p:nvGrpSpPr>
        <p:grpSpPr>
          <a:xfrm>
            <a:off x="1200484" y="2121742"/>
            <a:ext cx="4145585" cy="1196879"/>
            <a:chOff x="1858258" y="1902667"/>
            <a:chExt cx="4145585" cy="1196879"/>
          </a:xfrm>
          <a:solidFill>
            <a:schemeClr val="accent2"/>
          </a:solidFill>
        </p:grpSpPr>
        <p:sp>
          <p:nvSpPr>
            <p:cNvPr id="133" name="Isosceles Triangle 132">
              <a:extLst>
                <a:ext uri="{FF2B5EF4-FFF2-40B4-BE49-F238E27FC236}">
                  <a16:creationId xmlns:a16="http://schemas.microsoft.com/office/drawing/2014/main" id="{A56ECDBC-DFAC-9FB0-597E-B770F234702A}"/>
                </a:ext>
              </a:extLst>
            </p:cNvPr>
            <p:cNvSpPr/>
            <p:nvPr/>
          </p:nvSpPr>
          <p:spPr bwMode="auto">
            <a:xfrm>
              <a:off x="5914321" y="3005979"/>
              <a:ext cx="89522" cy="93567"/>
            </a:xfrm>
            <a:prstGeom prst="triangle">
              <a:avLst/>
            </a:prstGeom>
            <a:grpFill/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4" name="Isosceles Triangle 133">
              <a:extLst>
                <a:ext uri="{FF2B5EF4-FFF2-40B4-BE49-F238E27FC236}">
                  <a16:creationId xmlns:a16="http://schemas.microsoft.com/office/drawing/2014/main" id="{763DD45B-8976-6E95-A10E-C4269AADE53B}"/>
                </a:ext>
              </a:extLst>
            </p:cNvPr>
            <p:cNvSpPr/>
            <p:nvPr/>
          </p:nvSpPr>
          <p:spPr bwMode="auto">
            <a:xfrm>
              <a:off x="4890384" y="2785317"/>
              <a:ext cx="89522" cy="93567"/>
            </a:xfrm>
            <a:prstGeom prst="triangle">
              <a:avLst/>
            </a:prstGeom>
            <a:grpFill/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5" name="Isosceles Triangle 134">
              <a:extLst>
                <a:ext uri="{FF2B5EF4-FFF2-40B4-BE49-F238E27FC236}">
                  <a16:creationId xmlns:a16="http://schemas.microsoft.com/office/drawing/2014/main" id="{676192DE-BB08-D1BB-8EAD-8BB693898138}"/>
                </a:ext>
              </a:extLst>
            </p:cNvPr>
            <p:cNvSpPr/>
            <p:nvPr/>
          </p:nvSpPr>
          <p:spPr bwMode="auto">
            <a:xfrm>
              <a:off x="3866446" y="2674192"/>
              <a:ext cx="89522" cy="93567"/>
            </a:xfrm>
            <a:prstGeom prst="triangle">
              <a:avLst/>
            </a:prstGeom>
            <a:grpFill/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6" name="Isosceles Triangle 135">
              <a:extLst>
                <a:ext uri="{FF2B5EF4-FFF2-40B4-BE49-F238E27FC236}">
                  <a16:creationId xmlns:a16="http://schemas.microsoft.com/office/drawing/2014/main" id="{2E0543E4-1A40-394D-5776-F27B0EF0FA5C}"/>
                </a:ext>
              </a:extLst>
            </p:cNvPr>
            <p:cNvSpPr/>
            <p:nvPr/>
          </p:nvSpPr>
          <p:spPr bwMode="auto">
            <a:xfrm>
              <a:off x="3526721" y="2605929"/>
              <a:ext cx="89522" cy="93567"/>
            </a:xfrm>
            <a:prstGeom prst="triangle">
              <a:avLst/>
            </a:prstGeom>
            <a:grpFill/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7" name="Isosceles Triangle 136">
              <a:extLst>
                <a:ext uri="{FF2B5EF4-FFF2-40B4-BE49-F238E27FC236}">
                  <a16:creationId xmlns:a16="http://schemas.microsoft.com/office/drawing/2014/main" id="{A8156931-5AD8-605E-EE7A-2273E202F257}"/>
                </a:ext>
              </a:extLst>
            </p:cNvPr>
            <p:cNvSpPr/>
            <p:nvPr/>
          </p:nvSpPr>
          <p:spPr bwMode="auto">
            <a:xfrm>
              <a:off x="3185408" y="2490042"/>
              <a:ext cx="89522" cy="93567"/>
            </a:xfrm>
            <a:prstGeom prst="triangle">
              <a:avLst/>
            </a:prstGeom>
            <a:grpFill/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8" name="Isosceles Triangle 137">
              <a:extLst>
                <a:ext uri="{FF2B5EF4-FFF2-40B4-BE49-F238E27FC236}">
                  <a16:creationId xmlns:a16="http://schemas.microsoft.com/office/drawing/2014/main" id="{6A46205D-93E7-B688-22A1-F5F870EC4C7D}"/>
                </a:ext>
              </a:extLst>
            </p:cNvPr>
            <p:cNvSpPr/>
            <p:nvPr/>
          </p:nvSpPr>
          <p:spPr bwMode="auto">
            <a:xfrm>
              <a:off x="2842508" y="2401142"/>
              <a:ext cx="89522" cy="93567"/>
            </a:xfrm>
            <a:prstGeom prst="triangle">
              <a:avLst/>
            </a:prstGeom>
            <a:grpFill/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9" name="Isosceles Triangle 138">
              <a:extLst>
                <a:ext uri="{FF2B5EF4-FFF2-40B4-BE49-F238E27FC236}">
                  <a16:creationId xmlns:a16="http://schemas.microsoft.com/office/drawing/2014/main" id="{482684BA-7E65-10C6-60FE-B895C476E3F5}"/>
                </a:ext>
              </a:extLst>
            </p:cNvPr>
            <p:cNvSpPr/>
            <p:nvPr/>
          </p:nvSpPr>
          <p:spPr bwMode="auto">
            <a:xfrm>
              <a:off x="2505958" y="2301130"/>
              <a:ext cx="89522" cy="93567"/>
            </a:xfrm>
            <a:prstGeom prst="triangle">
              <a:avLst/>
            </a:prstGeom>
            <a:grpFill/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0" name="Isosceles Triangle 139">
              <a:extLst>
                <a:ext uri="{FF2B5EF4-FFF2-40B4-BE49-F238E27FC236}">
                  <a16:creationId xmlns:a16="http://schemas.microsoft.com/office/drawing/2014/main" id="{2745C147-85B8-27B0-E69F-EDAE2FB5700E}"/>
                </a:ext>
              </a:extLst>
            </p:cNvPr>
            <p:cNvSpPr/>
            <p:nvPr/>
          </p:nvSpPr>
          <p:spPr bwMode="auto">
            <a:xfrm>
              <a:off x="2163058" y="2150317"/>
              <a:ext cx="89522" cy="93567"/>
            </a:xfrm>
            <a:prstGeom prst="triangle">
              <a:avLst/>
            </a:prstGeom>
            <a:grpFill/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1" name="Isosceles Triangle 140">
              <a:extLst>
                <a:ext uri="{FF2B5EF4-FFF2-40B4-BE49-F238E27FC236}">
                  <a16:creationId xmlns:a16="http://schemas.microsoft.com/office/drawing/2014/main" id="{79AC82D1-9411-0B7F-FAE4-1ACA4A04815F}"/>
                </a:ext>
              </a:extLst>
            </p:cNvPr>
            <p:cNvSpPr/>
            <p:nvPr/>
          </p:nvSpPr>
          <p:spPr bwMode="auto">
            <a:xfrm>
              <a:off x="1858258" y="1902667"/>
              <a:ext cx="89522" cy="93567"/>
            </a:xfrm>
            <a:prstGeom prst="triangle">
              <a:avLst/>
            </a:prstGeom>
            <a:grpFill/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cxnSp>
        <p:nvCxnSpPr>
          <p:cNvPr id="344" name="Straight Connector 343">
            <a:extLst>
              <a:ext uri="{FF2B5EF4-FFF2-40B4-BE49-F238E27FC236}">
                <a16:creationId xmlns:a16="http://schemas.microsoft.com/office/drawing/2014/main" id="{00B5FD02-BCF2-1EC6-40BB-670A73FF56FB}"/>
              </a:ext>
            </a:extLst>
          </p:cNvPr>
          <p:cNvCxnSpPr>
            <a:cxnSpLocks/>
          </p:cNvCxnSpPr>
          <p:nvPr/>
        </p:nvCxnSpPr>
        <p:spPr bwMode="auto">
          <a:xfrm>
            <a:off x="5950989" y="3645615"/>
            <a:ext cx="246062" cy="0"/>
          </a:xfrm>
          <a:prstGeom prst="line">
            <a:avLst/>
          </a:prstGeom>
          <a:noFill/>
          <a:ln w="28575" cap="flat" cmpd="sng" algn="ctr">
            <a:solidFill>
              <a:srgbClr val="94C7D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6" name="Straight Connector 345">
            <a:extLst>
              <a:ext uri="{FF2B5EF4-FFF2-40B4-BE49-F238E27FC236}">
                <a16:creationId xmlns:a16="http://schemas.microsoft.com/office/drawing/2014/main" id="{C81B7CF6-6064-3787-0DD3-4005A8B102DE}"/>
              </a:ext>
            </a:extLst>
          </p:cNvPr>
          <p:cNvCxnSpPr>
            <a:cxnSpLocks/>
          </p:cNvCxnSpPr>
          <p:nvPr/>
        </p:nvCxnSpPr>
        <p:spPr bwMode="auto">
          <a:xfrm>
            <a:off x="5950989" y="3928187"/>
            <a:ext cx="246062" cy="0"/>
          </a:xfrm>
          <a:prstGeom prst="line">
            <a:avLst/>
          </a:prstGeom>
          <a:noFill/>
          <a:ln w="28575" cap="flat" cmpd="sng" algn="ctr">
            <a:solidFill>
              <a:srgbClr val="BFDDE7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5" name="Straight Connector 344">
            <a:extLst>
              <a:ext uri="{FF2B5EF4-FFF2-40B4-BE49-F238E27FC236}">
                <a16:creationId xmlns:a16="http://schemas.microsoft.com/office/drawing/2014/main" id="{CF6F27A8-CF2B-B446-A21B-81E07DD15CA4}"/>
              </a:ext>
            </a:extLst>
          </p:cNvPr>
          <p:cNvCxnSpPr>
            <a:cxnSpLocks/>
          </p:cNvCxnSpPr>
          <p:nvPr/>
        </p:nvCxnSpPr>
        <p:spPr bwMode="auto">
          <a:xfrm>
            <a:off x="5950989" y="3790076"/>
            <a:ext cx="246062" cy="0"/>
          </a:xfrm>
          <a:prstGeom prst="line">
            <a:avLst/>
          </a:prstGeom>
          <a:noFill/>
          <a:ln w="28575" cap="flat" cmpd="sng" algn="ctr">
            <a:solidFill>
              <a:srgbClr val="45556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214" name="Group 213">
            <a:extLst>
              <a:ext uri="{FF2B5EF4-FFF2-40B4-BE49-F238E27FC236}">
                <a16:creationId xmlns:a16="http://schemas.microsoft.com/office/drawing/2014/main" id="{3F7DC56B-5713-EE3D-8BEE-BCAE91CAC54F}"/>
              </a:ext>
            </a:extLst>
          </p:cNvPr>
          <p:cNvGrpSpPr/>
          <p:nvPr/>
        </p:nvGrpSpPr>
        <p:grpSpPr>
          <a:xfrm>
            <a:off x="2321965" y="2789239"/>
            <a:ext cx="3163886" cy="930274"/>
            <a:chOff x="2979739" y="2570164"/>
            <a:chExt cx="3163886" cy="930274"/>
          </a:xfrm>
        </p:grpSpPr>
        <p:grpSp>
          <p:nvGrpSpPr>
            <p:cNvPr id="186" name="Group 185">
              <a:extLst>
                <a:ext uri="{FF2B5EF4-FFF2-40B4-BE49-F238E27FC236}">
                  <a16:creationId xmlns:a16="http://schemas.microsoft.com/office/drawing/2014/main" id="{7533CFA7-37DD-094A-C5E8-95CA084D2292}"/>
                </a:ext>
              </a:extLst>
            </p:cNvPr>
            <p:cNvGrpSpPr/>
            <p:nvPr/>
          </p:nvGrpSpPr>
          <p:grpSpPr>
            <a:xfrm>
              <a:off x="6053137" y="3295650"/>
              <a:ext cx="90488" cy="204788"/>
              <a:chOff x="4821237" y="2085975"/>
              <a:chExt cx="90488" cy="155575"/>
            </a:xfrm>
          </p:grpSpPr>
          <p:cxnSp>
            <p:nvCxnSpPr>
              <p:cNvPr id="187" name="Straight Connector 186">
                <a:extLst>
                  <a:ext uri="{FF2B5EF4-FFF2-40B4-BE49-F238E27FC236}">
                    <a16:creationId xmlns:a16="http://schemas.microsoft.com/office/drawing/2014/main" id="{E257A806-9D8F-8F98-3A93-3E2063C21EC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21237" y="2085975"/>
                <a:ext cx="9048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88" name="Straight Connector 187">
                <a:extLst>
                  <a:ext uri="{FF2B5EF4-FFF2-40B4-BE49-F238E27FC236}">
                    <a16:creationId xmlns:a16="http://schemas.microsoft.com/office/drawing/2014/main" id="{6C9550A7-C0AF-C784-8C16-F53F9A088E5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21237" y="2241550"/>
                <a:ext cx="9048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89" name="Straight Connector 188">
                <a:extLst>
                  <a:ext uri="{FF2B5EF4-FFF2-40B4-BE49-F238E27FC236}">
                    <a16:creationId xmlns:a16="http://schemas.microsoft.com/office/drawing/2014/main" id="{C35C7767-B22D-6094-B32B-4224816E389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65687" y="2085977"/>
                <a:ext cx="0" cy="1532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90" name="Group 189">
              <a:extLst>
                <a:ext uri="{FF2B5EF4-FFF2-40B4-BE49-F238E27FC236}">
                  <a16:creationId xmlns:a16="http://schemas.microsoft.com/office/drawing/2014/main" id="{B525C35B-BABE-7D77-74B5-A16029831089}"/>
                </a:ext>
              </a:extLst>
            </p:cNvPr>
            <p:cNvGrpSpPr/>
            <p:nvPr/>
          </p:nvGrpSpPr>
          <p:grpSpPr>
            <a:xfrm>
              <a:off x="5030789" y="3181350"/>
              <a:ext cx="90488" cy="187325"/>
              <a:chOff x="4821237" y="2085975"/>
              <a:chExt cx="90488" cy="155575"/>
            </a:xfrm>
          </p:grpSpPr>
          <p:cxnSp>
            <p:nvCxnSpPr>
              <p:cNvPr id="191" name="Straight Connector 190">
                <a:extLst>
                  <a:ext uri="{FF2B5EF4-FFF2-40B4-BE49-F238E27FC236}">
                    <a16:creationId xmlns:a16="http://schemas.microsoft.com/office/drawing/2014/main" id="{FE725F28-B198-601F-9BB7-76548555046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21237" y="2085975"/>
                <a:ext cx="9048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92" name="Straight Connector 191">
                <a:extLst>
                  <a:ext uri="{FF2B5EF4-FFF2-40B4-BE49-F238E27FC236}">
                    <a16:creationId xmlns:a16="http://schemas.microsoft.com/office/drawing/2014/main" id="{6B1A6BF5-6F9D-CF1A-FEFD-AE43903B8E3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21237" y="2241550"/>
                <a:ext cx="9048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93" name="Straight Connector 192">
                <a:extLst>
                  <a:ext uri="{FF2B5EF4-FFF2-40B4-BE49-F238E27FC236}">
                    <a16:creationId xmlns:a16="http://schemas.microsoft.com/office/drawing/2014/main" id="{7ED81F25-ED2D-0328-29F7-3D488EB1899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65687" y="2085977"/>
                <a:ext cx="0" cy="1532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94" name="Group 193">
              <a:extLst>
                <a:ext uri="{FF2B5EF4-FFF2-40B4-BE49-F238E27FC236}">
                  <a16:creationId xmlns:a16="http://schemas.microsoft.com/office/drawing/2014/main" id="{05776ACE-F6F5-7FE5-EA19-C27091A956BB}"/>
                </a:ext>
              </a:extLst>
            </p:cNvPr>
            <p:cNvGrpSpPr/>
            <p:nvPr/>
          </p:nvGrpSpPr>
          <p:grpSpPr>
            <a:xfrm>
              <a:off x="4002089" y="2965451"/>
              <a:ext cx="90488" cy="165100"/>
              <a:chOff x="4821237" y="2085975"/>
              <a:chExt cx="90488" cy="155575"/>
            </a:xfrm>
          </p:grpSpPr>
          <p:cxnSp>
            <p:nvCxnSpPr>
              <p:cNvPr id="195" name="Straight Connector 194">
                <a:extLst>
                  <a:ext uri="{FF2B5EF4-FFF2-40B4-BE49-F238E27FC236}">
                    <a16:creationId xmlns:a16="http://schemas.microsoft.com/office/drawing/2014/main" id="{7411536D-7F60-9E55-549B-6AB6A23740C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21237" y="2085975"/>
                <a:ext cx="9048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96" name="Straight Connector 195">
                <a:extLst>
                  <a:ext uri="{FF2B5EF4-FFF2-40B4-BE49-F238E27FC236}">
                    <a16:creationId xmlns:a16="http://schemas.microsoft.com/office/drawing/2014/main" id="{B461019F-DB61-0E4C-D737-B2A29DC28E1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21237" y="2241550"/>
                <a:ext cx="9048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97" name="Straight Connector 196">
                <a:extLst>
                  <a:ext uri="{FF2B5EF4-FFF2-40B4-BE49-F238E27FC236}">
                    <a16:creationId xmlns:a16="http://schemas.microsoft.com/office/drawing/2014/main" id="{E0ACD79E-CF04-83BB-37CA-34B1E583618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65687" y="2085977"/>
                <a:ext cx="0" cy="1532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98" name="Group 197">
              <a:extLst>
                <a:ext uri="{FF2B5EF4-FFF2-40B4-BE49-F238E27FC236}">
                  <a16:creationId xmlns:a16="http://schemas.microsoft.com/office/drawing/2014/main" id="{E6B75B88-217D-8570-B80E-D373E3F0722A}"/>
                </a:ext>
              </a:extLst>
            </p:cNvPr>
            <p:cNvGrpSpPr/>
            <p:nvPr/>
          </p:nvGrpSpPr>
          <p:grpSpPr>
            <a:xfrm>
              <a:off x="3665539" y="2854326"/>
              <a:ext cx="90488" cy="117474"/>
              <a:chOff x="4821237" y="2085975"/>
              <a:chExt cx="90488" cy="155575"/>
            </a:xfrm>
          </p:grpSpPr>
          <p:cxnSp>
            <p:nvCxnSpPr>
              <p:cNvPr id="199" name="Straight Connector 198">
                <a:extLst>
                  <a:ext uri="{FF2B5EF4-FFF2-40B4-BE49-F238E27FC236}">
                    <a16:creationId xmlns:a16="http://schemas.microsoft.com/office/drawing/2014/main" id="{F1E8EC07-1C82-B859-A765-DA3A0DE41C3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21237" y="2085975"/>
                <a:ext cx="9048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00" name="Straight Connector 199">
                <a:extLst>
                  <a:ext uri="{FF2B5EF4-FFF2-40B4-BE49-F238E27FC236}">
                    <a16:creationId xmlns:a16="http://schemas.microsoft.com/office/drawing/2014/main" id="{5B1B0957-5BCB-0297-6D3C-51F9521EA11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21237" y="2241550"/>
                <a:ext cx="9048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01" name="Straight Connector 200">
                <a:extLst>
                  <a:ext uri="{FF2B5EF4-FFF2-40B4-BE49-F238E27FC236}">
                    <a16:creationId xmlns:a16="http://schemas.microsoft.com/office/drawing/2014/main" id="{D63EF0B4-C87C-B392-4962-15D6C3AA151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65687" y="2085977"/>
                <a:ext cx="0" cy="1532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02" name="Group 201">
              <a:extLst>
                <a:ext uri="{FF2B5EF4-FFF2-40B4-BE49-F238E27FC236}">
                  <a16:creationId xmlns:a16="http://schemas.microsoft.com/office/drawing/2014/main" id="{EB1B959D-6637-0B3C-ECB5-BC24C8000598}"/>
                </a:ext>
              </a:extLst>
            </p:cNvPr>
            <p:cNvGrpSpPr/>
            <p:nvPr/>
          </p:nvGrpSpPr>
          <p:grpSpPr>
            <a:xfrm>
              <a:off x="3321051" y="2733675"/>
              <a:ext cx="90488" cy="133349"/>
              <a:chOff x="4821237" y="2085975"/>
              <a:chExt cx="90488" cy="155575"/>
            </a:xfrm>
          </p:grpSpPr>
          <p:cxnSp>
            <p:nvCxnSpPr>
              <p:cNvPr id="203" name="Straight Connector 202">
                <a:extLst>
                  <a:ext uri="{FF2B5EF4-FFF2-40B4-BE49-F238E27FC236}">
                    <a16:creationId xmlns:a16="http://schemas.microsoft.com/office/drawing/2014/main" id="{30DBCBA1-8C7E-4FAC-089A-63828EACCCA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21237" y="2085975"/>
                <a:ext cx="9048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04" name="Straight Connector 203">
                <a:extLst>
                  <a:ext uri="{FF2B5EF4-FFF2-40B4-BE49-F238E27FC236}">
                    <a16:creationId xmlns:a16="http://schemas.microsoft.com/office/drawing/2014/main" id="{D9B8F9C9-48E6-AE28-283E-F8D9223DC75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21237" y="2241550"/>
                <a:ext cx="9048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05" name="Straight Connector 204">
                <a:extLst>
                  <a:ext uri="{FF2B5EF4-FFF2-40B4-BE49-F238E27FC236}">
                    <a16:creationId xmlns:a16="http://schemas.microsoft.com/office/drawing/2014/main" id="{60838D6C-D055-1E99-E88B-902C8072F24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65687" y="2085977"/>
                <a:ext cx="0" cy="1532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06" name="Group 205">
              <a:extLst>
                <a:ext uri="{FF2B5EF4-FFF2-40B4-BE49-F238E27FC236}">
                  <a16:creationId xmlns:a16="http://schemas.microsoft.com/office/drawing/2014/main" id="{C815F906-1514-ACD5-9B65-FD88DDA47DFC}"/>
                </a:ext>
              </a:extLst>
            </p:cNvPr>
            <p:cNvGrpSpPr/>
            <p:nvPr/>
          </p:nvGrpSpPr>
          <p:grpSpPr>
            <a:xfrm>
              <a:off x="2979739" y="2570164"/>
              <a:ext cx="90488" cy="112712"/>
              <a:chOff x="4821237" y="2085975"/>
              <a:chExt cx="90488" cy="155575"/>
            </a:xfrm>
          </p:grpSpPr>
          <p:cxnSp>
            <p:nvCxnSpPr>
              <p:cNvPr id="207" name="Straight Connector 206">
                <a:extLst>
                  <a:ext uri="{FF2B5EF4-FFF2-40B4-BE49-F238E27FC236}">
                    <a16:creationId xmlns:a16="http://schemas.microsoft.com/office/drawing/2014/main" id="{1E75278A-B46C-90B0-2B5B-7ECBDC184FE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21237" y="2085975"/>
                <a:ext cx="9048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08" name="Straight Connector 207">
                <a:extLst>
                  <a:ext uri="{FF2B5EF4-FFF2-40B4-BE49-F238E27FC236}">
                    <a16:creationId xmlns:a16="http://schemas.microsoft.com/office/drawing/2014/main" id="{0CA6965F-CA91-D717-380D-62B1B046E3D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21237" y="2241550"/>
                <a:ext cx="9048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09" name="Straight Connector 208">
                <a:extLst>
                  <a:ext uri="{FF2B5EF4-FFF2-40B4-BE49-F238E27FC236}">
                    <a16:creationId xmlns:a16="http://schemas.microsoft.com/office/drawing/2014/main" id="{8BAB8D50-C7C1-675E-C2F1-A4541A08659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65687" y="2085977"/>
                <a:ext cx="0" cy="1532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cxnSp>
        <p:nvCxnSpPr>
          <p:cNvPr id="343" name="Straight Connector 342">
            <a:extLst>
              <a:ext uri="{FF2B5EF4-FFF2-40B4-BE49-F238E27FC236}">
                <a16:creationId xmlns:a16="http://schemas.microsoft.com/office/drawing/2014/main" id="{D015E1B6-BE17-AF26-812E-7358E9731936}"/>
              </a:ext>
            </a:extLst>
          </p:cNvPr>
          <p:cNvCxnSpPr>
            <a:cxnSpLocks/>
          </p:cNvCxnSpPr>
          <p:nvPr/>
        </p:nvCxnSpPr>
        <p:spPr bwMode="auto">
          <a:xfrm>
            <a:off x="5950989" y="3453869"/>
            <a:ext cx="246062" cy="0"/>
          </a:xfrm>
          <a:prstGeom prst="line">
            <a:avLst/>
          </a:prstGeom>
          <a:noFill/>
          <a:ln w="28575" cap="flat" cmpd="sng" algn="ctr">
            <a:solidFill>
              <a:srgbClr val="AFBCC5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4214238C-CAE5-93F8-F75A-F790A069D60B}"/>
              </a:ext>
            </a:extLst>
          </p:cNvPr>
          <p:cNvGrpSpPr/>
          <p:nvPr/>
        </p:nvGrpSpPr>
        <p:grpSpPr>
          <a:xfrm>
            <a:off x="1302455" y="2134442"/>
            <a:ext cx="4176965" cy="1527922"/>
            <a:chOff x="1960229" y="1915367"/>
            <a:chExt cx="4176965" cy="1527922"/>
          </a:xfrm>
        </p:grpSpPr>
        <p:sp>
          <p:nvSpPr>
            <p:cNvPr id="176" name="Isosceles Triangle 175">
              <a:extLst>
                <a:ext uri="{FF2B5EF4-FFF2-40B4-BE49-F238E27FC236}">
                  <a16:creationId xmlns:a16="http://schemas.microsoft.com/office/drawing/2014/main" id="{2F42D1EB-5453-35B6-7797-A0BDA21A31A0}"/>
                </a:ext>
              </a:extLst>
            </p:cNvPr>
            <p:cNvSpPr/>
            <p:nvPr/>
          </p:nvSpPr>
          <p:spPr bwMode="auto">
            <a:xfrm>
              <a:off x="6055980" y="3358405"/>
              <a:ext cx="81214" cy="84884"/>
            </a:xfrm>
            <a:prstGeom prst="triangle">
              <a:avLst/>
            </a:prstGeom>
            <a:solidFill>
              <a:schemeClr val="tx1"/>
            </a:solidFill>
            <a:ln w="28575">
              <a:solidFill>
                <a:srgbClr val="AFBCC5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7" name="Isosceles Triangle 176">
              <a:extLst>
                <a:ext uri="{FF2B5EF4-FFF2-40B4-BE49-F238E27FC236}">
                  <a16:creationId xmlns:a16="http://schemas.microsoft.com/office/drawing/2014/main" id="{9E25BB65-8E7C-BFEC-3C04-05BD7C44B601}"/>
                </a:ext>
              </a:extLst>
            </p:cNvPr>
            <p:cNvSpPr/>
            <p:nvPr/>
          </p:nvSpPr>
          <p:spPr bwMode="auto">
            <a:xfrm>
              <a:off x="5033630" y="3236167"/>
              <a:ext cx="81214" cy="84884"/>
            </a:xfrm>
            <a:prstGeom prst="triangle">
              <a:avLst/>
            </a:prstGeom>
            <a:solidFill>
              <a:schemeClr val="tx1"/>
            </a:solidFill>
            <a:ln w="28575">
              <a:solidFill>
                <a:srgbClr val="AFBCC5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8" name="Isosceles Triangle 177">
              <a:extLst>
                <a:ext uri="{FF2B5EF4-FFF2-40B4-BE49-F238E27FC236}">
                  <a16:creationId xmlns:a16="http://schemas.microsoft.com/office/drawing/2014/main" id="{38DD88F6-A4D0-C122-8821-48C9396C9A1C}"/>
                </a:ext>
              </a:extLst>
            </p:cNvPr>
            <p:cNvSpPr/>
            <p:nvPr/>
          </p:nvSpPr>
          <p:spPr bwMode="auto">
            <a:xfrm>
              <a:off x="4006517" y="3007567"/>
              <a:ext cx="81214" cy="84884"/>
            </a:xfrm>
            <a:prstGeom prst="triangle">
              <a:avLst/>
            </a:prstGeom>
            <a:solidFill>
              <a:schemeClr val="tx1"/>
            </a:solidFill>
            <a:ln w="28575">
              <a:solidFill>
                <a:srgbClr val="AFBCC5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9" name="Isosceles Triangle 178">
              <a:extLst>
                <a:ext uri="{FF2B5EF4-FFF2-40B4-BE49-F238E27FC236}">
                  <a16:creationId xmlns:a16="http://schemas.microsoft.com/office/drawing/2014/main" id="{C1FF4FDC-9C9D-ADEE-F46F-4A0B0DA1AA00}"/>
                </a:ext>
              </a:extLst>
            </p:cNvPr>
            <p:cNvSpPr/>
            <p:nvPr/>
          </p:nvSpPr>
          <p:spPr bwMode="auto">
            <a:xfrm>
              <a:off x="3671554" y="2882155"/>
              <a:ext cx="81214" cy="84884"/>
            </a:xfrm>
            <a:prstGeom prst="triangle">
              <a:avLst/>
            </a:prstGeom>
            <a:solidFill>
              <a:schemeClr val="tx1"/>
            </a:solidFill>
            <a:ln w="28575">
              <a:solidFill>
                <a:srgbClr val="AFBCC5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0" name="Isosceles Triangle 179">
              <a:extLst>
                <a:ext uri="{FF2B5EF4-FFF2-40B4-BE49-F238E27FC236}">
                  <a16:creationId xmlns:a16="http://schemas.microsoft.com/office/drawing/2014/main" id="{D713659D-CF94-5E67-BD80-699AA9A9104C}"/>
                </a:ext>
              </a:extLst>
            </p:cNvPr>
            <p:cNvSpPr/>
            <p:nvPr/>
          </p:nvSpPr>
          <p:spPr bwMode="auto">
            <a:xfrm>
              <a:off x="3325479" y="2761505"/>
              <a:ext cx="81214" cy="84884"/>
            </a:xfrm>
            <a:prstGeom prst="triangle">
              <a:avLst/>
            </a:prstGeom>
            <a:solidFill>
              <a:schemeClr val="tx1"/>
            </a:solidFill>
            <a:ln w="28575">
              <a:solidFill>
                <a:srgbClr val="AFBCC5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1" name="Isosceles Triangle 180">
              <a:extLst>
                <a:ext uri="{FF2B5EF4-FFF2-40B4-BE49-F238E27FC236}">
                  <a16:creationId xmlns:a16="http://schemas.microsoft.com/office/drawing/2014/main" id="{DB1429CB-06E4-D997-EA72-37FD368A776C}"/>
                </a:ext>
              </a:extLst>
            </p:cNvPr>
            <p:cNvSpPr/>
            <p:nvPr/>
          </p:nvSpPr>
          <p:spPr bwMode="auto">
            <a:xfrm>
              <a:off x="2984166" y="2591642"/>
              <a:ext cx="81214" cy="84884"/>
            </a:xfrm>
            <a:prstGeom prst="triangle">
              <a:avLst/>
            </a:prstGeom>
            <a:solidFill>
              <a:schemeClr val="tx1"/>
            </a:solidFill>
            <a:ln w="28575">
              <a:solidFill>
                <a:srgbClr val="AFBCC5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2" name="Isosceles Triangle 181">
              <a:extLst>
                <a:ext uri="{FF2B5EF4-FFF2-40B4-BE49-F238E27FC236}">
                  <a16:creationId xmlns:a16="http://schemas.microsoft.com/office/drawing/2014/main" id="{E0CC6969-2789-7AD9-5E84-EFFDE9E0F88E}"/>
                </a:ext>
              </a:extLst>
            </p:cNvPr>
            <p:cNvSpPr/>
            <p:nvPr/>
          </p:nvSpPr>
          <p:spPr bwMode="auto">
            <a:xfrm>
              <a:off x="2646029" y="2405904"/>
              <a:ext cx="81214" cy="84884"/>
            </a:xfrm>
            <a:prstGeom prst="triangle">
              <a:avLst/>
            </a:prstGeom>
            <a:solidFill>
              <a:schemeClr val="tx1"/>
            </a:solidFill>
            <a:ln w="28575">
              <a:solidFill>
                <a:srgbClr val="AFBCC5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3" name="Isosceles Triangle 182">
              <a:extLst>
                <a:ext uri="{FF2B5EF4-FFF2-40B4-BE49-F238E27FC236}">
                  <a16:creationId xmlns:a16="http://schemas.microsoft.com/office/drawing/2014/main" id="{8BC48785-F935-9255-45AD-75208E6F191B}"/>
                </a:ext>
              </a:extLst>
            </p:cNvPr>
            <p:cNvSpPr/>
            <p:nvPr/>
          </p:nvSpPr>
          <p:spPr bwMode="auto">
            <a:xfrm>
              <a:off x="2301542" y="2188417"/>
              <a:ext cx="81214" cy="84884"/>
            </a:xfrm>
            <a:prstGeom prst="triangle">
              <a:avLst/>
            </a:prstGeom>
            <a:solidFill>
              <a:schemeClr val="tx1"/>
            </a:solidFill>
            <a:ln w="28575">
              <a:solidFill>
                <a:srgbClr val="AFBCC5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4" name="Isosceles Triangle 183">
              <a:extLst>
                <a:ext uri="{FF2B5EF4-FFF2-40B4-BE49-F238E27FC236}">
                  <a16:creationId xmlns:a16="http://schemas.microsoft.com/office/drawing/2014/main" id="{72AAEA45-D140-29C2-1245-A10FA64162C9}"/>
                </a:ext>
              </a:extLst>
            </p:cNvPr>
            <p:cNvSpPr/>
            <p:nvPr/>
          </p:nvSpPr>
          <p:spPr bwMode="auto">
            <a:xfrm>
              <a:off x="1960229" y="1915367"/>
              <a:ext cx="81214" cy="84884"/>
            </a:xfrm>
            <a:prstGeom prst="triangle">
              <a:avLst/>
            </a:prstGeom>
            <a:solidFill>
              <a:schemeClr val="tx1"/>
            </a:solidFill>
            <a:ln w="28575">
              <a:solidFill>
                <a:srgbClr val="AFBCC5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253" name="Group 252">
            <a:extLst>
              <a:ext uri="{FF2B5EF4-FFF2-40B4-BE49-F238E27FC236}">
                <a16:creationId xmlns:a16="http://schemas.microsoft.com/office/drawing/2014/main" id="{36DA3D65-8139-1A0E-111A-0122C98822E9}"/>
              </a:ext>
            </a:extLst>
          </p:cNvPr>
          <p:cNvGrpSpPr/>
          <p:nvPr/>
        </p:nvGrpSpPr>
        <p:grpSpPr>
          <a:xfrm>
            <a:off x="2221949" y="2871788"/>
            <a:ext cx="3157539" cy="982662"/>
            <a:chOff x="2879723" y="2652713"/>
            <a:chExt cx="3157539" cy="982662"/>
          </a:xfrm>
        </p:grpSpPr>
        <p:grpSp>
          <p:nvGrpSpPr>
            <p:cNvPr id="225" name="Group 224">
              <a:extLst>
                <a:ext uri="{FF2B5EF4-FFF2-40B4-BE49-F238E27FC236}">
                  <a16:creationId xmlns:a16="http://schemas.microsoft.com/office/drawing/2014/main" id="{7529E3BB-295D-A46A-30E8-CC3F3F2265D7}"/>
                </a:ext>
              </a:extLst>
            </p:cNvPr>
            <p:cNvGrpSpPr/>
            <p:nvPr/>
          </p:nvGrpSpPr>
          <p:grpSpPr>
            <a:xfrm>
              <a:off x="5946774" y="3328987"/>
              <a:ext cx="90488" cy="306388"/>
              <a:chOff x="4821237" y="2085975"/>
              <a:chExt cx="90488" cy="155575"/>
            </a:xfrm>
          </p:grpSpPr>
          <p:cxnSp>
            <p:nvCxnSpPr>
              <p:cNvPr id="226" name="Straight Connector 225">
                <a:extLst>
                  <a:ext uri="{FF2B5EF4-FFF2-40B4-BE49-F238E27FC236}">
                    <a16:creationId xmlns:a16="http://schemas.microsoft.com/office/drawing/2014/main" id="{9D2F02BF-F1B6-6CBD-1AB9-2FDEAB61156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21237" y="2085975"/>
                <a:ext cx="9048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7" name="Straight Connector 226">
                <a:extLst>
                  <a:ext uri="{FF2B5EF4-FFF2-40B4-BE49-F238E27FC236}">
                    <a16:creationId xmlns:a16="http://schemas.microsoft.com/office/drawing/2014/main" id="{DC19B743-13E5-3727-BE6F-F37C9A56C68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21237" y="2241550"/>
                <a:ext cx="9048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8" name="Straight Connector 227">
                <a:extLst>
                  <a:ext uri="{FF2B5EF4-FFF2-40B4-BE49-F238E27FC236}">
                    <a16:creationId xmlns:a16="http://schemas.microsoft.com/office/drawing/2014/main" id="{6DA4646B-BCA4-E923-65E2-68A3B1887DE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65687" y="2085977"/>
                <a:ext cx="0" cy="1532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29" name="Group 228">
              <a:extLst>
                <a:ext uri="{FF2B5EF4-FFF2-40B4-BE49-F238E27FC236}">
                  <a16:creationId xmlns:a16="http://schemas.microsoft.com/office/drawing/2014/main" id="{35910B2D-A417-C13B-588F-688B855ED651}"/>
                </a:ext>
              </a:extLst>
            </p:cNvPr>
            <p:cNvGrpSpPr/>
            <p:nvPr/>
          </p:nvGrpSpPr>
          <p:grpSpPr>
            <a:xfrm>
              <a:off x="4922836" y="3163887"/>
              <a:ext cx="90488" cy="233363"/>
              <a:chOff x="4821237" y="2085975"/>
              <a:chExt cx="90488" cy="155575"/>
            </a:xfrm>
          </p:grpSpPr>
          <p:cxnSp>
            <p:nvCxnSpPr>
              <p:cNvPr id="230" name="Straight Connector 229">
                <a:extLst>
                  <a:ext uri="{FF2B5EF4-FFF2-40B4-BE49-F238E27FC236}">
                    <a16:creationId xmlns:a16="http://schemas.microsoft.com/office/drawing/2014/main" id="{D159A673-76D9-DAB2-59D2-DD129C7ED2A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21237" y="2085975"/>
                <a:ext cx="9048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1" name="Straight Connector 230">
                <a:extLst>
                  <a:ext uri="{FF2B5EF4-FFF2-40B4-BE49-F238E27FC236}">
                    <a16:creationId xmlns:a16="http://schemas.microsoft.com/office/drawing/2014/main" id="{8A33AE24-E662-447D-A2A0-D4953897687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21237" y="2241550"/>
                <a:ext cx="9048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2" name="Straight Connector 231">
                <a:extLst>
                  <a:ext uri="{FF2B5EF4-FFF2-40B4-BE49-F238E27FC236}">
                    <a16:creationId xmlns:a16="http://schemas.microsoft.com/office/drawing/2014/main" id="{B766E728-F251-0A03-E950-62203771A45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65687" y="2085977"/>
                <a:ext cx="0" cy="1532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33" name="Group 232">
              <a:extLst>
                <a:ext uri="{FF2B5EF4-FFF2-40B4-BE49-F238E27FC236}">
                  <a16:creationId xmlns:a16="http://schemas.microsoft.com/office/drawing/2014/main" id="{F3698288-D19D-2C8D-4903-2E2C5F6DBFE7}"/>
                </a:ext>
              </a:extLst>
            </p:cNvPr>
            <p:cNvGrpSpPr/>
            <p:nvPr/>
          </p:nvGrpSpPr>
          <p:grpSpPr>
            <a:xfrm>
              <a:off x="3902074" y="2963863"/>
              <a:ext cx="90488" cy="179388"/>
              <a:chOff x="4821237" y="2085975"/>
              <a:chExt cx="90488" cy="155575"/>
            </a:xfrm>
          </p:grpSpPr>
          <p:cxnSp>
            <p:nvCxnSpPr>
              <p:cNvPr id="234" name="Straight Connector 233">
                <a:extLst>
                  <a:ext uri="{FF2B5EF4-FFF2-40B4-BE49-F238E27FC236}">
                    <a16:creationId xmlns:a16="http://schemas.microsoft.com/office/drawing/2014/main" id="{FA4F3F8D-831E-70D3-0391-AA75A5FCFAD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21237" y="2085975"/>
                <a:ext cx="9048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5" name="Straight Connector 234">
                <a:extLst>
                  <a:ext uri="{FF2B5EF4-FFF2-40B4-BE49-F238E27FC236}">
                    <a16:creationId xmlns:a16="http://schemas.microsoft.com/office/drawing/2014/main" id="{4340D4DE-0121-D229-87B3-461427B676F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21237" y="2241550"/>
                <a:ext cx="9048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6" name="Straight Connector 235">
                <a:extLst>
                  <a:ext uri="{FF2B5EF4-FFF2-40B4-BE49-F238E27FC236}">
                    <a16:creationId xmlns:a16="http://schemas.microsoft.com/office/drawing/2014/main" id="{0D02D5D1-D83B-926D-3E09-769A74E8C7A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65687" y="2085977"/>
                <a:ext cx="0" cy="1532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37" name="Group 236">
              <a:extLst>
                <a:ext uri="{FF2B5EF4-FFF2-40B4-BE49-F238E27FC236}">
                  <a16:creationId xmlns:a16="http://schemas.microsoft.com/office/drawing/2014/main" id="{72F50ADD-E2FB-CDF9-7836-00594391A465}"/>
                </a:ext>
              </a:extLst>
            </p:cNvPr>
            <p:cNvGrpSpPr/>
            <p:nvPr/>
          </p:nvGrpSpPr>
          <p:grpSpPr>
            <a:xfrm>
              <a:off x="3557586" y="2882900"/>
              <a:ext cx="90488" cy="157163"/>
              <a:chOff x="4821237" y="2085975"/>
              <a:chExt cx="90488" cy="155575"/>
            </a:xfrm>
          </p:grpSpPr>
          <p:cxnSp>
            <p:nvCxnSpPr>
              <p:cNvPr id="238" name="Straight Connector 237">
                <a:extLst>
                  <a:ext uri="{FF2B5EF4-FFF2-40B4-BE49-F238E27FC236}">
                    <a16:creationId xmlns:a16="http://schemas.microsoft.com/office/drawing/2014/main" id="{CBA1FE17-192F-103C-303E-460058D3D20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21237" y="2085975"/>
                <a:ext cx="9048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9" name="Straight Connector 238">
                <a:extLst>
                  <a:ext uri="{FF2B5EF4-FFF2-40B4-BE49-F238E27FC236}">
                    <a16:creationId xmlns:a16="http://schemas.microsoft.com/office/drawing/2014/main" id="{B5A2A93E-5D14-D796-15BC-4D5935CE915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21237" y="2241550"/>
                <a:ext cx="9048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0" name="Straight Connector 239">
                <a:extLst>
                  <a:ext uri="{FF2B5EF4-FFF2-40B4-BE49-F238E27FC236}">
                    <a16:creationId xmlns:a16="http://schemas.microsoft.com/office/drawing/2014/main" id="{A9B510E3-258E-E71E-1311-5EE1B6A7C32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65687" y="2085977"/>
                <a:ext cx="0" cy="1532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41" name="Group 240">
              <a:extLst>
                <a:ext uri="{FF2B5EF4-FFF2-40B4-BE49-F238E27FC236}">
                  <a16:creationId xmlns:a16="http://schemas.microsoft.com/office/drawing/2014/main" id="{654595CF-F3C7-9598-E07E-8439B6363803}"/>
                </a:ext>
              </a:extLst>
            </p:cNvPr>
            <p:cNvGrpSpPr/>
            <p:nvPr/>
          </p:nvGrpSpPr>
          <p:grpSpPr>
            <a:xfrm>
              <a:off x="3219448" y="2790825"/>
              <a:ext cx="90488" cy="138113"/>
              <a:chOff x="4821237" y="2085975"/>
              <a:chExt cx="90488" cy="155575"/>
            </a:xfrm>
          </p:grpSpPr>
          <p:cxnSp>
            <p:nvCxnSpPr>
              <p:cNvPr id="242" name="Straight Connector 241">
                <a:extLst>
                  <a:ext uri="{FF2B5EF4-FFF2-40B4-BE49-F238E27FC236}">
                    <a16:creationId xmlns:a16="http://schemas.microsoft.com/office/drawing/2014/main" id="{140D0378-D87E-0608-9482-FF322A6DA24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21237" y="2085975"/>
                <a:ext cx="9048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3" name="Straight Connector 242">
                <a:extLst>
                  <a:ext uri="{FF2B5EF4-FFF2-40B4-BE49-F238E27FC236}">
                    <a16:creationId xmlns:a16="http://schemas.microsoft.com/office/drawing/2014/main" id="{3B5EF485-E6A5-3F5B-4B86-731AC9A0993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21237" y="2241550"/>
                <a:ext cx="9048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4" name="Straight Connector 243">
                <a:extLst>
                  <a:ext uri="{FF2B5EF4-FFF2-40B4-BE49-F238E27FC236}">
                    <a16:creationId xmlns:a16="http://schemas.microsoft.com/office/drawing/2014/main" id="{E8AA64E0-AB24-66AA-A2D3-DB991511DC0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65687" y="2085977"/>
                <a:ext cx="0" cy="1532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45" name="Group 244">
              <a:extLst>
                <a:ext uri="{FF2B5EF4-FFF2-40B4-BE49-F238E27FC236}">
                  <a16:creationId xmlns:a16="http://schemas.microsoft.com/office/drawing/2014/main" id="{A3035534-E009-1210-C7A0-9352672C8045}"/>
                </a:ext>
              </a:extLst>
            </p:cNvPr>
            <p:cNvGrpSpPr/>
            <p:nvPr/>
          </p:nvGrpSpPr>
          <p:grpSpPr>
            <a:xfrm>
              <a:off x="2879723" y="2652713"/>
              <a:ext cx="90488" cy="138113"/>
              <a:chOff x="4821237" y="2085975"/>
              <a:chExt cx="90488" cy="155575"/>
            </a:xfrm>
          </p:grpSpPr>
          <p:cxnSp>
            <p:nvCxnSpPr>
              <p:cNvPr id="246" name="Straight Connector 245">
                <a:extLst>
                  <a:ext uri="{FF2B5EF4-FFF2-40B4-BE49-F238E27FC236}">
                    <a16:creationId xmlns:a16="http://schemas.microsoft.com/office/drawing/2014/main" id="{FA519AFE-ABB7-B0BF-A11F-8F3E38A8AA9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21237" y="2085975"/>
                <a:ext cx="9048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7" name="Straight Connector 246">
                <a:extLst>
                  <a:ext uri="{FF2B5EF4-FFF2-40B4-BE49-F238E27FC236}">
                    <a16:creationId xmlns:a16="http://schemas.microsoft.com/office/drawing/2014/main" id="{A399709E-D167-E092-19BF-34226243DE1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21237" y="2241550"/>
                <a:ext cx="9048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8" name="Straight Connector 247">
                <a:extLst>
                  <a:ext uri="{FF2B5EF4-FFF2-40B4-BE49-F238E27FC236}">
                    <a16:creationId xmlns:a16="http://schemas.microsoft.com/office/drawing/2014/main" id="{61D7CE5B-FB4B-9E70-6EEA-E583440E066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65687" y="2085977"/>
                <a:ext cx="0" cy="1532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grpSp>
        <p:nvGrpSpPr>
          <p:cNvPr id="288" name="Group 287">
            <a:extLst>
              <a:ext uri="{FF2B5EF4-FFF2-40B4-BE49-F238E27FC236}">
                <a16:creationId xmlns:a16="http://schemas.microsoft.com/office/drawing/2014/main" id="{3E6B2C55-7341-69BE-910E-3D77AD88ABBE}"/>
              </a:ext>
            </a:extLst>
          </p:cNvPr>
          <p:cNvGrpSpPr/>
          <p:nvPr/>
        </p:nvGrpSpPr>
        <p:grpSpPr>
          <a:xfrm>
            <a:off x="2287044" y="2940050"/>
            <a:ext cx="3167057" cy="1085850"/>
            <a:chOff x="2944818" y="2720975"/>
            <a:chExt cx="3167057" cy="1085850"/>
          </a:xfrm>
        </p:grpSpPr>
        <p:grpSp>
          <p:nvGrpSpPr>
            <p:cNvPr id="264" name="Group 263">
              <a:extLst>
                <a:ext uri="{FF2B5EF4-FFF2-40B4-BE49-F238E27FC236}">
                  <a16:creationId xmlns:a16="http://schemas.microsoft.com/office/drawing/2014/main" id="{A88983C5-A4E6-D553-F940-750BBF24519E}"/>
                </a:ext>
              </a:extLst>
            </p:cNvPr>
            <p:cNvGrpSpPr/>
            <p:nvPr/>
          </p:nvGrpSpPr>
          <p:grpSpPr>
            <a:xfrm>
              <a:off x="6021387" y="3498850"/>
              <a:ext cx="90488" cy="307975"/>
              <a:chOff x="4821237" y="2085975"/>
              <a:chExt cx="90488" cy="155575"/>
            </a:xfrm>
          </p:grpSpPr>
          <p:cxnSp>
            <p:nvCxnSpPr>
              <p:cNvPr id="265" name="Straight Connector 264">
                <a:extLst>
                  <a:ext uri="{FF2B5EF4-FFF2-40B4-BE49-F238E27FC236}">
                    <a16:creationId xmlns:a16="http://schemas.microsoft.com/office/drawing/2014/main" id="{0F5516E8-E2F3-F779-E033-A1687A2B4F8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21237" y="2085975"/>
                <a:ext cx="9048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66" name="Straight Connector 265">
                <a:extLst>
                  <a:ext uri="{FF2B5EF4-FFF2-40B4-BE49-F238E27FC236}">
                    <a16:creationId xmlns:a16="http://schemas.microsoft.com/office/drawing/2014/main" id="{40468484-8207-D92E-68B0-E29A2B152A0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21237" y="2241550"/>
                <a:ext cx="9048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67" name="Straight Connector 266">
                <a:extLst>
                  <a:ext uri="{FF2B5EF4-FFF2-40B4-BE49-F238E27FC236}">
                    <a16:creationId xmlns:a16="http://schemas.microsoft.com/office/drawing/2014/main" id="{1C84F2ED-C226-1B1E-D53E-40578DA091F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65687" y="2085977"/>
                <a:ext cx="0" cy="1532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68" name="Group 267">
              <a:extLst>
                <a:ext uri="{FF2B5EF4-FFF2-40B4-BE49-F238E27FC236}">
                  <a16:creationId xmlns:a16="http://schemas.microsoft.com/office/drawing/2014/main" id="{07344B8F-279F-B15A-1CE4-186AA1C8E98B}"/>
                </a:ext>
              </a:extLst>
            </p:cNvPr>
            <p:cNvGrpSpPr/>
            <p:nvPr/>
          </p:nvGrpSpPr>
          <p:grpSpPr>
            <a:xfrm>
              <a:off x="4995864" y="3335338"/>
              <a:ext cx="90488" cy="309562"/>
              <a:chOff x="4821237" y="2085975"/>
              <a:chExt cx="90488" cy="155575"/>
            </a:xfrm>
          </p:grpSpPr>
          <p:cxnSp>
            <p:nvCxnSpPr>
              <p:cNvPr id="269" name="Straight Connector 268">
                <a:extLst>
                  <a:ext uri="{FF2B5EF4-FFF2-40B4-BE49-F238E27FC236}">
                    <a16:creationId xmlns:a16="http://schemas.microsoft.com/office/drawing/2014/main" id="{B27916E8-4B5C-E841-6AE8-A46D95493E2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21237" y="2085975"/>
                <a:ext cx="9048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70" name="Straight Connector 269">
                <a:extLst>
                  <a:ext uri="{FF2B5EF4-FFF2-40B4-BE49-F238E27FC236}">
                    <a16:creationId xmlns:a16="http://schemas.microsoft.com/office/drawing/2014/main" id="{2B1075C0-243C-0607-A74D-992399FB4B4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21237" y="2241550"/>
                <a:ext cx="9048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71" name="Straight Connector 270">
                <a:extLst>
                  <a:ext uri="{FF2B5EF4-FFF2-40B4-BE49-F238E27FC236}">
                    <a16:creationId xmlns:a16="http://schemas.microsoft.com/office/drawing/2014/main" id="{FE328D3B-263A-9B39-DDD0-4D34B188F26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65687" y="2085977"/>
                <a:ext cx="0" cy="1532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72" name="Group 271">
              <a:extLst>
                <a:ext uri="{FF2B5EF4-FFF2-40B4-BE49-F238E27FC236}">
                  <a16:creationId xmlns:a16="http://schemas.microsoft.com/office/drawing/2014/main" id="{7DA1BD89-D9E8-804A-F973-AC7230D1AC74}"/>
                </a:ext>
              </a:extLst>
            </p:cNvPr>
            <p:cNvGrpSpPr/>
            <p:nvPr/>
          </p:nvGrpSpPr>
          <p:grpSpPr>
            <a:xfrm>
              <a:off x="3968754" y="3063876"/>
              <a:ext cx="90488" cy="228599"/>
              <a:chOff x="4821237" y="2085975"/>
              <a:chExt cx="90488" cy="155575"/>
            </a:xfrm>
          </p:grpSpPr>
          <p:cxnSp>
            <p:nvCxnSpPr>
              <p:cNvPr id="273" name="Straight Connector 272">
                <a:extLst>
                  <a:ext uri="{FF2B5EF4-FFF2-40B4-BE49-F238E27FC236}">
                    <a16:creationId xmlns:a16="http://schemas.microsoft.com/office/drawing/2014/main" id="{CD49C677-EDE4-B3BA-027A-274C8CA7605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21237" y="2085975"/>
                <a:ext cx="9048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74" name="Straight Connector 273">
                <a:extLst>
                  <a:ext uri="{FF2B5EF4-FFF2-40B4-BE49-F238E27FC236}">
                    <a16:creationId xmlns:a16="http://schemas.microsoft.com/office/drawing/2014/main" id="{F0BCBAE9-4D9D-8910-64C8-4E4D0F66E11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21237" y="2241550"/>
                <a:ext cx="9048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75" name="Straight Connector 274">
                <a:extLst>
                  <a:ext uri="{FF2B5EF4-FFF2-40B4-BE49-F238E27FC236}">
                    <a16:creationId xmlns:a16="http://schemas.microsoft.com/office/drawing/2014/main" id="{E4508DED-645B-333C-6AEA-A8451B7659C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65687" y="2085977"/>
                <a:ext cx="0" cy="1532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76" name="Group 275">
              <a:extLst>
                <a:ext uri="{FF2B5EF4-FFF2-40B4-BE49-F238E27FC236}">
                  <a16:creationId xmlns:a16="http://schemas.microsoft.com/office/drawing/2014/main" id="{E70D79BF-490C-7FCA-0186-D031E1F5DE8F}"/>
                </a:ext>
              </a:extLst>
            </p:cNvPr>
            <p:cNvGrpSpPr/>
            <p:nvPr/>
          </p:nvGrpSpPr>
          <p:grpSpPr>
            <a:xfrm>
              <a:off x="3633793" y="2946400"/>
              <a:ext cx="90488" cy="196850"/>
              <a:chOff x="4821237" y="2085975"/>
              <a:chExt cx="90488" cy="155575"/>
            </a:xfrm>
          </p:grpSpPr>
          <p:cxnSp>
            <p:nvCxnSpPr>
              <p:cNvPr id="277" name="Straight Connector 276">
                <a:extLst>
                  <a:ext uri="{FF2B5EF4-FFF2-40B4-BE49-F238E27FC236}">
                    <a16:creationId xmlns:a16="http://schemas.microsoft.com/office/drawing/2014/main" id="{42C30434-4444-6CCE-178A-794DE76243B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21237" y="2085975"/>
                <a:ext cx="9048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78" name="Straight Connector 277">
                <a:extLst>
                  <a:ext uri="{FF2B5EF4-FFF2-40B4-BE49-F238E27FC236}">
                    <a16:creationId xmlns:a16="http://schemas.microsoft.com/office/drawing/2014/main" id="{520E137E-04C1-E613-88BC-2E99DDD6903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21237" y="2241550"/>
                <a:ext cx="9048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79" name="Straight Connector 278">
                <a:extLst>
                  <a:ext uri="{FF2B5EF4-FFF2-40B4-BE49-F238E27FC236}">
                    <a16:creationId xmlns:a16="http://schemas.microsoft.com/office/drawing/2014/main" id="{1BFC9865-4F11-CEE2-7FF4-5E71FC95B05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65687" y="2085977"/>
                <a:ext cx="0" cy="1532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80" name="Group 279">
              <a:extLst>
                <a:ext uri="{FF2B5EF4-FFF2-40B4-BE49-F238E27FC236}">
                  <a16:creationId xmlns:a16="http://schemas.microsoft.com/office/drawing/2014/main" id="{B7132EA6-95C4-0347-5687-ABB809EC0899}"/>
                </a:ext>
              </a:extLst>
            </p:cNvPr>
            <p:cNvGrpSpPr/>
            <p:nvPr/>
          </p:nvGrpSpPr>
          <p:grpSpPr>
            <a:xfrm>
              <a:off x="3290893" y="2846388"/>
              <a:ext cx="90488" cy="161924"/>
              <a:chOff x="4821237" y="2085975"/>
              <a:chExt cx="90488" cy="155575"/>
            </a:xfrm>
          </p:grpSpPr>
          <p:cxnSp>
            <p:nvCxnSpPr>
              <p:cNvPr id="281" name="Straight Connector 280">
                <a:extLst>
                  <a:ext uri="{FF2B5EF4-FFF2-40B4-BE49-F238E27FC236}">
                    <a16:creationId xmlns:a16="http://schemas.microsoft.com/office/drawing/2014/main" id="{8AE33A93-FA84-0CC8-6FCB-0D638714B3E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21237" y="2085975"/>
                <a:ext cx="9048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82" name="Straight Connector 281">
                <a:extLst>
                  <a:ext uri="{FF2B5EF4-FFF2-40B4-BE49-F238E27FC236}">
                    <a16:creationId xmlns:a16="http://schemas.microsoft.com/office/drawing/2014/main" id="{CCDFCEDB-06EC-FB79-2579-0B8D1C0215F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21237" y="2241550"/>
                <a:ext cx="9048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83" name="Straight Connector 282">
                <a:extLst>
                  <a:ext uri="{FF2B5EF4-FFF2-40B4-BE49-F238E27FC236}">
                    <a16:creationId xmlns:a16="http://schemas.microsoft.com/office/drawing/2014/main" id="{8CF2F412-409A-DCFD-CEE5-9BA6E673009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65687" y="2085977"/>
                <a:ext cx="0" cy="1532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84" name="Group 283">
              <a:extLst>
                <a:ext uri="{FF2B5EF4-FFF2-40B4-BE49-F238E27FC236}">
                  <a16:creationId xmlns:a16="http://schemas.microsoft.com/office/drawing/2014/main" id="{AEAB00E7-6F9B-58B2-6F15-281610E669B9}"/>
                </a:ext>
              </a:extLst>
            </p:cNvPr>
            <p:cNvGrpSpPr/>
            <p:nvPr/>
          </p:nvGrpSpPr>
          <p:grpSpPr>
            <a:xfrm>
              <a:off x="2944818" y="2720975"/>
              <a:ext cx="90488" cy="106362"/>
              <a:chOff x="4821237" y="2085975"/>
              <a:chExt cx="90488" cy="155575"/>
            </a:xfrm>
          </p:grpSpPr>
          <p:cxnSp>
            <p:nvCxnSpPr>
              <p:cNvPr id="285" name="Straight Connector 284">
                <a:extLst>
                  <a:ext uri="{FF2B5EF4-FFF2-40B4-BE49-F238E27FC236}">
                    <a16:creationId xmlns:a16="http://schemas.microsoft.com/office/drawing/2014/main" id="{608F8930-18B1-C4D7-D187-4C0C54AB55E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21237" y="2085975"/>
                <a:ext cx="9048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86" name="Straight Connector 285">
                <a:extLst>
                  <a:ext uri="{FF2B5EF4-FFF2-40B4-BE49-F238E27FC236}">
                    <a16:creationId xmlns:a16="http://schemas.microsoft.com/office/drawing/2014/main" id="{BEA4C62F-43F2-0329-4B87-C305C6061B8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21237" y="2241550"/>
                <a:ext cx="9048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87" name="Straight Connector 286">
                <a:extLst>
                  <a:ext uri="{FF2B5EF4-FFF2-40B4-BE49-F238E27FC236}">
                    <a16:creationId xmlns:a16="http://schemas.microsoft.com/office/drawing/2014/main" id="{7E68ED24-C832-C6B4-2E9E-894A1139106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65687" y="2085977"/>
                <a:ext cx="0" cy="15328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grpSp>
        <p:nvGrpSpPr>
          <p:cNvPr id="263" name="Group 262">
            <a:extLst>
              <a:ext uri="{FF2B5EF4-FFF2-40B4-BE49-F238E27FC236}">
                <a16:creationId xmlns:a16="http://schemas.microsoft.com/office/drawing/2014/main" id="{2D290AB3-7E23-F49B-8F72-04EE04CCA61A}"/>
              </a:ext>
            </a:extLst>
          </p:cNvPr>
          <p:cNvGrpSpPr/>
          <p:nvPr/>
        </p:nvGrpSpPr>
        <p:grpSpPr>
          <a:xfrm>
            <a:off x="1277389" y="2135188"/>
            <a:ext cx="4170363" cy="1778000"/>
            <a:chOff x="1935163" y="1916113"/>
            <a:chExt cx="4170363" cy="1778000"/>
          </a:xfrm>
        </p:grpSpPr>
        <p:sp>
          <p:nvSpPr>
            <p:cNvPr id="254" name="Rectangle 253">
              <a:extLst>
                <a:ext uri="{FF2B5EF4-FFF2-40B4-BE49-F238E27FC236}">
                  <a16:creationId xmlns:a16="http://schemas.microsoft.com/office/drawing/2014/main" id="{572DB4AF-D24F-D6DD-C57E-3F42146112C7}"/>
                </a:ext>
              </a:extLst>
            </p:cNvPr>
            <p:cNvSpPr/>
            <p:nvPr/>
          </p:nvSpPr>
          <p:spPr bwMode="auto">
            <a:xfrm>
              <a:off x="6024564" y="3613151"/>
              <a:ext cx="80962" cy="80962"/>
            </a:xfrm>
            <a:prstGeom prst="rect">
              <a:avLst/>
            </a:prstGeom>
            <a:solidFill>
              <a:schemeClr val="tx1"/>
            </a:solidFill>
            <a:ln w="28575">
              <a:solidFill>
                <a:srgbClr val="45556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55" name="Rectangle 254">
              <a:extLst>
                <a:ext uri="{FF2B5EF4-FFF2-40B4-BE49-F238E27FC236}">
                  <a16:creationId xmlns:a16="http://schemas.microsoft.com/office/drawing/2014/main" id="{40B9452E-292F-F040-45F0-13014314BA0E}"/>
                </a:ext>
              </a:extLst>
            </p:cNvPr>
            <p:cNvSpPr/>
            <p:nvPr/>
          </p:nvSpPr>
          <p:spPr bwMode="auto">
            <a:xfrm>
              <a:off x="5000626" y="3440114"/>
              <a:ext cx="80962" cy="80962"/>
            </a:xfrm>
            <a:prstGeom prst="rect">
              <a:avLst/>
            </a:prstGeom>
            <a:solidFill>
              <a:schemeClr val="tx1"/>
            </a:solidFill>
            <a:ln w="28575">
              <a:solidFill>
                <a:srgbClr val="45556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56" name="Rectangle 255">
              <a:extLst>
                <a:ext uri="{FF2B5EF4-FFF2-40B4-BE49-F238E27FC236}">
                  <a16:creationId xmlns:a16="http://schemas.microsoft.com/office/drawing/2014/main" id="{BE8B80D5-2C85-1BA3-6CC7-79F831A859F1}"/>
                </a:ext>
              </a:extLst>
            </p:cNvPr>
            <p:cNvSpPr/>
            <p:nvPr/>
          </p:nvSpPr>
          <p:spPr bwMode="auto">
            <a:xfrm>
              <a:off x="3975101" y="3136901"/>
              <a:ext cx="80962" cy="80962"/>
            </a:xfrm>
            <a:prstGeom prst="rect">
              <a:avLst/>
            </a:prstGeom>
            <a:solidFill>
              <a:schemeClr val="tx1"/>
            </a:solidFill>
            <a:ln w="28575">
              <a:solidFill>
                <a:srgbClr val="45556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57" name="Rectangle 256">
              <a:extLst>
                <a:ext uri="{FF2B5EF4-FFF2-40B4-BE49-F238E27FC236}">
                  <a16:creationId xmlns:a16="http://schemas.microsoft.com/office/drawing/2014/main" id="{87AE3FDE-F225-47A2-9F6E-97295998ADD3}"/>
                </a:ext>
              </a:extLst>
            </p:cNvPr>
            <p:cNvSpPr/>
            <p:nvPr/>
          </p:nvSpPr>
          <p:spPr bwMode="auto">
            <a:xfrm>
              <a:off x="3636964" y="3008313"/>
              <a:ext cx="80962" cy="80962"/>
            </a:xfrm>
            <a:prstGeom prst="rect">
              <a:avLst/>
            </a:prstGeom>
            <a:solidFill>
              <a:schemeClr val="tx1"/>
            </a:solidFill>
            <a:ln w="28575">
              <a:solidFill>
                <a:srgbClr val="45556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58" name="Rectangle 257">
              <a:extLst>
                <a:ext uri="{FF2B5EF4-FFF2-40B4-BE49-F238E27FC236}">
                  <a16:creationId xmlns:a16="http://schemas.microsoft.com/office/drawing/2014/main" id="{04D6576E-F8C9-E138-2363-30C98A29A478}"/>
                </a:ext>
              </a:extLst>
            </p:cNvPr>
            <p:cNvSpPr/>
            <p:nvPr/>
          </p:nvSpPr>
          <p:spPr bwMode="auto">
            <a:xfrm>
              <a:off x="3297239" y="2881313"/>
              <a:ext cx="80962" cy="80962"/>
            </a:xfrm>
            <a:prstGeom prst="rect">
              <a:avLst/>
            </a:prstGeom>
            <a:solidFill>
              <a:schemeClr val="tx1"/>
            </a:solidFill>
            <a:ln w="28575">
              <a:solidFill>
                <a:srgbClr val="45556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59" name="Rectangle 258">
              <a:extLst>
                <a:ext uri="{FF2B5EF4-FFF2-40B4-BE49-F238E27FC236}">
                  <a16:creationId xmlns:a16="http://schemas.microsoft.com/office/drawing/2014/main" id="{CBD00004-4913-759E-F94F-ED9FBB726350}"/>
                </a:ext>
              </a:extLst>
            </p:cNvPr>
            <p:cNvSpPr/>
            <p:nvPr/>
          </p:nvSpPr>
          <p:spPr bwMode="auto">
            <a:xfrm>
              <a:off x="2947989" y="2728913"/>
              <a:ext cx="80962" cy="80962"/>
            </a:xfrm>
            <a:prstGeom prst="rect">
              <a:avLst/>
            </a:prstGeom>
            <a:solidFill>
              <a:schemeClr val="tx1"/>
            </a:solidFill>
            <a:ln w="28575">
              <a:solidFill>
                <a:srgbClr val="45556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60" name="Rectangle 259">
              <a:extLst>
                <a:ext uri="{FF2B5EF4-FFF2-40B4-BE49-F238E27FC236}">
                  <a16:creationId xmlns:a16="http://schemas.microsoft.com/office/drawing/2014/main" id="{77D60691-D308-6092-84B8-EA44F7B0FFFD}"/>
                </a:ext>
              </a:extLst>
            </p:cNvPr>
            <p:cNvSpPr/>
            <p:nvPr/>
          </p:nvSpPr>
          <p:spPr bwMode="auto">
            <a:xfrm>
              <a:off x="2603501" y="2535238"/>
              <a:ext cx="80962" cy="80962"/>
            </a:xfrm>
            <a:prstGeom prst="rect">
              <a:avLst/>
            </a:prstGeom>
            <a:solidFill>
              <a:schemeClr val="tx1"/>
            </a:solidFill>
            <a:ln w="28575">
              <a:solidFill>
                <a:srgbClr val="45556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61" name="Rectangle 260">
              <a:extLst>
                <a:ext uri="{FF2B5EF4-FFF2-40B4-BE49-F238E27FC236}">
                  <a16:creationId xmlns:a16="http://schemas.microsoft.com/office/drawing/2014/main" id="{472FA85E-98B5-6A3E-C486-231A39C2E4C4}"/>
                </a:ext>
              </a:extLst>
            </p:cNvPr>
            <p:cNvSpPr/>
            <p:nvPr/>
          </p:nvSpPr>
          <p:spPr bwMode="auto">
            <a:xfrm>
              <a:off x="2270126" y="2317750"/>
              <a:ext cx="80962" cy="80962"/>
            </a:xfrm>
            <a:prstGeom prst="rect">
              <a:avLst/>
            </a:prstGeom>
            <a:solidFill>
              <a:schemeClr val="tx1"/>
            </a:solidFill>
            <a:ln w="28575">
              <a:solidFill>
                <a:srgbClr val="45556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62" name="Rectangle 261">
              <a:extLst>
                <a:ext uri="{FF2B5EF4-FFF2-40B4-BE49-F238E27FC236}">
                  <a16:creationId xmlns:a16="http://schemas.microsoft.com/office/drawing/2014/main" id="{55B3BE39-D97D-BA1C-C470-23E14ADF2BF6}"/>
                </a:ext>
              </a:extLst>
            </p:cNvPr>
            <p:cNvSpPr/>
            <p:nvPr/>
          </p:nvSpPr>
          <p:spPr bwMode="auto">
            <a:xfrm>
              <a:off x="1935163" y="1916113"/>
              <a:ext cx="80962" cy="80962"/>
            </a:xfrm>
            <a:prstGeom prst="rect">
              <a:avLst/>
            </a:prstGeom>
            <a:solidFill>
              <a:schemeClr val="tx1"/>
            </a:solidFill>
            <a:ln w="28575">
              <a:solidFill>
                <a:srgbClr val="45556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298" name="Group 297">
            <a:extLst>
              <a:ext uri="{FF2B5EF4-FFF2-40B4-BE49-F238E27FC236}">
                <a16:creationId xmlns:a16="http://schemas.microsoft.com/office/drawing/2014/main" id="{E5C47508-F409-92B5-210A-9D6E9C993A63}"/>
              </a:ext>
            </a:extLst>
          </p:cNvPr>
          <p:cNvGrpSpPr/>
          <p:nvPr/>
        </p:nvGrpSpPr>
        <p:grpSpPr>
          <a:xfrm>
            <a:off x="1239285" y="2132885"/>
            <a:ext cx="4170365" cy="1839913"/>
            <a:chOff x="1897059" y="1913810"/>
            <a:chExt cx="4170365" cy="1839913"/>
          </a:xfrm>
        </p:grpSpPr>
        <p:sp>
          <p:nvSpPr>
            <p:cNvPr id="289" name="Oval 288">
              <a:extLst>
                <a:ext uri="{FF2B5EF4-FFF2-40B4-BE49-F238E27FC236}">
                  <a16:creationId xmlns:a16="http://schemas.microsoft.com/office/drawing/2014/main" id="{9FC68B9A-CED9-97C8-9AA3-9A36EF6E7212}"/>
                </a:ext>
              </a:extLst>
            </p:cNvPr>
            <p:cNvSpPr/>
            <p:nvPr/>
          </p:nvSpPr>
          <p:spPr bwMode="auto">
            <a:xfrm>
              <a:off x="5991223" y="3677522"/>
              <a:ext cx="76201" cy="76201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rgbClr val="BFDDE7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90" name="Oval 289">
              <a:extLst>
                <a:ext uri="{FF2B5EF4-FFF2-40B4-BE49-F238E27FC236}">
                  <a16:creationId xmlns:a16="http://schemas.microsoft.com/office/drawing/2014/main" id="{065B5349-E246-0621-668B-08198EB89348}"/>
                </a:ext>
              </a:extLst>
            </p:cNvPr>
            <p:cNvSpPr/>
            <p:nvPr/>
          </p:nvSpPr>
          <p:spPr bwMode="auto">
            <a:xfrm>
              <a:off x="4962523" y="3487022"/>
              <a:ext cx="76201" cy="76201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rgbClr val="BFDDE7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91" name="Oval 290">
              <a:extLst>
                <a:ext uri="{FF2B5EF4-FFF2-40B4-BE49-F238E27FC236}">
                  <a16:creationId xmlns:a16="http://schemas.microsoft.com/office/drawing/2014/main" id="{AE3B5CE1-33F0-1B99-E525-670BCC81D422}"/>
                </a:ext>
              </a:extLst>
            </p:cNvPr>
            <p:cNvSpPr/>
            <p:nvPr/>
          </p:nvSpPr>
          <p:spPr bwMode="auto">
            <a:xfrm>
              <a:off x="3943348" y="3248897"/>
              <a:ext cx="76201" cy="76201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rgbClr val="BFDDE7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92" name="Oval 291">
              <a:extLst>
                <a:ext uri="{FF2B5EF4-FFF2-40B4-BE49-F238E27FC236}">
                  <a16:creationId xmlns:a16="http://schemas.microsoft.com/office/drawing/2014/main" id="{893A4716-9802-29DE-900F-1E33AFAD607B}"/>
                </a:ext>
              </a:extLst>
            </p:cNvPr>
            <p:cNvSpPr/>
            <p:nvPr/>
          </p:nvSpPr>
          <p:spPr bwMode="auto">
            <a:xfrm>
              <a:off x="3602035" y="3131422"/>
              <a:ext cx="76201" cy="76201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rgbClr val="BFDDE7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93" name="Oval 292">
              <a:extLst>
                <a:ext uri="{FF2B5EF4-FFF2-40B4-BE49-F238E27FC236}">
                  <a16:creationId xmlns:a16="http://schemas.microsoft.com/office/drawing/2014/main" id="{8FB541D3-0932-6A86-9FF8-962C23678EE0}"/>
                </a:ext>
              </a:extLst>
            </p:cNvPr>
            <p:cNvSpPr/>
            <p:nvPr/>
          </p:nvSpPr>
          <p:spPr bwMode="auto">
            <a:xfrm>
              <a:off x="3259135" y="2990135"/>
              <a:ext cx="76201" cy="76201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rgbClr val="BFDDE7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94" name="Oval 293">
              <a:extLst>
                <a:ext uri="{FF2B5EF4-FFF2-40B4-BE49-F238E27FC236}">
                  <a16:creationId xmlns:a16="http://schemas.microsoft.com/office/drawing/2014/main" id="{02EE5892-4B0E-E300-0A8A-2E913CCFCD3E}"/>
                </a:ext>
              </a:extLst>
            </p:cNvPr>
            <p:cNvSpPr/>
            <p:nvPr/>
          </p:nvSpPr>
          <p:spPr bwMode="auto">
            <a:xfrm>
              <a:off x="2924173" y="2842498"/>
              <a:ext cx="76201" cy="76201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rgbClr val="BFDDE7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95" name="Oval 294">
              <a:extLst>
                <a:ext uri="{FF2B5EF4-FFF2-40B4-BE49-F238E27FC236}">
                  <a16:creationId xmlns:a16="http://schemas.microsoft.com/office/drawing/2014/main" id="{984A4939-C69E-0827-8422-A8FCD322C999}"/>
                </a:ext>
              </a:extLst>
            </p:cNvPr>
            <p:cNvSpPr/>
            <p:nvPr/>
          </p:nvSpPr>
          <p:spPr bwMode="auto">
            <a:xfrm>
              <a:off x="2576510" y="2634535"/>
              <a:ext cx="76201" cy="76201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rgbClr val="BFDDE7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96" name="Oval 295">
              <a:extLst>
                <a:ext uri="{FF2B5EF4-FFF2-40B4-BE49-F238E27FC236}">
                  <a16:creationId xmlns:a16="http://schemas.microsoft.com/office/drawing/2014/main" id="{75F79603-F2C2-97BA-C89A-818FFAF07E84}"/>
                </a:ext>
              </a:extLst>
            </p:cNvPr>
            <p:cNvSpPr/>
            <p:nvPr/>
          </p:nvSpPr>
          <p:spPr bwMode="auto">
            <a:xfrm>
              <a:off x="2238372" y="2401173"/>
              <a:ext cx="76201" cy="76201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rgbClr val="BFDDE7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97" name="Oval 296">
              <a:extLst>
                <a:ext uri="{FF2B5EF4-FFF2-40B4-BE49-F238E27FC236}">
                  <a16:creationId xmlns:a16="http://schemas.microsoft.com/office/drawing/2014/main" id="{D53954EE-4B44-2B61-F76C-092BAB934E86}"/>
                </a:ext>
              </a:extLst>
            </p:cNvPr>
            <p:cNvSpPr/>
            <p:nvPr/>
          </p:nvSpPr>
          <p:spPr bwMode="auto">
            <a:xfrm>
              <a:off x="1897059" y="1913810"/>
              <a:ext cx="76201" cy="76201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rgbClr val="BFDDE7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A890496B-9FFD-CC6D-4FEC-81E178113516}"/>
              </a:ext>
            </a:extLst>
          </p:cNvPr>
          <p:cNvGrpSpPr/>
          <p:nvPr/>
        </p:nvGrpSpPr>
        <p:grpSpPr>
          <a:xfrm>
            <a:off x="1201188" y="2131858"/>
            <a:ext cx="4176869" cy="1611467"/>
            <a:chOff x="1858962" y="1912783"/>
            <a:chExt cx="4176869" cy="1611467"/>
          </a:xfrm>
          <a:solidFill>
            <a:srgbClr val="94C7D6"/>
          </a:solidFill>
        </p:grpSpPr>
        <p:sp>
          <p:nvSpPr>
            <p:cNvPr id="215" name="Rectangle 214">
              <a:extLst>
                <a:ext uri="{FF2B5EF4-FFF2-40B4-BE49-F238E27FC236}">
                  <a16:creationId xmlns:a16="http://schemas.microsoft.com/office/drawing/2014/main" id="{CF32E614-75F7-BEA2-EE7A-21230E4B34F6}"/>
                </a:ext>
              </a:extLst>
            </p:cNvPr>
            <p:cNvSpPr/>
            <p:nvPr/>
          </p:nvSpPr>
          <p:spPr bwMode="auto">
            <a:xfrm>
              <a:off x="5945188" y="3433607"/>
              <a:ext cx="90643" cy="90643"/>
            </a:xfrm>
            <a:prstGeom prst="rect">
              <a:avLst/>
            </a:prstGeom>
            <a:grpFill/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16" name="Rectangle 215">
              <a:extLst>
                <a:ext uri="{FF2B5EF4-FFF2-40B4-BE49-F238E27FC236}">
                  <a16:creationId xmlns:a16="http://schemas.microsoft.com/office/drawing/2014/main" id="{DE07B4F3-EE4C-DF18-768A-D65100A737AE}"/>
                </a:ext>
              </a:extLst>
            </p:cNvPr>
            <p:cNvSpPr/>
            <p:nvPr/>
          </p:nvSpPr>
          <p:spPr bwMode="auto">
            <a:xfrm>
              <a:off x="4918076" y="3235170"/>
              <a:ext cx="90643" cy="90643"/>
            </a:xfrm>
            <a:prstGeom prst="rect">
              <a:avLst/>
            </a:prstGeom>
            <a:grpFill/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17" name="Rectangle 216">
              <a:extLst>
                <a:ext uri="{FF2B5EF4-FFF2-40B4-BE49-F238E27FC236}">
                  <a16:creationId xmlns:a16="http://schemas.microsoft.com/office/drawing/2014/main" id="{0600174D-A2DE-2C52-9648-6BF0134DD66E}"/>
                </a:ext>
              </a:extLst>
            </p:cNvPr>
            <p:cNvSpPr/>
            <p:nvPr/>
          </p:nvSpPr>
          <p:spPr bwMode="auto">
            <a:xfrm>
              <a:off x="3897313" y="3006570"/>
              <a:ext cx="90643" cy="90643"/>
            </a:xfrm>
            <a:prstGeom prst="rect">
              <a:avLst/>
            </a:prstGeom>
            <a:grpFill/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18" name="Rectangle 217">
              <a:extLst>
                <a:ext uri="{FF2B5EF4-FFF2-40B4-BE49-F238E27FC236}">
                  <a16:creationId xmlns:a16="http://schemas.microsoft.com/office/drawing/2014/main" id="{1C488FF4-2156-9DF9-A733-44EF309C5CBC}"/>
                </a:ext>
              </a:extLst>
            </p:cNvPr>
            <p:cNvSpPr/>
            <p:nvPr/>
          </p:nvSpPr>
          <p:spPr bwMode="auto">
            <a:xfrm>
              <a:off x="3554413" y="2912908"/>
              <a:ext cx="90643" cy="90643"/>
            </a:xfrm>
            <a:prstGeom prst="rect">
              <a:avLst/>
            </a:prstGeom>
            <a:grpFill/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19" name="Rectangle 218">
              <a:extLst>
                <a:ext uri="{FF2B5EF4-FFF2-40B4-BE49-F238E27FC236}">
                  <a16:creationId xmlns:a16="http://schemas.microsoft.com/office/drawing/2014/main" id="{AE632013-4C3C-F7E0-539E-D85B91672128}"/>
                </a:ext>
              </a:extLst>
            </p:cNvPr>
            <p:cNvSpPr/>
            <p:nvPr/>
          </p:nvSpPr>
          <p:spPr bwMode="auto">
            <a:xfrm>
              <a:off x="3213100" y="2811308"/>
              <a:ext cx="90643" cy="90643"/>
            </a:xfrm>
            <a:prstGeom prst="rect">
              <a:avLst/>
            </a:prstGeom>
            <a:grpFill/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20" name="Rectangle 219">
              <a:extLst>
                <a:ext uri="{FF2B5EF4-FFF2-40B4-BE49-F238E27FC236}">
                  <a16:creationId xmlns:a16="http://schemas.microsoft.com/office/drawing/2014/main" id="{FED8D80E-83E0-1C2D-A49A-D63F157CDB31}"/>
                </a:ext>
              </a:extLst>
            </p:cNvPr>
            <p:cNvSpPr/>
            <p:nvPr/>
          </p:nvSpPr>
          <p:spPr bwMode="auto">
            <a:xfrm>
              <a:off x="2870200" y="2682721"/>
              <a:ext cx="90643" cy="90643"/>
            </a:xfrm>
            <a:prstGeom prst="rect">
              <a:avLst/>
            </a:prstGeom>
            <a:grpFill/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21" name="Rectangle 220">
              <a:extLst>
                <a:ext uri="{FF2B5EF4-FFF2-40B4-BE49-F238E27FC236}">
                  <a16:creationId xmlns:a16="http://schemas.microsoft.com/office/drawing/2014/main" id="{B272EBA0-0537-0A00-8BCD-DA56D998816E}"/>
                </a:ext>
              </a:extLst>
            </p:cNvPr>
            <p:cNvSpPr/>
            <p:nvPr/>
          </p:nvSpPr>
          <p:spPr bwMode="auto">
            <a:xfrm>
              <a:off x="2532063" y="2516033"/>
              <a:ext cx="90643" cy="90643"/>
            </a:xfrm>
            <a:prstGeom prst="rect">
              <a:avLst/>
            </a:prstGeom>
            <a:grpFill/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22" name="Rectangle 221">
              <a:extLst>
                <a:ext uri="{FF2B5EF4-FFF2-40B4-BE49-F238E27FC236}">
                  <a16:creationId xmlns:a16="http://schemas.microsoft.com/office/drawing/2014/main" id="{D5ECAFFB-F494-E160-1907-A74D08B7D7BB}"/>
                </a:ext>
              </a:extLst>
            </p:cNvPr>
            <p:cNvSpPr/>
            <p:nvPr/>
          </p:nvSpPr>
          <p:spPr bwMode="auto">
            <a:xfrm>
              <a:off x="2190750" y="2301720"/>
              <a:ext cx="90643" cy="90643"/>
            </a:xfrm>
            <a:prstGeom prst="rect">
              <a:avLst/>
            </a:prstGeom>
            <a:grpFill/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23" name="Rectangle 222">
              <a:extLst>
                <a:ext uri="{FF2B5EF4-FFF2-40B4-BE49-F238E27FC236}">
                  <a16:creationId xmlns:a16="http://schemas.microsoft.com/office/drawing/2014/main" id="{B94574B6-B47A-8E69-9271-2F73227051D3}"/>
                </a:ext>
              </a:extLst>
            </p:cNvPr>
            <p:cNvSpPr/>
            <p:nvPr/>
          </p:nvSpPr>
          <p:spPr bwMode="auto">
            <a:xfrm>
              <a:off x="1858962" y="1912783"/>
              <a:ext cx="90643" cy="90643"/>
            </a:xfrm>
            <a:prstGeom prst="rect">
              <a:avLst/>
            </a:prstGeom>
            <a:grpFill/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331" name="Oval 330">
            <a:extLst>
              <a:ext uri="{FF2B5EF4-FFF2-40B4-BE49-F238E27FC236}">
                <a16:creationId xmlns:a16="http://schemas.microsoft.com/office/drawing/2014/main" id="{D2ABF4C9-CF41-CC7E-5D70-A9AEE75C0783}"/>
              </a:ext>
            </a:extLst>
          </p:cNvPr>
          <p:cNvSpPr/>
          <p:nvPr/>
        </p:nvSpPr>
        <p:spPr bwMode="auto">
          <a:xfrm>
            <a:off x="6028639" y="2207418"/>
            <a:ext cx="87313" cy="87313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32" name="Oval 331">
            <a:extLst>
              <a:ext uri="{FF2B5EF4-FFF2-40B4-BE49-F238E27FC236}">
                <a16:creationId xmlns:a16="http://schemas.microsoft.com/office/drawing/2014/main" id="{C041D11F-8B07-45E2-1946-8B1E0F376447}"/>
              </a:ext>
            </a:extLst>
          </p:cNvPr>
          <p:cNvSpPr/>
          <p:nvPr/>
        </p:nvSpPr>
        <p:spPr bwMode="auto">
          <a:xfrm>
            <a:off x="6036712" y="3885485"/>
            <a:ext cx="76201" cy="76201"/>
          </a:xfrm>
          <a:prstGeom prst="ellipse">
            <a:avLst/>
          </a:prstGeom>
          <a:solidFill>
            <a:schemeClr val="tx1"/>
          </a:solidFill>
          <a:ln w="28575">
            <a:solidFill>
              <a:srgbClr val="BFDDE7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33" name="Rectangle 332">
            <a:extLst>
              <a:ext uri="{FF2B5EF4-FFF2-40B4-BE49-F238E27FC236}">
                <a16:creationId xmlns:a16="http://schemas.microsoft.com/office/drawing/2014/main" id="{39176BDF-6DA4-B7C0-E635-57247E31AD29}"/>
              </a:ext>
            </a:extLst>
          </p:cNvPr>
          <p:cNvSpPr/>
          <p:nvPr/>
        </p:nvSpPr>
        <p:spPr bwMode="auto">
          <a:xfrm>
            <a:off x="6035128" y="3744914"/>
            <a:ext cx="80962" cy="80962"/>
          </a:xfrm>
          <a:prstGeom prst="rect">
            <a:avLst/>
          </a:prstGeom>
          <a:solidFill>
            <a:schemeClr val="tx1"/>
          </a:solidFill>
          <a:ln w="28575">
            <a:solidFill>
              <a:srgbClr val="455560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34" name="Rectangle 333">
            <a:extLst>
              <a:ext uri="{FF2B5EF4-FFF2-40B4-BE49-F238E27FC236}">
                <a16:creationId xmlns:a16="http://schemas.microsoft.com/office/drawing/2014/main" id="{C0F2FD99-8079-CEAB-D94A-ADE82264D9D4}"/>
              </a:ext>
            </a:extLst>
          </p:cNvPr>
          <p:cNvSpPr/>
          <p:nvPr/>
        </p:nvSpPr>
        <p:spPr bwMode="auto">
          <a:xfrm>
            <a:off x="6030364" y="3600294"/>
            <a:ext cx="90643" cy="90643"/>
          </a:xfrm>
          <a:prstGeom prst="rect">
            <a:avLst/>
          </a:prstGeom>
          <a:solidFill>
            <a:srgbClr val="94C7D6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35" name="Isosceles Triangle 334">
            <a:extLst>
              <a:ext uri="{FF2B5EF4-FFF2-40B4-BE49-F238E27FC236}">
                <a16:creationId xmlns:a16="http://schemas.microsoft.com/office/drawing/2014/main" id="{A61F6A23-7AF1-48C4-D77C-0D2F3D2BFCFE}"/>
              </a:ext>
            </a:extLst>
          </p:cNvPr>
          <p:cNvSpPr/>
          <p:nvPr/>
        </p:nvSpPr>
        <p:spPr bwMode="auto">
          <a:xfrm>
            <a:off x="6034793" y="3400737"/>
            <a:ext cx="81214" cy="84884"/>
          </a:xfrm>
          <a:prstGeom prst="triangle">
            <a:avLst/>
          </a:prstGeom>
          <a:solidFill>
            <a:schemeClr val="tx1"/>
          </a:solidFill>
          <a:ln w="28575">
            <a:solidFill>
              <a:srgbClr val="AFBCC5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36" name="Isosceles Triangle 335">
            <a:extLst>
              <a:ext uri="{FF2B5EF4-FFF2-40B4-BE49-F238E27FC236}">
                <a16:creationId xmlns:a16="http://schemas.microsoft.com/office/drawing/2014/main" id="{DFD9EA3A-70D2-0C82-6BA2-74B8D3CFB6C4}"/>
              </a:ext>
            </a:extLst>
          </p:cNvPr>
          <p:cNvSpPr/>
          <p:nvPr/>
        </p:nvSpPr>
        <p:spPr bwMode="auto">
          <a:xfrm>
            <a:off x="6028072" y="3127132"/>
            <a:ext cx="89522" cy="93567"/>
          </a:xfrm>
          <a:prstGeom prst="triangle">
            <a:avLst/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37" name="Diamond 336">
            <a:extLst>
              <a:ext uri="{FF2B5EF4-FFF2-40B4-BE49-F238E27FC236}">
                <a16:creationId xmlns:a16="http://schemas.microsoft.com/office/drawing/2014/main" id="{951C94C0-C088-C3CE-125A-386AB8FA9C57}"/>
              </a:ext>
            </a:extLst>
          </p:cNvPr>
          <p:cNvSpPr/>
          <p:nvPr/>
        </p:nvSpPr>
        <p:spPr bwMode="auto">
          <a:xfrm>
            <a:off x="6030364" y="2875280"/>
            <a:ext cx="95250" cy="95250"/>
          </a:xfrm>
          <a:prstGeom prst="diamond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47" name="TextBox 346">
            <a:extLst>
              <a:ext uri="{FF2B5EF4-FFF2-40B4-BE49-F238E27FC236}">
                <a16:creationId xmlns:a16="http://schemas.microsoft.com/office/drawing/2014/main" id="{1856ECB6-DB24-59B1-EB9A-8E717CFEAE59}"/>
              </a:ext>
            </a:extLst>
          </p:cNvPr>
          <p:cNvSpPr txBox="1"/>
          <p:nvPr/>
        </p:nvSpPr>
        <p:spPr bwMode="auto">
          <a:xfrm>
            <a:off x="5530316" y="2118867"/>
            <a:ext cx="4575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-1.6</a:t>
            </a:r>
          </a:p>
        </p:txBody>
      </p:sp>
      <p:sp>
        <p:nvSpPr>
          <p:cNvPr id="348" name="TextBox 347">
            <a:extLst>
              <a:ext uri="{FF2B5EF4-FFF2-40B4-BE49-F238E27FC236}">
                <a16:creationId xmlns:a16="http://schemas.microsoft.com/office/drawing/2014/main" id="{59D23763-A553-C5F0-5466-2443EE67DEB2}"/>
              </a:ext>
            </a:extLst>
          </p:cNvPr>
          <p:cNvSpPr txBox="1"/>
          <p:nvPr/>
        </p:nvSpPr>
        <p:spPr bwMode="auto">
          <a:xfrm>
            <a:off x="5530316" y="2763899"/>
            <a:ext cx="4575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-9.7</a:t>
            </a:r>
          </a:p>
        </p:txBody>
      </p:sp>
      <p:sp>
        <p:nvSpPr>
          <p:cNvPr id="349" name="TextBox 348">
            <a:extLst>
              <a:ext uri="{FF2B5EF4-FFF2-40B4-BE49-F238E27FC236}">
                <a16:creationId xmlns:a16="http://schemas.microsoft.com/office/drawing/2014/main" id="{B1E977C0-686D-717F-3345-64E6834C1DED}"/>
              </a:ext>
            </a:extLst>
          </p:cNvPr>
          <p:cNvSpPr txBox="1"/>
          <p:nvPr/>
        </p:nvSpPr>
        <p:spPr bwMode="auto">
          <a:xfrm>
            <a:off x="5504790" y="3057675"/>
            <a:ext cx="5336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-12.5</a:t>
            </a:r>
          </a:p>
        </p:txBody>
      </p:sp>
      <p:sp>
        <p:nvSpPr>
          <p:cNvPr id="350" name="TextBox 349">
            <a:extLst>
              <a:ext uri="{FF2B5EF4-FFF2-40B4-BE49-F238E27FC236}">
                <a16:creationId xmlns:a16="http://schemas.microsoft.com/office/drawing/2014/main" id="{B1DCBFE0-C4B8-7CEA-D9BB-2058E4C32EFB}"/>
              </a:ext>
            </a:extLst>
          </p:cNvPr>
          <p:cNvSpPr txBox="1"/>
          <p:nvPr/>
        </p:nvSpPr>
        <p:spPr bwMode="auto">
          <a:xfrm>
            <a:off x="5504790" y="3308630"/>
            <a:ext cx="5336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-16.6</a:t>
            </a:r>
          </a:p>
        </p:txBody>
      </p:sp>
      <p:sp>
        <p:nvSpPr>
          <p:cNvPr id="351" name="TextBox 350">
            <a:extLst>
              <a:ext uri="{FF2B5EF4-FFF2-40B4-BE49-F238E27FC236}">
                <a16:creationId xmlns:a16="http://schemas.microsoft.com/office/drawing/2014/main" id="{6CC06CFD-A4A6-8E7E-2B92-74DDB2B74853}"/>
              </a:ext>
            </a:extLst>
          </p:cNvPr>
          <p:cNvSpPr txBox="1"/>
          <p:nvPr/>
        </p:nvSpPr>
        <p:spPr bwMode="auto">
          <a:xfrm>
            <a:off x="5504790" y="3502410"/>
            <a:ext cx="5336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-17.5</a:t>
            </a:r>
          </a:p>
        </p:txBody>
      </p:sp>
      <p:sp>
        <p:nvSpPr>
          <p:cNvPr id="352" name="TextBox 351">
            <a:extLst>
              <a:ext uri="{FF2B5EF4-FFF2-40B4-BE49-F238E27FC236}">
                <a16:creationId xmlns:a16="http://schemas.microsoft.com/office/drawing/2014/main" id="{EACC7F20-5FA4-903C-D2F8-616CF657B3BD}"/>
              </a:ext>
            </a:extLst>
          </p:cNvPr>
          <p:cNvSpPr txBox="1"/>
          <p:nvPr/>
        </p:nvSpPr>
        <p:spPr bwMode="auto">
          <a:xfrm>
            <a:off x="5504790" y="3655243"/>
            <a:ext cx="5336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-19.5</a:t>
            </a:r>
          </a:p>
        </p:txBody>
      </p:sp>
      <p:sp>
        <p:nvSpPr>
          <p:cNvPr id="353" name="TextBox 352">
            <a:extLst>
              <a:ext uri="{FF2B5EF4-FFF2-40B4-BE49-F238E27FC236}">
                <a16:creationId xmlns:a16="http://schemas.microsoft.com/office/drawing/2014/main" id="{DF8978BC-4CD1-854F-0153-06F69BABC8DB}"/>
              </a:ext>
            </a:extLst>
          </p:cNvPr>
          <p:cNvSpPr txBox="1"/>
          <p:nvPr/>
        </p:nvSpPr>
        <p:spPr bwMode="auto">
          <a:xfrm>
            <a:off x="5504790" y="3782047"/>
            <a:ext cx="5336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-20.2</a:t>
            </a:r>
          </a:p>
        </p:txBody>
      </p:sp>
      <p:sp>
        <p:nvSpPr>
          <p:cNvPr id="357" name="TextBox 356">
            <a:extLst>
              <a:ext uri="{FF2B5EF4-FFF2-40B4-BE49-F238E27FC236}">
                <a16:creationId xmlns:a16="http://schemas.microsoft.com/office/drawing/2014/main" id="{5A946C34-1DA7-2363-02A1-2C353F3FECF5}"/>
              </a:ext>
            </a:extLst>
          </p:cNvPr>
          <p:cNvSpPr txBox="1"/>
          <p:nvPr/>
        </p:nvSpPr>
        <p:spPr bwMode="auto">
          <a:xfrm>
            <a:off x="8686173" y="2231908"/>
            <a:ext cx="52126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1 mg</a:t>
            </a:r>
          </a:p>
        </p:txBody>
      </p:sp>
      <p:sp>
        <p:nvSpPr>
          <p:cNvPr id="358" name="TextBox 357">
            <a:extLst>
              <a:ext uri="{FF2B5EF4-FFF2-40B4-BE49-F238E27FC236}">
                <a16:creationId xmlns:a16="http://schemas.microsoft.com/office/drawing/2014/main" id="{AB8D24C8-ADB5-70B6-DF0E-25D904A662BC}"/>
              </a:ext>
            </a:extLst>
          </p:cNvPr>
          <p:cNvSpPr txBox="1"/>
          <p:nvPr/>
        </p:nvSpPr>
        <p:spPr bwMode="auto">
          <a:xfrm>
            <a:off x="9126042" y="2231908"/>
            <a:ext cx="54438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3 mg</a:t>
            </a:r>
          </a:p>
        </p:txBody>
      </p:sp>
      <p:sp>
        <p:nvSpPr>
          <p:cNvPr id="359" name="TextBox 358">
            <a:extLst>
              <a:ext uri="{FF2B5EF4-FFF2-40B4-BE49-F238E27FC236}">
                <a16:creationId xmlns:a16="http://schemas.microsoft.com/office/drawing/2014/main" id="{30DFD321-24A2-85BE-5CE8-A44ACA3F5EBD}"/>
              </a:ext>
            </a:extLst>
          </p:cNvPr>
          <p:cNvSpPr txBox="1"/>
          <p:nvPr/>
        </p:nvSpPr>
        <p:spPr bwMode="auto">
          <a:xfrm>
            <a:off x="9605989" y="2231907"/>
            <a:ext cx="4970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6 mg</a:t>
            </a:r>
          </a:p>
        </p:txBody>
      </p:sp>
      <p:sp>
        <p:nvSpPr>
          <p:cNvPr id="360" name="TextBox 359">
            <a:extLst>
              <a:ext uri="{FF2B5EF4-FFF2-40B4-BE49-F238E27FC236}">
                <a16:creationId xmlns:a16="http://schemas.microsoft.com/office/drawing/2014/main" id="{3CDF0001-C2D3-AC16-0026-22C3CAFB233E}"/>
              </a:ext>
            </a:extLst>
          </p:cNvPr>
          <p:cNvSpPr txBox="1"/>
          <p:nvPr/>
        </p:nvSpPr>
        <p:spPr bwMode="auto">
          <a:xfrm>
            <a:off x="10063833" y="2231907"/>
            <a:ext cx="4970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9 mg</a:t>
            </a:r>
          </a:p>
        </p:txBody>
      </p:sp>
      <p:grpSp>
        <p:nvGrpSpPr>
          <p:cNvPr id="369" name="Group 368">
            <a:extLst>
              <a:ext uri="{FF2B5EF4-FFF2-40B4-BE49-F238E27FC236}">
                <a16:creationId xmlns:a16="http://schemas.microsoft.com/office/drawing/2014/main" id="{4DA78B08-505D-5C60-1893-C3CECAFF0D11}"/>
              </a:ext>
            </a:extLst>
          </p:cNvPr>
          <p:cNvGrpSpPr/>
          <p:nvPr/>
        </p:nvGrpSpPr>
        <p:grpSpPr>
          <a:xfrm>
            <a:off x="8094339" y="2498947"/>
            <a:ext cx="80896" cy="1716032"/>
            <a:chOff x="8011417" y="2279872"/>
            <a:chExt cx="250050" cy="1716032"/>
          </a:xfrm>
        </p:grpSpPr>
        <p:cxnSp>
          <p:nvCxnSpPr>
            <p:cNvPr id="363" name="Straight Connector 362">
              <a:extLst>
                <a:ext uri="{FF2B5EF4-FFF2-40B4-BE49-F238E27FC236}">
                  <a16:creationId xmlns:a16="http://schemas.microsoft.com/office/drawing/2014/main" id="{33995E3E-C49D-DE87-52ED-9C26C5BEEE71}"/>
                </a:ext>
              </a:extLst>
            </p:cNvPr>
            <p:cNvCxnSpPr/>
            <p:nvPr/>
          </p:nvCxnSpPr>
          <p:spPr bwMode="auto">
            <a:xfrm>
              <a:off x="8011417" y="2279872"/>
              <a:ext cx="25005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4" name="Straight Connector 363">
              <a:extLst>
                <a:ext uri="{FF2B5EF4-FFF2-40B4-BE49-F238E27FC236}">
                  <a16:creationId xmlns:a16="http://schemas.microsoft.com/office/drawing/2014/main" id="{C8D83E59-4293-D596-CC03-F47D1D076B9F}"/>
                </a:ext>
              </a:extLst>
            </p:cNvPr>
            <p:cNvCxnSpPr/>
            <p:nvPr/>
          </p:nvCxnSpPr>
          <p:spPr bwMode="auto">
            <a:xfrm>
              <a:off x="8011417" y="2623078"/>
              <a:ext cx="25005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5" name="Straight Connector 364">
              <a:extLst>
                <a:ext uri="{FF2B5EF4-FFF2-40B4-BE49-F238E27FC236}">
                  <a16:creationId xmlns:a16="http://schemas.microsoft.com/office/drawing/2014/main" id="{F6356CDD-FCCE-F48C-E5B1-C33C80F750EE}"/>
                </a:ext>
              </a:extLst>
            </p:cNvPr>
            <p:cNvCxnSpPr/>
            <p:nvPr/>
          </p:nvCxnSpPr>
          <p:spPr bwMode="auto">
            <a:xfrm>
              <a:off x="8011417" y="2966284"/>
              <a:ext cx="25005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6" name="Straight Connector 365">
              <a:extLst>
                <a:ext uri="{FF2B5EF4-FFF2-40B4-BE49-F238E27FC236}">
                  <a16:creationId xmlns:a16="http://schemas.microsoft.com/office/drawing/2014/main" id="{11393B08-E4BE-1E9E-B668-08EFB9459CBA}"/>
                </a:ext>
              </a:extLst>
            </p:cNvPr>
            <p:cNvCxnSpPr/>
            <p:nvPr/>
          </p:nvCxnSpPr>
          <p:spPr bwMode="auto">
            <a:xfrm>
              <a:off x="8011417" y="3309490"/>
              <a:ext cx="25005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7" name="Straight Connector 366">
              <a:extLst>
                <a:ext uri="{FF2B5EF4-FFF2-40B4-BE49-F238E27FC236}">
                  <a16:creationId xmlns:a16="http://schemas.microsoft.com/office/drawing/2014/main" id="{E1E0A426-52BC-0D04-7E77-F7175A5D5514}"/>
                </a:ext>
              </a:extLst>
            </p:cNvPr>
            <p:cNvCxnSpPr/>
            <p:nvPr/>
          </p:nvCxnSpPr>
          <p:spPr bwMode="auto">
            <a:xfrm>
              <a:off x="8011417" y="3652696"/>
              <a:ext cx="25005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8" name="Straight Connector 367">
              <a:extLst>
                <a:ext uri="{FF2B5EF4-FFF2-40B4-BE49-F238E27FC236}">
                  <a16:creationId xmlns:a16="http://schemas.microsoft.com/office/drawing/2014/main" id="{790E9343-8DED-673D-2344-802687ACBE5F}"/>
                </a:ext>
              </a:extLst>
            </p:cNvPr>
            <p:cNvCxnSpPr/>
            <p:nvPr/>
          </p:nvCxnSpPr>
          <p:spPr bwMode="auto">
            <a:xfrm>
              <a:off x="8011417" y="3995904"/>
              <a:ext cx="25005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70" name="TextBox 369">
            <a:extLst>
              <a:ext uri="{FF2B5EF4-FFF2-40B4-BE49-F238E27FC236}">
                <a16:creationId xmlns:a16="http://schemas.microsoft.com/office/drawing/2014/main" id="{521950DD-0592-8BD8-E6B4-CFA0865523EF}"/>
              </a:ext>
            </a:extLst>
          </p:cNvPr>
          <p:cNvSpPr txBox="1"/>
          <p:nvPr/>
        </p:nvSpPr>
        <p:spPr bwMode="auto">
          <a:xfrm>
            <a:off x="7848136" y="2329668"/>
            <a:ext cx="28886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371" name="TextBox 370">
            <a:extLst>
              <a:ext uri="{FF2B5EF4-FFF2-40B4-BE49-F238E27FC236}">
                <a16:creationId xmlns:a16="http://schemas.microsoft.com/office/drawing/2014/main" id="{AB5D0A6F-D4F7-161B-7234-8D3D2FC59AC0}"/>
              </a:ext>
            </a:extLst>
          </p:cNvPr>
          <p:cNvSpPr txBox="1"/>
          <p:nvPr/>
        </p:nvSpPr>
        <p:spPr bwMode="auto">
          <a:xfrm>
            <a:off x="7785620" y="2668222"/>
            <a:ext cx="35137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-5</a:t>
            </a:r>
          </a:p>
        </p:txBody>
      </p:sp>
      <p:sp>
        <p:nvSpPr>
          <p:cNvPr id="372" name="TextBox 371">
            <a:extLst>
              <a:ext uri="{FF2B5EF4-FFF2-40B4-BE49-F238E27FC236}">
                <a16:creationId xmlns:a16="http://schemas.microsoft.com/office/drawing/2014/main" id="{7B290588-E09E-C3CB-74CD-3A831B15E6B4}"/>
              </a:ext>
            </a:extLst>
          </p:cNvPr>
          <p:cNvSpPr txBox="1"/>
          <p:nvPr/>
        </p:nvSpPr>
        <p:spPr bwMode="auto">
          <a:xfrm>
            <a:off x="7681424" y="3008223"/>
            <a:ext cx="45557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-10</a:t>
            </a:r>
          </a:p>
        </p:txBody>
      </p:sp>
      <p:sp>
        <p:nvSpPr>
          <p:cNvPr id="373" name="TextBox 372">
            <a:extLst>
              <a:ext uri="{FF2B5EF4-FFF2-40B4-BE49-F238E27FC236}">
                <a16:creationId xmlns:a16="http://schemas.microsoft.com/office/drawing/2014/main" id="{AEE4076B-665A-B069-30FD-AE72BF68FD4B}"/>
              </a:ext>
            </a:extLst>
          </p:cNvPr>
          <p:cNvSpPr txBox="1"/>
          <p:nvPr/>
        </p:nvSpPr>
        <p:spPr bwMode="auto">
          <a:xfrm>
            <a:off x="7681424" y="3356620"/>
            <a:ext cx="45557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-15</a:t>
            </a:r>
          </a:p>
        </p:txBody>
      </p:sp>
      <p:sp>
        <p:nvSpPr>
          <p:cNvPr id="374" name="TextBox 373">
            <a:extLst>
              <a:ext uri="{FF2B5EF4-FFF2-40B4-BE49-F238E27FC236}">
                <a16:creationId xmlns:a16="http://schemas.microsoft.com/office/drawing/2014/main" id="{EBFCABB8-0B27-DFAE-4100-9B5D88999ED1}"/>
              </a:ext>
            </a:extLst>
          </p:cNvPr>
          <p:cNvSpPr txBox="1"/>
          <p:nvPr/>
        </p:nvSpPr>
        <p:spPr bwMode="auto">
          <a:xfrm>
            <a:off x="7681424" y="3703882"/>
            <a:ext cx="45557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-20</a:t>
            </a:r>
          </a:p>
        </p:txBody>
      </p:sp>
      <p:sp>
        <p:nvSpPr>
          <p:cNvPr id="375" name="TextBox 374">
            <a:extLst>
              <a:ext uri="{FF2B5EF4-FFF2-40B4-BE49-F238E27FC236}">
                <a16:creationId xmlns:a16="http://schemas.microsoft.com/office/drawing/2014/main" id="{0CE7D68C-C9A6-ABEA-F0C3-2D814DB48F46}"/>
              </a:ext>
            </a:extLst>
          </p:cNvPr>
          <p:cNvSpPr txBox="1"/>
          <p:nvPr/>
        </p:nvSpPr>
        <p:spPr bwMode="auto">
          <a:xfrm>
            <a:off x="7681424" y="4045906"/>
            <a:ext cx="45557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-25</a:t>
            </a:r>
          </a:p>
        </p:txBody>
      </p:sp>
      <p:grpSp>
        <p:nvGrpSpPr>
          <p:cNvPr id="381" name="Group 380">
            <a:extLst>
              <a:ext uri="{FF2B5EF4-FFF2-40B4-BE49-F238E27FC236}">
                <a16:creationId xmlns:a16="http://schemas.microsoft.com/office/drawing/2014/main" id="{F1A2FF4B-B7A6-2C39-A97E-D34C94028D9A}"/>
              </a:ext>
            </a:extLst>
          </p:cNvPr>
          <p:cNvGrpSpPr/>
          <p:nvPr/>
        </p:nvGrpSpPr>
        <p:grpSpPr>
          <a:xfrm>
            <a:off x="8865071" y="3092830"/>
            <a:ext cx="152703" cy="174450"/>
            <a:chOff x="8951303" y="2873755"/>
            <a:chExt cx="152703" cy="174450"/>
          </a:xfrm>
        </p:grpSpPr>
        <p:cxnSp>
          <p:nvCxnSpPr>
            <p:cNvPr id="377" name="Straight Connector 376">
              <a:extLst>
                <a:ext uri="{FF2B5EF4-FFF2-40B4-BE49-F238E27FC236}">
                  <a16:creationId xmlns:a16="http://schemas.microsoft.com/office/drawing/2014/main" id="{7E0B430C-BBB8-CFD9-286F-0D97821CBC18}"/>
                </a:ext>
              </a:extLst>
            </p:cNvPr>
            <p:cNvCxnSpPr/>
            <p:nvPr/>
          </p:nvCxnSpPr>
          <p:spPr bwMode="auto">
            <a:xfrm>
              <a:off x="8951303" y="3048205"/>
              <a:ext cx="15270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79" name="Straight Connector 378">
              <a:extLst>
                <a:ext uri="{FF2B5EF4-FFF2-40B4-BE49-F238E27FC236}">
                  <a16:creationId xmlns:a16="http://schemas.microsoft.com/office/drawing/2014/main" id="{6A5F9AE4-5D3F-51F2-95BE-85DFBF74CB2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026849" y="2873755"/>
              <a:ext cx="0" cy="164889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82" name="Group 381">
            <a:extLst>
              <a:ext uri="{FF2B5EF4-FFF2-40B4-BE49-F238E27FC236}">
                <a16:creationId xmlns:a16="http://schemas.microsoft.com/office/drawing/2014/main" id="{44664610-263B-C327-62C3-507638439DA6}"/>
              </a:ext>
            </a:extLst>
          </p:cNvPr>
          <p:cNvGrpSpPr/>
          <p:nvPr/>
        </p:nvGrpSpPr>
        <p:grpSpPr>
          <a:xfrm>
            <a:off x="8405144" y="2500530"/>
            <a:ext cx="152703" cy="92312"/>
            <a:chOff x="8951303" y="2873755"/>
            <a:chExt cx="152703" cy="174450"/>
          </a:xfrm>
        </p:grpSpPr>
        <p:cxnSp>
          <p:nvCxnSpPr>
            <p:cNvPr id="383" name="Straight Connector 382">
              <a:extLst>
                <a:ext uri="{FF2B5EF4-FFF2-40B4-BE49-F238E27FC236}">
                  <a16:creationId xmlns:a16="http://schemas.microsoft.com/office/drawing/2014/main" id="{B0F5DC78-13E1-FF48-7AFA-F03E49DFFC43}"/>
                </a:ext>
              </a:extLst>
            </p:cNvPr>
            <p:cNvCxnSpPr/>
            <p:nvPr/>
          </p:nvCxnSpPr>
          <p:spPr bwMode="auto">
            <a:xfrm>
              <a:off x="8951303" y="3048205"/>
              <a:ext cx="15270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84" name="Straight Connector 383">
              <a:extLst>
                <a:ext uri="{FF2B5EF4-FFF2-40B4-BE49-F238E27FC236}">
                  <a16:creationId xmlns:a16="http://schemas.microsoft.com/office/drawing/2014/main" id="{0099447A-61E6-3507-EF16-83CB630CBD9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026849" y="2873755"/>
              <a:ext cx="0" cy="164889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85" name="Group 384">
            <a:extLst>
              <a:ext uri="{FF2B5EF4-FFF2-40B4-BE49-F238E27FC236}">
                <a16:creationId xmlns:a16="http://schemas.microsoft.com/office/drawing/2014/main" id="{C2288D49-2695-536A-B014-1879165C41F6}"/>
              </a:ext>
            </a:extLst>
          </p:cNvPr>
          <p:cNvGrpSpPr/>
          <p:nvPr/>
        </p:nvGrpSpPr>
        <p:grpSpPr>
          <a:xfrm>
            <a:off x="9323180" y="3253138"/>
            <a:ext cx="152703" cy="190477"/>
            <a:chOff x="8951303" y="2873755"/>
            <a:chExt cx="152703" cy="174450"/>
          </a:xfrm>
        </p:grpSpPr>
        <p:cxnSp>
          <p:nvCxnSpPr>
            <p:cNvPr id="386" name="Straight Connector 385">
              <a:extLst>
                <a:ext uri="{FF2B5EF4-FFF2-40B4-BE49-F238E27FC236}">
                  <a16:creationId xmlns:a16="http://schemas.microsoft.com/office/drawing/2014/main" id="{A4AB9431-F9C9-BE68-3665-A170D1B3FA87}"/>
                </a:ext>
              </a:extLst>
            </p:cNvPr>
            <p:cNvCxnSpPr/>
            <p:nvPr/>
          </p:nvCxnSpPr>
          <p:spPr bwMode="auto">
            <a:xfrm>
              <a:off x="8951303" y="3048205"/>
              <a:ext cx="15270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87" name="Straight Connector 386">
              <a:extLst>
                <a:ext uri="{FF2B5EF4-FFF2-40B4-BE49-F238E27FC236}">
                  <a16:creationId xmlns:a16="http://schemas.microsoft.com/office/drawing/2014/main" id="{62740022-B032-F620-E671-B548CCDA318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026849" y="2873755"/>
              <a:ext cx="0" cy="164889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88" name="Group 387">
            <a:extLst>
              <a:ext uri="{FF2B5EF4-FFF2-40B4-BE49-F238E27FC236}">
                <a16:creationId xmlns:a16="http://schemas.microsoft.com/office/drawing/2014/main" id="{BA96B1FB-9089-5C9D-DACC-32AE2612249C}"/>
              </a:ext>
            </a:extLst>
          </p:cNvPr>
          <p:cNvGrpSpPr/>
          <p:nvPr/>
        </p:nvGrpSpPr>
        <p:grpSpPr>
          <a:xfrm>
            <a:off x="9779471" y="3631260"/>
            <a:ext cx="152703" cy="190477"/>
            <a:chOff x="8951303" y="2873755"/>
            <a:chExt cx="152703" cy="174450"/>
          </a:xfrm>
        </p:grpSpPr>
        <p:cxnSp>
          <p:nvCxnSpPr>
            <p:cNvPr id="389" name="Straight Connector 388">
              <a:extLst>
                <a:ext uri="{FF2B5EF4-FFF2-40B4-BE49-F238E27FC236}">
                  <a16:creationId xmlns:a16="http://schemas.microsoft.com/office/drawing/2014/main" id="{04C6EFC4-8698-53C9-4318-A5A698A00395}"/>
                </a:ext>
              </a:extLst>
            </p:cNvPr>
            <p:cNvCxnSpPr/>
            <p:nvPr/>
          </p:nvCxnSpPr>
          <p:spPr bwMode="auto">
            <a:xfrm>
              <a:off x="8951303" y="3048205"/>
              <a:ext cx="15270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0" name="Straight Connector 389">
              <a:extLst>
                <a:ext uri="{FF2B5EF4-FFF2-40B4-BE49-F238E27FC236}">
                  <a16:creationId xmlns:a16="http://schemas.microsoft.com/office/drawing/2014/main" id="{A9B215C7-ACE1-17E5-A1D7-0A823F2E422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026849" y="2873755"/>
              <a:ext cx="0" cy="164889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91" name="Group 390">
            <a:extLst>
              <a:ext uri="{FF2B5EF4-FFF2-40B4-BE49-F238E27FC236}">
                <a16:creationId xmlns:a16="http://schemas.microsoft.com/office/drawing/2014/main" id="{2ECCF2B1-2546-D223-EAFE-DC3B7651EED9}"/>
              </a:ext>
            </a:extLst>
          </p:cNvPr>
          <p:cNvGrpSpPr/>
          <p:nvPr/>
        </p:nvGrpSpPr>
        <p:grpSpPr>
          <a:xfrm>
            <a:off x="10244851" y="3774873"/>
            <a:ext cx="152703" cy="190477"/>
            <a:chOff x="8951303" y="2873755"/>
            <a:chExt cx="152703" cy="174450"/>
          </a:xfrm>
        </p:grpSpPr>
        <p:cxnSp>
          <p:nvCxnSpPr>
            <p:cNvPr id="392" name="Straight Connector 391">
              <a:extLst>
                <a:ext uri="{FF2B5EF4-FFF2-40B4-BE49-F238E27FC236}">
                  <a16:creationId xmlns:a16="http://schemas.microsoft.com/office/drawing/2014/main" id="{366BBC20-6F96-FFCE-3AEC-2483353F593F}"/>
                </a:ext>
              </a:extLst>
            </p:cNvPr>
            <p:cNvCxnSpPr/>
            <p:nvPr/>
          </p:nvCxnSpPr>
          <p:spPr bwMode="auto">
            <a:xfrm>
              <a:off x="8951303" y="3048205"/>
              <a:ext cx="15270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3" name="Straight Connector 392">
              <a:extLst>
                <a:ext uri="{FF2B5EF4-FFF2-40B4-BE49-F238E27FC236}">
                  <a16:creationId xmlns:a16="http://schemas.microsoft.com/office/drawing/2014/main" id="{D90BBA8E-E2C6-986F-FDFD-EC177763294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026849" y="2873755"/>
              <a:ext cx="0" cy="164889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94" name="Group 393">
            <a:extLst>
              <a:ext uri="{FF2B5EF4-FFF2-40B4-BE49-F238E27FC236}">
                <a16:creationId xmlns:a16="http://schemas.microsoft.com/office/drawing/2014/main" id="{08762C9F-18F3-454F-F911-C144B031FBBE}"/>
              </a:ext>
            </a:extLst>
          </p:cNvPr>
          <p:cNvGrpSpPr/>
          <p:nvPr/>
        </p:nvGrpSpPr>
        <p:grpSpPr>
          <a:xfrm>
            <a:off x="10702960" y="3776691"/>
            <a:ext cx="152703" cy="190477"/>
            <a:chOff x="8951303" y="2873755"/>
            <a:chExt cx="152703" cy="174450"/>
          </a:xfrm>
        </p:grpSpPr>
        <p:cxnSp>
          <p:nvCxnSpPr>
            <p:cNvPr id="395" name="Straight Connector 394">
              <a:extLst>
                <a:ext uri="{FF2B5EF4-FFF2-40B4-BE49-F238E27FC236}">
                  <a16:creationId xmlns:a16="http://schemas.microsoft.com/office/drawing/2014/main" id="{A1E3AE87-D740-F215-520A-2E260A19025B}"/>
                </a:ext>
              </a:extLst>
            </p:cNvPr>
            <p:cNvCxnSpPr/>
            <p:nvPr/>
          </p:nvCxnSpPr>
          <p:spPr bwMode="auto">
            <a:xfrm>
              <a:off x="8951303" y="3048205"/>
              <a:ext cx="15270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6" name="Straight Connector 395">
              <a:extLst>
                <a:ext uri="{FF2B5EF4-FFF2-40B4-BE49-F238E27FC236}">
                  <a16:creationId xmlns:a16="http://schemas.microsoft.com/office/drawing/2014/main" id="{E6BAD9FF-8A18-32EA-4D4A-351A0CEF78A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026849" y="2873755"/>
              <a:ext cx="0" cy="164889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97" name="Group 396">
            <a:extLst>
              <a:ext uri="{FF2B5EF4-FFF2-40B4-BE49-F238E27FC236}">
                <a16:creationId xmlns:a16="http://schemas.microsoft.com/office/drawing/2014/main" id="{16DF0B29-1142-90D5-7DFF-C534AC0D9DD0}"/>
              </a:ext>
            </a:extLst>
          </p:cNvPr>
          <p:cNvGrpSpPr/>
          <p:nvPr/>
        </p:nvGrpSpPr>
        <p:grpSpPr>
          <a:xfrm>
            <a:off x="11162886" y="3514915"/>
            <a:ext cx="152703" cy="190477"/>
            <a:chOff x="8951303" y="2873755"/>
            <a:chExt cx="152703" cy="174450"/>
          </a:xfrm>
        </p:grpSpPr>
        <p:cxnSp>
          <p:nvCxnSpPr>
            <p:cNvPr id="398" name="Straight Connector 397">
              <a:extLst>
                <a:ext uri="{FF2B5EF4-FFF2-40B4-BE49-F238E27FC236}">
                  <a16:creationId xmlns:a16="http://schemas.microsoft.com/office/drawing/2014/main" id="{A0E0315F-9B5C-B4FB-C813-2E7129313EC1}"/>
                </a:ext>
              </a:extLst>
            </p:cNvPr>
            <p:cNvCxnSpPr/>
            <p:nvPr/>
          </p:nvCxnSpPr>
          <p:spPr bwMode="auto">
            <a:xfrm>
              <a:off x="8951303" y="3048205"/>
              <a:ext cx="15270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9" name="Straight Connector 398">
              <a:extLst>
                <a:ext uri="{FF2B5EF4-FFF2-40B4-BE49-F238E27FC236}">
                  <a16:creationId xmlns:a16="http://schemas.microsoft.com/office/drawing/2014/main" id="{E664A4CE-C5FF-81B2-5BDF-A7D10A0A73F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026849" y="2873755"/>
              <a:ext cx="0" cy="164889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02" name="Freeform: Shape 401">
            <a:extLst>
              <a:ext uri="{FF2B5EF4-FFF2-40B4-BE49-F238E27FC236}">
                <a16:creationId xmlns:a16="http://schemas.microsoft.com/office/drawing/2014/main" id="{2139520E-BB33-1199-9550-5CD24CB08EAC}"/>
              </a:ext>
            </a:extLst>
          </p:cNvPr>
          <p:cNvSpPr/>
          <p:nvPr/>
        </p:nvSpPr>
        <p:spPr bwMode="auto">
          <a:xfrm flipV="1">
            <a:off x="8330457" y="2510499"/>
            <a:ext cx="311308" cy="19997"/>
          </a:xfrm>
          <a:custGeom>
            <a:avLst/>
            <a:gdLst>
              <a:gd name="connsiteX0" fmla="*/ 0 w 311308"/>
              <a:gd name="connsiteY0" fmla="*/ 19997 h 19997"/>
              <a:gd name="connsiteX1" fmla="*/ 311308 w 311308"/>
              <a:gd name="connsiteY1" fmla="*/ 19997 h 19997"/>
              <a:gd name="connsiteX2" fmla="*/ 311308 w 311308"/>
              <a:gd name="connsiteY2" fmla="*/ 0 h 19997"/>
              <a:gd name="connsiteX3" fmla="*/ 0 w 311308"/>
              <a:gd name="connsiteY3" fmla="*/ 0 h 19997"/>
              <a:gd name="connsiteX4" fmla="*/ 0 w 311308"/>
              <a:gd name="connsiteY4" fmla="*/ 19997 h 19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1308" h="19997">
                <a:moveTo>
                  <a:pt x="0" y="19997"/>
                </a:moveTo>
                <a:lnTo>
                  <a:pt x="311308" y="19997"/>
                </a:lnTo>
                <a:lnTo>
                  <a:pt x="311308" y="0"/>
                </a:lnTo>
                <a:lnTo>
                  <a:pt x="0" y="0"/>
                </a:lnTo>
                <a:lnTo>
                  <a:pt x="0" y="19997"/>
                </a:lnTo>
                <a:close/>
              </a:path>
            </a:pathLst>
          </a:cu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wrap="square" rtlCol="0" anchor="b">
            <a:noAutofit/>
          </a:bodyPr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04" name="Freeform: Shape 403">
            <a:extLst>
              <a:ext uri="{FF2B5EF4-FFF2-40B4-BE49-F238E27FC236}">
                <a16:creationId xmlns:a16="http://schemas.microsoft.com/office/drawing/2014/main" id="{D5504F07-2CDE-9B51-54DA-B797AD26C338}"/>
              </a:ext>
            </a:extLst>
          </p:cNvPr>
          <p:cNvSpPr/>
          <p:nvPr/>
        </p:nvSpPr>
        <p:spPr bwMode="auto">
          <a:xfrm flipV="1">
            <a:off x="8788566" y="2510498"/>
            <a:ext cx="311308" cy="642655"/>
          </a:xfrm>
          <a:custGeom>
            <a:avLst/>
            <a:gdLst>
              <a:gd name="connsiteX0" fmla="*/ 0 w 311308"/>
              <a:gd name="connsiteY0" fmla="*/ 19997 h 19997"/>
              <a:gd name="connsiteX1" fmla="*/ 311308 w 311308"/>
              <a:gd name="connsiteY1" fmla="*/ 19997 h 19997"/>
              <a:gd name="connsiteX2" fmla="*/ 311308 w 311308"/>
              <a:gd name="connsiteY2" fmla="*/ 0 h 19997"/>
              <a:gd name="connsiteX3" fmla="*/ 0 w 311308"/>
              <a:gd name="connsiteY3" fmla="*/ 0 h 19997"/>
              <a:gd name="connsiteX4" fmla="*/ 0 w 311308"/>
              <a:gd name="connsiteY4" fmla="*/ 19997 h 19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1308" h="19997">
                <a:moveTo>
                  <a:pt x="0" y="19997"/>
                </a:moveTo>
                <a:lnTo>
                  <a:pt x="311308" y="19997"/>
                </a:lnTo>
                <a:lnTo>
                  <a:pt x="311308" y="0"/>
                </a:lnTo>
                <a:lnTo>
                  <a:pt x="0" y="0"/>
                </a:lnTo>
                <a:lnTo>
                  <a:pt x="0" y="19997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wrap="square" rtlCol="0" anchor="b">
            <a:noAutofit/>
          </a:bodyPr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05" name="Freeform: Shape 404">
            <a:extLst>
              <a:ext uri="{FF2B5EF4-FFF2-40B4-BE49-F238E27FC236}">
                <a16:creationId xmlns:a16="http://schemas.microsoft.com/office/drawing/2014/main" id="{4FFC0D66-DE58-696E-E046-FB963D163726}"/>
              </a:ext>
            </a:extLst>
          </p:cNvPr>
          <p:cNvSpPr/>
          <p:nvPr/>
        </p:nvSpPr>
        <p:spPr bwMode="auto">
          <a:xfrm flipV="1">
            <a:off x="9243039" y="2510497"/>
            <a:ext cx="311308" cy="840806"/>
          </a:xfrm>
          <a:custGeom>
            <a:avLst/>
            <a:gdLst>
              <a:gd name="connsiteX0" fmla="*/ 0 w 311308"/>
              <a:gd name="connsiteY0" fmla="*/ 19997 h 19997"/>
              <a:gd name="connsiteX1" fmla="*/ 311308 w 311308"/>
              <a:gd name="connsiteY1" fmla="*/ 19997 h 19997"/>
              <a:gd name="connsiteX2" fmla="*/ 311308 w 311308"/>
              <a:gd name="connsiteY2" fmla="*/ 0 h 19997"/>
              <a:gd name="connsiteX3" fmla="*/ 0 w 311308"/>
              <a:gd name="connsiteY3" fmla="*/ 0 h 19997"/>
              <a:gd name="connsiteX4" fmla="*/ 0 w 311308"/>
              <a:gd name="connsiteY4" fmla="*/ 19997 h 19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1308" h="19997">
                <a:moveTo>
                  <a:pt x="0" y="19997"/>
                </a:moveTo>
                <a:lnTo>
                  <a:pt x="311308" y="19997"/>
                </a:lnTo>
                <a:lnTo>
                  <a:pt x="311308" y="0"/>
                </a:lnTo>
                <a:lnTo>
                  <a:pt x="0" y="0"/>
                </a:lnTo>
                <a:lnTo>
                  <a:pt x="0" y="19997"/>
                </a:lnTo>
                <a:close/>
              </a:path>
            </a:pathLst>
          </a:cu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wrap="square" rtlCol="0" anchor="b">
            <a:noAutofit/>
          </a:bodyPr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06" name="Freeform: Shape 405">
            <a:extLst>
              <a:ext uri="{FF2B5EF4-FFF2-40B4-BE49-F238E27FC236}">
                <a16:creationId xmlns:a16="http://schemas.microsoft.com/office/drawing/2014/main" id="{F0E556D0-D3E8-FB01-9969-695A02D8A5EB}"/>
              </a:ext>
            </a:extLst>
          </p:cNvPr>
          <p:cNvSpPr/>
          <p:nvPr/>
        </p:nvSpPr>
        <p:spPr bwMode="auto">
          <a:xfrm flipV="1">
            <a:off x="9704784" y="2510497"/>
            <a:ext cx="311308" cy="1195296"/>
          </a:xfrm>
          <a:custGeom>
            <a:avLst/>
            <a:gdLst>
              <a:gd name="connsiteX0" fmla="*/ 0 w 311308"/>
              <a:gd name="connsiteY0" fmla="*/ 19997 h 19997"/>
              <a:gd name="connsiteX1" fmla="*/ 311308 w 311308"/>
              <a:gd name="connsiteY1" fmla="*/ 19997 h 19997"/>
              <a:gd name="connsiteX2" fmla="*/ 311308 w 311308"/>
              <a:gd name="connsiteY2" fmla="*/ 0 h 19997"/>
              <a:gd name="connsiteX3" fmla="*/ 0 w 311308"/>
              <a:gd name="connsiteY3" fmla="*/ 0 h 19997"/>
              <a:gd name="connsiteX4" fmla="*/ 0 w 311308"/>
              <a:gd name="connsiteY4" fmla="*/ 19997 h 19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1308" h="19997">
                <a:moveTo>
                  <a:pt x="0" y="19997"/>
                </a:moveTo>
                <a:lnTo>
                  <a:pt x="311308" y="19997"/>
                </a:lnTo>
                <a:lnTo>
                  <a:pt x="311308" y="0"/>
                </a:lnTo>
                <a:lnTo>
                  <a:pt x="0" y="0"/>
                </a:lnTo>
                <a:lnTo>
                  <a:pt x="0" y="19997"/>
                </a:lnTo>
                <a:close/>
              </a:path>
            </a:pathLst>
          </a:custGeom>
          <a:solidFill>
            <a:srgbClr val="94C7D6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wrap="square" rtlCol="0" anchor="b">
            <a:noAutofit/>
          </a:bodyPr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07" name="Freeform: Shape 406">
            <a:extLst>
              <a:ext uri="{FF2B5EF4-FFF2-40B4-BE49-F238E27FC236}">
                <a16:creationId xmlns:a16="http://schemas.microsoft.com/office/drawing/2014/main" id="{64E83F9D-FF1A-9192-8679-941DE1CF1322}"/>
              </a:ext>
            </a:extLst>
          </p:cNvPr>
          <p:cNvSpPr/>
          <p:nvPr/>
        </p:nvSpPr>
        <p:spPr bwMode="auto">
          <a:xfrm flipV="1">
            <a:off x="10166529" y="2510497"/>
            <a:ext cx="311308" cy="1371632"/>
          </a:xfrm>
          <a:custGeom>
            <a:avLst/>
            <a:gdLst>
              <a:gd name="connsiteX0" fmla="*/ 0 w 311308"/>
              <a:gd name="connsiteY0" fmla="*/ 19997 h 19997"/>
              <a:gd name="connsiteX1" fmla="*/ 311308 w 311308"/>
              <a:gd name="connsiteY1" fmla="*/ 19997 h 19997"/>
              <a:gd name="connsiteX2" fmla="*/ 311308 w 311308"/>
              <a:gd name="connsiteY2" fmla="*/ 0 h 19997"/>
              <a:gd name="connsiteX3" fmla="*/ 0 w 311308"/>
              <a:gd name="connsiteY3" fmla="*/ 0 h 19997"/>
              <a:gd name="connsiteX4" fmla="*/ 0 w 311308"/>
              <a:gd name="connsiteY4" fmla="*/ 19997 h 19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1308" h="19997">
                <a:moveTo>
                  <a:pt x="0" y="19997"/>
                </a:moveTo>
                <a:lnTo>
                  <a:pt x="311308" y="19997"/>
                </a:lnTo>
                <a:lnTo>
                  <a:pt x="311308" y="0"/>
                </a:lnTo>
                <a:lnTo>
                  <a:pt x="0" y="0"/>
                </a:lnTo>
                <a:lnTo>
                  <a:pt x="0" y="19997"/>
                </a:lnTo>
                <a:close/>
              </a:path>
            </a:pathLst>
          </a:custGeom>
          <a:solidFill>
            <a:srgbClr val="BFDDE7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wrap="square" rtlCol="0" anchor="b">
            <a:noAutofit/>
          </a:bodyPr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08" name="Freeform: Shape 407">
            <a:extLst>
              <a:ext uri="{FF2B5EF4-FFF2-40B4-BE49-F238E27FC236}">
                <a16:creationId xmlns:a16="http://schemas.microsoft.com/office/drawing/2014/main" id="{F6FB87CB-0B79-0443-5636-C3B6B12C4703}"/>
              </a:ext>
            </a:extLst>
          </p:cNvPr>
          <p:cNvSpPr/>
          <p:nvPr/>
        </p:nvSpPr>
        <p:spPr bwMode="auto">
          <a:xfrm flipV="1">
            <a:off x="10628274" y="2510497"/>
            <a:ext cx="311308" cy="1355271"/>
          </a:xfrm>
          <a:custGeom>
            <a:avLst/>
            <a:gdLst>
              <a:gd name="connsiteX0" fmla="*/ 0 w 311308"/>
              <a:gd name="connsiteY0" fmla="*/ 19997 h 19997"/>
              <a:gd name="connsiteX1" fmla="*/ 311308 w 311308"/>
              <a:gd name="connsiteY1" fmla="*/ 19997 h 19997"/>
              <a:gd name="connsiteX2" fmla="*/ 311308 w 311308"/>
              <a:gd name="connsiteY2" fmla="*/ 0 h 19997"/>
              <a:gd name="connsiteX3" fmla="*/ 0 w 311308"/>
              <a:gd name="connsiteY3" fmla="*/ 0 h 19997"/>
              <a:gd name="connsiteX4" fmla="*/ 0 w 311308"/>
              <a:gd name="connsiteY4" fmla="*/ 19997 h 19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1308" h="19997">
                <a:moveTo>
                  <a:pt x="0" y="19997"/>
                </a:moveTo>
                <a:lnTo>
                  <a:pt x="311308" y="19997"/>
                </a:lnTo>
                <a:lnTo>
                  <a:pt x="311308" y="0"/>
                </a:lnTo>
                <a:lnTo>
                  <a:pt x="0" y="0"/>
                </a:lnTo>
                <a:lnTo>
                  <a:pt x="0" y="19997"/>
                </a:lnTo>
                <a:close/>
              </a:path>
            </a:pathLst>
          </a:custGeom>
          <a:solidFill>
            <a:srgbClr val="455560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wrap="square" rtlCol="0" anchor="b">
            <a:noAutofit/>
          </a:bodyPr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09" name="Freeform: Shape 408">
            <a:extLst>
              <a:ext uri="{FF2B5EF4-FFF2-40B4-BE49-F238E27FC236}">
                <a16:creationId xmlns:a16="http://schemas.microsoft.com/office/drawing/2014/main" id="{D6B88546-9C6B-6EC0-E43C-978C8BB3FE9A}"/>
              </a:ext>
            </a:extLst>
          </p:cNvPr>
          <p:cNvSpPr/>
          <p:nvPr/>
        </p:nvSpPr>
        <p:spPr bwMode="auto">
          <a:xfrm flipV="1">
            <a:off x="11088201" y="2510496"/>
            <a:ext cx="311308" cy="1115309"/>
          </a:xfrm>
          <a:custGeom>
            <a:avLst/>
            <a:gdLst>
              <a:gd name="connsiteX0" fmla="*/ 0 w 311308"/>
              <a:gd name="connsiteY0" fmla="*/ 19997 h 19997"/>
              <a:gd name="connsiteX1" fmla="*/ 311308 w 311308"/>
              <a:gd name="connsiteY1" fmla="*/ 19997 h 19997"/>
              <a:gd name="connsiteX2" fmla="*/ 311308 w 311308"/>
              <a:gd name="connsiteY2" fmla="*/ 0 h 19997"/>
              <a:gd name="connsiteX3" fmla="*/ 0 w 311308"/>
              <a:gd name="connsiteY3" fmla="*/ 0 h 19997"/>
              <a:gd name="connsiteX4" fmla="*/ 0 w 311308"/>
              <a:gd name="connsiteY4" fmla="*/ 19997 h 19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1308" h="19997">
                <a:moveTo>
                  <a:pt x="0" y="19997"/>
                </a:moveTo>
                <a:lnTo>
                  <a:pt x="311308" y="19997"/>
                </a:lnTo>
                <a:lnTo>
                  <a:pt x="311308" y="0"/>
                </a:lnTo>
                <a:lnTo>
                  <a:pt x="0" y="0"/>
                </a:lnTo>
                <a:lnTo>
                  <a:pt x="0" y="19997"/>
                </a:lnTo>
                <a:close/>
              </a:path>
            </a:pathLst>
          </a:custGeom>
          <a:solidFill>
            <a:srgbClr val="AFBCC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wrap="square" rtlCol="0" anchor="b">
            <a:noAutofit/>
          </a:bodyPr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10" name="TextBox 409">
            <a:extLst>
              <a:ext uri="{FF2B5EF4-FFF2-40B4-BE49-F238E27FC236}">
                <a16:creationId xmlns:a16="http://schemas.microsoft.com/office/drawing/2014/main" id="{2273A97D-3F53-0C4F-8508-5276BDE6D344}"/>
              </a:ext>
            </a:extLst>
          </p:cNvPr>
          <p:cNvSpPr txBox="1"/>
          <p:nvPr/>
        </p:nvSpPr>
        <p:spPr bwMode="auto">
          <a:xfrm>
            <a:off x="8226990" y="2548869"/>
            <a:ext cx="49376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-0.4</a:t>
            </a:r>
          </a:p>
        </p:txBody>
      </p:sp>
      <p:sp>
        <p:nvSpPr>
          <p:cNvPr id="412" name="TextBox 411">
            <a:extLst>
              <a:ext uri="{FF2B5EF4-FFF2-40B4-BE49-F238E27FC236}">
                <a16:creationId xmlns:a16="http://schemas.microsoft.com/office/drawing/2014/main" id="{C81E231A-6159-26B8-8240-D2E7B014F4C9}"/>
              </a:ext>
            </a:extLst>
          </p:cNvPr>
          <p:cNvSpPr txBox="1"/>
          <p:nvPr/>
        </p:nvSpPr>
        <p:spPr bwMode="auto">
          <a:xfrm>
            <a:off x="8690147" y="3208862"/>
            <a:ext cx="49376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-9.5</a:t>
            </a:r>
          </a:p>
        </p:txBody>
      </p:sp>
      <p:sp>
        <p:nvSpPr>
          <p:cNvPr id="413" name="TextBox 412">
            <a:extLst>
              <a:ext uri="{FF2B5EF4-FFF2-40B4-BE49-F238E27FC236}">
                <a16:creationId xmlns:a16="http://schemas.microsoft.com/office/drawing/2014/main" id="{A23EE27C-0441-AE37-A1C9-D4C2495CC7BB}"/>
              </a:ext>
            </a:extLst>
          </p:cNvPr>
          <p:cNvSpPr txBox="1"/>
          <p:nvPr/>
        </p:nvSpPr>
        <p:spPr bwMode="auto">
          <a:xfrm>
            <a:off x="9115706" y="3398673"/>
            <a:ext cx="57392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-12.4</a:t>
            </a:r>
          </a:p>
        </p:txBody>
      </p:sp>
      <p:sp>
        <p:nvSpPr>
          <p:cNvPr id="414" name="TextBox 413">
            <a:extLst>
              <a:ext uri="{FF2B5EF4-FFF2-40B4-BE49-F238E27FC236}">
                <a16:creationId xmlns:a16="http://schemas.microsoft.com/office/drawing/2014/main" id="{908020A4-1D9A-A4DC-8711-125677C9E1FB}"/>
              </a:ext>
            </a:extLst>
          </p:cNvPr>
          <p:cNvSpPr txBox="1"/>
          <p:nvPr/>
        </p:nvSpPr>
        <p:spPr bwMode="auto">
          <a:xfrm>
            <a:off x="9578201" y="3781373"/>
            <a:ext cx="57392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-17.6</a:t>
            </a:r>
          </a:p>
        </p:txBody>
      </p:sp>
      <p:sp>
        <p:nvSpPr>
          <p:cNvPr id="415" name="TextBox 414">
            <a:extLst>
              <a:ext uri="{FF2B5EF4-FFF2-40B4-BE49-F238E27FC236}">
                <a16:creationId xmlns:a16="http://schemas.microsoft.com/office/drawing/2014/main" id="{BC77AB63-0C9D-0AB9-61DE-CBB7A96F3CF6}"/>
              </a:ext>
            </a:extLst>
          </p:cNvPr>
          <p:cNvSpPr txBox="1"/>
          <p:nvPr/>
        </p:nvSpPr>
        <p:spPr bwMode="auto">
          <a:xfrm>
            <a:off x="10030958" y="3918577"/>
            <a:ext cx="57392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-20.1</a:t>
            </a:r>
          </a:p>
        </p:txBody>
      </p:sp>
      <p:sp>
        <p:nvSpPr>
          <p:cNvPr id="416" name="TextBox 415">
            <a:extLst>
              <a:ext uri="{FF2B5EF4-FFF2-40B4-BE49-F238E27FC236}">
                <a16:creationId xmlns:a16="http://schemas.microsoft.com/office/drawing/2014/main" id="{593868D7-4ED9-C87F-A294-385564BA77FC}"/>
              </a:ext>
            </a:extLst>
          </p:cNvPr>
          <p:cNvSpPr txBox="1"/>
          <p:nvPr/>
        </p:nvSpPr>
        <p:spPr bwMode="auto">
          <a:xfrm>
            <a:off x="10497386" y="3916541"/>
            <a:ext cx="57392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-19.9</a:t>
            </a:r>
          </a:p>
        </p:txBody>
      </p:sp>
      <p:sp>
        <p:nvSpPr>
          <p:cNvPr id="417" name="TextBox 416">
            <a:extLst>
              <a:ext uri="{FF2B5EF4-FFF2-40B4-BE49-F238E27FC236}">
                <a16:creationId xmlns:a16="http://schemas.microsoft.com/office/drawing/2014/main" id="{F05E3524-B17D-57EE-1576-AA84F73F292F}"/>
              </a:ext>
            </a:extLst>
          </p:cNvPr>
          <p:cNvSpPr txBox="1"/>
          <p:nvPr/>
        </p:nvSpPr>
        <p:spPr bwMode="auto">
          <a:xfrm>
            <a:off x="10953398" y="3666247"/>
            <a:ext cx="57392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-16.4</a:t>
            </a:r>
          </a:p>
        </p:txBody>
      </p:sp>
      <p:sp>
        <p:nvSpPr>
          <p:cNvPr id="418" name="TextBox 417">
            <a:extLst>
              <a:ext uri="{FF2B5EF4-FFF2-40B4-BE49-F238E27FC236}">
                <a16:creationId xmlns:a16="http://schemas.microsoft.com/office/drawing/2014/main" id="{2046BF40-0865-A05D-8F1C-3C3515E6E153}"/>
              </a:ext>
            </a:extLst>
          </p:cNvPr>
          <p:cNvSpPr txBox="1"/>
          <p:nvPr/>
        </p:nvSpPr>
        <p:spPr bwMode="auto">
          <a:xfrm>
            <a:off x="10982485" y="3824369"/>
            <a:ext cx="57392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***</a:t>
            </a:r>
          </a:p>
        </p:txBody>
      </p:sp>
      <p:sp>
        <p:nvSpPr>
          <p:cNvPr id="419" name="TextBox 418">
            <a:extLst>
              <a:ext uri="{FF2B5EF4-FFF2-40B4-BE49-F238E27FC236}">
                <a16:creationId xmlns:a16="http://schemas.microsoft.com/office/drawing/2014/main" id="{C7DD6102-C3DD-C57B-C041-83CDA6B09992}"/>
              </a:ext>
            </a:extLst>
          </p:cNvPr>
          <p:cNvSpPr txBox="1"/>
          <p:nvPr/>
        </p:nvSpPr>
        <p:spPr bwMode="auto">
          <a:xfrm>
            <a:off x="10504602" y="4084828"/>
            <a:ext cx="57392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***</a:t>
            </a:r>
          </a:p>
        </p:txBody>
      </p:sp>
      <p:sp>
        <p:nvSpPr>
          <p:cNvPr id="420" name="TextBox 419">
            <a:extLst>
              <a:ext uri="{FF2B5EF4-FFF2-40B4-BE49-F238E27FC236}">
                <a16:creationId xmlns:a16="http://schemas.microsoft.com/office/drawing/2014/main" id="{EA44657E-3BB8-9EC5-7977-4F7EB76BB7A2}"/>
              </a:ext>
            </a:extLst>
          </p:cNvPr>
          <p:cNvSpPr txBox="1"/>
          <p:nvPr/>
        </p:nvSpPr>
        <p:spPr bwMode="auto">
          <a:xfrm>
            <a:off x="10064078" y="4076683"/>
            <a:ext cx="57392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***</a:t>
            </a:r>
          </a:p>
        </p:txBody>
      </p:sp>
      <p:sp>
        <p:nvSpPr>
          <p:cNvPr id="421" name="TextBox 420">
            <a:extLst>
              <a:ext uri="{FF2B5EF4-FFF2-40B4-BE49-F238E27FC236}">
                <a16:creationId xmlns:a16="http://schemas.microsoft.com/office/drawing/2014/main" id="{9EC78E81-4526-E9E9-A879-6751A02D0960}"/>
              </a:ext>
            </a:extLst>
          </p:cNvPr>
          <p:cNvSpPr txBox="1"/>
          <p:nvPr/>
        </p:nvSpPr>
        <p:spPr bwMode="auto">
          <a:xfrm>
            <a:off x="9610037" y="3934444"/>
            <a:ext cx="57392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***</a:t>
            </a:r>
          </a:p>
        </p:txBody>
      </p:sp>
      <p:sp>
        <p:nvSpPr>
          <p:cNvPr id="422" name="TextBox 421">
            <a:extLst>
              <a:ext uri="{FF2B5EF4-FFF2-40B4-BE49-F238E27FC236}">
                <a16:creationId xmlns:a16="http://schemas.microsoft.com/office/drawing/2014/main" id="{5420F5F2-4391-F78C-2524-225D4F41DA83}"/>
              </a:ext>
            </a:extLst>
          </p:cNvPr>
          <p:cNvSpPr txBox="1"/>
          <p:nvPr/>
        </p:nvSpPr>
        <p:spPr bwMode="auto">
          <a:xfrm>
            <a:off x="9122373" y="3562271"/>
            <a:ext cx="57392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***</a:t>
            </a:r>
          </a:p>
        </p:txBody>
      </p:sp>
      <p:sp>
        <p:nvSpPr>
          <p:cNvPr id="423" name="TextBox 422">
            <a:extLst>
              <a:ext uri="{FF2B5EF4-FFF2-40B4-BE49-F238E27FC236}">
                <a16:creationId xmlns:a16="http://schemas.microsoft.com/office/drawing/2014/main" id="{391F4784-F26B-DD4E-5B08-1D00E991019C}"/>
              </a:ext>
            </a:extLst>
          </p:cNvPr>
          <p:cNvSpPr txBox="1"/>
          <p:nvPr/>
        </p:nvSpPr>
        <p:spPr bwMode="auto">
          <a:xfrm>
            <a:off x="8659839" y="3374730"/>
            <a:ext cx="57392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***</a:t>
            </a:r>
          </a:p>
        </p:txBody>
      </p:sp>
      <p:sp>
        <p:nvSpPr>
          <p:cNvPr id="361" name="Freeform: Shape 360">
            <a:extLst>
              <a:ext uri="{FF2B5EF4-FFF2-40B4-BE49-F238E27FC236}">
                <a16:creationId xmlns:a16="http://schemas.microsoft.com/office/drawing/2014/main" id="{EF0DE48C-1E99-6B14-97BA-0BC123F759BE}"/>
              </a:ext>
            </a:extLst>
          </p:cNvPr>
          <p:cNvSpPr/>
          <p:nvPr/>
        </p:nvSpPr>
        <p:spPr bwMode="auto">
          <a:xfrm>
            <a:off x="8185043" y="2498945"/>
            <a:ext cx="3373229" cy="1725838"/>
          </a:xfrm>
          <a:custGeom>
            <a:avLst/>
            <a:gdLst>
              <a:gd name="connsiteX0" fmla="*/ 0 w 3373229"/>
              <a:gd name="connsiteY0" fmla="*/ 1725838 h 1725838"/>
              <a:gd name="connsiteX1" fmla="*/ 0 w 3373229"/>
              <a:gd name="connsiteY1" fmla="*/ 0 h 1725838"/>
              <a:gd name="connsiteX2" fmla="*/ 3373229 w 3373229"/>
              <a:gd name="connsiteY2" fmla="*/ 0 h 1725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73229" h="1725838">
                <a:moveTo>
                  <a:pt x="0" y="1725838"/>
                </a:moveTo>
                <a:lnTo>
                  <a:pt x="0" y="0"/>
                </a:lnTo>
                <a:lnTo>
                  <a:pt x="3373229" y="0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5DA1042-7916-25DF-EE6A-2C25B61A3830}"/>
              </a:ext>
            </a:extLst>
          </p:cNvPr>
          <p:cNvSpPr txBox="1"/>
          <p:nvPr/>
        </p:nvSpPr>
        <p:spPr bwMode="auto">
          <a:xfrm>
            <a:off x="6223967" y="2784384"/>
            <a:ext cx="12072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Elora 1 mg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8C6A9AC-5663-32F8-2058-6C0773B6E288}"/>
              </a:ext>
            </a:extLst>
          </p:cNvPr>
          <p:cNvSpPr txBox="1"/>
          <p:nvPr/>
        </p:nvSpPr>
        <p:spPr bwMode="auto">
          <a:xfrm>
            <a:off x="6223967" y="3042618"/>
            <a:ext cx="12072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Elora 3 mg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D9BC3C9-EA08-4912-A1D4-B455C4D9AD0D}"/>
              </a:ext>
            </a:extLst>
          </p:cNvPr>
          <p:cNvSpPr txBox="1"/>
          <p:nvPr/>
        </p:nvSpPr>
        <p:spPr bwMode="auto">
          <a:xfrm>
            <a:off x="6223967" y="3308629"/>
            <a:ext cx="12072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Elora 3/6/9 mg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E868C38-0F28-B307-5373-11E0766CA410}"/>
              </a:ext>
            </a:extLst>
          </p:cNvPr>
          <p:cNvSpPr txBox="1"/>
          <p:nvPr/>
        </p:nvSpPr>
        <p:spPr bwMode="auto">
          <a:xfrm>
            <a:off x="6223967" y="3496281"/>
            <a:ext cx="12072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Elora 6 mg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F9310BA-DD1A-33A4-4351-7D9E25D1CD88}"/>
              </a:ext>
            </a:extLst>
          </p:cNvPr>
          <p:cNvSpPr txBox="1"/>
          <p:nvPr/>
        </p:nvSpPr>
        <p:spPr bwMode="auto">
          <a:xfrm>
            <a:off x="6223967" y="3658804"/>
            <a:ext cx="12072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Elora 6/9 mg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60E4345-1C0F-7D04-F55C-63E3ACBF0257}"/>
              </a:ext>
            </a:extLst>
          </p:cNvPr>
          <p:cNvSpPr txBox="1"/>
          <p:nvPr/>
        </p:nvSpPr>
        <p:spPr bwMode="auto">
          <a:xfrm>
            <a:off x="6223967" y="3792837"/>
            <a:ext cx="12072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Elora 9 mg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C7CCAA0-2B73-240A-3989-0D76334E2CD5}"/>
              </a:ext>
            </a:extLst>
          </p:cNvPr>
          <p:cNvSpPr txBox="1"/>
          <p:nvPr/>
        </p:nvSpPr>
        <p:spPr bwMode="auto">
          <a:xfrm>
            <a:off x="742413" y="1267548"/>
            <a:ext cx="1083982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b="0" kern="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Eloralintide is selective, long-acting, and has 12x greater potency at amylin receptors vs calcitonin receptors</a:t>
            </a:r>
          </a:p>
        </p:txBody>
      </p:sp>
    </p:spTree>
    <p:extLst>
      <p:ext uri="{BB962C8B-B14F-4D97-AF65-F5344CB8AC3E}">
        <p14:creationId xmlns:p14="http://schemas.microsoft.com/office/powerpoint/2010/main" val="14010118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C293F-85F3-1121-0E29-4347C4EE6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Directions: Combination Agents and Preventing Lean Mass Loss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91F287-150C-4891-23DB-352FA9597D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1820" y="1425005"/>
            <a:ext cx="5309278" cy="4678738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b="1" dirty="0">
                <a:solidFill>
                  <a:schemeClr val="bg2"/>
                </a:solidFill>
              </a:rPr>
              <a:t>NA-931: Oral Quadruple Receptor Agonist</a:t>
            </a:r>
            <a:br>
              <a:rPr lang="en-US" sz="2000" b="1" dirty="0">
                <a:solidFill>
                  <a:schemeClr val="bg2"/>
                </a:solidFill>
              </a:rPr>
            </a:br>
            <a:r>
              <a:rPr lang="en-US" sz="2000" b="1" dirty="0">
                <a:solidFill>
                  <a:schemeClr val="bg2"/>
                </a:solidFill>
              </a:rPr>
              <a:t>(IGF-1, GLP-1, GIP, glucagon)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dirty="0"/>
              <a:t>Double-blind, placebo-controlled, randomized phase II trial of adults with BMI ≥30 kg/m</a:t>
            </a:r>
            <a:r>
              <a:rPr lang="en-US" sz="1600" baseline="30000" dirty="0"/>
              <a:t>2</a:t>
            </a:r>
            <a:r>
              <a:rPr lang="en-US" sz="1600" dirty="0"/>
              <a:t> or ≥27 kg/m</a:t>
            </a:r>
            <a:r>
              <a:rPr lang="en-US" sz="1600" baseline="30000" dirty="0"/>
              <a:t>2</a:t>
            </a:r>
            <a:r>
              <a:rPr lang="en-US" sz="1600" dirty="0"/>
              <a:t> + ≥1 weight-related comorbidity </a:t>
            </a:r>
            <a:r>
              <a:rPr lang="en-US" sz="1600" i="1" dirty="0"/>
              <a:t>and</a:t>
            </a:r>
            <a:r>
              <a:rPr lang="en-US" sz="1600" dirty="0"/>
              <a:t> BMI &lt;50 kg/m</a:t>
            </a:r>
            <a:r>
              <a:rPr lang="en-US" sz="1600" baseline="30000" dirty="0"/>
              <a:t>2 </a:t>
            </a:r>
            <a:r>
              <a:rPr lang="en-US" sz="1600" dirty="0"/>
              <a:t>(N = 126)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b="1" dirty="0"/>
              <a:t>Maximum weight loss of -13.8% with NA-931 150 mg vs -1.9% with placebo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b="1" dirty="0"/>
              <a:t>12% weight loss: 72% vs 2% in placebo group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dirty="0"/>
              <a:t>Mild treatment-emergent AEs were reported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400" dirty="0"/>
              <a:t>No clinically meaningful difference vs placebo for GI-related AEs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400" dirty="0"/>
              <a:t>No observed muscle loss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dirty="0"/>
              <a:t>NA-931 is advancing to phase III trials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76B8FC-4B39-FE97-0E64-2C7213A8DF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2634" y="1425005"/>
            <a:ext cx="5229570" cy="4679462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accent3"/>
                </a:solidFill>
              </a:rPr>
              <a:t>COURAGE: Anti-Myostatin Trevogrumab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b="1" dirty="0">
                <a:solidFill>
                  <a:schemeClr val="accent3"/>
                </a:solidFill>
              </a:rPr>
              <a:t>± Anti-Activin Garetosmab With Semaglutide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dirty="0"/>
              <a:t>26-wk outcomes of phase II trial of adults with BMI ≥30 kg/m</a:t>
            </a:r>
            <a:r>
              <a:rPr lang="en-US" sz="1600" baseline="30000" dirty="0"/>
              <a:t>2</a:t>
            </a:r>
            <a:r>
              <a:rPr lang="en-US" sz="1600" dirty="0"/>
              <a:t> and without diabetes (N = 605)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400" dirty="0"/>
              <a:t>Monotherapy: SEMA 2.4 mg SC QW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400" dirty="0"/>
              <a:t>Low combo: SEMA 2.4 mg + TRE 200 mg SC QW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400" dirty="0"/>
              <a:t>High combo: SEMA 2.4 mg + TRE 400 mg SC QW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400" dirty="0"/>
              <a:t>Triple therapy: SEMA 2.4 mg + TRE 400 mg SC QW + GAR 10 mg/kg IV Q4W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dirty="0"/>
              <a:t>More serious AEs with triple therapy, including 2 deaths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en-US" sz="1600" dirty="0"/>
          </a:p>
        </p:txBody>
      </p:sp>
      <p:sp>
        <p:nvSpPr>
          <p:cNvPr id="5" name="Text Box 11">
            <a:extLst>
              <a:ext uri="{FF2B5EF4-FFF2-40B4-BE49-F238E27FC236}">
                <a16:creationId xmlns:a16="http://schemas.microsoft.com/office/drawing/2014/main" id="{DF9F5D54-CCEE-017F-58F3-5258B3269B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659" y="6372713"/>
            <a:ext cx="835603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>
                <a:solidFill>
                  <a:srgbClr val="455560"/>
                </a:solidFill>
                <a:latin typeface="Calibri"/>
                <a:cs typeface="Arial"/>
              </a:rPr>
              <a:t>NCT006564753. Tran. ObesityWeek 2025. Abstr 018. NCT06299098. Mosenzon. EASD 2025. Abstr LBA 17.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/>
              <a:ea typeface="Calibri"/>
              <a:cs typeface="Arial"/>
            </a:endParaRPr>
          </a:p>
        </p:txBody>
      </p:sp>
      <p:graphicFrame>
        <p:nvGraphicFramePr>
          <p:cNvPr id="6" name="Group 32">
            <a:extLst>
              <a:ext uri="{FF2B5EF4-FFF2-40B4-BE49-F238E27FC236}">
                <a16:creationId xmlns:a16="http://schemas.microsoft.com/office/drawing/2014/main" id="{DAEDD3F2-E96B-28A2-9AB5-D230D16B3CDB}"/>
              </a:ext>
            </a:extLst>
          </p:cNvPr>
          <p:cNvGraphicFramePr>
            <a:graphicFrameLocks/>
          </p:cNvGraphicFramePr>
          <p:nvPr/>
        </p:nvGraphicFramePr>
        <p:xfrm>
          <a:off x="6499597" y="4452497"/>
          <a:ext cx="4735644" cy="1343267"/>
        </p:xfrm>
        <a:graphic>
          <a:graphicData uri="http://schemas.openxmlformats.org/drawingml/2006/table">
            <a:tbl>
              <a:tblPr/>
              <a:tblGrid>
                <a:gridCol w="9331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18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71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6015">
                  <a:extLst>
                    <a:ext uri="{9D8B030D-6E8A-4147-A177-3AD203B41FA5}">
                      <a16:colId xmlns:a16="http://schemas.microsoft.com/office/drawing/2014/main" val="1990065346"/>
                    </a:ext>
                  </a:extLst>
                </a:gridCol>
                <a:gridCol w="1027506">
                  <a:extLst>
                    <a:ext uri="{9D8B030D-6E8A-4147-A177-3AD203B41FA5}">
                      <a16:colId xmlns:a16="http://schemas.microsoft.com/office/drawing/2014/main" val="681730000"/>
                    </a:ext>
                  </a:extLst>
                </a:gridCol>
              </a:tblGrid>
              <a:tr h="5203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Change, %</a:t>
                      </a:r>
                    </a:p>
                  </a:txBody>
                  <a:tcPr marL="45720" marR="457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Monotherapy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137)</a:t>
                      </a:r>
                    </a:p>
                  </a:txBody>
                  <a:tcPr marL="45720" marR="457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Low Combo</a:t>
                      </a:r>
                      <a:b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132)</a:t>
                      </a:r>
                    </a:p>
                  </a:txBody>
                  <a:tcPr marL="45720" marR="457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High Combo</a:t>
                      </a:r>
                      <a:b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127)</a:t>
                      </a:r>
                    </a:p>
                  </a:txBody>
                  <a:tcPr marL="45720" marR="457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Triple Therapy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96)</a:t>
                      </a:r>
                    </a:p>
                  </a:txBody>
                  <a:tcPr marL="45720" marR="457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12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Body weight</a:t>
                      </a:r>
                    </a:p>
                  </a:txBody>
                  <a:tcPr marL="45720" marR="457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-10.6</a:t>
                      </a:r>
                    </a:p>
                  </a:txBody>
                  <a:tcPr marL="45720" marR="457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-9.9</a:t>
                      </a:r>
                    </a:p>
                  </a:txBody>
                  <a:tcPr marL="45720" marR="457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-11.1</a:t>
                      </a:r>
                    </a:p>
                  </a:txBody>
                  <a:tcPr marL="45720" marR="457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-13.4*</a:t>
                      </a:r>
                    </a:p>
                  </a:txBody>
                  <a:tcPr marL="45720" marR="457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32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Lean mass</a:t>
                      </a:r>
                    </a:p>
                  </a:txBody>
                  <a:tcPr marL="45720" marR="457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-6.5</a:t>
                      </a:r>
                    </a:p>
                  </a:txBody>
                  <a:tcPr marL="45720" marR="457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-3.3</a:t>
                      </a:r>
                      <a:r>
                        <a:rPr kumimoji="0" lang="en-US" sz="12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†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-3.8</a:t>
                      </a:r>
                      <a:r>
                        <a:rPr kumimoji="0" lang="en-US" sz="12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†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-2.0</a:t>
                      </a:r>
                      <a:r>
                        <a:rPr kumimoji="0" lang="en-US" sz="12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†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4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Fat mass</a:t>
                      </a:r>
                    </a:p>
                  </a:txBody>
                  <a:tcPr marL="45720" marR="457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-15.7</a:t>
                      </a:r>
                    </a:p>
                  </a:txBody>
                  <a:tcPr marL="45720" marR="457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-17.3</a:t>
                      </a:r>
                    </a:p>
                  </a:txBody>
                  <a:tcPr marL="45720" marR="457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-19.1</a:t>
                      </a:r>
                      <a:r>
                        <a:rPr kumimoji="0" lang="en-US" sz="12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‡</a:t>
                      </a:r>
                    </a:p>
                  </a:txBody>
                  <a:tcPr marL="45720" marR="457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-27.1</a:t>
                      </a:r>
                      <a:r>
                        <a:rPr kumimoji="0" lang="en-US" sz="12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†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0061329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4EB1B56A-539F-E667-B348-FE9A70A788FE}"/>
              </a:ext>
            </a:extLst>
          </p:cNvPr>
          <p:cNvSpPr txBox="1"/>
          <p:nvPr/>
        </p:nvSpPr>
        <p:spPr bwMode="auto">
          <a:xfrm>
            <a:off x="6499597" y="5811616"/>
            <a:ext cx="227818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*</a:t>
            </a:r>
            <a:r>
              <a:rPr lang="en-US" sz="1200" b="0" i="1" dirty="0">
                <a:solidFill>
                  <a:schemeClr val="bg1"/>
                </a:solidFill>
                <a:latin typeface="Calibri" panose="020F0502020204030204" pitchFamily="34" charset="0"/>
              </a:rPr>
              <a:t>P</a:t>
            </a: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 = .0003. </a:t>
            </a:r>
            <a:r>
              <a:rPr lang="en-US" sz="1200" b="0" baseline="3000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†</a:t>
            </a:r>
            <a:r>
              <a:rPr lang="en-US" sz="1200" b="0" i="1" dirty="0">
                <a:solidFill>
                  <a:schemeClr val="bg1"/>
                </a:solidFill>
                <a:latin typeface="Calibri" panose="020F0502020204030204" pitchFamily="34" charset="0"/>
              </a:rPr>
              <a:t>P</a:t>
            </a: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 &lt;.0001. </a:t>
            </a:r>
            <a:r>
              <a:rPr lang="en-US" sz="1200" b="0" baseline="3000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‡</a:t>
            </a:r>
            <a:r>
              <a:rPr lang="en-US" sz="1200" b="0" i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P</a:t>
            </a:r>
            <a:r>
              <a:rPr lang="en-US" sz="1200" b="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 = .0069.</a:t>
            </a:r>
            <a:endParaRPr lang="en-US" sz="1200" b="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16600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8BD23-6BE7-956C-AB3A-8C6AFDD08E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39880-8BD4-B1C0-411F-0EE1652F4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Points for Individualizing Obesity Care: </a:t>
            </a:r>
            <a:br>
              <a:rPr lang="en-US" dirty="0"/>
            </a:br>
            <a:r>
              <a:rPr lang="en-US" dirty="0"/>
              <a:t>Recent Evidence on Emerging Therapy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161660-FB2A-B080-2703-35E4AD2A17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/>
              <a:t>Oral therapies are advancing in clinical development</a:t>
            </a:r>
          </a:p>
          <a:p>
            <a:pPr lvl="1"/>
            <a:r>
              <a:rPr lang="en-US" sz="2000" dirty="0"/>
              <a:t>Oral semaglutide 25 mg has similar efficacy to SC semaglutide per indirect analysis and has been submitted for regulatory review</a:t>
            </a:r>
          </a:p>
          <a:p>
            <a:pPr lvl="1"/>
            <a:r>
              <a:rPr lang="en-US" sz="2000" dirty="0"/>
              <a:t>Orforglipron is a nonpeptide GLP-1 RA</a:t>
            </a:r>
          </a:p>
          <a:p>
            <a:r>
              <a:rPr lang="en-US" sz="2200" dirty="0"/>
              <a:t>Amylin analogues are also emerging as treatment options</a:t>
            </a:r>
          </a:p>
          <a:p>
            <a:pPr lvl="1"/>
            <a:r>
              <a:rPr lang="en-US" sz="2000" dirty="0" err="1"/>
              <a:t>CagriSema</a:t>
            </a:r>
            <a:r>
              <a:rPr lang="en-US" sz="2000" dirty="0"/>
              <a:t> (amylin RA + semaglutide) resulted in 23% weight loss, fewer patients with intermediate-high ASCVD risk, and more patients with low ASCVD risk</a:t>
            </a:r>
          </a:p>
          <a:p>
            <a:pPr lvl="1"/>
            <a:r>
              <a:rPr lang="en-US" sz="2000" dirty="0"/>
              <a:t>Long-acting </a:t>
            </a:r>
            <a:r>
              <a:rPr lang="en-US" sz="2000" dirty="0" err="1"/>
              <a:t>eloralintide</a:t>
            </a:r>
            <a:r>
              <a:rPr lang="en-US" sz="2000" dirty="0"/>
              <a:t> resulted in 10% to 20% weight loss depending on the dose</a:t>
            </a:r>
          </a:p>
          <a:p>
            <a:r>
              <a:rPr lang="en-US" sz="2200" dirty="0"/>
              <a:t>Novel therapies like NA-931 with quadruple agonism and </a:t>
            </a:r>
            <a:r>
              <a:rPr lang="en-US" sz="2200" dirty="0" err="1"/>
              <a:t>antimyostatin</a:t>
            </a:r>
            <a:r>
              <a:rPr lang="en-US" sz="2200" dirty="0"/>
              <a:t> combinations to reduce lean muscle mass loss continue to progress in clinical development</a:t>
            </a:r>
          </a:p>
        </p:txBody>
      </p:sp>
      <p:pic>
        <p:nvPicPr>
          <p:cNvPr id="5" name="Graphic 4" descr="Clipboard Checked with solid fill">
            <a:extLst>
              <a:ext uri="{FF2B5EF4-FFF2-40B4-BE49-F238E27FC236}">
                <a16:creationId xmlns:a16="http://schemas.microsoft.com/office/drawing/2014/main" id="{1C813EAB-7EB2-F383-F5E0-6AC4D7D882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36090" y="158798"/>
            <a:ext cx="1103313" cy="110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48485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8"/>
  <p:tag name="MMPROD_UIDATA" val="&lt;database version=&quot;6.0&quot;&gt;&lt;object type=&quot;1&quot; unique_id=&quot;10001&quot;&gt;&lt;object type=&quot;8&quot; unique_id=&quot;10002&quot;&gt;&lt;/object&gt;&lt;object type=&quot;2&quot; unique_id=&quot;10003&quot;&gt;&lt;object type=&quot;3&quot; unique_id=&quot;10005&quot;&gt;&lt;property id=&quot;20148&quot; value=&quot;5&quot;/&gt;&lt;property id=&quot;20300&quot; value=&quot;Slide 3 - &amp;quot;Title-Arial-36-Bold-Yellow. Title may continue on 2 lines keep text at 36pt&amp;quot;&quot;/&gt;&lt;property id=&quot;20307&quot; value=&quot;257&quot;/&gt;&lt;/object&gt;&lt;object type=&quot;3&quot; unique_id=&quot;10006&quot;&gt;&lt;property id=&quot;20148&quot; value=&quot;5&quot;/&gt;&lt;property id=&quot;20300&quot; value=&quot;Slide 4 - &amp;quot;Text and Margin Consistency&amp;quot;&quot;/&gt;&lt;property id=&quot;20307&quot; value=&quot;267&quot;/&gt;&lt;/object&gt;&lt;object type=&quot;3&quot; unique_id=&quot;10007&quot;&gt;&lt;property id=&quot;20148&quot; value=&quot;5&quot;/&gt;&lt;property id=&quot;20300&quot; value=&quot;Slide 5 - &amp;quot;Transition Title &amp;#x0D;&amp;#x0A;for next topic of discussion &amp;#x0D;&amp;#x0A;or can be used as closer slide &amp;#x0D;&amp;#x0A;(ie: Q&amp;amp;A)&amp;#x0D;&amp;#x0A;(Arial-40-Bold-White-Cent&quot;/&gt;&lt;property id=&quot;20307&quot; value=&quot;261&quot;/&gt;&lt;/object&gt;&lt;object type=&quot;3&quot; unique_id=&quot;10008&quot;&gt;&lt;property id=&quot;20148&quot; value=&quot;5&quot;/&gt;&lt;property id=&quot;20300&quot; value=&quot;Slide 6 - &amp;quot;RGB Pallet&amp;quot;&quot;/&gt;&lt;property id=&quot;20307&quot; value=&quot;258&quot;/&gt;&lt;/object&gt;&lt;object type=&quot;3&quot; unique_id=&quot;10009&quot;&gt;&lt;property id=&quot;20148&quot; value=&quot;5&quot;/&gt;&lt;property id=&quot;20300&quot; value=&quot;Slide 7 - &amp;quot;Example Graph&amp;quot;&quot;/&gt;&lt;property id=&quot;20307&quot; value=&quot;286&quot;/&gt;&lt;/object&gt;&lt;object type=&quot;3&quot; unique_id=&quot;10010&quot;&gt;&lt;property id=&quot;20148&quot; value=&quot;5&quot;/&gt;&lt;property id=&quot;20300&quot; value=&quot;Slide 8 - &amp;quot;Example Graph and Text&amp;quot;&quot;/&gt;&lt;property id=&quot;20307&quot; value=&quot;288&quot;/&gt;&lt;/object&gt;&lt;object type=&quot;3&quot; unique_id=&quot;10011&quot;&gt;&lt;property id=&quot;20148&quot; value=&quot;5&quot;/&gt;&lt;property id=&quot;20300&quot; value=&quot;Slide 9 - &amp;quot;Example Line Graph&amp;quot;&quot;/&gt;&lt;property id=&quot;20307&quot; value=&quot;287&quot;/&gt;&lt;/object&gt;&lt;object type=&quot;3&quot; unique_id=&quot;10012&quot;&gt;&lt;property id=&quot;20148&quot; value=&quot;5&quot;/&gt;&lt;property id=&quot;20300&quot; value=&quot;Slide 10 - &amp;quot;Example Line Graph with Data Values&amp;quot;&quot;/&gt;&lt;property id=&quot;20307&quot; value=&quot;292&quot;/&gt;&lt;/object&gt;&lt;object type=&quot;3&quot; unique_id=&quot;10013&quot;&gt;&lt;property id=&quot;20148&quot; value=&quot;5&quot;/&gt;&lt;property id=&quot;20300&quot; value=&quot;Slide 11 - &amp;quot;Example Line Graph with Color &amp;#x0D;&amp;#x0A;Data Values&amp;quot;&quot;/&gt;&lt;property id=&quot;20307&quot; value=&quot;309&quot;/&gt;&lt;/object&gt;&lt;object type=&quot;3&quot; unique_id=&quot;10014&quot;&gt;&lt;property id=&quot;20148&quot; value=&quot;5&quot;/&gt;&lt;property id=&quot;20300&quot; value=&quot;Slide 12 - &amp;quot;Example Schematic&amp;quot;&quot;/&gt;&lt;property id=&quot;20307&quot; value=&quot;262&quot;/&gt;&lt;/object&gt;&lt;object type=&quot;3&quot; unique_id=&quot;10015&quot;&gt;&lt;property id=&quot;20148&quot; value=&quot;5&quot;/&gt;&lt;property id=&quot;20300&quot; value=&quot;Slide 13 - &amp;quot;Example Schematic Continued&amp;quot;&quot;/&gt;&lt;property id=&quot;20307&quot; value=&quot;263&quot;/&gt;&lt;/object&gt;&lt;object type=&quot;3&quot; unique_id=&quot;10016&quot;&gt;&lt;property id=&quot;20148&quot; value=&quot;5&quot;/&gt;&lt;property id=&quot;20300&quot; value=&quot;Slide 14 - &amp;quot;Example Tables&amp;quot;&quot;/&gt;&lt;property id=&quot;20307&quot; value=&quot;311&quot;/&gt;&lt;/object&gt;&lt;object type=&quot;3&quot; unique_id=&quot;10017&quot;&gt;&lt;property id=&quot;20148&quot; value=&quot;5&quot;/&gt;&lt;property id=&quot;20300&quot; value=&quot;Slide 15 - &amp;quot;Example Tables Continued&amp;quot;&quot;/&gt;&lt;property id=&quot;20307&quot; value=&quot;312&quot;/&gt;&lt;/object&gt;&lt;object type=&quot;3&quot; unique_id=&quot;10018&quot;&gt;&lt;property id=&quot;20148&quot; value=&quot;5&quot;/&gt;&lt;property id=&quot;20300&quot; value=&quot;Slide 16 - &amp;quot;Example Tables Continued&amp;quot;&quot;/&gt;&lt;property id=&quot;20307&quot; value=&quot;313&quot;/&gt;&lt;/object&gt;&lt;object type=&quot;3&quot; unique_id=&quot;10019&quot;&gt;&lt;property id=&quot;20148&quot; value=&quot;5&quot;/&gt;&lt;property id=&quot;20300&quot; value=&quot;Slide 17 - &amp;quot;Example Tables Continued&amp;quot;&quot;/&gt;&lt;property id=&quot;20307&quot; value=&quot;314&quot;/&gt;&lt;/object&gt;&lt;object type=&quot;3&quot; unique_id=&quot;10020&quot;&gt;&lt;property id=&quot;20148&quot; value=&quot;5&quot;/&gt;&lt;property id=&quot;20300&quot; value=&quot;Slide 21 - &amp;quot;Additional Formatting Notes&amp;quot;&quot;/&gt;&lt;property id=&quot;20307&quot; value=&quot;270&quot;/&gt;&lt;/object&gt;&lt;object type=&quot;3&quot; unique_id=&quot;10021&quot;&gt;&lt;property id=&quot;20148&quot; value=&quot;5&quot;/&gt;&lt;property id=&quot;20300&quot; value=&quot;Slide 22 - &amp;quot;“Polish Stage” Notes&amp;quot;&quot;/&gt;&lt;property id=&quot;20307&quot; value=&quot;272&quot;/&gt;&lt;/object&gt;&lt;object type=&quot;3&quot; unique_id=&quot;10022&quot;&gt;&lt;property id=&quot;20148&quot; value=&quot;5&quot;/&gt;&lt;property id=&quot;20300&quot; value=&quot;Slide 23 - &amp;quot;For Black and White Print Slides&amp;quot;&quot;/&gt;&lt;property id=&quot;20307&quot; value=&quot;290&quot;/&gt;&lt;/object&gt;&lt;object type=&quot;3&quot; unique_id=&quot;10023&quot;&gt;&lt;property id=&quot;20148&quot; value=&quot;5&quot;/&gt;&lt;property id=&quot;20300&quot; value=&quot;Slide 24 - &amp;quot;For Black and White Print Slides&amp;quot;&quot;/&gt;&lt;property id=&quot;20307&quot; value=&quot;291&quot;/&gt;&lt;/object&gt;&lt;object type=&quot;3&quot; unique_id=&quot;10024&quot;&gt;&lt;property id=&quot;20148&quot; value=&quot;5&quot;/&gt;&lt;property id=&quot;20300&quot; value=&quot;Slide 25 - &amp;quot;CME Slides for Designer and Editorial Reference…&amp;quot;&quot;/&gt;&lt;property id=&quot;20307&quot; value=&quot;273&quot;/&gt;&lt;/object&gt;&lt;object type=&quot;3&quot; unique_id=&quot;10025&quot;&gt;&lt;property id=&quot;20148&quot; value=&quot;5&quot;/&gt;&lt;property id=&quot;20300&quot; value=&quot;Slide 26 - &amp;quot;About These Slides&amp;quot;&quot;/&gt;&lt;property id=&quot;20307&quot; value=&quot;308&quot;/&gt;&lt;/object&gt;&lt;object type=&quot;3&quot; unique_id=&quot;10026&quot;&gt;&lt;property id=&quot;20148&quot; value=&quot;5&quot;/&gt;&lt;property id=&quot;20300&quot; value=&quot;Slide 27 - &amp;quot;Faculty&amp;quot;&quot;/&gt;&lt;property id=&quot;20307&quot; value=&quot;294&quot;/&gt;&lt;/object&gt;&lt;object type=&quot;3&quot; unique_id=&quot;10027&quot;&gt;&lt;property id=&quot;20148&quot; value=&quot;5&quot;/&gt;&lt;property id=&quot;20300&quot; value=&quot;Slide 28 - &amp;quot;Disclosure of Conflicts of Interest&amp;quot;&quot;/&gt;&lt;property id=&quot;20307&quot; value=&quot;295&quot;/&gt;&lt;/object&gt;&lt;object type=&quot;3&quot; unique_id=&quot;10028&quot;&gt;&lt;property id=&quot;20148&quot; value=&quot;5&quot;/&gt;&lt;property id=&quot;20300&quot; value=&quot;Slide 29 - &amp;quot;Disclosures&amp;quot;&quot;/&gt;&lt;property id=&quot;20307&quot; value=&quot;296&quot;/&gt;&lt;/object&gt;&lt;object type=&quot;3&quot; unique_id=&quot;10029&quot;&gt;&lt;property id=&quot;20148&quot; value=&quot;5&quot;/&gt;&lt;property id=&quot;20300&quot; value=&quot;Slide 30 - &amp;quot;Disclosure of Unlabeled Use&amp;quot;&quot;/&gt;&lt;property id=&quot;20307&quot; value=&quot;297&quot;/&gt;&lt;/object&gt;&lt;object type=&quot;3&quot; unique_id=&quot;10030&quot;&gt;&lt;property id=&quot;20148&quot; value=&quot;5&quot;/&gt;&lt;property id=&quot;20300&quot; value=&quot;Slide 31&quot;/&gt;&lt;property id=&quot;20307&quot; value=&quot;298&quot;/&gt;&lt;/object&gt;&lt;object type=&quot;3&quot; unique_id=&quot;10031&quot;&gt;&lt;property id=&quot;20148&quot; value=&quot;5&quot;/&gt;&lt;property id=&quot;20300&quot; value=&quot;Slide 32 - &amp;quot;Physician Continuing Medical Education&amp;quot;&quot;/&gt;&lt;property id=&quot;20307&quot; value=&quot;299&quot;/&gt;&lt;/object&gt;&lt;object type=&quot;3&quot; unique_id=&quot;10032&quot;&gt;&lt;property id=&quot;20148&quot; value=&quot;5&quot;/&gt;&lt;property id=&quot;20300&quot; value=&quot;Slide 33 - &amp;quot;Pharmacist Continuing Education&amp;quot;&quot;/&gt;&lt;property id=&quot;20307&quot; value=&quot;300&quot;/&gt;&lt;/object&gt;&lt;object type=&quot;3&quot; unique_id=&quot;10033&quot;&gt;&lt;property id=&quot;20148&quot; value=&quot;5&quot;/&gt;&lt;property id=&quot;20300&quot; value=&quot;Slide 34 - &amp;quot;Nursing Continuing Education&amp;quot;&quot;/&gt;&lt;property id=&quot;20307&quot; value=&quot;301&quot;/&gt;&lt;/object&gt;&lt;object type=&quot;3&quot; unique_id=&quot;10034&quot;&gt;&lt;property id=&quot;20148&quot; value=&quot;5&quot;/&gt;&lt;property id=&quot;20300&quot; value=&quot;Slide 35 - &amp;quot;Please review the following important &amp;#x0D;&amp;#x0A;CME information in your handout&amp;quot;&quot;/&gt;&lt;property id=&quot;20307&quot; value=&quot;310&quot;/&gt;&lt;/object&gt;&lt;object type=&quot;3&quot; unique_id=&quot;10036&quot;&gt;&lt;property id=&quot;20148&quot; value=&quot;5&quot;/&gt;&lt;property id=&quot;20300&quot; value=&quot;Slide 37 - &amp;quot;Instructions for Credit&amp;quot;&quot;/&gt;&lt;property id=&quot;20307&quot; value=&quot;303&quot;/&gt;&lt;/object&gt;&lt;object type=&quot;3&quot; unique_id=&quot;10037&quot;&gt;&lt;property id=&quot;20148&quot; value=&quot;5&quot;/&gt;&lt;property id=&quot;20300&quot; value=&quot;Slide 38 - &amp;quot;Now Take the Test . . .&amp;quot;&quot;/&gt;&lt;property id=&quot;20307&quot; value=&quot;304&quot;/&gt;&lt;/object&gt;&lt;object type=&quot;3&quot; unique_id=&quot;10040&quot;&gt;&lt;property id=&quot;20148&quot; value=&quot;5&quot;/&gt;&lt;property id=&quot;20300&quot; value=&quot;Slide 39 - &amp;quot;General Information&amp;quot;&quot;/&gt;&lt;property id=&quot;20307&quot; value=&quot;315&quot;/&gt;&lt;/object&gt;&lt;object type=&quot;3&quot; unique_id=&quot;10041&quot;&gt;&lt;property id=&quot;20148&quot; value=&quot;5&quot;/&gt;&lt;property id=&quot;20300&quot; value=&quot;Slide 40 - &amp;quot;Please review the slide notes &amp;#x0D;&amp;#x0A;for analysis of each study &amp;#x0D;&amp;#x0A;by expert faculty &amp;lt;Insert Name, MD&amp;gt;, &amp;#x0D;&amp;#x0A;and &amp;lt;Insert Name,&quot;/&gt;&lt;property id=&quot;20307&quot; value=&quot;316&quot;/&gt;&lt;/object&gt;&lt;object type=&quot;3&quot; unique_id=&quot;10042&quot;&gt;&lt;property id=&quot;20148&quot; value=&quot;5&quot;/&gt;&lt;property id=&quot;20300&quot; value=&quot;Slide 41 - &amp;quot;Promo Slide Reference&amp;#x0D;&amp;#x0A;(Placed as the last slide in a slideset, &amp;#x0D;&amp;#x0A;if requested)&amp;quot;&quot;/&gt;&lt;property id=&quot;20307&quot; value=&quot;307&quot;/&gt;&lt;/object&gt;&lt;object type=&quot;3&quot; unique_id=&quot;12121&quot;&gt;&lt;property id=&quot;20148&quot; value=&quot;5&quot;/&gt;&lt;property id=&quot;20300&quot; value=&quot;Slide 36 - &amp;quot;Disclaimer&amp;quot;&quot;/&gt;&lt;property id=&quot;20307&quot; value=&quot;317&quot;/&gt;&lt;/object&gt;&lt;object type=&quot;3&quot; unique_id=&quot;12122&quot;&gt;&lt;property id=&quot;20148&quot; value=&quot;5&quot;/&gt;&lt;property id=&quot;20300&quot; value=&quot;Slide 1 - &amp;quot;Title of the program and will possibly take &amp;#x0D;&amp;#x0A;up three lines. It is presented in Arial-39-Bold-White.&amp;quot;&quot;/&gt;&lt;property id=&quot;20307&quot; value=&quot;321&quot;/&gt;&lt;/object&gt;&lt;object type=&quot;3&quot; unique_id=&quot;12123&quot;&gt;&lt;property id=&quot;20148&quot; value=&quot;5&quot;/&gt;&lt;property id=&quot;20300&quot; value=&quot;Slide 2 - &amp;quot;Title of the program and will possibly take up three lines. It is presented in Arial-39-Bold-White.&amp;quot;&quot;/&gt;&lt;property id=&quot;20307&quot; value=&quot;322&quot;/&gt;&lt;/object&gt;&lt;object type=&quot;3&quot; unique_id=&quot;12124&quot;&gt;&lt;property id=&quot;20148&quot; value=&quot;5&quot;/&gt;&lt;property id=&quot;20300&quot; value=&quot;Slide 18 - &amp;quot;Outcomes Analysis: What Did You Learn?&amp;quot;&quot;/&gt;&lt;property id=&quot;20307&quot; value=&quot;324&quot;/&gt;&lt;/object&gt;&lt;object type=&quot;3&quot; unique_id=&quot;12125&quot;&gt;&lt;property id=&quot;20148&quot; value=&quot;5&quot;/&gt;&lt;property id=&quot;20300&quot; value=&quot;Slide 19 - &amp;quot;Outcomes Questions&amp;quot;&quot;/&gt;&lt;property id=&quot;20307&quot; value=&quot;320&quot;/&gt;&lt;/object&gt;&lt;object type=&quot;3&quot; unique_id=&quot;12126&quot;&gt;&lt;property id=&quot;20148&quot; value=&quot;5&quot;/&gt;&lt;property id=&quot;20300&quot; value=&quot;Slide 20 - &amp;quot;How many patients with XXX do you provide care for in a typical week?&amp;quot;&quot;/&gt;&lt;property id=&quot;20307&quot; value=&quot;323&quot;/&gt;&lt;/object&gt;&lt;object type=&quot;3&quot; unique_id=&quot;12127&quot;&gt;&lt;property id=&quot;20148&quot; value=&quot;5&quot;/&gt;&lt;property id=&quot;20300&quot; value=&quot;Slide 42 - &amp;quot;Go Online for More CCO &amp;#x0D;&amp;#x0A;Coverage of XXXXXXXXXXXX!&amp;quot;&quot;/&gt;&lt;property id=&quot;20307&quot; value=&quot;318&quot;/&gt;&lt;/object&gt;&lt;/object&gt;&lt;/object&gt;&lt;/database&gt;"/>
</p:tagLst>
</file>

<file path=ppt/theme/theme1.xml><?xml version="1.0" encoding="utf-8"?>
<a:theme xmlns:a="http://schemas.openxmlformats.org/drawingml/2006/main" name="2017_HTAA_Diabetes">
  <a:themeElements>
    <a:clrScheme name="2018 CCO LIVE">
      <a:dk1>
        <a:srgbClr val="455560"/>
      </a:dk1>
      <a:lt1>
        <a:srgbClr val="FFFFFF"/>
      </a:lt1>
      <a:dk2>
        <a:srgbClr val="000000"/>
      </a:dk2>
      <a:lt2>
        <a:srgbClr val="CDCDCF"/>
      </a:lt2>
      <a:accent1>
        <a:srgbClr val="015873"/>
      </a:accent1>
      <a:accent2>
        <a:srgbClr val="4DA1BB"/>
      </a:accent2>
      <a:accent3>
        <a:srgbClr val="E1471D"/>
      </a:accent3>
      <a:accent4>
        <a:srgbClr val="00823B"/>
      </a:accent4>
      <a:accent5>
        <a:srgbClr val="FDB338"/>
      </a:accent5>
      <a:accent6>
        <a:srgbClr val="682E74"/>
      </a:accent6>
      <a:hlink>
        <a:srgbClr val="E1471D"/>
      </a:hlink>
      <a:folHlink>
        <a:srgbClr val="015873"/>
      </a:folHlink>
    </a:clrScheme>
    <a:fontScheme name="CCO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0">
          <a:solidFill>
            <a:schemeClr val="bg1"/>
          </a:solidFill>
          <a:miter lim="800000"/>
          <a:headEnd/>
          <a:tailEnd/>
        </a:ln>
      </a:spPr>
      <a:bodyPr anchor="b"/>
      <a:lstStyle>
        <a:defPPr algn="ctr" eaLnBrk="1" hangingPunct="1">
          <a:spcBef>
            <a:spcPct val="35000"/>
          </a:spcBef>
          <a:spcAft>
            <a:spcPct val="25000"/>
          </a:spcAft>
          <a:buClr>
            <a:schemeClr val="folHlink"/>
          </a:buClr>
          <a:buNone/>
          <a:defRPr sz="1800" b="0" dirty="0">
            <a:solidFill>
              <a:schemeClr val="tx1"/>
            </a:solidFill>
            <a:latin typeface="Calibri" panose="020F0502020204030204" pitchFamily="34" charset="0"/>
          </a:defRPr>
        </a:defPPr>
      </a:lstStyle>
    </a:spDef>
    <a:lnDef>
      <a:spPr bwMode="auto">
        <a:noFill/>
        <a:ln w="2857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algn="ctr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square" rtlCol="0">
        <a:spAutoFit/>
      </a:bodyPr>
      <a:lstStyle>
        <a:defPPr algn="l">
          <a:lnSpc>
            <a:spcPct val="100000"/>
          </a:lnSpc>
          <a:spcBef>
            <a:spcPct val="50000"/>
          </a:spcBef>
          <a:spcAft>
            <a:spcPct val="0"/>
          </a:spcAft>
          <a:buClrTx/>
          <a:buFontTx/>
          <a:buNone/>
          <a:defRPr b="0" dirty="0" smtClean="0">
            <a:solidFill>
              <a:schemeClr val="bg1"/>
            </a:solidFill>
            <a:latin typeface="Calibri" panose="020F0502020204030204" pitchFamily="34" charset="0"/>
          </a:defRPr>
        </a:defPPr>
      </a:lstStyle>
    </a:txDef>
  </a:objectDefaults>
  <a:extraClrSchemeLst>
    <a:extraClrScheme>
      <a:clrScheme name="Custom Design 1">
        <a:dk1>
          <a:srgbClr val="CDCDCF"/>
        </a:dk1>
        <a:lt1>
          <a:srgbClr val="FFFFFF"/>
        </a:lt1>
        <a:dk2>
          <a:srgbClr val="09003E"/>
        </a:dk2>
        <a:lt2>
          <a:srgbClr val="F2F23A"/>
        </a:lt2>
        <a:accent1>
          <a:srgbClr val="12AD2B"/>
        </a:accent1>
        <a:accent2>
          <a:srgbClr val="5AAACE"/>
        </a:accent2>
        <a:accent3>
          <a:srgbClr val="AAAAAF"/>
        </a:accent3>
        <a:accent4>
          <a:srgbClr val="DADADA"/>
        </a:accent4>
        <a:accent5>
          <a:srgbClr val="AAD3AC"/>
        </a:accent5>
        <a:accent6>
          <a:srgbClr val="519ABA"/>
        </a:accent6>
        <a:hlink>
          <a:srgbClr val="F6A108"/>
        </a:hlink>
        <a:folHlink>
          <a:srgbClr val="2B85B8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17_HTAA_Diabetes" id="{1367EE62-49C0-41AA-9F7D-AEA8A8F73D1D}" vid="{45DB6FF6-6200-4F3D-90FC-F48B64252754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E126C4976CDF4E8847978C564920FE" ma:contentTypeVersion="11" ma:contentTypeDescription="Create a new document." ma:contentTypeScope="" ma:versionID="ab3df0e432a73164ec108a69a287659c">
  <xsd:schema xmlns:xsd="http://www.w3.org/2001/XMLSchema" xmlns:xs="http://www.w3.org/2001/XMLSchema" xmlns:p="http://schemas.microsoft.com/office/2006/metadata/properties" xmlns:ns2="5164c560-d766-49ed-b9cc-272212cca8ca" xmlns:ns3="22fd6914-46d4-4c7e-bbad-46e82841b69d" targetNamespace="http://schemas.microsoft.com/office/2006/metadata/properties" ma:root="true" ma:fieldsID="efb722278a9c80df2fc23dd5ef20bb48" ns2:_="" ns3:_="">
    <xsd:import namespace="5164c560-d766-49ed-b9cc-272212cca8ca"/>
    <xsd:import namespace="22fd6914-46d4-4c7e-bbad-46e82841b6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64c560-d766-49ed-b9cc-272212cca8c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6512e436-4693-4b20-ac9a-7455c07c86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fd6914-46d4-4c7e-bbad-46e82841b69d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d3cfae40-7b40-47d0-ab05-9712e3953ba2}" ma:internalName="TaxCatchAll" ma:showField="CatchAllData" ma:web="22fd6914-46d4-4c7e-bbad-46e82841b6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164c560-d766-49ed-b9cc-272212cca8ca">
      <Terms xmlns="http://schemas.microsoft.com/office/infopath/2007/PartnerControls"/>
    </lcf76f155ced4ddcb4097134ff3c332f>
    <TaxCatchAll xmlns="22fd6914-46d4-4c7e-bbad-46e82841b69d" xsi:nil="true"/>
  </documentManagement>
</p:properties>
</file>

<file path=customXml/item3.xml><?xml version="1.0" encoding="utf-8"?>
<LongProperties xmlns="http://schemas.microsoft.com/office/2006/metadata/longProperties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BED2E1C-5B82-4AA8-8507-6E8A831A594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64c560-d766-49ed-b9cc-272212cca8ca"/>
    <ds:schemaRef ds:uri="22fd6914-46d4-4c7e-bbad-46e82841b6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BA55BC3-5A03-47C2-8EC3-D964C3B5E779}">
  <ds:schemaRefs>
    <ds:schemaRef ds:uri="http://purl.org/dc/terms/"/>
    <ds:schemaRef ds:uri="http://schemas.openxmlformats.org/package/2006/metadata/core-properties"/>
    <ds:schemaRef ds:uri="http://purl.org/dc/elements/1.1/"/>
    <ds:schemaRef ds:uri="5164c560-d766-49ed-b9cc-272212cca8ca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22fd6914-46d4-4c7e-bbad-46e82841b69d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5E151B5-E2EE-4BEC-82C3-105A302A3BE7}">
  <ds:schemaRefs>
    <ds:schemaRef ds:uri="http://schemas.microsoft.com/office/2006/metadata/longProperties"/>
  </ds:schemaRefs>
</ds:datastoreItem>
</file>

<file path=customXml/itemProps4.xml><?xml version="1.0" encoding="utf-8"?>
<ds:datastoreItem xmlns:ds="http://schemas.openxmlformats.org/officeDocument/2006/customXml" ds:itemID="{3A18F4D2-3653-4F4F-B917-116198900D9C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be2fd2f7-a818-4e66-8956-c8223012702a}" enabled="0" method="" siteId="{be2fd2f7-a818-4e66-8956-c8223012702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22832</TotalTime>
  <Words>6927</Words>
  <Application>Microsoft Office PowerPoint</Application>
  <PresentationFormat>Widescreen</PresentationFormat>
  <Paragraphs>1220</Paragraphs>
  <Slides>37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1" baseType="lpstr">
      <vt:lpstr>Arial</vt:lpstr>
      <vt:lpstr>Calibri</vt:lpstr>
      <vt:lpstr>Wingdings</vt:lpstr>
      <vt:lpstr>2017_HTAA_Diabetes</vt:lpstr>
      <vt:lpstr>Breaking Barriers in Obesity Care: Applying Emerging Evidence to Primary Care Practice</vt:lpstr>
      <vt:lpstr>Learning Objectives</vt:lpstr>
      <vt:lpstr>Review of Lancet Diabetes &amp; Endocrinology  Obesity Diagnostic Criteria and Treatment Goals</vt:lpstr>
      <vt:lpstr>Lancet Diabetes &amp; Endocrinology Commission Guidance: Key Points</vt:lpstr>
      <vt:lpstr>Confirming Excess Adiposity (Obesity)</vt:lpstr>
      <vt:lpstr>Diagnostic Criteria for Clinical Obesity in Adults*: Reduced Function Due to Excess Adiposity</vt:lpstr>
      <vt:lpstr>Goals of Obesity Treatment</vt:lpstr>
      <vt:lpstr>Key Conference Highlights: New Evidence on Approved Incretin-Based AOMs</vt:lpstr>
      <vt:lpstr>STEP UP: Semaglutide 7.2 mg in Patients With Obesity</vt:lpstr>
      <vt:lpstr>STEP UP: Outcomes</vt:lpstr>
      <vt:lpstr>STEP UP: Differences in Responses to Semaglutide</vt:lpstr>
      <vt:lpstr>SCORE—Primary Prevention Study: Semaglutide 2.4 mg in Patients With Overweight or Obesity and ASCVD Risk Factors</vt:lpstr>
      <vt:lpstr>SURMOUNT-1 Cohort Analysis: Tirzepatide in Patients With MC4R Deficiency–Related Obesity</vt:lpstr>
      <vt:lpstr>SURMOUNT-OSA Post Hoc Analyses: OSA Measures Improved With Greater Tirzepatide-Induced Weight Loss</vt:lpstr>
      <vt:lpstr>Potential Economic Benefits With Incretin-Based AOMs</vt:lpstr>
      <vt:lpstr>Key Points for Individualizing Obesity Care:  Recent Evidence on Approved Incretin-Based AOMs </vt:lpstr>
      <vt:lpstr>Key Conference Highlights: New Data on Incretin-Based AOMs  in Specific Populations</vt:lpstr>
      <vt:lpstr>STEP Program and OASIS 4 Post Hoc Analysis: Semaglutide in Overweight or Obesity by Menopause Status</vt:lpstr>
      <vt:lpstr>STEP Program and OASIS 4 Post Hoc Analysis: Outcomes</vt:lpstr>
      <vt:lpstr>SURMOUNT Program Post Hoc Analysis: Tirzepatide in Overweight or Obesity by Reproductive Stage</vt:lpstr>
      <vt:lpstr>SURMOUNT Program Post Hoc Analysis: Outcomes</vt:lpstr>
      <vt:lpstr>HISTORI: Semaglutide in SGA-Treated Patients With Schizophrenia, Obesity, and Prediabetes</vt:lpstr>
      <vt:lpstr>Key Points for Individualizing Obesity Care:  Recent Evidence for Specific Patient Populations</vt:lpstr>
      <vt:lpstr>Key Conference Highlights: New Data on Emerging AOMs</vt:lpstr>
      <vt:lpstr>OASIS 4: Oral Semaglutide 25 mg in Patients With Overweight or Obesity</vt:lpstr>
      <vt:lpstr>OASIS 4: Oral Semaglutide 25 mg Weight Outcomes in Patients with Overweight or Obesity</vt:lpstr>
      <vt:lpstr>OASIS 4: Improvements in Glycemic Parameters, CV Risk Factors, and Physical Function</vt:lpstr>
      <vt:lpstr>ATTAIN-1: Oral Small-Molecule GLP-1 RA Orforglipron in Patients With Overweight or Obesity </vt:lpstr>
      <vt:lpstr>ATTAIN-1: Outcomes and Safety</vt:lpstr>
      <vt:lpstr>REDEFINE 1: Coadministered GLP-1 RA and Amylin Analog (CagriSema) in Patients With Overweight or Obesity</vt:lpstr>
      <vt:lpstr>REDEFINE 1: Change in Body Weight and Those Achieving ≥5% Weight Loss  (Coprimary Endpoints)</vt:lpstr>
      <vt:lpstr>REDEFINE 1: Additional Outcomes</vt:lpstr>
      <vt:lpstr>REDEFINE 1: Changes in ASCVD Risk Groups With  CagriSema 2.4 mg/2.4 mg</vt:lpstr>
      <vt:lpstr>Phase 2 Trial of Amylin Receptor Agonist Eloralintide in Patients With Overweight or Obesity</vt:lpstr>
      <vt:lpstr>Phase 2 Trial of Amylin Eloralintide: Outcomes and Safety </vt:lpstr>
      <vt:lpstr>Future Directions: Combination Agents and Preventing Lean Mass Loss</vt:lpstr>
      <vt:lpstr>Key Points for Individualizing Obesity Care:  Recent Evidence on Emerging Therapy</vt:lpstr>
    </vt:vector>
  </TitlesOfParts>
  <Company>Preferred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CCO IntMed Slide Template</dc:title>
  <dc:creator>Preferred User</dc:creator>
  <cp:lastModifiedBy>Sowmya Daram</cp:lastModifiedBy>
  <cp:revision>62</cp:revision>
  <cp:lastPrinted>2016-09-26T20:21:49Z</cp:lastPrinted>
  <dcterms:created xsi:type="dcterms:W3CDTF">2005-05-27T15:08:01Z</dcterms:created>
  <dcterms:modified xsi:type="dcterms:W3CDTF">2025-12-05T21:42:48Z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ags">
    <vt:lpwstr/>
  </property>
  <property fmtid="{D5CDD505-2E9C-101B-9397-08002B2CF9AE}" pid="3" name="display_urn:schemas-microsoft-com:office:office#Editor">
    <vt:lpwstr>Melanie Couton</vt:lpwstr>
  </property>
  <property fmtid="{D5CDD505-2E9C-101B-9397-08002B2CF9AE}" pid="4" name="display_urn:schemas-microsoft-com:office:office#Author">
    <vt:lpwstr>Melanie Couton</vt:lpwstr>
  </property>
  <property fmtid="{D5CDD505-2E9C-101B-9397-08002B2CF9AE}" pid="5" name="_dlc_DocId">
    <vt:lpwstr>56M7VY3CDVN5-387186687-1</vt:lpwstr>
  </property>
  <property fmtid="{D5CDD505-2E9C-101B-9397-08002B2CF9AE}" pid="6" name="_dlc_DocIdItemGuid">
    <vt:lpwstr>21dbe0da-0687-46ed-abba-29ef1267cc3e</vt:lpwstr>
  </property>
  <property fmtid="{D5CDD505-2E9C-101B-9397-08002B2CF9AE}" pid="7" name="_dlc_DocIdUrl">
    <vt:lpwstr>https://intranet.clinicaloptions.com/mews/oncology/ASH_ALL_Satellite-TU_2016/Template/_layouts/15/DocIdRedir.aspx?ID=56M7VY3CDVN5-387186687-1, 56M7VY3CDVN5-387186687-1</vt:lpwstr>
  </property>
  <property fmtid="{D5CDD505-2E9C-101B-9397-08002B2CF9AE}" pid="8" name="ContentTypeId">
    <vt:lpwstr>0x010100FAE126C4976CDF4E8847978C564920FE</vt:lpwstr>
  </property>
  <property fmtid="{D5CDD505-2E9C-101B-9397-08002B2CF9AE}" pid="9" name="MediaServiceImageTags">
    <vt:lpwstr/>
  </property>
</Properties>
</file>