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0" r:id="rId4"/>
    <p:sldMasterId id="2147483772" r:id="rId5"/>
    <p:sldMasterId id="2147483781" r:id="rId6"/>
    <p:sldMasterId id="2147483695" r:id="rId7"/>
  </p:sldMasterIdLst>
  <p:notesMasterIdLst>
    <p:notesMasterId r:id="rId30"/>
  </p:notesMasterIdLst>
  <p:sldIdLst>
    <p:sldId id="2147482176" r:id="rId8"/>
    <p:sldId id="256" r:id="rId9"/>
    <p:sldId id="2147472346" r:id="rId10"/>
    <p:sldId id="2147482177" r:id="rId11"/>
    <p:sldId id="260" r:id="rId12"/>
    <p:sldId id="2147482189" r:id="rId13"/>
    <p:sldId id="2147482190" r:id="rId14"/>
    <p:sldId id="262" r:id="rId15"/>
    <p:sldId id="2147482178" r:id="rId16"/>
    <p:sldId id="2147473704" r:id="rId17"/>
    <p:sldId id="2147482179" r:id="rId18"/>
    <p:sldId id="2147482180" r:id="rId19"/>
    <p:sldId id="266" r:id="rId20"/>
    <p:sldId id="2147473705" r:id="rId21"/>
    <p:sldId id="2147471713" r:id="rId22"/>
    <p:sldId id="2147482181" r:id="rId23"/>
    <p:sldId id="274" r:id="rId24"/>
    <p:sldId id="269" r:id="rId25"/>
    <p:sldId id="271" r:id="rId26"/>
    <p:sldId id="2147482182" r:id="rId27"/>
    <p:sldId id="2147482188" r:id="rId28"/>
    <p:sldId id="318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" id="{DA3E50C2-7FCA-4CC2-8296-B2323E9D4C67}">
          <p14:sldIdLst>
            <p14:sldId id="2147482176"/>
            <p14:sldId id="256"/>
            <p14:sldId id="2147472346"/>
            <p14:sldId id="2147482177"/>
          </p14:sldIdLst>
        </p14:section>
        <p14:section name="Realizing the Burden of cUTI" id="{BAE07720-E011-4D74-BF04-0D12DA367ED7}">
          <p14:sldIdLst>
            <p14:sldId id="260"/>
            <p14:sldId id="2147482189"/>
            <p14:sldId id="2147482190"/>
          </p14:sldIdLst>
        </p14:section>
        <p14:section name="Antimicrobial Resistance in cUTI" id="{D69E0AF6-F943-4E7C-A51A-AC942CC453CC}">
          <p14:sldIdLst>
            <p14:sldId id="262"/>
            <p14:sldId id="2147482178"/>
            <p14:sldId id="2147473704"/>
            <p14:sldId id="2147482179"/>
            <p14:sldId id="2147482180"/>
          </p14:sldIdLst>
        </p14:section>
        <p14:section name="Management of cUTI" id="{D7601DF5-9CB5-4D6C-B41A-30E7A8A8D6D8}">
          <p14:sldIdLst>
            <p14:sldId id="266"/>
            <p14:sldId id="2147473705"/>
            <p14:sldId id="2147471713"/>
            <p14:sldId id="2147482181"/>
            <p14:sldId id="274"/>
            <p14:sldId id="269"/>
            <p14:sldId id="271"/>
            <p14:sldId id="2147482182"/>
            <p14:sldId id="2147482188"/>
            <p14:sldId id="31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Jennifer Eimers" initials="JE" lastIdx="4" clrIdx="6">
    <p:extLst>
      <p:ext uri="{19B8F6BF-5375-455C-9EA6-DF929625EA0E}">
        <p15:presenceInfo xmlns:p15="http://schemas.microsoft.com/office/powerpoint/2012/main" userId="S::jeimers@clinicaloptions.com::e496f3f7-6a48-4339-9b0c-9f426a43f948" providerId="AD"/>
      </p:ext>
    </p:extLst>
  </p:cmAuthor>
  <p:cmAuthor id="1" name="Kimberly Miller" initials="KM" lastIdx="58" clrIdx="0">
    <p:extLst>
      <p:ext uri="{19B8F6BF-5375-455C-9EA6-DF929625EA0E}">
        <p15:presenceInfo xmlns:p15="http://schemas.microsoft.com/office/powerpoint/2012/main" userId="S::kmiller@cealliance.com::c1d5177f-57c4-4375-b22a-665aabe1eb70" providerId="AD"/>
      </p:ext>
    </p:extLst>
  </p:cmAuthor>
  <p:cmAuthor id="8" name="Andrea Boecler" initials="AB" lastIdx="11" clrIdx="7">
    <p:extLst>
      <p:ext uri="{19B8F6BF-5375-455C-9EA6-DF929625EA0E}">
        <p15:presenceInfo xmlns:p15="http://schemas.microsoft.com/office/powerpoint/2012/main" userId="S::aboecler@clinicaloptions.com::28e82037-1239-4052-943b-ae184e0bc2af" providerId="AD"/>
      </p:ext>
    </p:extLst>
  </p:cmAuthor>
  <p:cmAuthor id="2" name="Megan Capel" initials="MC" lastIdx="4" clrIdx="1"/>
  <p:cmAuthor id="3" name="Hillary Tunggal" initials="HT" lastIdx="54" clrIdx="2">
    <p:extLst>
      <p:ext uri="{19B8F6BF-5375-455C-9EA6-DF929625EA0E}">
        <p15:presenceInfo xmlns:p15="http://schemas.microsoft.com/office/powerpoint/2012/main" userId="S::htunggal@cealliance.com::ad64bda3-5530-4833-84b4-5d3ed1bf5c1c" providerId="AD"/>
      </p:ext>
    </p:extLst>
  </p:cmAuthor>
  <p:cmAuthor id="4" name="Taryn Gross" initials="TG" lastIdx="2" clrIdx="3"/>
  <p:cmAuthor id="5" name="Zachary Schwartz" initials="ZS" lastIdx="16" clrIdx="4">
    <p:extLst>
      <p:ext uri="{19B8F6BF-5375-455C-9EA6-DF929625EA0E}">
        <p15:presenceInfo xmlns:p15="http://schemas.microsoft.com/office/powerpoint/2012/main" userId="S::zschwartz@clinicaloptions.com::64648e91-b212-4092-bee8-eff2e880b6f9" providerId="AD"/>
      </p:ext>
    </p:extLst>
  </p:cmAuthor>
  <p:cmAuthor id="6" name="Cortes-Penfield, Nicolas" initials="NC" lastIdx="6" clrIdx="5">
    <p:extLst>
      <p:ext uri="{19B8F6BF-5375-455C-9EA6-DF929625EA0E}">
        <p15:presenceInfo xmlns:p15="http://schemas.microsoft.com/office/powerpoint/2012/main" userId="S::n.cortespenfield@unmc.edu::d81daba7-796b-4aed-a66d-b8000e18ce4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0A939F5-0F71-483C-8D3C-0576E9C1CE44}" v="10" dt="2025-12-22T21:40:06.46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391" autoAdjust="0"/>
    <p:restoredTop sz="83566" autoAdjust="0"/>
  </p:normalViewPr>
  <p:slideViewPr>
    <p:cSldViewPr snapToGrid="0">
      <p:cViewPr varScale="1">
        <p:scale>
          <a:sx n="62" d="100"/>
          <a:sy n="62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34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microsoft.com/office/2015/10/relationships/revisionInfo" Target="revisionInfo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DB2E0D1-3ABD-4BD2-B385-7BC95671D289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F8E2FFA-2A08-4ECE-91DC-48D88F95628E}">
      <dgm:prSet phldrT="[Text]"/>
      <dgm:spPr>
        <a:xfrm>
          <a:off x="0" y="116805"/>
          <a:ext cx="3400722" cy="2040433"/>
        </a:xfrm>
        <a:prstGeom prst="rect">
          <a:avLst/>
        </a:prstGeom>
        <a:solidFill>
          <a:schemeClr val="accent1"/>
        </a:solidFill>
        <a:ln w="38100" cap="flat" cmpd="sng" algn="ctr">
          <a:noFill/>
          <a:prstDash val="solid"/>
        </a:ln>
        <a:effectLst/>
      </dgm:spPr>
      <dgm:t>
        <a:bodyPr/>
        <a:lstStyle/>
        <a:p>
          <a:pPr>
            <a:buNone/>
          </a:pPr>
          <a:r>
            <a:rPr lang="en-US" dirty="0">
              <a:solidFill>
                <a:srgbClr val="FFFFFF"/>
              </a:solidFill>
              <a:latin typeface="+mn-lt"/>
              <a:ea typeface="+mn-ea"/>
              <a:cs typeface="+mn-cs"/>
            </a:rPr>
            <a:t>CRAB</a:t>
          </a:r>
        </a:p>
      </dgm:t>
    </dgm:pt>
    <dgm:pt modelId="{0959ECFD-249D-4707-9D49-50AC224C4733}" type="parTrans" cxnId="{AD1C27FE-9EB8-4FC9-8EDE-9923CF9621AA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882289F6-78DB-4322-8262-900876F40AE5}" type="sibTrans" cxnId="{AD1C27FE-9EB8-4FC9-8EDE-9923CF9621AA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FA59F829-A244-4B2F-A157-8CC10E737FC1}">
      <dgm:prSet phldrT="[Text]"/>
      <dgm:spPr>
        <a:xfrm>
          <a:off x="3740795" y="2497311"/>
          <a:ext cx="3400722" cy="2040433"/>
        </a:xfrm>
        <a:prstGeom prst="rect">
          <a:avLst/>
        </a:prstGeom>
        <a:solidFill>
          <a:srgbClr val="000000">
            <a:lumMod val="75000"/>
            <a:lumOff val="2500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en-US" dirty="0">
              <a:solidFill>
                <a:srgbClr val="FFFFFF"/>
              </a:solidFill>
              <a:latin typeface="+mn-lt"/>
              <a:ea typeface="+mn-ea"/>
              <a:cs typeface="+mn-cs"/>
            </a:rPr>
            <a:t>AmpC </a:t>
          </a:r>
          <a:br>
            <a:rPr lang="en-US" dirty="0">
              <a:solidFill>
                <a:srgbClr val="FFFFFF"/>
              </a:solidFill>
              <a:latin typeface="+mn-lt"/>
              <a:ea typeface="+mn-ea"/>
              <a:cs typeface="+mn-cs"/>
            </a:rPr>
          </a:br>
          <a:r>
            <a:rPr lang="el-GR" dirty="0">
              <a:solidFill>
                <a:srgbClr val="FFFFFF"/>
              </a:solidFill>
              <a:latin typeface="+mn-lt"/>
              <a:ea typeface="+mn-ea"/>
              <a:cs typeface="+mn-cs"/>
            </a:rPr>
            <a:t>β</a:t>
          </a:r>
          <a:r>
            <a:rPr lang="en-US" dirty="0">
              <a:solidFill>
                <a:srgbClr val="FFFFFF"/>
              </a:solidFill>
              <a:latin typeface="+mn-lt"/>
              <a:ea typeface="+mn-ea"/>
              <a:cs typeface="+mn-cs"/>
            </a:rPr>
            <a:t>-lactamase</a:t>
          </a:r>
          <a:r>
            <a:rPr lang="en-US" dirty="0">
              <a:solidFill>
                <a:srgbClr val="FFFFFF"/>
              </a:solidFill>
              <a:latin typeface="+mn-lt"/>
              <a:ea typeface="+mn-ea"/>
              <a:cs typeface="Calibri" panose="020F0502020204030204" pitchFamily="34" charset="0"/>
            </a:rPr>
            <a:t>‒</a:t>
          </a:r>
          <a:r>
            <a:rPr lang="en-US" dirty="0">
              <a:solidFill>
                <a:srgbClr val="FFFFFF"/>
              </a:solidFill>
              <a:latin typeface="+mn-lt"/>
              <a:ea typeface="+mn-ea"/>
              <a:cs typeface="+mn-cs"/>
            </a:rPr>
            <a:t> producing Enterobacterales</a:t>
          </a:r>
        </a:p>
      </dgm:t>
    </dgm:pt>
    <dgm:pt modelId="{471EBB3B-A7AB-4B8A-AB47-FAA966B87D21}" type="parTrans" cxnId="{86F4D36C-1022-4F94-AE19-3F48429632AC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2AE3D1C0-05CD-4EE2-843A-8985264B3BCE}" type="sibTrans" cxnId="{86F4D36C-1022-4F94-AE19-3F48429632AC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CDC7FCB7-91BF-4E23-AF9B-8C699CF96426}">
      <dgm:prSet phldrT="[Text]"/>
      <dgm:spPr>
        <a:xfrm>
          <a:off x="7481590" y="2497311"/>
          <a:ext cx="3400722" cy="2040433"/>
        </a:xfrm>
        <a:prstGeom prst="rect">
          <a:avLst/>
        </a:prstGeom>
        <a:solidFill>
          <a:srgbClr val="000000">
            <a:lumMod val="75000"/>
            <a:lumOff val="2500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en-US" dirty="0">
              <a:solidFill>
                <a:srgbClr val="FFFFFF"/>
              </a:solidFill>
              <a:latin typeface="+mn-lt"/>
              <a:ea typeface="+mn-ea"/>
              <a:cs typeface="+mn-cs"/>
            </a:rPr>
            <a:t>S</a:t>
          </a:r>
          <a:r>
            <a:rPr lang="en-US" i="1" dirty="0">
              <a:solidFill>
                <a:srgbClr val="FFFFFF"/>
              </a:solidFill>
              <a:latin typeface="+mn-lt"/>
              <a:ea typeface="+mn-ea"/>
              <a:cs typeface="+mn-cs"/>
            </a:rPr>
            <a:t>. maltophilia</a:t>
          </a:r>
        </a:p>
      </dgm:t>
    </dgm:pt>
    <dgm:pt modelId="{8F6A2942-1273-4F6F-B37C-9659728B3D65}" type="parTrans" cxnId="{4271BB47-26AC-4E2A-B282-89C67EF0FF86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23B793F4-B0D7-4B59-B876-256B4E3B9922}" type="sibTrans" cxnId="{4271BB47-26AC-4E2A-B282-89C67EF0FF86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0171EF70-74A7-4EAC-AA59-217614E0B718}">
      <dgm:prSet phldrT="[Text]"/>
      <dgm:spPr>
        <a:xfrm>
          <a:off x="7481590" y="116805"/>
          <a:ext cx="3400722" cy="2040433"/>
        </a:xfrm>
        <a:prstGeom prst="rect">
          <a:avLst/>
        </a:prstGeom>
        <a:solidFill>
          <a:schemeClr val="accent3"/>
        </a:solidFill>
        <a:ln w="38100" cap="flat" cmpd="sng" algn="ctr">
          <a:noFill/>
          <a:prstDash val="solid"/>
        </a:ln>
        <a:effectLst/>
      </dgm:spPr>
      <dgm:t>
        <a:bodyPr/>
        <a:lstStyle/>
        <a:p>
          <a:pPr>
            <a:buNone/>
          </a:pPr>
          <a:r>
            <a:rPr lang="en-US" dirty="0">
              <a:solidFill>
                <a:srgbClr val="FFFFFF"/>
              </a:solidFill>
              <a:latin typeface="+mn-lt"/>
              <a:ea typeface="+mn-ea"/>
              <a:cs typeface="+mn-cs"/>
            </a:rPr>
            <a:t>DTR-</a:t>
          </a:r>
          <a:r>
            <a:rPr lang="en-US" i="1" dirty="0">
              <a:solidFill>
                <a:srgbClr val="FFFFFF"/>
              </a:solidFill>
              <a:latin typeface="+mn-lt"/>
              <a:ea typeface="+mn-ea"/>
              <a:cs typeface="+mn-cs"/>
            </a:rPr>
            <a:t>P. aeruginosa</a:t>
          </a:r>
          <a:endParaRPr lang="en-US" dirty="0">
            <a:solidFill>
              <a:srgbClr val="FFFFFF"/>
            </a:solidFill>
            <a:latin typeface="+mn-lt"/>
            <a:ea typeface="+mn-ea"/>
            <a:cs typeface="+mn-cs"/>
          </a:endParaRPr>
        </a:p>
      </dgm:t>
    </dgm:pt>
    <dgm:pt modelId="{5E372F00-078E-4A19-9548-402414E7FBAC}" type="parTrans" cxnId="{87B32252-34D2-4E2A-9A24-2D7DF01A1428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E8AA305D-DAEB-45B3-926A-E6472F3D66FC}" type="sibTrans" cxnId="{87B32252-34D2-4E2A-9A24-2D7DF01A1428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34C68406-0246-48B4-8E84-7726915A2FC5}">
      <dgm:prSet phldrT="[Text]"/>
      <dgm:spPr>
        <a:xfrm>
          <a:off x="0" y="2497311"/>
          <a:ext cx="3400722" cy="2040433"/>
        </a:xfrm>
        <a:prstGeom prst="rect">
          <a:avLst/>
        </a:prstGeom>
        <a:solidFill>
          <a:srgbClr val="000000">
            <a:lumMod val="75000"/>
            <a:lumOff val="2500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en-US" dirty="0">
              <a:solidFill>
                <a:srgbClr val="FFFFFF"/>
              </a:solidFill>
              <a:latin typeface="+mn-lt"/>
              <a:ea typeface="+mn-ea"/>
              <a:cs typeface="+mn-cs"/>
            </a:rPr>
            <a:t>ESBL-producing Enterobacterales</a:t>
          </a:r>
        </a:p>
      </dgm:t>
    </dgm:pt>
    <dgm:pt modelId="{19C8E680-494C-46D1-8768-951B01D7E650}" type="parTrans" cxnId="{5382BA30-DA6B-4E79-B29C-A9FF95FD8A45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9BF3AF51-5219-4134-94DE-3145FC319F14}" type="sibTrans" cxnId="{5382BA30-DA6B-4E79-B29C-A9FF95FD8A45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7C22FE92-16B1-42C9-9AC8-AC92A47481F4}">
      <dgm:prSet phldrT="[Text]"/>
      <dgm:spPr>
        <a:xfrm>
          <a:off x="3740795" y="116805"/>
          <a:ext cx="3400722" cy="2040433"/>
        </a:xfrm>
        <a:prstGeom prst="rect">
          <a:avLst/>
        </a:prstGeom>
        <a:solidFill>
          <a:schemeClr val="accent6"/>
        </a:solidFill>
        <a:ln w="38100" cap="flat" cmpd="sng" algn="ctr">
          <a:noFill/>
          <a:prstDash val="solid"/>
        </a:ln>
        <a:effectLst/>
      </dgm:spPr>
      <dgm:t>
        <a:bodyPr/>
        <a:lstStyle/>
        <a:p>
          <a:pPr>
            <a:buNone/>
          </a:pPr>
          <a:r>
            <a:rPr lang="en-US" dirty="0">
              <a:solidFill>
                <a:srgbClr val="FFFFFF"/>
              </a:solidFill>
              <a:latin typeface="+mn-lt"/>
              <a:ea typeface="+mn-ea"/>
              <a:cs typeface="+mn-cs"/>
            </a:rPr>
            <a:t>CRE</a:t>
          </a:r>
        </a:p>
      </dgm:t>
    </dgm:pt>
    <dgm:pt modelId="{87483BB9-EF7F-4E44-A51F-B3884967BB5E}" type="parTrans" cxnId="{B774C422-3F60-4E36-939F-4CE2B7690695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3A6940F9-F5DD-41B0-BC13-E39D07E720FE}" type="sibTrans" cxnId="{B774C422-3F60-4E36-939F-4CE2B7690695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14AD4F49-7F54-4F0C-95E2-9D96ABB7FE5B}" type="pres">
      <dgm:prSet presAssocID="{6DB2E0D1-3ABD-4BD2-B385-7BC95671D289}" presName="diagram" presStyleCnt="0">
        <dgm:presLayoutVars>
          <dgm:dir/>
          <dgm:resizeHandles val="exact"/>
        </dgm:presLayoutVars>
      </dgm:prSet>
      <dgm:spPr/>
    </dgm:pt>
    <dgm:pt modelId="{93EA406D-8A03-4552-A77D-728B5EFA0836}" type="pres">
      <dgm:prSet presAssocID="{BF8E2FFA-2A08-4ECE-91DC-48D88F95628E}" presName="node" presStyleLbl="node1" presStyleIdx="0" presStyleCnt="6">
        <dgm:presLayoutVars>
          <dgm:bulletEnabled val="1"/>
        </dgm:presLayoutVars>
      </dgm:prSet>
      <dgm:spPr/>
    </dgm:pt>
    <dgm:pt modelId="{3C11FE8B-CE35-40CE-82AB-1C484D81A809}" type="pres">
      <dgm:prSet presAssocID="{882289F6-78DB-4322-8262-900876F40AE5}" presName="sibTrans" presStyleCnt="0"/>
      <dgm:spPr/>
    </dgm:pt>
    <dgm:pt modelId="{D08AA0EA-B043-4A18-A0AB-84E605D4F659}" type="pres">
      <dgm:prSet presAssocID="{7C22FE92-16B1-42C9-9AC8-AC92A47481F4}" presName="node" presStyleLbl="node1" presStyleIdx="1" presStyleCnt="6">
        <dgm:presLayoutVars>
          <dgm:bulletEnabled val="1"/>
        </dgm:presLayoutVars>
      </dgm:prSet>
      <dgm:spPr/>
    </dgm:pt>
    <dgm:pt modelId="{89D6675D-3E63-417D-85BC-7C0129136B1F}" type="pres">
      <dgm:prSet presAssocID="{3A6940F9-F5DD-41B0-BC13-E39D07E720FE}" presName="sibTrans" presStyleCnt="0"/>
      <dgm:spPr/>
    </dgm:pt>
    <dgm:pt modelId="{5E12D21E-4903-446C-B67E-97C20E71D2CD}" type="pres">
      <dgm:prSet presAssocID="{0171EF70-74A7-4EAC-AA59-217614E0B718}" presName="node" presStyleLbl="node1" presStyleIdx="2" presStyleCnt="6">
        <dgm:presLayoutVars>
          <dgm:bulletEnabled val="1"/>
        </dgm:presLayoutVars>
      </dgm:prSet>
      <dgm:spPr/>
    </dgm:pt>
    <dgm:pt modelId="{551ABFC5-B0D8-444A-98DF-07C87E2DF432}" type="pres">
      <dgm:prSet presAssocID="{E8AA305D-DAEB-45B3-926A-E6472F3D66FC}" presName="sibTrans" presStyleCnt="0"/>
      <dgm:spPr/>
    </dgm:pt>
    <dgm:pt modelId="{8E219722-15A2-4B17-A3BF-472457B057DF}" type="pres">
      <dgm:prSet presAssocID="{34C68406-0246-48B4-8E84-7726915A2FC5}" presName="node" presStyleLbl="node1" presStyleIdx="3" presStyleCnt="6">
        <dgm:presLayoutVars>
          <dgm:bulletEnabled val="1"/>
        </dgm:presLayoutVars>
      </dgm:prSet>
      <dgm:spPr/>
    </dgm:pt>
    <dgm:pt modelId="{DF5B1C60-AEFA-41B0-9BB6-BDFA5DFAF29A}" type="pres">
      <dgm:prSet presAssocID="{9BF3AF51-5219-4134-94DE-3145FC319F14}" presName="sibTrans" presStyleCnt="0"/>
      <dgm:spPr/>
    </dgm:pt>
    <dgm:pt modelId="{A66C320F-2C9D-43CC-BCF7-D4EF71675ED7}" type="pres">
      <dgm:prSet presAssocID="{FA59F829-A244-4B2F-A157-8CC10E737FC1}" presName="node" presStyleLbl="node1" presStyleIdx="4" presStyleCnt="6">
        <dgm:presLayoutVars>
          <dgm:bulletEnabled val="1"/>
        </dgm:presLayoutVars>
      </dgm:prSet>
      <dgm:spPr/>
    </dgm:pt>
    <dgm:pt modelId="{64641AE0-4559-4666-80A3-EC08EC25E95F}" type="pres">
      <dgm:prSet presAssocID="{2AE3D1C0-05CD-4EE2-843A-8985264B3BCE}" presName="sibTrans" presStyleCnt="0"/>
      <dgm:spPr/>
    </dgm:pt>
    <dgm:pt modelId="{CA103D0A-7996-4CAD-8703-6AD8CF4996AC}" type="pres">
      <dgm:prSet presAssocID="{CDC7FCB7-91BF-4E23-AF9B-8C699CF96426}" presName="node" presStyleLbl="node1" presStyleIdx="5" presStyleCnt="6">
        <dgm:presLayoutVars>
          <dgm:bulletEnabled val="1"/>
        </dgm:presLayoutVars>
      </dgm:prSet>
      <dgm:spPr/>
    </dgm:pt>
  </dgm:ptLst>
  <dgm:cxnLst>
    <dgm:cxn modelId="{8E2A6911-1BC6-4216-A1A5-ECD016EA1E6D}" type="presOf" srcId="{6DB2E0D1-3ABD-4BD2-B385-7BC95671D289}" destId="{14AD4F49-7F54-4F0C-95E2-9D96ABB7FE5B}" srcOrd="0" destOrd="0" presId="urn:microsoft.com/office/officeart/2005/8/layout/default"/>
    <dgm:cxn modelId="{B774C422-3F60-4E36-939F-4CE2B7690695}" srcId="{6DB2E0D1-3ABD-4BD2-B385-7BC95671D289}" destId="{7C22FE92-16B1-42C9-9AC8-AC92A47481F4}" srcOrd="1" destOrd="0" parTransId="{87483BB9-EF7F-4E44-A51F-B3884967BB5E}" sibTransId="{3A6940F9-F5DD-41B0-BC13-E39D07E720FE}"/>
    <dgm:cxn modelId="{88337D23-13B0-4951-B449-A2D75854FA89}" type="presOf" srcId="{FA59F829-A244-4B2F-A157-8CC10E737FC1}" destId="{A66C320F-2C9D-43CC-BCF7-D4EF71675ED7}" srcOrd="0" destOrd="0" presId="urn:microsoft.com/office/officeart/2005/8/layout/default"/>
    <dgm:cxn modelId="{5382BA30-DA6B-4E79-B29C-A9FF95FD8A45}" srcId="{6DB2E0D1-3ABD-4BD2-B385-7BC95671D289}" destId="{34C68406-0246-48B4-8E84-7726915A2FC5}" srcOrd="3" destOrd="0" parTransId="{19C8E680-494C-46D1-8768-951B01D7E650}" sibTransId="{9BF3AF51-5219-4134-94DE-3145FC319F14}"/>
    <dgm:cxn modelId="{2CC3D65E-4F9E-4047-A778-832190028CD8}" type="presOf" srcId="{7C22FE92-16B1-42C9-9AC8-AC92A47481F4}" destId="{D08AA0EA-B043-4A18-A0AB-84E605D4F659}" srcOrd="0" destOrd="0" presId="urn:microsoft.com/office/officeart/2005/8/layout/default"/>
    <dgm:cxn modelId="{4271BB47-26AC-4E2A-B282-89C67EF0FF86}" srcId="{6DB2E0D1-3ABD-4BD2-B385-7BC95671D289}" destId="{CDC7FCB7-91BF-4E23-AF9B-8C699CF96426}" srcOrd="5" destOrd="0" parTransId="{8F6A2942-1273-4F6F-B37C-9659728B3D65}" sibTransId="{23B793F4-B0D7-4B59-B876-256B4E3B9922}"/>
    <dgm:cxn modelId="{86F4D36C-1022-4F94-AE19-3F48429632AC}" srcId="{6DB2E0D1-3ABD-4BD2-B385-7BC95671D289}" destId="{FA59F829-A244-4B2F-A157-8CC10E737FC1}" srcOrd="4" destOrd="0" parTransId="{471EBB3B-A7AB-4B8A-AB47-FAA966B87D21}" sibTransId="{2AE3D1C0-05CD-4EE2-843A-8985264B3BCE}"/>
    <dgm:cxn modelId="{87B32252-34D2-4E2A-9A24-2D7DF01A1428}" srcId="{6DB2E0D1-3ABD-4BD2-B385-7BC95671D289}" destId="{0171EF70-74A7-4EAC-AA59-217614E0B718}" srcOrd="2" destOrd="0" parTransId="{5E372F00-078E-4A19-9548-402414E7FBAC}" sibTransId="{E8AA305D-DAEB-45B3-926A-E6472F3D66FC}"/>
    <dgm:cxn modelId="{6F34A280-81E6-463B-850F-D2CFE103FFCA}" type="presOf" srcId="{0171EF70-74A7-4EAC-AA59-217614E0B718}" destId="{5E12D21E-4903-446C-B67E-97C20E71D2CD}" srcOrd="0" destOrd="0" presId="urn:microsoft.com/office/officeart/2005/8/layout/default"/>
    <dgm:cxn modelId="{8BC7898B-A377-424B-90FB-ADCD12FA66CB}" type="presOf" srcId="{BF8E2FFA-2A08-4ECE-91DC-48D88F95628E}" destId="{93EA406D-8A03-4552-A77D-728B5EFA0836}" srcOrd="0" destOrd="0" presId="urn:microsoft.com/office/officeart/2005/8/layout/default"/>
    <dgm:cxn modelId="{6C6787F5-F488-4C95-A08D-1E368BAA3EAC}" type="presOf" srcId="{CDC7FCB7-91BF-4E23-AF9B-8C699CF96426}" destId="{CA103D0A-7996-4CAD-8703-6AD8CF4996AC}" srcOrd="0" destOrd="0" presId="urn:microsoft.com/office/officeart/2005/8/layout/default"/>
    <dgm:cxn modelId="{484AC1F7-B5A2-4FDE-82E1-4E42ABC785FC}" type="presOf" srcId="{34C68406-0246-48B4-8E84-7726915A2FC5}" destId="{8E219722-15A2-4B17-A3BF-472457B057DF}" srcOrd="0" destOrd="0" presId="urn:microsoft.com/office/officeart/2005/8/layout/default"/>
    <dgm:cxn modelId="{AD1C27FE-9EB8-4FC9-8EDE-9923CF9621AA}" srcId="{6DB2E0D1-3ABD-4BD2-B385-7BC95671D289}" destId="{BF8E2FFA-2A08-4ECE-91DC-48D88F95628E}" srcOrd="0" destOrd="0" parTransId="{0959ECFD-249D-4707-9D49-50AC224C4733}" sibTransId="{882289F6-78DB-4322-8262-900876F40AE5}"/>
    <dgm:cxn modelId="{E84EDAEB-7D3B-4746-8E50-927BDE8931D7}" type="presParOf" srcId="{14AD4F49-7F54-4F0C-95E2-9D96ABB7FE5B}" destId="{93EA406D-8A03-4552-A77D-728B5EFA0836}" srcOrd="0" destOrd="0" presId="urn:microsoft.com/office/officeart/2005/8/layout/default"/>
    <dgm:cxn modelId="{2502B530-EDF4-440E-B247-943ACADE312E}" type="presParOf" srcId="{14AD4F49-7F54-4F0C-95E2-9D96ABB7FE5B}" destId="{3C11FE8B-CE35-40CE-82AB-1C484D81A809}" srcOrd="1" destOrd="0" presId="urn:microsoft.com/office/officeart/2005/8/layout/default"/>
    <dgm:cxn modelId="{427D9A44-487E-4663-ACEC-009D31279BC1}" type="presParOf" srcId="{14AD4F49-7F54-4F0C-95E2-9D96ABB7FE5B}" destId="{D08AA0EA-B043-4A18-A0AB-84E605D4F659}" srcOrd="2" destOrd="0" presId="urn:microsoft.com/office/officeart/2005/8/layout/default"/>
    <dgm:cxn modelId="{F11250CB-8AD5-4DA5-8E07-B790BF7F15D5}" type="presParOf" srcId="{14AD4F49-7F54-4F0C-95E2-9D96ABB7FE5B}" destId="{89D6675D-3E63-417D-85BC-7C0129136B1F}" srcOrd="3" destOrd="0" presId="urn:microsoft.com/office/officeart/2005/8/layout/default"/>
    <dgm:cxn modelId="{61492CA2-87E1-4F5F-85B8-AEC03F1450C8}" type="presParOf" srcId="{14AD4F49-7F54-4F0C-95E2-9D96ABB7FE5B}" destId="{5E12D21E-4903-446C-B67E-97C20E71D2CD}" srcOrd="4" destOrd="0" presId="urn:microsoft.com/office/officeart/2005/8/layout/default"/>
    <dgm:cxn modelId="{E3F968B3-8731-4709-9AEB-7DC7D67CB6C9}" type="presParOf" srcId="{14AD4F49-7F54-4F0C-95E2-9D96ABB7FE5B}" destId="{551ABFC5-B0D8-444A-98DF-07C87E2DF432}" srcOrd="5" destOrd="0" presId="urn:microsoft.com/office/officeart/2005/8/layout/default"/>
    <dgm:cxn modelId="{1A495FA6-2599-4DC2-8BA0-6D617F225756}" type="presParOf" srcId="{14AD4F49-7F54-4F0C-95E2-9D96ABB7FE5B}" destId="{8E219722-15A2-4B17-A3BF-472457B057DF}" srcOrd="6" destOrd="0" presId="urn:microsoft.com/office/officeart/2005/8/layout/default"/>
    <dgm:cxn modelId="{830BD122-AA9D-4D04-BAF6-2AB4EFF8C0D7}" type="presParOf" srcId="{14AD4F49-7F54-4F0C-95E2-9D96ABB7FE5B}" destId="{DF5B1C60-AEFA-41B0-9BB6-BDFA5DFAF29A}" srcOrd="7" destOrd="0" presId="urn:microsoft.com/office/officeart/2005/8/layout/default"/>
    <dgm:cxn modelId="{0ED3AB86-B74F-4560-BDCB-793155E85861}" type="presParOf" srcId="{14AD4F49-7F54-4F0C-95E2-9D96ABB7FE5B}" destId="{A66C320F-2C9D-43CC-BCF7-D4EF71675ED7}" srcOrd="8" destOrd="0" presId="urn:microsoft.com/office/officeart/2005/8/layout/default"/>
    <dgm:cxn modelId="{FF4BA5A5-0FFD-4C88-9FF0-98E8B6680040}" type="presParOf" srcId="{14AD4F49-7F54-4F0C-95E2-9D96ABB7FE5B}" destId="{64641AE0-4559-4666-80A3-EC08EC25E95F}" srcOrd="9" destOrd="0" presId="urn:microsoft.com/office/officeart/2005/8/layout/default"/>
    <dgm:cxn modelId="{CC476AC3-0801-43B2-B3EA-5FBC61E1AF01}" type="presParOf" srcId="{14AD4F49-7F54-4F0C-95E2-9D96ABB7FE5B}" destId="{CA103D0A-7996-4CAD-8703-6AD8CF4996AC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E97B2F0-BF1C-4CD6-A0A0-A17CED1B8547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28A6E94-5157-49D2-8039-CA5EC4B0B290}">
      <dgm:prSet phldrT="[Text]" phldr="0"/>
      <dgm:spPr/>
      <dgm:t>
        <a:bodyPr/>
        <a:lstStyle/>
        <a:p>
          <a:r>
            <a:rPr lang="en-US" dirty="0"/>
            <a:t>Evaluate efficacy of antibiotic</a:t>
          </a:r>
        </a:p>
      </dgm:t>
    </dgm:pt>
    <dgm:pt modelId="{3813A0BD-DEDC-41BC-B5FF-8D87C67627A0}" type="parTrans" cxnId="{17E43D23-7E9D-482F-98D0-C30D5E4D7C81}">
      <dgm:prSet/>
      <dgm:spPr/>
      <dgm:t>
        <a:bodyPr/>
        <a:lstStyle/>
        <a:p>
          <a:endParaRPr lang="en-US"/>
        </a:p>
      </dgm:t>
    </dgm:pt>
    <dgm:pt modelId="{0D2F5CC4-7B5E-48F8-ACE5-107E400786AC}" type="sibTrans" cxnId="{17E43D23-7E9D-482F-98D0-C30D5E4D7C81}">
      <dgm:prSet/>
      <dgm:spPr/>
      <dgm:t>
        <a:bodyPr/>
        <a:lstStyle/>
        <a:p>
          <a:endParaRPr lang="en-US"/>
        </a:p>
      </dgm:t>
    </dgm:pt>
    <dgm:pt modelId="{DA489D48-96C0-47EB-8722-0943676F5F58}">
      <dgm:prSet phldrT="[Text]" phldr="0"/>
      <dgm:spPr/>
      <dgm:t>
        <a:bodyPr/>
        <a:lstStyle/>
        <a:p>
          <a:r>
            <a:rPr lang="en-US" dirty="0"/>
            <a:t>Reexamine source control</a:t>
          </a:r>
        </a:p>
      </dgm:t>
    </dgm:pt>
    <dgm:pt modelId="{2C9D4BDF-31F2-4D24-B94D-BA08B78E0447}" type="parTrans" cxnId="{CE71E297-B276-479B-BF38-0E05754CC387}">
      <dgm:prSet/>
      <dgm:spPr/>
      <dgm:t>
        <a:bodyPr/>
        <a:lstStyle/>
        <a:p>
          <a:endParaRPr lang="en-US"/>
        </a:p>
      </dgm:t>
    </dgm:pt>
    <dgm:pt modelId="{A469D262-F35A-4CD0-B9BF-2914ECCB83A8}" type="sibTrans" cxnId="{CE71E297-B276-479B-BF38-0E05754CC387}">
      <dgm:prSet/>
      <dgm:spPr/>
      <dgm:t>
        <a:bodyPr/>
        <a:lstStyle/>
        <a:p>
          <a:endParaRPr lang="en-US"/>
        </a:p>
      </dgm:t>
    </dgm:pt>
    <dgm:pt modelId="{5E80E5A3-B555-4967-B00D-E3212915599C}">
      <dgm:prSet/>
      <dgm:spPr/>
      <dgm:t>
        <a:bodyPr/>
        <a:lstStyle/>
        <a:p>
          <a:r>
            <a:rPr lang="en-US" dirty="0"/>
            <a:t>Reassess cUTI diagnosis</a:t>
          </a:r>
        </a:p>
      </dgm:t>
    </dgm:pt>
    <dgm:pt modelId="{089D5292-286C-4B2E-BC15-1E7EF44CC578}" type="parTrans" cxnId="{2B7602A5-FE76-4AE7-AEDF-DBE341D03AD1}">
      <dgm:prSet/>
      <dgm:spPr/>
      <dgm:t>
        <a:bodyPr/>
        <a:lstStyle/>
        <a:p>
          <a:endParaRPr lang="en-US"/>
        </a:p>
      </dgm:t>
    </dgm:pt>
    <dgm:pt modelId="{80C811F7-8248-4C78-A703-C98769D571A3}" type="sibTrans" cxnId="{2B7602A5-FE76-4AE7-AEDF-DBE341D03AD1}">
      <dgm:prSet/>
      <dgm:spPr/>
      <dgm:t>
        <a:bodyPr/>
        <a:lstStyle/>
        <a:p>
          <a:endParaRPr lang="en-US"/>
        </a:p>
      </dgm:t>
    </dgm:pt>
    <dgm:pt modelId="{E1C43FC9-D067-475E-948C-8F1AA279CEDE}">
      <dgm:prSet/>
      <dgm:spPr/>
      <dgm:t>
        <a:bodyPr/>
        <a:lstStyle/>
        <a:p>
          <a:r>
            <a:rPr lang="en-US" dirty="0"/>
            <a:t>Activity against pathogen, appropriateness of dose to reach therapeutic levels in urine, tissue, and blood</a:t>
          </a:r>
        </a:p>
      </dgm:t>
    </dgm:pt>
    <dgm:pt modelId="{D687624E-FC8F-47BF-80C7-3018A5B41CE7}" type="parTrans" cxnId="{57E2683E-271C-4ED5-9192-F095AD8773F0}">
      <dgm:prSet/>
      <dgm:spPr/>
      <dgm:t>
        <a:bodyPr/>
        <a:lstStyle/>
        <a:p>
          <a:endParaRPr lang="en-US"/>
        </a:p>
      </dgm:t>
    </dgm:pt>
    <dgm:pt modelId="{9A35F1C0-28B2-4539-9AC6-A9E7E746F8BA}" type="sibTrans" cxnId="{57E2683E-271C-4ED5-9192-F095AD8773F0}">
      <dgm:prSet/>
      <dgm:spPr/>
      <dgm:t>
        <a:bodyPr/>
        <a:lstStyle/>
        <a:p>
          <a:endParaRPr lang="en-US"/>
        </a:p>
      </dgm:t>
    </dgm:pt>
    <dgm:pt modelId="{EADDCEB9-7D75-4798-A524-BF5995B5442A}">
      <dgm:prSet/>
      <dgm:spPr/>
      <dgm:t>
        <a:bodyPr/>
        <a:lstStyle/>
        <a:p>
          <a:r>
            <a:rPr lang="en-US" dirty="0"/>
            <a:t>Determine whether urinary obstructions have been relieved, abscesses have been drained, and imaging has been done to identify any other sources of local infection</a:t>
          </a:r>
        </a:p>
      </dgm:t>
    </dgm:pt>
    <dgm:pt modelId="{346D6A55-8292-458D-9813-8AB3600891E1}" type="parTrans" cxnId="{A2105D35-BD9D-40E5-A3CD-2C0C8B528CB2}">
      <dgm:prSet/>
      <dgm:spPr/>
      <dgm:t>
        <a:bodyPr/>
        <a:lstStyle/>
        <a:p>
          <a:endParaRPr lang="en-US"/>
        </a:p>
      </dgm:t>
    </dgm:pt>
    <dgm:pt modelId="{B68541EF-CD24-46F2-958B-D713741BEDF0}" type="sibTrans" cxnId="{A2105D35-BD9D-40E5-A3CD-2C0C8B528CB2}">
      <dgm:prSet/>
      <dgm:spPr/>
      <dgm:t>
        <a:bodyPr/>
        <a:lstStyle/>
        <a:p>
          <a:endParaRPr lang="en-US"/>
        </a:p>
      </dgm:t>
    </dgm:pt>
    <dgm:pt modelId="{CCA815C1-5082-4B94-A3CE-9F462BEF1F41}">
      <dgm:prSet/>
      <dgm:spPr/>
      <dgm:t>
        <a:bodyPr/>
        <a:lstStyle/>
        <a:p>
          <a:r>
            <a:rPr lang="en-US" dirty="0"/>
            <a:t>Explore potential for infection outside the urinary tract as well as non-infection sources of symptoms (eg, drug fever)</a:t>
          </a:r>
        </a:p>
      </dgm:t>
    </dgm:pt>
    <dgm:pt modelId="{81E653D2-4008-4844-B490-146B4D3E1AA3}" type="parTrans" cxnId="{DB8A0EAA-BC66-45A6-954E-9338D7800E58}">
      <dgm:prSet/>
      <dgm:spPr/>
      <dgm:t>
        <a:bodyPr/>
        <a:lstStyle/>
        <a:p>
          <a:endParaRPr lang="en-US"/>
        </a:p>
      </dgm:t>
    </dgm:pt>
    <dgm:pt modelId="{CF7926E9-3059-49BC-AC9C-19E81474C7FD}" type="sibTrans" cxnId="{DB8A0EAA-BC66-45A6-954E-9338D7800E58}">
      <dgm:prSet/>
      <dgm:spPr/>
      <dgm:t>
        <a:bodyPr/>
        <a:lstStyle/>
        <a:p>
          <a:endParaRPr lang="en-US"/>
        </a:p>
      </dgm:t>
    </dgm:pt>
    <dgm:pt modelId="{1E5A2DB2-54EE-47B9-BB11-CAB933100726}" type="pres">
      <dgm:prSet presAssocID="{BE97B2F0-BF1C-4CD6-A0A0-A17CED1B8547}" presName="linear" presStyleCnt="0">
        <dgm:presLayoutVars>
          <dgm:dir/>
          <dgm:animLvl val="lvl"/>
          <dgm:resizeHandles val="exact"/>
        </dgm:presLayoutVars>
      </dgm:prSet>
      <dgm:spPr/>
    </dgm:pt>
    <dgm:pt modelId="{4160A0FA-F66E-46BC-A053-3A90A57C969A}" type="pres">
      <dgm:prSet presAssocID="{928A6E94-5157-49D2-8039-CA5EC4B0B290}" presName="parentLin" presStyleCnt="0"/>
      <dgm:spPr/>
    </dgm:pt>
    <dgm:pt modelId="{5CE46EA6-6320-40EF-9F7D-2EEF5221D7F2}" type="pres">
      <dgm:prSet presAssocID="{928A6E94-5157-49D2-8039-CA5EC4B0B290}" presName="parentLeftMargin" presStyleLbl="node1" presStyleIdx="0" presStyleCnt="3"/>
      <dgm:spPr/>
    </dgm:pt>
    <dgm:pt modelId="{B84DF98A-C5BD-4FAA-A87D-A58DE44FBB3C}" type="pres">
      <dgm:prSet presAssocID="{928A6E94-5157-49D2-8039-CA5EC4B0B290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0AAC6BE7-703D-4E8D-BC93-0C210E60A9DE}" type="pres">
      <dgm:prSet presAssocID="{928A6E94-5157-49D2-8039-CA5EC4B0B290}" presName="negativeSpace" presStyleCnt="0"/>
      <dgm:spPr/>
    </dgm:pt>
    <dgm:pt modelId="{E7F542C6-B80C-4CEE-8DDD-7AA245910FAF}" type="pres">
      <dgm:prSet presAssocID="{928A6E94-5157-49D2-8039-CA5EC4B0B290}" presName="childText" presStyleLbl="conFgAcc1" presStyleIdx="0" presStyleCnt="3">
        <dgm:presLayoutVars>
          <dgm:bulletEnabled val="1"/>
        </dgm:presLayoutVars>
      </dgm:prSet>
      <dgm:spPr/>
    </dgm:pt>
    <dgm:pt modelId="{067C9CF2-EC55-4E1C-BD04-60C7F0883FA5}" type="pres">
      <dgm:prSet presAssocID="{0D2F5CC4-7B5E-48F8-ACE5-107E400786AC}" presName="spaceBetweenRectangles" presStyleCnt="0"/>
      <dgm:spPr/>
    </dgm:pt>
    <dgm:pt modelId="{4682ADB2-78BB-4418-9BFE-DDA842434A44}" type="pres">
      <dgm:prSet presAssocID="{DA489D48-96C0-47EB-8722-0943676F5F58}" presName="parentLin" presStyleCnt="0"/>
      <dgm:spPr/>
    </dgm:pt>
    <dgm:pt modelId="{FAA49394-3A77-4A0F-A9CD-65152DAAB2C1}" type="pres">
      <dgm:prSet presAssocID="{DA489D48-96C0-47EB-8722-0943676F5F58}" presName="parentLeftMargin" presStyleLbl="node1" presStyleIdx="0" presStyleCnt="3"/>
      <dgm:spPr/>
    </dgm:pt>
    <dgm:pt modelId="{4A7839E6-6F81-4A39-9984-D7D3525EE402}" type="pres">
      <dgm:prSet presAssocID="{DA489D48-96C0-47EB-8722-0943676F5F58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C9D48724-9032-4877-8053-89FE6D6A7BDF}" type="pres">
      <dgm:prSet presAssocID="{DA489D48-96C0-47EB-8722-0943676F5F58}" presName="negativeSpace" presStyleCnt="0"/>
      <dgm:spPr/>
    </dgm:pt>
    <dgm:pt modelId="{DCFD2AF8-F36D-45CE-9A8F-D5E34CF44ACE}" type="pres">
      <dgm:prSet presAssocID="{DA489D48-96C0-47EB-8722-0943676F5F58}" presName="childText" presStyleLbl="conFgAcc1" presStyleIdx="1" presStyleCnt="3">
        <dgm:presLayoutVars>
          <dgm:bulletEnabled val="1"/>
        </dgm:presLayoutVars>
      </dgm:prSet>
      <dgm:spPr/>
    </dgm:pt>
    <dgm:pt modelId="{AC0C0C93-0B2C-43F0-83E2-628105980297}" type="pres">
      <dgm:prSet presAssocID="{A469D262-F35A-4CD0-B9BF-2914ECCB83A8}" presName="spaceBetweenRectangles" presStyleCnt="0"/>
      <dgm:spPr/>
    </dgm:pt>
    <dgm:pt modelId="{105A38D4-F6EE-420F-B096-692ED032472D}" type="pres">
      <dgm:prSet presAssocID="{5E80E5A3-B555-4967-B00D-E3212915599C}" presName="parentLin" presStyleCnt="0"/>
      <dgm:spPr/>
    </dgm:pt>
    <dgm:pt modelId="{7AB75600-6CE9-41BE-AB79-8318EA105562}" type="pres">
      <dgm:prSet presAssocID="{5E80E5A3-B555-4967-B00D-E3212915599C}" presName="parentLeftMargin" presStyleLbl="node1" presStyleIdx="1" presStyleCnt="3"/>
      <dgm:spPr/>
    </dgm:pt>
    <dgm:pt modelId="{77CC5ACB-C39D-45ED-9C25-4808CE9A3AE3}" type="pres">
      <dgm:prSet presAssocID="{5E80E5A3-B555-4967-B00D-E3212915599C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4001FB99-C392-4B49-AC42-A8FEA687A013}" type="pres">
      <dgm:prSet presAssocID="{5E80E5A3-B555-4967-B00D-E3212915599C}" presName="negativeSpace" presStyleCnt="0"/>
      <dgm:spPr/>
    </dgm:pt>
    <dgm:pt modelId="{82E8052F-BE4D-4602-907F-686D7584978B}" type="pres">
      <dgm:prSet presAssocID="{5E80E5A3-B555-4967-B00D-E3212915599C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3ABCDB05-2CC7-4A1F-908A-B5DDFDCF17AE}" type="presOf" srcId="{928A6E94-5157-49D2-8039-CA5EC4B0B290}" destId="{B84DF98A-C5BD-4FAA-A87D-A58DE44FBB3C}" srcOrd="1" destOrd="0" presId="urn:microsoft.com/office/officeart/2005/8/layout/list1"/>
    <dgm:cxn modelId="{C84B740A-EFEA-4F85-A7B1-8988A4AEF108}" type="presOf" srcId="{E1C43FC9-D067-475E-948C-8F1AA279CEDE}" destId="{E7F542C6-B80C-4CEE-8DDD-7AA245910FAF}" srcOrd="0" destOrd="0" presId="urn:microsoft.com/office/officeart/2005/8/layout/list1"/>
    <dgm:cxn modelId="{BAE5AE10-CA8A-42EF-8141-E80B6FC945F9}" type="presOf" srcId="{5E80E5A3-B555-4967-B00D-E3212915599C}" destId="{7AB75600-6CE9-41BE-AB79-8318EA105562}" srcOrd="0" destOrd="0" presId="urn:microsoft.com/office/officeart/2005/8/layout/list1"/>
    <dgm:cxn modelId="{17E43D23-7E9D-482F-98D0-C30D5E4D7C81}" srcId="{BE97B2F0-BF1C-4CD6-A0A0-A17CED1B8547}" destId="{928A6E94-5157-49D2-8039-CA5EC4B0B290}" srcOrd="0" destOrd="0" parTransId="{3813A0BD-DEDC-41BC-B5FF-8D87C67627A0}" sibTransId="{0D2F5CC4-7B5E-48F8-ACE5-107E400786AC}"/>
    <dgm:cxn modelId="{A2105D35-BD9D-40E5-A3CD-2C0C8B528CB2}" srcId="{DA489D48-96C0-47EB-8722-0943676F5F58}" destId="{EADDCEB9-7D75-4798-A524-BF5995B5442A}" srcOrd="0" destOrd="0" parTransId="{346D6A55-8292-458D-9813-8AB3600891E1}" sibTransId="{B68541EF-CD24-46F2-958B-D713741BEDF0}"/>
    <dgm:cxn modelId="{C1FE7137-DC92-4B5C-8F1A-7370A0D6221C}" type="presOf" srcId="{CCA815C1-5082-4B94-A3CE-9F462BEF1F41}" destId="{82E8052F-BE4D-4602-907F-686D7584978B}" srcOrd="0" destOrd="0" presId="urn:microsoft.com/office/officeart/2005/8/layout/list1"/>
    <dgm:cxn modelId="{57E2683E-271C-4ED5-9192-F095AD8773F0}" srcId="{928A6E94-5157-49D2-8039-CA5EC4B0B290}" destId="{E1C43FC9-D067-475E-948C-8F1AA279CEDE}" srcOrd="0" destOrd="0" parTransId="{D687624E-FC8F-47BF-80C7-3018A5B41CE7}" sibTransId="{9A35F1C0-28B2-4539-9AC6-A9E7E746F8BA}"/>
    <dgm:cxn modelId="{9CD28143-1F29-4063-9650-0FD271783C3C}" type="presOf" srcId="{5E80E5A3-B555-4967-B00D-E3212915599C}" destId="{77CC5ACB-C39D-45ED-9C25-4808CE9A3AE3}" srcOrd="1" destOrd="0" presId="urn:microsoft.com/office/officeart/2005/8/layout/list1"/>
    <dgm:cxn modelId="{4446B976-0CFA-4BBC-85FC-AA20E11E1DCD}" type="presOf" srcId="{DA489D48-96C0-47EB-8722-0943676F5F58}" destId="{4A7839E6-6F81-4A39-9984-D7D3525EE402}" srcOrd="1" destOrd="0" presId="urn:microsoft.com/office/officeart/2005/8/layout/list1"/>
    <dgm:cxn modelId="{7929BC7F-CFFC-4A13-8C49-95F6835F0846}" type="presOf" srcId="{928A6E94-5157-49D2-8039-CA5EC4B0B290}" destId="{5CE46EA6-6320-40EF-9F7D-2EEF5221D7F2}" srcOrd="0" destOrd="0" presId="urn:microsoft.com/office/officeart/2005/8/layout/list1"/>
    <dgm:cxn modelId="{CE71E297-B276-479B-BF38-0E05754CC387}" srcId="{BE97B2F0-BF1C-4CD6-A0A0-A17CED1B8547}" destId="{DA489D48-96C0-47EB-8722-0943676F5F58}" srcOrd="1" destOrd="0" parTransId="{2C9D4BDF-31F2-4D24-B94D-BA08B78E0447}" sibTransId="{A469D262-F35A-4CD0-B9BF-2914ECCB83A8}"/>
    <dgm:cxn modelId="{2B7602A5-FE76-4AE7-AEDF-DBE341D03AD1}" srcId="{BE97B2F0-BF1C-4CD6-A0A0-A17CED1B8547}" destId="{5E80E5A3-B555-4967-B00D-E3212915599C}" srcOrd="2" destOrd="0" parTransId="{089D5292-286C-4B2E-BC15-1E7EF44CC578}" sibTransId="{80C811F7-8248-4C78-A703-C98769D571A3}"/>
    <dgm:cxn modelId="{F0FC02A7-ABFC-44BE-8D14-1321C00816EE}" type="presOf" srcId="{EADDCEB9-7D75-4798-A524-BF5995B5442A}" destId="{DCFD2AF8-F36D-45CE-9A8F-D5E34CF44ACE}" srcOrd="0" destOrd="0" presId="urn:microsoft.com/office/officeart/2005/8/layout/list1"/>
    <dgm:cxn modelId="{DB8A0EAA-BC66-45A6-954E-9338D7800E58}" srcId="{5E80E5A3-B555-4967-B00D-E3212915599C}" destId="{CCA815C1-5082-4B94-A3CE-9F462BEF1F41}" srcOrd="0" destOrd="0" parTransId="{81E653D2-4008-4844-B490-146B4D3E1AA3}" sibTransId="{CF7926E9-3059-49BC-AC9C-19E81474C7FD}"/>
    <dgm:cxn modelId="{ED4CDBFA-6961-442E-8255-9A4A8F088617}" type="presOf" srcId="{DA489D48-96C0-47EB-8722-0943676F5F58}" destId="{FAA49394-3A77-4A0F-A9CD-65152DAAB2C1}" srcOrd="0" destOrd="0" presId="urn:microsoft.com/office/officeart/2005/8/layout/list1"/>
    <dgm:cxn modelId="{E990CBFE-A2D0-4DF7-BCA0-7DB53A72A4D1}" type="presOf" srcId="{BE97B2F0-BF1C-4CD6-A0A0-A17CED1B8547}" destId="{1E5A2DB2-54EE-47B9-BB11-CAB933100726}" srcOrd="0" destOrd="0" presId="urn:microsoft.com/office/officeart/2005/8/layout/list1"/>
    <dgm:cxn modelId="{1186F431-FD1F-4095-BC3C-4D228CBE3B38}" type="presParOf" srcId="{1E5A2DB2-54EE-47B9-BB11-CAB933100726}" destId="{4160A0FA-F66E-46BC-A053-3A90A57C969A}" srcOrd="0" destOrd="0" presId="urn:microsoft.com/office/officeart/2005/8/layout/list1"/>
    <dgm:cxn modelId="{61D4B265-8A1A-4409-9D83-F4179C2DFEF9}" type="presParOf" srcId="{4160A0FA-F66E-46BC-A053-3A90A57C969A}" destId="{5CE46EA6-6320-40EF-9F7D-2EEF5221D7F2}" srcOrd="0" destOrd="0" presId="urn:microsoft.com/office/officeart/2005/8/layout/list1"/>
    <dgm:cxn modelId="{781C6471-0BE4-4EE7-9E75-D5FF133BE4FB}" type="presParOf" srcId="{4160A0FA-F66E-46BC-A053-3A90A57C969A}" destId="{B84DF98A-C5BD-4FAA-A87D-A58DE44FBB3C}" srcOrd="1" destOrd="0" presId="urn:microsoft.com/office/officeart/2005/8/layout/list1"/>
    <dgm:cxn modelId="{6DBEC0B1-A54B-41F8-8DE1-4432EC996E62}" type="presParOf" srcId="{1E5A2DB2-54EE-47B9-BB11-CAB933100726}" destId="{0AAC6BE7-703D-4E8D-BC93-0C210E60A9DE}" srcOrd="1" destOrd="0" presId="urn:microsoft.com/office/officeart/2005/8/layout/list1"/>
    <dgm:cxn modelId="{AA2D0FFF-1B46-4AB9-9632-E668CE55DC6C}" type="presParOf" srcId="{1E5A2DB2-54EE-47B9-BB11-CAB933100726}" destId="{E7F542C6-B80C-4CEE-8DDD-7AA245910FAF}" srcOrd="2" destOrd="0" presId="urn:microsoft.com/office/officeart/2005/8/layout/list1"/>
    <dgm:cxn modelId="{63C0FAA7-6A5C-421E-BA88-B575C09A374E}" type="presParOf" srcId="{1E5A2DB2-54EE-47B9-BB11-CAB933100726}" destId="{067C9CF2-EC55-4E1C-BD04-60C7F0883FA5}" srcOrd="3" destOrd="0" presId="urn:microsoft.com/office/officeart/2005/8/layout/list1"/>
    <dgm:cxn modelId="{98EEAFE5-B2CD-4FDC-8F7D-510E23CA833C}" type="presParOf" srcId="{1E5A2DB2-54EE-47B9-BB11-CAB933100726}" destId="{4682ADB2-78BB-4418-9BFE-DDA842434A44}" srcOrd="4" destOrd="0" presId="urn:microsoft.com/office/officeart/2005/8/layout/list1"/>
    <dgm:cxn modelId="{9B593829-B021-41CA-9776-57176CDA6CD4}" type="presParOf" srcId="{4682ADB2-78BB-4418-9BFE-DDA842434A44}" destId="{FAA49394-3A77-4A0F-A9CD-65152DAAB2C1}" srcOrd="0" destOrd="0" presId="urn:microsoft.com/office/officeart/2005/8/layout/list1"/>
    <dgm:cxn modelId="{120A867E-D07F-478B-ADD0-A2A4C62619C2}" type="presParOf" srcId="{4682ADB2-78BB-4418-9BFE-DDA842434A44}" destId="{4A7839E6-6F81-4A39-9984-D7D3525EE402}" srcOrd="1" destOrd="0" presId="urn:microsoft.com/office/officeart/2005/8/layout/list1"/>
    <dgm:cxn modelId="{FC90ADCA-4B04-4278-B442-13EF40CC5EA2}" type="presParOf" srcId="{1E5A2DB2-54EE-47B9-BB11-CAB933100726}" destId="{C9D48724-9032-4877-8053-89FE6D6A7BDF}" srcOrd="5" destOrd="0" presId="urn:microsoft.com/office/officeart/2005/8/layout/list1"/>
    <dgm:cxn modelId="{1758D40A-5222-46A9-83AC-256F1CA9028C}" type="presParOf" srcId="{1E5A2DB2-54EE-47B9-BB11-CAB933100726}" destId="{DCFD2AF8-F36D-45CE-9A8F-D5E34CF44ACE}" srcOrd="6" destOrd="0" presId="urn:microsoft.com/office/officeart/2005/8/layout/list1"/>
    <dgm:cxn modelId="{7B534622-B378-46EC-AC24-FCB86E123913}" type="presParOf" srcId="{1E5A2DB2-54EE-47B9-BB11-CAB933100726}" destId="{AC0C0C93-0B2C-43F0-83E2-628105980297}" srcOrd="7" destOrd="0" presId="urn:microsoft.com/office/officeart/2005/8/layout/list1"/>
    <dgm:cxn modelId="{5E362EEF-0860-419B-AEC3-E5BE7C4679B1}" type="presParOf" srcId="{1E5A2DB2-54EE-47B9-BB11-CAB933100726}" destId="{105A38D4-F6EE-420F-B096-692ED032472D}" srcOrd="8" destOrd="0" presId="urn:microsoft.com/office/officeart/2005/8/layout/list1"/>
    <dgm:cxn modelId="{5D5F4961-7C4D-4EAE-B02B-3303522AD620}" type="presParOf" srcId="{105A38D4-F6EE-420F-B096-692ED032472D}" destId="{7AB75600-6CE9-41BE-AB79-8318EA105562}" srcOrd="0" destOrd="0" presId="urn:microsoft.com/office/officeart/2005/8/layout/list1"/>
    <dgm:cxn modelId="{3BA5D61A-1A0F-4109-BF57-55043D5DD1DB}" type="presParOf" srcId="{105A38D4-F6EE-420F-B096-692ED032472D}" destId="{77CC5ACB-C39D-45ED-9C25-4808CE9A3AE3}" srcOrd="1" destOrd="0" presId="urn:microsoft.com/office/officeart/2005/8/layout/list1"/>
    <dgm:cxn modelId="{988F5B14-843B-4A5A-B604-A7F64E132064}" type="presParOf" srcId="{1E5A2DB2-54EE-47B9-BB11-CAB933100726}" destId="{4001FB99-C392-4B49-AC42-A8FEA687A013}" srcOrd="9" destOrd="0" presId="urn:microsoft.com/office/officeart/2005/8/layout/list1"/>
    <dgm:cxn modelId="{16A02573-B6F1-4B88-A48F-8E6C627DE75A}" type="presParOf" srcId="{1E5A2DB2-54EE-47B9-BB11-CAB933100726}" destId="{82E8052F-BE4D-4602-907F-686D7584978B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EA406D-8A03-4552-A77D-728B5EFA0836}">
      <dsp:nvSpPr>
        <dsp:cNvPr id="0" name=""/>
        <dsp:cNvSpPr/>
      </dsp:nvSpPr>
      <dsp:spPr>
        <a:xfrm>
          <a:off x="0" y="116805"/>
          <a:ext cx="3400722" cy="2040433"/>
        </a:xfrm>
        <a:prstGeom prst="rect">
          <a:avLst/>
        </a:prstGeom>
        <a:solidFill>
          <a:schemeClr val="accent1"/>
        </a:solidFill>
        <a:ln w="381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>
              <a:solidFill>
                <a:srgbClr val="FFFFFF"/>
              </a:solidFill>
              <a:latin typeface="+mn-lt"/>
              <a:ea typeface="+mn-ea"/>
              <a:cs typeface="+mn-cs"/>
            </a:rPr>
            <a:t>CRAB</a:t>
          </a:r>
        </a:p>
      </dsp:txBody>
      <dsp:txXfrm>
        <a:off x="0" y="116805"/>
        <a:ext cx="3400722" cy="2040433"/>
      </dsp:txXfrm>
    </dsp:sp>
    <dsp:sp modelId="{D08AA0EA-B043-4A18-A0AB-84E605D4F659}">
      <dsp:nvSpPr>
        <dsp:cNvPr id="0" name=""/>
        <dsp:cNvSpPr/>
      </dsp:nvSpPr>
      <dsp:spPr>
        <a:xfrm>
          <a:off x="3740795" y="116805"/>
          <a:ext cx="3400722" cy="2040433"/>
        </a:xfrm>
        <a:prstGeom prst="rect">
          <a:avLst/>
        </a:prstGeom>
        <a:solidFill>
          <a:schemeClr val="accent6"/>
        </a:solidFill>
        <a:ln w="381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>
              <a:solidFill>
                <a:srgbClr val="FFFFFF"/>
              </a:solidFill>
              <a:latin typeface="+mn-lt"/>
              <a:ea typeface="+mn-ea"/>
              <a:cs typeface="+mn-cs"/>
            </a:rPr>
            <a:t>CRE</a:t>
          </a:r>
        </a:p>
      </dsp:txBody>
      <dsp:txXfrm>
        <a:off x="3740795" y="116805"/>
        <a:ext cx="3400722" cy="2040433"/>
      </dsp:txXfrm>
    </dsp:sp>
    <dsp:sp modelId="{5E12D21E-4903-446C-B67E-97C20E71D2CD}">
      <dsp:nvSpPr>
        <dsp:cNvPr id="0" name=""/>
        <dsp:cNvSpPr/>
      </dsp:nvSpPr>
      <dsp:spPr>
        <a:xfrm>
          <a:off x="7481590" y="116805"/>
          <a:ext cx="3400722" cy="2040433"/>
        </a:xfrm>
        <a:prstGeom prst="rect">
          <a:avLst/>
        </a:prstGeom>
        <a:solidFill>
          <a:schemeClr val="accent3"/>
        </a:solidFill>
        <a:ln w="381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>
              <a:solidFill>
                <a:srgbClr val="FFFFFF"/>
              </a:solidFill>
              <a:latin typeface="+mn-lt"/>
              <a:ea typeface="+mn-ea"/>
              <a:cs typeface="+mn-cs"/>
            </a:rPr>
            <a:t>DTR-</a:t>
          </a:r>
          <a:r>
            <a:rPr lang="en-US" sz="2600" i="1" kern="1200" dirty="0">
              <a:solidFill>
                <a:srgbClr val="FFFFFF"/>
              </a:solidFill>
              <a:latin typeface="+mn-lt"/>
              <a:ea typeface="+mn-ea"/>
              <a:cs typeface="+mn-cs"/>
            </a:rPr>
            <a:t>P. aeruginosa</a:t>
          </a:r>
          <a:endParaRPr lang="en-US" sz="2600" kern="1200" dirty="0">
            <a:solidFill>
              <a:srgbClr val="FFFFFF"/>
            </a:solidFill>
            <a:latin typeface="+mn-lt"/>
            <a:ea typeface="+mn-ea"/>
            <a:cs typeface="+mn-cs"/>
          </a:endParaRPr>
        </a:p>
      </dsp:txBody>
      <dsp:txXfrm>
        <a:off x="7481590" y="116805"/>
        <a:ext cx="3400722" cy="2040433"/>
      </dsp:txXfrm>
    </dsp:sp>
    <dsp:sp modelId="{8E219722-15A2-4B17-A3BF-472457B057DF}">
      <dsp:nvSpPr>
        <dsp:cNvPr id="0" name=""/>
        <dsp:cNvSpPr/>
      </dsp:nvSpPr>
      <dsp:spPr>
        <a:xfrm>
          <a:off x="0" y="2497311"/>
          <a:ext cx="3400722" cy="2040433"/>
        </a:xfrm>
        <a:prstGeom prst="rect">
          <a:avLst/>
        </a:prstGeom>
        <a:solidFill>
          <a:srgbClr val="000000">
            <a:lumMod val="75000"/>
            <a:lumOff val="2500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>
              <a:solidFill>
                <a:srgbClr val="FFFFFF"/>
              </a:solidFill>
              <a:latin typeface="+mn-lt"/>
              <a:ea typeface="+mn-ea"/>
              <a:cs typeface="+mn-cs"/>
            </a:rPr>
            <a:t>ESBL-producing Enterobacterales</a:t>
          </a:r>
        </a:p>
      </dsp:txBody>
      <dsp:txXfrm>
        <a:off x="0" y="2497311"/>
        <a:ext cx="3400722" cy="2040433"/>
      </dsp:txXfrm>
    </dsp:sp>
    <dsp:sp modelId="{A66C320F-2C9D-43CC-BCF7-D4EF71675ED7}">
      <dsp:nvSpPr>
        <dsp:cNvPr id="0" name=""/>
        <dsp:cNvSpPr/>
      </dsp:nvSpPr>
      <dsp:spPr>
        <a:xfrm>
          <a:off x="3740795" y="2497311"/>
          <a:ext cx="3400722" cy="2040433"/>
        </a:xfrm>
        <a:prstGeom prst="rect">
          <a:avLst/>
        </a:prstGeom>
        <a:solidFill>
          <a:srgbClr val="000000">
            <a:lumMod val="75000"/>
            <a:lumOff val="2500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>
              <a:solidFill>
                <a:srgbClr val="FFFFFF"/>
              </a:solidFill>
              <a:latin typeface="+mn-lt"/>
              <a:ea typeface="+mn-ea"/>
              <a:cs typeface="+mn-cs"/>
            </a:rPr>
            <a:t>AmpC </a:t>
          </a:r>
          <a:br>
            <a:rPr lang="en-US" sz="2600" kern="1200" dirty="0">
              <a:solidFill>
                <a:srgbClr val="FFFFFF"/>
              </a:solidFill>
              <a:latin typeface="+mn-lt"/>
              <a:ea typeface="+mn-ea"/>
              <a:cs typeface="+mn-cs"/>
            </a:rPr>
          </a:br>
          <a:r>
            <a:rPr lang="el-GR" sz="2600" kern="1200" dirty="0">
              <a:solidFill>
                <a:srgbClr val="FFFFFF"/>
              </a:solidFill>
              <a:latin typeface="+mn-lt"/>
              <a:ea typeface="+mn-ea"/>
              <a:cs typeface="+mn-cs"/>
            </a:rPr>
            <a:t>β</a:t>
          </a:r>
          <a:r>
            <a:rPr lang="en-US" sz="2600" kern="1200" dirty="0">
              <a:solidFill>
                <a:srgbClr val="FFFFFF"/>
              </a:solidFill>
              <a:latin typeface="+mn-lt"/>
              <a:ea typeface="+mn-ea"/>
              <a:cs typeface="+mn-cs"/>
            </a:rPr>
            <a:t>-lactamase</a:t>
          </a:r>
          <a:r>
            <a:rPr lang="en-US" sz="2600" kern="1200" dirty="0">
              <a:solidFill>
                <a:srgbClr val="FFFFFF"/>
              </a:solidFill>
              <a:latin typeface="+mn-lt"/>
              <a:ea typeface="+mn-ea"/>
              <a:cs typeface="Calibri" panose="020F0502020204030204" pitchFamily="34" charset="0"/>
            </a:rPr>
            <a:t>‒</a:t>
          </a:r>
          <a:r>
            <a:rPr lang="en-US" sz="2600" kern="1200" dirty="0">
              <a:solidFill>
                <a:srgbClr val="FFFFFF"/>
              </a:solidFill>
              <a:latin typeface="+mn-lt"/>
              <a:ea typeface="+mn-ea"/>
              <a:cs typeface="+mn-cs"/>
            </a:rPr>
            <a:t> producing Enterobacterales</a:t>
          </a:r>
        </a:p>
      </dsp:txBody>
      <dsp:txXfrm>
        <a:off x="3740795" y="2497311"/>
        <a:ext cx="3400722" cy="2040433"/>
      </dsp:txXfrm>
    </dsp:sp>
    <dsp:sp modelId="{CA103D0A-7996-4CAD-8703-6AD8CF4996AC}">
      <dsp:nvSpPr>
        <dsp:cNvPr id="0" name=""/>
        <dsp:cNvSpPr/>
      </dsp:nvSpPr>
      <dsp:spPr>
        <a:xfrm>
          <a:off x="7481590" y="2497311"/>
          <a:ext cx="3400722" cy="2040433"/>
        </a:xfrm>
        <a:prstGeom prst="rect">
          <a:avLst/>
        </a:prstGeom>
        <a:solidFill>
          <a:srgbClr val="000000">
            <a:lumMod val="75000"/>
            <a:lumOff val="2500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>
              <a:solidFill>
                <a:srgbClr val="FFFFFF"/>
              </a:solidFill>
              <a:latin typeface="+mn-lt"/>
              <a:ea typeface="+mn-ea"/>
              <a:cs typeface="+mn-cs"/>
            </a:rPr>
            <a:t>S</a:t>
          </a:r>
          <a:r>
            <a:rPr lang="en-US" sz="2600" i="1" kern="1200" dirty="0">
              <a:solidFill>
                <a:srgbClr val="FFFFFF"/>
              </a:solidFill>
              <a:latin typeface="+mn-lt"/>
              <a:ea typeface="+mn-ea"/>
              <a:cs typeface="+mn-cs"/>
            </a:rPr>
            <a:t>. maltophilia</a:t>
          </a:r>
        </a:p>
      </dsp:txBody>
      <dsp:txXfrm>
        <a:off x="7481590" y="2497311"/>
        <a:ext cx="3400722" cy="204043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F542C6-B80C-4CEE-8DDD-7AA245910FAF}">
      <dsp:nvSpPr>
        <dsp:cNvPr id="0" name=""/>
        <dsp:cNvSpPr/>
      </dsp:nvSpPr>
      <dsp:spPr>
        <a:xfrm>
          <a:off x="0" y="316629"/>
          <a:ext cx="11740260" cy="113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1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1175" tIns="374904" rIns="911175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Activity against pathogen, appropriateness of dose to reach therapeutic levels in urine, tissue, and blood</a:t>
          </a:r>
        </a:p>
      </dsp:txBody>
      <dsp:txXfrm>
        <a:off x="0" y="316629"/>
        <a:ext cx="11740260" cy="1134000"/>
      </dsp:txXfrm>
    </dsp:sp>
    <dsp:sp modelId="{B84DF98A-C5BD-4FAA-A87D-A58DE44FBB3C}">
      <dsp:nvSpPr>
        <dsp:cNvPr id="0" name=""/>
        <dsp:cNvSpPr/>
      </dsp:nvSpPr>
      <dsp:spPr>
        <a:xfrm>
          <a:off x="587013" y="50949"/>
          <a:ext cx="8218182" cy="53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1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0628" tIns="0" rIns="310628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Evaluate efficacy of antibiotic</a:t>
          </a:r>
        </a:p>
      </dsp:txBody>
      <dsp:txXfrm>
        <a:off x="612952" y="76888"/>
        <a:ext cx="8166304" cy="479482"/>
      </dsp:txXfrm>
    </dsp:sp>
    <dsp:sp modelId="{DCFD2AF8-F36D-45CE-9A8F-D5E34CF44ACE}">
      <dsp:nvSpPr>
        <dsp:cNvPr id="0" name=""/>
        <dsp:cNvSpPr/>
      </dsp:nvSpPr>
      <dsp:spPr>
        <a:xfrm>
          <a:off x="0" y="1813509"/>
          <a:ext cx="11740260" cy="113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1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1175" tIns="374904" rIns="911175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Determine whether urinary obstructions have been relieved, abscesses have been drained, and imaging has been done to identify any other sources of local infection</a:t>
          </a:r>
        </a:p>
      </dsp:txBody>
      <dsp:txXfrm>
        <a:off x="0" y="1813509"/>
        <a:ext cx="11740260" cy="1134000"/>
      </dsp:txXfrm>
    </dsp:sp>
    <dsp:sp modelId="{4A7839E6-6F81-4A39-9984-D7D3525EE402}">
      <dsp:nvSpPr>
        <dsp:cNvPr id="0" name=""/>
        <dsp:cNvSpPr/>
      </dsp:nvSpPr>
      <dsp:spPr>
        <a:xfrm>
          <a:off x="587013" y="1547829"/>
          <a:ext cx="8218182" cy="53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1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0628" tIns="0" rIns="310628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Reexamine source control</a:t>
          </a:r>
        </a:p>
      </dsp:txBody>
      <dsp:txXfrm>
        <a:off x="612952" y="1573768"/>
        <a:ext cx="8166304" cy="479482"/>
      </dsp:txXfrm>
    </dsp:sp>
    <dsp:sp modelId="{82E8052F-BE4D-4602-907F-686D7584978B}">
      <dsp:nvSpPr>
        <dsp:cNvPr id="0" name=""/>
        <dsp:cNvSpPr/>
      </dsp:nvSpPr>
      <dsp:spPr>
        <a:xfrm>
          <a:off x="0" y="3310389"/>
          <a:ext cx="11740260" cy="113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1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1175" tIns="374904" rIns="911175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Explore potential for infection outside the urinary tract as well as non-infection sources of symptoms (eg, drug fever)</a:t>
          </a:r>
        </a:p>
      </dsp:txBody>
      <dsp:txXfrm>
        <a:off x="0" y="3310389"/>
        <a:ext cx="11740260" cy="1134000"/>
      </dsp:txXfrm>
    </dsp:sp>
    <dsp:sp modelId="{77CC5ACB-C39D-45ED-9C25-4808CE9A3AE3}">
      <dsp:nvSpPr>
        <dsp:cNvPr id="0" name=""/>
        <dsp:cNvSpPr/>
      </dsp:nvSpPr>
      <dsp:spPr>
        <a:xfrm>
          <a:off x="587013" y="3044709"/>
          <a:ext cx="8218182" cy="53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1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0628" tIns="0" rIns="310628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Reassess cUTI diagnosis</a:t>
          </a:r>
        </a:p>
      </dsp:txBody>
      <dsp:txXfrm>
        <a:off x="612952" y="3070648"/>
        <a:ext cx="8166304" cy="4794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625635-B001-4570-8CBC-294C689BC5A4}" type="datetimeFigureOut">
              <a:rPr lang="en-US" smtClean="0"/>
              <a:t>12/29/2025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144FB7-E8D2-43C9-8249-19D654418D5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70743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44459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>
            <a:extLst>
              <a:ext uri="{FF2B5EF4-FFF2-40B4-BE49-F238E27FC236}">
                <a16:creationId xmlns:a16="http://schemas.microsoft.com/office/drawing/2014/main" id="{CE1430B1-CEB6-411F-8E94-BFC407C4EE5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55C8260-42BC-4921-8D33-58809AC7BE3C}" type="slidenum">
              <a:rPr lang="en-US" altLang="en-US" smtClean="0"/>
              <a:pPr>
                <a:spcBef>
                  <a:spcPct val="0"/>
                </a:spcBef>
              </a:pPr>
              <a:t>2</a:t>
            </a:fld>
            <a:endParaRPr lang="en-US" altLang="en-US"/>
          </a:p>
        </p:txBody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id="{63A693D7-D1F8-4EC5-A8E3-A7825DFC089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20725"/>
            <a:ext cx="6400800" cy="3600450"/>
          </a:xfrm>
          <a:ln/>
        </p:spPr>
      </p:sp>
      <p:sp>
        <p:nvSpPr>
          <p:cNvPr id="37892" name="Rectangle 3">
            <a:extLst>
              <a:ext uri="{FF2B5EF4-FFF2-40B4-BE49-F238E27FC236}">
                <a16:creationId xmlns:a16="http://schemas.microsoft.com/office/drawing/2014/main" id="{ED738D61-216E-45D5-96FA-B18A5BC252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6313" y="4560888"/>
            <a:ext cx="5362575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altLang="en-US" dirty="0">
                <a:latin typeface="Arial" panose="020B0604020202020204" pitchFamily="34" charset="0"/>
              </a:rPr>
              <a:t>Disclaimer: The materials published on the </a:t>
            </a:r>
            <a:r>
              <a:rPr lang="en-GB" altLang="en-US" dirty="0" err="1">
                <a:latin typeface="Arial" panose="020B0604020202020204" pitchFamily="34" charset="0"/>
              </a:rPr>
              <a:t>Decera</a:t>
            </a:r>
            <a:r>
              <a:rPr lang="en-GB" altLang="en-US" dirty="0">
                <a:latin typeface="Arial" panose="020B0604020202020204" pitchFamily="34" charset="0"/>
              </a:rPr>
              <a:t> Clinical Education website reflect the views of the authors of the </a:t>
            </a:r>
            <a:r>
              <a:rPr lang="en-GB" altLang="en-US" dirty="0" err="1">
                <a:latin typeface="Arial" panose="020B0604020202020204" pitchFamily="34" charset="0"/>
              </a:rPr>
              <a:t>Decera</a:t>
            </a:r>
            <a:r>
              <a:rPr lang="en-GB" altLang="en-US" dirty="0">
                <a:latin typeface="Arial" panose="020B0604020202020204" pitchFamily="34" charset="0"/>
              </a:rPr>
              <a:t> Clinical Education material, not those of </a:t>
            </a:r>
            <a:r>
              <a:rPr lang="en-GB" altLang="en-US" dirty="0" err="1">
                <a:latin typeface="Arial" panose="020B0604020202020204" pitchFamily="34" charset="0"/>
              </a:rPr>
              <a:t>Decera</a:t>
            </a:r>
            <a:r>
              <a:rPr lang="en-GB" altLang="en-US">
                <a:latin typeface="Arial" panose="020B0604020202020204" pitchFamily="34" charset="0"/>
              </a:rPr>
              <a:t> Clinical Education, </a:t>
            </a:r>
            <a:r>
              <a:rPr lang="en-GB" altLang="en-US" dirty="0">
                <a:latin typeface="Arial" panose="020B0604020202020204" pitchFamily="34" charset="0"/>
              </a:rPr>
              <a:t>the </a:t>
            </a:r>
            <a:r>
              <a:rPr lang="en-GB" altLang="en-US">
                <a:latin typeface="Arial" panose="020B0604020202020204" pitchFamily="34" charset="0"/>
              </a:rPr>
              <a:t>CME providers, </a:t>
            </a:r>
            <a:r>
              <a:rPr lang="en-GB" altLang="en-US" dirty="0">
                <a:latin typeface="Arial" panose="020B0604020202020204" pitchFamily="34" charset="0"/>
              </a:rPr>
              <a:t>or the companies providing educational grants. The materials may discuss uses and dosages for therapeutic products that have not been approved by the FDA. A qualified healthcare professional should be consulted before using any therapeutic product discussed. Readers should verify all information and data before treating patients or using any therapies described in these materials.</a:t>
            </a:r>
            <a:endParaRPr lang="en-US" altLang="en-US" dirty="0">
              <a:latin typeface="Arial" panose="020B0604020202020204" pitchFamily="34" charset="0"/>
            </a:endParaRPr>
          </a:p>
          <a:p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71413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UTI, urinary tract infection.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144FB7-E8D2-43C9-8249-19D654418D57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3065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cUTI, complicated urinary tract infection.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144FB7-E8D2-43C9-8249-19D654418D57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20576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383376-27CC-FE70-11AA-6E237FEDD6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88998AE-9961-CDBD-23F8-4DBF8F21AB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322413-EE4D-3E5B-FE3B-76E040FC06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/>
              <a:t>cUTI, complicated urinary tract infection; IDSA, Infectious Diseases Society of America; UTI, urinary tract infection.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A8F01D-B331-86A3-5E64-B396DFBBF4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144FB7-E8D2-43C9-8249-19D654418D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61910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299BAD-4E44-402E-7016-4640D3DC9D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0C6953A-4E14-93A2-EB00-780B1D3FDE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E08D1D4-6BD1-F40C-4471-AD2976381D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/>
              <a:t>cUTI, complicated urinary tract infection; RR, relative risk.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5FE0F9-2E30-E26B-FDC1-1AE32D4A3C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144FB7-E8D2-43C9-8249-19D654418D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9963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cUTI, complicated urinary tract infection.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144FB7-E8D2-43C9-8249-19D654418D57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86935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AMR, antimicrobial resistance.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144FB7-E8D2-43C9-8249-19D654418D57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69465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ESBL, extended-spectrum β-lactamase; IDSA, Infectious Diseases Society of America; CRAB, carbapenem-resistant Acinetobacter </a:t>
            </a:r>
            <a:r>
              <a:rPr lang="en-US" i="1" dirty="0" err="1"/>
              <a:t>baumanni</a:t>
            </a:r>
            <a:r>
              <a:rPr lang="en-US" i="1" dirty="0"/>
              <a:t>; CRE, carbapenem-resistant </a:t>
            </a:r>
            <a:r>
              <a:rPr lang="en-US" i="1" dirty="0" err="1"/>
              <a:t>Enterobacterales</a:t>
            </a: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144FB7-E8D2-43C9-8249-19D654418D57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06644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i="1" dirty="0">
                <a:effectLst/>
              </a:rPr>
              <a:t>KPC, Klebsiella pneumoniae carbapenemase; </a:t>
            </a:r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NDM, </a:t>
            </a:r>
            <a:r>
              <a:rPr lang="en-US" sz="1200" b="0" i="1" kern="1200" dirty="0">
                <a:solidFill>
                  <a:srgbClr val="202124"/>
                </a:solidFill>
                <a:effectLst/>
                <a:latin typeface="+mn-lt"/>
                <a:ea typeface="+mn-ea"/>
                <a:cs typeface="+mn-cs"/>
              </a:rPr>
              <a:t>New Delhi metallo-</a:t>
            </a:r>
            <a:r>
              <a:rPr lang="el-GR" sz="1200" b="0" i="1" kern="1200" dirty="0">
                <a:solidFill>
                  <a:srgbClr val="202124"/>
                </a:solidFill>
                <a:effectLst/>
                <a:latin typeface="+mn-lt"/>
                <a:ea typeface="+mn-ea"/>
                <a:cs typeface="+mn-cs"/>
              </a:rPr>
              <a:t>β-</a:t>
            </a:r>
            <a:r>
              <a:rPr lang="en-US" sz="1200" b="0" i="1" kern="1200" dirty="0">
                <a:solidFill>
                  <a:srgbClr val="202124"/>
                </a:solidFill>
                <a:effectLst/>
                <a:latin typeface="+mn-lt"/>
                <a:ea typeface="+mn-ea"/>
                <a:cs typeface="+mn-cs"/>
              </a:rPr>
              <a:t>lactamase</a:t>
            </a:r>
            <a:r>
              <a:rPr lang="en-US" b="0" i="1" dirty="0">
                <a:effectLst/>
              </a:rPr>
              <a:t>; </a:t>
            </a:r>
            <a:r>
              <a:rPr lang="en-US" sz="1800" b="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OXA, oxacillin-hydrolyzing carbapenemase</a:t>
            </a:r>
            <a:r>
              <a:rPr lang="en-US" b="0" i="1" dirty="0">
                <a:effectLst/>
              </a:rPr>
              <a:t>; </a:t>
            </a:r>
            <a:r>
              <a:rPr lang="en-US" sz="1200" b="0" i="1" dirty="0">
                <a:effectLst/>
                <a:latin typeface="Segoe UI" panose="020B0502040204020203" pitchFamily="34" charset="0"/>
              </a:rPr>
              <a:t>VIM, Verona integron-mediated metallo-</a:t>
            </a:r>
            <a:r>
              <a:rPr lang="el-GR" altLang="en-US" sz="1200" b="0" i="1" kern="1200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β</a:t>
            </a:r>
            <a:r>
              <a:rPr lang="en-US" sz="1200" b="0" i="1" dirty="0">
                <a:effectLst/>
                <a:latin typeface="Segoe UI" panose="020B0502040204020203" pitchFamily="34" charset="0"/>
              </a:rPr>
              <a:t>-lactamase.</a:t>
            </a:r>
            <a:endParaRPr lang="en-US" b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144FB7-E8D2-43C9-8249-19D654418D57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84502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cUTI, complicated urinary tract infection.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144FB7-E8D2-43C9-8249-19D654418D57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89330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/>
              <a:t>cUTI, complicated urinary tract infection;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CVA, costovertebral angle tenderness; UTI, urinary tract infection.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144FB7-E8D2-43C9-8249-19D654418D57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64688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/>
              <a:t>cUTI, complicated urinary tract infection; ED, emergency department; ESBL, extended-spectrum β-lactamase.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144FB7-E8D2-43C9-8249-19D654418D57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4679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/>
              <a:t>cUTI, complicated urinary tract infection; </a:t>
            </a:r>
            <a:r>
              <a:rPr lang="en-US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DDI, drug–drug interaction; FQ, fluoroquinolone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144FB7-E8D2-43C9-8249-19D654418D57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27087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cUTI, complicated urinary tract infection; ESBL, extended-spectrum β-lactamase; FQ, fluoroquinolone; TMP/SMX, trimethoprim/sulfamethoxazole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144FB7-E8D2-43C9-8249-19D654418D57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38157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ID, infectious diseases; MDR, multidrug resistant; MDRO, multidrug-resistant organism.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144FB7-E8D2-43C9-8249-19D654418D57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12348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cUTI, complicated urinary tract infection; UTI, urinary tract infection.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144FB7-E8D2-43C9-8249-19D654418D57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154907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cUTI, complicated urinary tract infection.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144FB7-E8D2-43C9-8249-19D654418D57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998627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B46554-7DCB-1274-6824-333CE7C5D3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21E81F8-B858-9A34-8711-398DD7E610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87D1E6B-8CB1-341C-C9A2-EA86B1BDF9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/>
              <a:t>cUTI, complicated urinary tract infection; UTI, urinary tract infection.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143CA3-9B65-CD96-E874-4D04A9BC09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144FB7-E8D2-43C9-8249-19D654418D57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525198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>
            <a:extLst>
              <a:ext uri="{FF2B5EF4-FFF2-40B4-BE49-F238E27FC236}">
                <a16:creationId xmlns:a16="http://schemas.microsoft.com/office/drawing/2014/main" id="{F534A179-E39B-41F6-A134-70AD6437456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293E11-97E1-4AFF-B992-260501D5E438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3491" name="Rectangle 2">
            <a:extLst>
              <a:ext uri="{FF2B5EF4-FFF2-40B4-BE49-F238E27FC236}">
                <a16:creationId xmlns:a16="http://schemas.microsoft.com/office/drawing/2014/main" id="{3671BDAA-FAED-47D2-81E5-5DBE3E10D80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20725"/>
            <a:ext cx="6400800" cy="3600450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63492" name="Rectangle 3">
            <a:extLst>
              <a:ext uri="{FF2B5EF4-FFF2-40B4-BE49-F238E27FC236}">
                <a16:creationId xmlns:a16="http://schemas.microsoft.com/office/drawing/2014/main" id="{6D7C1693-38A2-462F-B2C4-8F8BC62505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hyperlink" Target="https://www.clinicaloptions.com/" TargetMode="Externa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5927895" cy="23876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5000" b="1" i="0">
                <a:solidFill>
                  <a:schemeClr val="bg2"/>
                </a:solidFill>
                <a:latin typeface="Newsreader SemiBold" panose="02000000000000000000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5927895" cy="893180"/>
          </a:xfr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5927725" cy="423463"/>
          </a:xfr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AC7C68B-F1BC-3D44-17A5-8C96FD6F9FC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103493" y="332938"/>
            <a:ext cx="4881765" cy="6097810"/>
          </a:xfrm>
          <a:custGeom>
            <a:avLst/>
            <a:gdLst>
              <a:gd name="connsiteX0" fmla="*/ 0 w 4881765"/>
              <a:gd name="connsiteY0" fmla="*/ 0 h 6097810"/>
              <a:gd name="connsiteX1" fmla="*/ 3661323 w 4881765"/>
              <a:gd name="connsiteY1" fmla="*/ 0 h 6097810"/>
              <a:gd name="connsiteX2" fmla="*/ 3661323 w 4881765"/>
              <a:gd name="connsiteY2" fmla="*/ 609782 h 6097810"/>
              <a:gd name="connsiteX3" fmla="*/ 4271538 w 4881765"/>
              <a:gd name="connsiteY3" fmla="*/ 0 h 6097810"/>
              <a:gd name="connsiteX4" fmla="*/ 4881765 w 4881765"/>
              <a:gd name="connsiteY4" fmla="*/ 609782 h 6097810"/>
              <a:gd name="connsiteX5" fmla="*/ 4271538 w 4881765"/>
              <a:gd name="connsiteY5" fmla="*/ 1219561 h 6097810"/>
              <a:gd name="connsiteX6" fmla="*/ 4881765 w 4881765"/>
              <a:gd name="connsiteY6" fmla="*/ 1829349 h 6097810"/>
              <a:gd name="connsiteX7" fmla="*/ 4271538 w 4881765"/>
              <a:gd name="connsiteY7" fmla="*/ 2439126 h 6097810"/>
              <a:gd name="connsiteX8" fmla="*/ 4881765 w 4881765"/>
              <a:gd name="connsiteY8" fmla="*/ 3048914 h 6097810"/>
              <a:gd name="connsiteX9" fmla="*/ 4271538 w 4881765"/>
              <a:gd name="connsiteY9" fmla="*/ 3658689 h 6097810"/>
              <a:gd name="connsiteX10" fmla="*/ 4881765 w 4881765"/>
              <a:gd name="connsiteY10" fmla="*/ 4268468 h 6097810"/>
              <a:gd name="connsiteX11" fmla="*/ 4271538 w 4881765"/>
              <a:gd name="connsiteY11" fmla="*/ 4878257 h 6097810"/>
              <a:gd name="connsiteX12" fmla="*/ 4881765 w 4881765"/>
              <a:gd name="connsiteY12" fmla="*/ 4878257 h 6097810"/>
              <a:gd name="connsiteX13" fmla="*/ 4881765 w 4881765"/>
              <a:gd name="connsiteY13" fmla="*/ 6097810 h 6097810"/>
              <a:gd name="connsiteX14" fmla="*/ 1830665 w 4881765"/>
              <a:gd name="connsiteY14" fmla="*/ 6097810 h 6097810"/>
              <a:gd name="connsiteX15" fmla="*/ 1220439 w 4881765"/>
              <a:gd name="connsiteY15" fmla="*/ 5488032 h 6097810"/>
              <a:gd name="connsiteX16" fmla="*/ 610219 w 4881765"/>
              <a:gd name="connsiteY16" fmla="*/ 6097810 h 6097810"/>
              <a:gd name="connsiteX17" fmla="*/ 0 w 4881765"/>
              <a:gd name="connsiteY17" fmla="*/ 5488032 h 6097810"/>
              <a:gd name="connsiteX18" fmla="*/ 610219 w 4881765"/>
              <a:gd name="connsiteY18" fmla="*/ 4878257 h 6097810"/>
              <a:gd name="connsiteX19" fmla="*/ 0 w 4881765"/>
              <a:gd name="connsiteY19" fmla="*/ 4268468 h 6097810"/>
              <a:gd name="connsiteX20" fmla="*/ 610219 w 4881765"/>
              <a:gd name="connsiteY20" fmla="*/ 3658689 h 6097810"/>
              <a:gd name="connsiteX21" fmla="*/ 1220439 w 4881765"/>
              <a:gd name="connsiteY21" fmla="*/ 3658689 h 6097810"/>
              <a:gd name="connsiteX22" fmla="*/ 0 w 4881765"/>
              <a:gd name="connsiteY22" fmla="*/ 2439126 h 6097810"/>
              <a:gd name="connsiteX23" fmla="*/ 0 w 4881765"/>
              <a:gd name="connsiteY23" fmla="*/ 1219561 h 6097810"/>
              <a:gd name="connsiteX24" fmla="*/ 1220439 w 4881765"/>
              <a:gd name="connsiteY24" fmla="*/ 1219561 h 6097810"/>
              <a:gd name="connsiteX25" fmla="*/ 0 w 4881765"/>
              <a:gd name="connsiteY25" fmla="*/ 0 h 6097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881765" h="6097810">
                <a:moveTo>
                  <a:pt x="0" y="0"/>
                </a:moveTo>
                <a:lnTo>
                  <a:pt x="3661323" y="0"/>
                </a:lnTo>
                <a:lnTo>
                  <a:pt x="3661323" y="609782"/>
                </a:lnTo>
                <a:cubicBezTo>
                  <a:pt x="3661323" y="273009"/>
                  <a:pt x="3934521" y="0"/>
                  <a:pt x="4271538" y="0"/>
                </a:cubicBezTo>
                <a:cubicBezTo>
                  <a:pt x="4608555" y="0"/>
                  <a:pt x="4881765" y="273009"/>
                  <a:pt x="4881765" y="609782"/>
                </a:cubicBezTo>
                <a:cubicBezTo>
                  <a:pt x="4881765" y="946560"/>
                  <a:pt x="4608555" y="1219561"/>
                  <a:pt x="4271538" y="1219561"/>
                </a:cubicBezTo>
                <a:cubicBezTo>
                  <a:pt x="4608555" y="1219561"/>
                  <a:pt x="4881765" y="1492572"/>
                  <a:pt x="4881765" y="1829349"/>
                </a:cubicBezTo>
                <a:cubicBezTo>
                  <a:pt x="4881765" y="2166113"/>
                  <a:pt x="4608555" y="2439126"/>
                  <a:pt x="4271538" y="2439126"/>
                </a:cubicBezTo>
                <a:cubicBezTo>
                  <a:pt x="4608555" y="2439126"/>
                  <a:pt x="4881765" y="2712137"/>
                  <a:pt x="4881765" y="3048914"/>
                </a:cubicBezTo>
                <a:cubicBezTo>
                  <a:pt x="4881765" y="3385678"/>
                  <a:pt x="4608555" y="3658689"/>
                  <a:pt x="4271538" y="3658689"/>
                </a:cubicBezTo>
                <a:cubicBezTo>
                  <a:pt x="4608555" y="3658689"/>
                  <a:pt x="4881765" y="3931693"/>
                  <a:pt x="4881765" y="4268468"/>
                </a:cubicBezTo>
                <a:cubicBezTo>
                  <a:pt x="4881765" y="4605244"/>
                  <a:pt x="4608555" y="4878257"/>
                  <a:pt x="4271538" y="4878257"/>
                </a:cubicBezTo>
                <a:lnTo>
                  <a:pt x="4881765" y="4878257"/>
                </a:lnTo>
                <a:lnTo>
                  <a:pt x="4881765" y="6097810"/>
                </a:lnTo>
                <a:lnTo>
                  <a:pt x="1830665" y="6097810"/>
                </a:lnTo>
                <a:cubicBezTo>
                  <a:pt x="1493646" y="6097810"/>
                  <a:pt x="1220439" y="5824809"/>
                  <a:pt x="1220439" y="5488032"/>
                </a:cubicBezTo>
                <a:cubicBezTo>
                  <a:pt x="1220439" y="5824809"/>
                  <a:pt x="947241" y="6097810"/>
                  <a:pt x="610219" y="6097810"/>
                </a:cubicBezTo>
                <a:cubicBezTo>
                  <a:pt x="273206" y="6097810"/>
                  <a:pt x="0" y="5824809"/>
                  <a:pt x="0" y="5488032"/>
                </a:cubicBezTo>
                <a:cubicBezTo>
                  <a:pt x="0" y="5151258"/>
                  <a:pt x="273206" y="4878257"/>
                  <a:pt x="610219" y="4878257"/>
                </a:cubicBezTo>
                <a:cubicBezTo>
                  <a:pt x="273206" y="4878257"/>
                  <a:pt x="0" y="4605244"/>
                  <a:pt x="0" y="4268468"/>
                </a:cubicBezTo>
                <a:cubicBezTo>
                  <a:pt x="0" y="3931693"/>
                  <a:pt x="273206" y="3658689"/>
                  <a:pt x="610219" y="3658689"/>
                </a:cubicBezTo>
                <a:lnTo>
                  <a:pt x="1220439" y="3658689"/>
                </a:lnTo>
                <a:cubicBezTo>
                  <a:pt x="546410" y="3658689"/>
                  <a:pt x="0" y="3112675"/>
                  <a:pt x="0" y="2439126"/>
                </a:cubicBezTo>
                <a:lnTo>
                  <a:pt x="0" y="1219561"/>
                </a:lnTo>
                <a:lnTo>
                  <a:pt x="1220439" y="1219561"/>
                </a:lnTo>
                <a:cubicBezTo>
                  <a:pt x="546410" y="1219561"/>
                  <a:pt x="0" y="673546"/>
                  <a:pt x="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0F3AAFD-33D4-015F-0B58-3B06937877A7}"/>
              </a:ext>
            </a:extLst>
          </p:cNvPr>
          <p:cNvGrpSpPr/>
          <p:nvPr userDrawn="1"/>
        </p:nvGrpSpPr>
        <p:grpSpPr>
          <a:xfrm>
            <a:off x="208130" y="343354"/>
            <a:ext cx="5832061" cy="414697"/>
            <a:chOff x="366166" y="-539827"/>
            <a:chExt cx="6108852" cy="43437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0A38865-7B38-CD12-131B-030D4644A436}"/>
                </a:ext>
              </a:extLst>
            </p:cNvPr>
            <p:cNvSpPr txBox="1"/>
            <p:nvPr/>
          </p:nvSpPr>
          <p:spPr>
            <a:xfrm>
              <a:off x="4007942" y="-416918"/>
              <a:ext cx="790330" cy="166899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l"/>
              <a:r>
                <a:rPr lang="en-US" sz="1100" dirty="0">
                  <a:solidFill>
                    <a:schemeClr val="tx2"/>
                  </a:solidFill>
                  <a:latin typeface="Lexend SemiBold" pitchFamily="2" charset="0"/>
                </a:rPr>
                <a:t>ARE NOW</a:t>
              </a:r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F6AF85D8-ED6B-DD15-933D-DDED49CD91BA}"/>
                </a:ext>
              </a:extLst>
            </p:cNvPr>
            <p:cNvSpPr/>
            <p:nvPr/>
          </p:nvSpPr>
          <p:spPr>
            <a:xfrm>
              <a:off x="4900889" y="-536838"/>
              <a:ext cx="425413" cy="424417"/>
            </a:xfrm>
            <a:custGeom>
              <a:avLst/>
              <a:gdLst>
                <a:gd name="connsiteX0" fmla="*/ 283941 w 425413"/>
                <a:gd name="connsiteY0" fmla="*/ 282945 h 424417"/>
                <a:gd name="connsiteX1" fmla="*/ 283941 w 425413"/>
                <a:gd name="connsiteY1" fmla="*/ 424417 h 424417"/>
                <a:gd name="connsiteX2" fmla="*/ 71733 w 425413"/>
                <a:gd name="connsiteY2" fmla="*/ 424417 h 424417"/>
                <a:gd name="connsiteX3" fmla="*/ 996 w 425413"/>
                <a:gd name="connsiteY3" fmla="*/ 353681 h 424417"/>
                <a:gd name="connsiteX4" fmla="*/ 71733 w 425413"/>
                <a:gd name="connsiteY4" fmla="*/ 282945 h 424417"/>
                <a:gd name="connsiteX5" fmla="*/ 996 w 425413"/>
                <a:gd name="connsiteY5" fmla="*/ 282945 h 424417"/>
                <a:gd name="connsiteX6" fmla="*/ 996 w 425413"/>
                <a:gd name="connsiteY6" fmla="*/ 141472 h 424417"/>
                <a:gd name="connsiteX7" fmla="*/ 142469 w 425413"/>
                <a:gd name="connsiteY7" fmla="*/ 141472 h 424417"/>
                <a:gd name="connsiteX8" fmla="*/ 142469 w 425413"/>
                <a:gd name="connsiteY8" fmla="*/ 282945 h 424417"/>
                <a:gd name="connsiteX9" fmla="*/ 283941 w 425413"/>
                <a:gd name="connsiteY9" fmla="*/ 282945 h 424417"/>
                <a:gd name="connsiteX10" fmla="*/ 283941 w 425413"/>
                <a:gd name="connsiteY10" fmla="*/ 282945 h 424417"/>
                <a:gd name="connsiteX11" fmla="*/ 354677 w 425413"/>
                <a:gd name="connsiteY11" fmla="*/ 282945 h 424417"/>
                <a:gd name="connsiteX12" fmla="*/ 283941 w 425413"/>
                <a:gd name="connsiteY12" fmla="*/ 353681 h 424417"/>
                <a:gd name="connsiteX13" fmla="*/ 354677 w 425413"/>
                <a:gd name="connsiteY13" fmla="*/ 424417 h 424417"/>
                <a:gd name="connsiteX14" fmla="*/ 425414 w 425413"/>
                <a:gd name="connsiteY14" fmla="*/ 353681 h 424417"/>
                <a:gd name="connsiteX15" fmla="*/ 354677 w 425413"/>
                <a:gd name="connsiteY15" fmla="*/ 282945 h 424417"/>
                <a:gd name="connsiteX16" fmla="*/ 425414 w 425413"/>
                <a:gd name="connsiteY16" fmla="*/ 70736 h 424417"/>
                <a:gd name="connsiteX17" fmla="*/ 354677 w 425413"/>
                <a:gd name="connsiteY17" fmla="*/ 0 h 424417"/>
                <a:gd name="connsiteX18" fmla="*/ 142469 w 425413"/>
                <a:gd name="connsiteY18" fmla="*/ 0 h 424417"/>
                <a:gd name="connsiteX19" fmla="*/ 142469 w 425413"/>
                <a:gd name="connsiteY19" fmla="*/ 141472 h 424417"/>
                <a:gd name="connsiteX20" fmla="*/ 283941 w 425413"/>
                <a:gd name="connsiteY20" fmla="*/ 141472 h 424417"/>
                <a:gd name="connsiteX21" fmla="*/ 283941 w 425413"/>
                <a:gd name="connsiteY21" fmla="*/ 282945 h 424417"/>
                <a:gd name="connsiteX22" fmla="*/ 425414 w 425413"/>
                <a:gd name="connsiteY22" fmla="*/ 282945 h 424417"/>
                <a:gd name="connsiteX23" fmla="*/ 425414 w 425413"/>
                <a:gd name="connsiteY23" fmla="*/ 141472 h 424417"/>
                <a:gd name="connsiteX24" fmla="*/ 354677 w 425413"/>
                <a:gd name="connsiteY24" fmla="*/ 141472 h 424417"/>
                <a:gd name="connsiteX25" fmla="*/ 425414 w 425413"/>
                <a:gd name="connsiteY25" fmla="*/ 70736 h 424417"/>
                <a:gd name="connsiteX26" fmla="*/ 425414 w 425413"/>
                <a:gd name="connsiteY26" fmla="*/ 70736 h 424417"/>
                <a:gd name="connsiteX27" fmla="*/ 70736 w 425413"/>
                <a:gd name="connsiteY27" fmla="*/ 141472 h 424417"/>
                <a:gd name="connsiteX28" fmla="*/ 141472 w 425413"/>
                <a:gd name="connsiteY28" fmla="*/ 70736 h 424417"/>
                <a:gd name="connsiteX29" fmla="*/ 70736 w 425413"/>
                <a:gd name="connsiteY29" fmla="*/ 0 h 424417"/>
                <a:gd name="connsiteX30" fmla="*/ 0 w 425413"/>
                <a:gd name="connsiteY30" fmla="*/ 70736 h 424417"/>
                <a:gd name="connsiteX31" fmla="*/ 70736 w 425413"/>
                <a:gd name="connsiteY31" fmla="*/ 141472 h 424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425413" h="424417">
                  <a:moveTo>
                    <a:pt x="283941" y="282945"/>
                  </a:moveTo>
                  <a:lnTo>
                    <a:pt x="283941" y="424417"/>
                  </a:lnTo>
                  <a:lnTo>
                    <a:pt x="71733" y="424417"/>
                  </a:lnTo>
                  <a:cubicBezTo>
                    <a:pt x="32877" y="424417"/>
                    <a:pt x="996" y="392536"/>
                    <a:pt x="996" y="353681"/>
                  </a:cubicBezTo>
                  <a:cubicBezTo>
                    <a:pt x="996" y="314826"/>
                    <a:pt x="32877" y="282945"/>
                    <a:pt x="71733" y="282945"/>
                  </a:cubicBezTo>
                  <a:lnTo>
                    <a:pt x="996" y="282945"/>
                  </a:lnTo>
                  <a:lnTo>
                    <a:pt x="996" y="141472"/>
                  </a:lnTo>
                  <a:lnTo>
                    <a:pt x="142469" y="141472"/>
                  </a:lnTo>
                  <a:lnTo>
                    <a:pt x="142469" y="282945"/>
                  </a:lnTo>
                  <a:lnTo>
                    <a:pt x="283941" y="282945"/>
                  </a:lnTo>
                  <a:lnTo>
                    <a:pt x="283941" y="282945"/>
                  </a:lnTo>
                  <a:close/>
                  <a:moveTo>
                    <a:pt x="354677" y="282945"/>
                  </a:moveTo>
                  <a:cubicBezTo>
                    <a:pt x="315822" y="282945"/>
                    <a:pt x="283941" y="314826"/>
                    <a:pt x="283941" y="353681"/>
                  </a:cubicBezTo>
                  <a:cubicBezTo>
                    <a:pt x="283941" y="392536"/>
                    <a:pt x="315822" y="424417"/>
                    <a:pt x="354677" y="424417"/>
                  </a:cubicBezTo>
                  <a:cubicBezTo>
                    <a:pt x="393532" y="424417"/>
                    <a:pt x="425414" y="392536"/>
                    <a:pt x="425414" y="353681"/>
                  </a:cubicBezTo>
                  <a:cubicBezTo>
                    <a:pt x="425414" y="314826"/>
                    <a:pt x="393532" y="282945"/>
                    <a:pt x="354677" y="282945"/>
                  </a:cubicBezTo>
                  <a:close/>
                  <a:moveTo>
                    <a:pt x="425414" y="70736"/>
                  </a:moveTo>
                  <a:cubicBezTo>
                    <a:pt x="425414" y="31881"/>
                    <a:pt x="393532" y="0"/>
                    <a:pt x="354677" y="0"/>
                  </a:cubicBezTo>
                  <a:lnTo>
                    <a:pt x="142469" y="0"/>
                  </a:lnTo>
                  <a:lnTo>
                    <a:pt x="142469" y="141472"/>
                  </a:lnTo>
                  <a:lnTo>
                    <a:pt x="283941" y="141472"/>
                  </a:lnTo>
                  <a:lnTo>
                    <a:pt x="283941" y="282945"/>
                  </a:lnTo>
                  <a:lnTo>
                    <a:pt x="425414" y="282945"/>
                  </a:lnTo>
                  <a:lnTo>
                    <a:pt x="425414" y="141472"/>
                  </a:lnTo>
                  <a:lnTo>
                    <a:pt x="354677" y="141472"/>
                  </a:lnTo>
                  <a:cubicBezTo>
                    <a:pt x="393532" y="141472"/>
                    <a:pt x="425414" y="109591"/>
                    <a:pt x="425414" y="70736"/>
                  </a:cubicBezTo>
                  <a:lnTo>
                    <a:pt x="425414" y="70736"/>
                  </a:lnTo>
                  <a:close/>
                  <a:moveTo>
                    <a:pt x="70736" y="141472"/>
                  </a:moveTo>
                  <a:cubicBezTo>
                    <a:pt x="109591" y="141472"/>
                    <a:pt x="141472" y="109591"/>
                    <a:pt x="141472" y="70736"/>
                  </a:cubicBezTo>
                  <a:cubicBezTo>
                    <a:pt x="141472" y="31881"/>
                    <a:pt x="109591" y="0"/>
                    <a:pt x="70736" y="0"/>
                  </a:cubicBezTo>
                  <a:cubicBezTo>
                    <a:pt x="31881" y="0"/>
                    <a:pt x="0" y="31881"/>
                    <a:pt x="0" y="70736"/>
                  </a:cubicBezTo>
                  <a:cubicBezTo>
                    <a:pt x="0" y="109591"/>
                    <a:pt x="31881" y="141472"/>
                    <a:pt x="70736" y="141472"/>
                  </a:cubicBezTo>
                  <a:close/>
                </a:path>
              </a:pathLst>
            </a:custGeom>
            <a:solidFill>
              <a:srgbClr val="E04507"/>
            </a:solidFill>
            <a:ln w="99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ABB3A706-95BC-C26A-61FD-A528D97132D9}"/>
                </a:ext>
              </a:extLst>
            </p:cNvPr>
            <p:cNvSpPr/>
            <p:nvPr/>
          </p:nvSpPr>
          <p:spPr>
            <a:xfrm>
              <a:off x="5466778" y="-227990"/>
              <a:ext cx="842856" cy="117561"/>
            </a:xfrm>
            <a:custGeom>
              <a:avLst/>
              <a:gdLst>
                <a:gd name="connsiteX0" fmla="*/ 277964 w 842856"/>
                <a:gd name="connsiteY0" fmla="*/ 38855 h 117561"/>
                <a:gd name="connsiteX1" fmla="*/ 298885 w 842856"/>
                <a:gd name="connsiteY1" fmla="*/ 38855 h 117561"/>
                <a:gd name="connsiteX2" fmla="*/ 298885 w 842856"/>
                <a:gd name="connsiteY2" fmla="*/ 115569 h 117561"/>
                <a:gd name="connsiteX3" fmla="*/ 278960 w 842856"/>
                <a:gd name="connsiteY3" fmla="*/ 115569 h 117561"/>
                <a:gd name="connsiteX4" fmla="*/ 278960 w 842856"/>
                <a:gd name="connsiteY4" fmla="*/ 103614 h 117561"/>
                <a:gd name="connsiteX5" fmla="*/ 247079 w 842856"/>
                <a:gd name="connsiteY5" fmla="*/ 116565 h 117561"/>
                <a:gd name="connsiteX6" fmla="*/ 215197 w 842856"/>
                <a:gd name="connsiteY6" fmla="*/ 79703 h 117561"/>
                <a:gd name="connsiteX7" fmla="*/ 215197 w 842856"/>
                <a:gd name="connsiteY7" fmla="*/ 38855 h 117561"/>
                <a:gd name="connsiteX8" fmla="*/ 236119 w 842856"/>
                <a:gd name="connsiteY8" fmla="*/ 38855 h 117561"/>
                <a:gd name="connsiteX9" fmla="*/ 236119 w 842856"/>
                <a:gd name="connsiteY9" fmla="*/ 75718 h 117561"/>
                <a:gd name="connsiteX10" fmla="*/ 256045 w 842856"/>
                <a:gd name="connsiteY10" fmla="*/ 98632 h 117561"/>
                <a:gd name="connsiteX11" fmla="*/ 278960 w 842856"/>
                <a:gd name="connsiteY11" fmla="*/ 77710 h 117561"/>
                <a:gd name="connsiteX12" fmla="*/ 278960 w 842856"/>
                <a:gd name="connsiteY12" fmla="*/ 38855 h 117561"/>
                <a:gd name="connsiteX13" fmla="*/ 278960 w 842856"/>
                <a:gd name="connsiteY13" fmla="*/ 38855 h 117561"/>
                <a:gd name="connsiteX14" fmla="*/ 364640 w 842856"/>
                <a:gd name="connsiteY14" fmla="*/ 55792 h 117561"/>
                <a:gd name="connsiteX15" fmla="*/ 392536 w 842856"/>
                <a:gd name="connsiteY15" fmla="*/ 66751 h 117561"/>
                <a:gd name="connsiteX16" fmla="*/ 404491 w 842856"/>
                <a:gd name="connsiteY16" fmla="*/ 51807 h 117561"/>
                <a:gd name="connsiteX17" fmla="*/ 363644 w 842856"/>
                <a:gd name="connsiteY17" fmla="*/ 37859 h 117561"/>
                <a:gd name="connsiteX18" fmla="*/ 317815 w 842856"/>
                <a:gd name="connsiteY18" fmla="*/ 77710 h 117561"/>
                <a:gd name="connsiteX19" fmla="*/ 364640 w 842856"/>
                <a:gd name="connsiteY19" fmla="*/ 117562 h 117561"/>
                <a:gd name="connsiteX20" fmla="*/ 404491 w 842856"/>
                <a:gd name="connsiteY20" fmla="*/ 105606 h 117561"/>
                <a:gd name="connsiteX21" fmla="*/ 393532 w 842856"/>
                <a:gd name="connsiteY21" fmla="*/ 90662 h 117561"/>
                <a:gd name="connsiteX22" fmla="*/ 365636 w 842856"/>
                <a:gd name="connsiteY22" fmla="*/ 99628 h 117561"/>
                <a:gd name="connsiteX23" fmla="*/ 339733 w 842856"/>
                <a:gd name="connsiteY23" fmla="*/ 77710 h 117561"/>
                <a:gd name="connsiteX24" fmla="*/ 365636 w 842856"/>
                <a:gd name="connsiteY24" fmla="*/ 55792 h 117561"/>
                <a:gd name="connsiteX25" fmla="*/ 364640 w 842856"/>
                <a:gd name="connsiteY25" fmla="*/ 55792 h 117561"/>
                <a:gd name="connsiteX26" fmla="*/ 21918 w 842856"/>
                <a:gd name="connsiteY26" fmla="*/ 73725 h 117561"/>
                <a:gd name="connsiteX27" fmla="*/ 76714 w 842856"/>
                <a:gd name="connsiteY27" fmla="*/ 73725 h 117561"/>
                <a:gd name="connsiteX28" fmla="*/ 76714 w 842856"/>
                <a:gd name="connsiteY28" fmla="*/ 54796 h 117561"/>
                <a:gd name="connsiteX29" fmla="*/ 21918 w 842856"/>
                <a:gd name="connsiteY29" fmla="*/ 54796 h 117561"/>
                <a:gd name="connsiteX30" fmla="*/ 21918 w 842856"/>
                <a:gd name="connsiteY30" fmla="*/ 33874 h 117561"/>
                <a:gd name="connsiteX31" fmla="*/ 83688 w 842856"/>
                <a:gd name="connsiteY31" fmla="*/ 33874 h 117561"/>
                <a:gd name="connsiteX32" fmla="*/ 83688 w 842856"/>
                <a:gd name="connsiteY32" fmla="*/ 14944 h 117561"/>
                <a:gd name="connsiteX33" fmla="*/ 0 w 842856"/>
                <a:gd name="connsiteY33" fmla="*/ 14944 h 117561"/>
                <a:gd name="connsiteX34" fmla="*/ 0 w 842856"/>
                <a:gd name="connsiteY34" fmla="*/ 116565 h 117561"/>
                <a:gd name="connsiteX35" fmla="*/ 84684 w 842856"/>
                <a:gd name="connsiteY35" fmla="*/ 116565 h 117561"/>
                <a:gd name="connsiteX36" fmla="*/ 84684 w 842856"/>
                <a:gd name="connsiteY36" fmla="*/ 97636 h 117561"/>
                <a:gd name="connsiteX37" fmla="*/ 20922 w 842856"/>
                <a:gd name="connsiteY37" fmla="*/ 97636 h 117561"/>
                <a:gd name="connsiteX38" fmla="*/ 20922 w 842856"/>
                <a:gd name="connsiteY38" fmla="*/ 73725 h 117561"/>
                <a:gd name="connsiteX39" fmla="*/ 20922 w 842856"/>
                <a:gd name="connsiteY39" fmla="*/ 73725 h 117561"/>
                <a:gd name="connsiteX40" fmla="*/ 171361 w 842856"/>
                <a:gd name="connsiteY40" fmla="*/ 7970 h 117561"/>
                <a:gd name="connsiteX41" fmla="*/ 192283 w 842856"/>
                <a:gd name="connsiteY41" fmla="*/ 7970 h 117561"/>
                <a:gd name="connsiteX42" fmla="*/ 192283 w 842856"/>
                <a:gd name="connsiteY42" fmla="*/ 115569 h 117561"/>
                <a:gd name="connsiteX43" fmla="*/ 172357 w 842856"/>
                <a:gd name="connsiteY43" fmla="*/ 115569 h 117561"/>
                <a:gd name="connsiteX44" fmla="*/ 172357 w 842856"/>
                <a:gd name="connsiteY44" fmla="*/ 104610 h 117561"/>
                <a:gd name="connsiteX45" fmla="*/ 139480 w 842856"/>
                <a:gd name="connsiteY45" fmla="*/ 116565 h 117561"/>
                <a:gd name="connsiteX46" fmla="*/ 97636 w 842856"/>
                <a:gd name="connsiteY46" fmla="*/ 76714 h 117561"/>
                <a:gd name="connsiteX47" fmla="*/ 140476 w 842856"/>
                <a:gd name="connsiteY47" fmla="*/ 36863 h 117561"/>
                <a:gd name="connsiteX48" fmla="*/ 171361 w 842856"/>
                <a:gd name="connsiteY48" fmla="*/ 47822 h 117561"/>
                <a:gd name="connsiteX49" fmla="*/ 171361 w 842856"/>
                <a:gd name="connsiteY49" fmla="*/ 7970 h 117561"/>
                <a:gd name="connsiteX50" fmla="*/ 171361 w 842856"/>
                <a:gd name="connsiteY50" fmla="*/ 77710 h 117561"/>
                <a:gd name="connsiteX51" fmla="*/ 144461 w 842856"/>
                <a:gd name="connsiteY51" fmla="*/ 55792 h 117561"/>
                <a:gd name="connsiteX52" fmla="*/ 117562 w 842856"/>
                <a:gd name="connsiteY52" fmla="*/ 77710 h 117561"/>
                <a:gd name="connsiteX53" fmla="*/ 144461 w 842856"/>
                <a:gd name="connsiteY53" fmla="*/ 99628 h 117561"/>
                <a:gd name="connsiteX54" fmla="*/ 171361 w 842856"/>
                <a:gd name="connsiteY54" fmla="*/ 77710 h 117561"/>
                <a:gd name="connsiteX55" fmla="*/ 603748 w 842856"/>
                <a:gd name="connsiteY55" fmla="*/ 115569 h 117561"/>
                <a:gd name="connsiteX56" fmla="*/ 624670 w 842856"/>
                <a:gd name="connsiteY56" fmla="*/ 115569 h 117561"/>
                <a:gd name="connsiteX57" fmla="*/ 624670 w 842856"/>
                <a:gd name="connsiteY57" fmla="*/ 38855 h 117561"/>
                <a:gd name="connsiteX58" fmla="*/ 603748 w 842856"/>
                <a:gd name="connsiteY58" fmla="*/ 38855 h 117561"/>
                <a:gd name="connsiteX59" fmla="*/ 603748 w 842856"/>
                <a:gd name="connsiteY59" fmla="*/ 115569 h 117561"/>
                <a:gd name="connsiteX60" fmla="*/ 485191 w 842856"/>
                <a:gd name="connsiteY60" fmla="*/ 38855 h 117561"/>
                <a:gd name="connsiteX61" fmla="*/ 506113 w 842856"/>
                <a:gd name="connsiteY61" fmla="*/ 38855 h 117561"/>
                <a:gd name="connsiteX62" fmla="*/ 506113 w 842856"/>
                <a:gd name="connsiteY62" fmla="*/ 115569 h 117561"/>
                <a:gd name="connsiteX63" fmla="*/ 485191 w 842856"/>
                <a:gd name="connsiteY63" fmla="*/ 115569 h 117561"/>
                <a:gd name="connsiteX64" fmla="*/ 485191 w 842856"/>
                <a:gd name="connsiteY64" fmla="*/ 104610 h 117561"/>
                <a:gd name="connsiteX65" fmla="*/ 454306 w 842856"/>
                <a:gd name="connsiteY65" fmla="*/ 117562 h 117561"/>
                <a:gd name="connsiteX66" fmla="*/ 412462 w 842856"/>
                <a:gd name="connsiteY66" fmla="*/ 77710 h 117561"/>
                <a:gd name="connsiteX67" fmla="*/ 455302 w 842856"/>
                <a:gd name="connsiteY67" fmla="*/ 37859 h 117561"/>
                <a:gd name="connsiteX68" fmla="*/ 486187 w 842856"/>
                <a:gd name="connsiteY68" fmla="*/ 48818 h 117561"/>
                <a:gd name="connsiteX69" fmla="*/ 486187 w 842856"/>
                <a:gd name="connsiteY69" fmla="*/ 38855 h 117561"/>
                <a:gd name="connsiteX70" fmla="*/ 486187 w 842856"/>
                <a:gd name="connsiteY70" fmla="*/ 38855 h 117561"/>
                <a:gd name="connsiteX71" fmla="*/ 485191 w 842856"/>
                <a:gd name="connsiteY71" fmla="*/ 77710 h 117561"/>
                <a:gd name="connsiteX72" fmla="*/ 458291 w 842856"/>
                <a:gd name="connsiteY72" fmla="*/ 55792 h 117561"/>
                <a:gd name="connsiteX73" fmla="*/ 431391 w 842856"/>
                <a:gd name="connsiteY73" fmla="*/ 77710 h 117561"/>
                <a:gd name="connsiteX74" fmla="*/ 458291 w 842856"/>
                <a:gd name="connsiteY74" fmla="*/ 99628 h 117561"/>
                <a:gd name="connsiteX75" fmla="*/ 485191 w 842856"/>
                <a:gd name="connsiteY75" fmla="*/ 77710 h 117561"/>
                <a:gd name="connsiteX76" fmla="*/ 808983 w 842856"/>
                <a:gd name="connsiteY76" fmla="*/ 37859 h 117561"/>
                <a:gd name="connsiteX77" fmla="*/ 781087 w 842856"/>
                <a:gd name="connsiteY77" fmla="*/ 49814 h 117561"/>
                <a:gd name="connsiteX78" fmla="*/ 779094 w 842856"/>
                <a:gd name="connsiteY78" fmla="*/ 51807 h 117561"/>
                <a:gd name="connsiteX79" fmla="*/ 779094 w 842856"/>
                <a:gd name="connsiteY79" fmla="*/ 39851 h 117561"/>
                <a:gd name="connsiteX80" fmla="*/ 759169 w 842856"/>
                <a:gd name="connsiteY80" fmla="*/ 39851 h 117561"/>
                <a:gd name="connsiteX81" fmla="*/ 759169 w 842856"/>
                <a:gd name="connsiteY81" fmla="*/ 116565 h 117561"/>
                <a:gd name="connsiteX82" fmla="*/ 780091 w 842856"/>
                <a:gd name="connsiteY82" fmla="*/ 116565 h 117561"/>
                <a:gd name="connsiteX83" fmla="*/ 780091 w 842856"/>
                <a:gd name="connsiteY83" fmla="*/ 74721 h 117561"/>
                <a:gd name="connsiteX84" fmla="*/ 802009 w 842856"/>
                <a:gd name="connsiteY84" fmla="*/ 55792 h 117561"/>
                <a:gd name="connsiteX85" fmla="*/ 821935 w 842856"/>
                <a:gd name="connsiteY85" fmla="*/ 74721 h 117561"/>
                <a:gd name="connsiteX86" fmla="*/ 821935 w 842856"/>
                <a:gd name="connsiteY86" fmla="*/ 116565 h 117561"/>
                <a:gd name="connsiteX87" fmla="*/ 842857 w 842856"/>
                <a:gd name="connsiteY87" fmla="*/ 116565 h 117561"/>
                <a:gd name="connsiteX88" fmla="*/ 842857 w 842856"/>
                <a:gd name="connsiteY88" fmla="*/ 70736 h 117561"/>
                <a:gd name="connsiteX89" fmla="*/ 808983 w 842856"/>
                <a:gd name="connsiteY89" fmla="*/ 37859 h 117561"/>
                <a:gd name="connsiteX90" fmla="*/ 808983 w 842856"/>
                <a:gd name="connsiteY90" fmla="*/ 37859 h 117561"/>
                <a:gd name="connsiteX91" fmla="*/ 740239 w 842856"/>
                <a:gd name="connsiteY91" fmla="*/ 77710 h 117561"/>
                <a:gd name="connsiteX92" fmla="*/ 691422 w 842856"/>
                <a:gd name="connsiteY92" fmla="*/ 117562 h 117561"/>
                <a:gd name="connsiteX93" fmla="*/ 642603 w 842856"/>
                <a:gd name="connsiteY93" fmla="*/ 77710 h 117561"/>
                <a:gd name="connsiteX94" fmla="*/ 691422 w 842856"/>
                <a:gd name="connsiteY94" fmla="*/ 37859 h 117561"/>
                <a:gd name="connsiteX95" fmla="*/ 740239 w 842856"/>
                <a:gd name="connsiteY95" fmla="*/ 77710 h 117561"/>
                <a:gd name="connsiteX96" fmla="*/ 719317 w 842856"/>
                <a:gd name="connsiteY96" fmla="*/ 77710 h 117561"/>
                <a:gd name="connsiteX97" fmla="*/ 691422 w 842856"/>
                <a:gd name="connsiteY97" fmla="*/ 55792 h 117561"/>
                <a:gd name="connsiteX98" fmla="*/ 663525 w 842856"/>
                <a:gd name="connsiteY98" fmla="*/ 77710 h 117561"/>
                <a:gd name="connsiteX99" fmla="*/ 691422 w 842856"/>
                <a:gd name="connsiteY99" fmla="*/ 99628 h 117561"/>
                <a:gd name="connsiteX100" fmla="*/ 719317 w 842856"/>
                <a:gd name="connsiteY100" fmla="*/ 77710 h 117561"/>
                <a:gd name="connsiteX101" fmla="*/ 561905 w 842856"/>
                <a:gd name="connsiteY101" fmla="*/ 15941 h 117561"/>
                <a:gd name="connsiteX102" fmla="*/ 540983 w 842856"/>
                <a:gd name="connsiteY102" fmla="*/ 15941 h 117561"/>
                <a:gd name="connsiteX103" fmla="*/ 540983 w 842856"/>
                <a:gd name="connsiteY103" fmla="*/ 38855 h 117561"/>
                <a:gd name="connsiteX104" fmla="*/ 520061 w 842856"/>
                <a:gd name="connsiteY104" fmla="*/ 38855 h 117561"/>
                <a:gd name="connsiteX105" fmla="*/ 520061 w 842856"/>
                <a:gd name="connsiteY105" fmla="*/ 57784 h 117561"/>
                <a:gd name="connsiteX106" fmla="*/ 540983 w 842856"/>
                <a:gd name="connsiteY106" fmla="*/ 57784 h 117561"/>
                <a:gd name="connsiteX107" fmla="*/ 540983 w 842856"/>
                <a:gd name="connsiteY107" fmla="*/ 116565 h 117561"/>
                <a:gd name="connsiteX108" fmla="*/ 561905 w 842856"/>
                <a:gd name="connsiteY108" fmla="*/ 116565 h 117561"/>
                <a:gd name="connsiteX109" fmla="*/ 561905 w 842856"/>
                <a:gd name="connsiteY109" fmla="*/ 57784 h 117561"/>
                <a:gd name="connsiteX110" fmla="*/ 585815 w 842856"/>
                <a:gd name="connsiteY110" fmla="*/ 57784 h 117561"/>
                <a:gd name="connsiteX111" fmla="*/ 585815 w 842856"/>
                <a:gd name="connsiteY111" fmla="*/ 38855 h 117561"/>
                <a:gd name="connsiteX112" fmla="*/ 561905 w 842856"/>
                <a:gd name="connsiteY112" fmla="*/ 38855 h 117561"/>
                <a:gd name="connsiteX113" fmla="*/ 561905 w 842856"/>
                <a:gd name="connsiteY113" fmla="*/ 15941 h 117561"/>
                <a:gd name="connsiteX114" fmla="*/ 613711 w 842856"/>
                <a:gd name="connsiteY114" fmla="*/ 0 h 117561"/>
                <a:gd name="connsiteX115" fmla="*/ 600760 w 842856"/>
                <a:gd name="connsiteY115" fmla="*/ 10959 h 117561"/>
                <a:gd name="connsiteX116" fmla="*/ 613711 w 842856"/>
                <a:gd name="connsiteY116" fmla="*/ 21918 h 117561"/>
                <a:gd name="connsiteX117" fmla="*/ 626663 w 842856"/>
                <a:gd name="connsiteY117" fmla="*/ 10959 h 117561"/>
                <a:gd name="connsiteX118" fmla="*/ 613711 w 842856"/>
                <a:gd name="connsiteY118" fmla="*/ 0 h 117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</a:cxnLst>
              <a:rect l="l" t="t" r="r" b="b"/>
              <a:pathLst>
                <a:path w="842856" h="117561">
                  <a:moveTo>
                    <a:pt x="277964" y="38855"/>
                  </a:moveTo>
                  <a:lnTo>
                    <a:pt x="298885" y="38855"/>
                  </a:lnTo>
                  <a:lnTo>
                    <a:pt x="298885" y="115569"/>
                  </a:lnTo>
                  <a:lnTo>
                    <a:pt x="278960" y="115569"/>
                  </a:lnTo>
                  <a:lnTo>
                    <a:pt x="278960" y="103614"/>
                  </a:lnTo>
                  <a:cubicBezTo>
                    <a:pt x="271986" y="110588"/>
                    <a:pt x="261027" y="116565"/>
                    <a:pt x="247079" y="116565"/>
                  </a:cubicBezTo>
                  <a:cubicBezTo>
                    <a:pt x="220179" y="116565"/>
                    <a:pt x="215197" y="93651"/>
                    <a:pt x="215197" y="79703"/>
                  </a:cubicBezTo>
                  <a:lnTo>
                    <a:pt x="215197" y="38855"/>
                  </a:lnTo>
                  <a:lnTo>
                    <a:pt x="236119" y="38855"/>
                  </a:lnTo>
                  <a:lnTo>
                    <a:pt x="236119" y="75718"/>
                  </a:lnTo>
                  <a:cubicBezTo>
                    <a:pt x="236119" y="86677"/>
                    <a:pt x="239108" y="98632"/>
                    <a:pt x="256045" y="98632"/>
                  </a:cubicBezTo>
                  <a:cubicBezTo>
                    <a:pt x="272982" y="98632"/>
                    <a:pt x="278960" y="89666"/>
                    <a:pt x="278960" y="77710"/>
                  </a:cubicBezTo>
                  <a:lnTo>
                    <a:pt x="278960" y="38855"/>
                  </a:lnTo>
                  <a:lnTo>
                    <a:pt x="278960" y="38855"/>
                  </a:lnTo>
                  <a:close/>
                  <a:moveTo>
                    <a:pt x="364640" y="55792"/>
                  </a:moveTo>
                  <a:cubicBezTo>
                    <a:pt x="378588" y="55792"/>
                    <a:pt x="389547" y="63762"/>
                    <a:pt x="392536" y="66751"/>
                  </a:cubicBezTo>
                  <a:lnTo>
                    <a:pt x="404491" y="51807"/>
                  </a:lnTo>
                  <a:cubicBezTo>
                    <a:pt x="402499" y="49814"/>
                    <a:pt x="389547" y="37859"/>
                    <a:pt x="363644" y="37859"/>
                  </a:cubicBezTo>
                  <a:cubicBezTo>
                    <a:pt x="337741" y="37859"/>
                    <a:pt x="317815" y="53799"/>
                    <a:pt x="317815" y="77710"/>
                  </a:cubicBezTo>
                  <a:cubicBezTo>
                    <a:pt x="317815" y="101621"/>
                    <a:pt x="338737" y="117562"/>
                    <a:pt x="364640" y="117562"/>
                  </a:cubicBezTo>
                  <a:cubicBezTo>
                    <a:pt x="390544" y="117562"/>
                    <a:pt x="385562" y="117562"/>
                    <a:pt x="404491" y="105606"/>
                  </a:cubicBezTo>
                  <a:lnTo>
                    <a:pt x="393532" y="90662"/>
                  </a:lnTo>
                  <a:cubicBezTo>
                    <a:pt x="380581" y="98632"/>
                    <a:pt x="370618" y="99628"/>
                    <a:pt x="365636" y="99628"/>
                  </a:cubicBezTo>
                  <a:cubicBezTo>
                    <a:pt x="351689" y="99628"/>
                    <a:pt x="339733" y="90662"/>
                    <a:pt x="339733" y="77710"/>
                  </a:cubicBezTo>
                  <a:cubicBezTo>
                    <a:pt x="339733" y="64758"/>
                    <a:pt x="350692" y="55792"/>
                    <a:pt x="365636" y="55792"/>
                  </a:cubicBezTo>
                  <a:cubicBezTo>
                    <a:pt x="365636" y="55792"/>
                    <a:pt x="364640" y="55792"/>
                    <a:pt x="364640" y="55792"/>
                  </a:cubicBezTo>
                  <a:close/>
                  <a:moveTo>
                    <a:pt x="21918" y="73725"/>
                  </a:moveTo>
                  <a:lnTo>
                    <a:pt x="76714" y="73725"/>
                  </a:lnTo>
                  <a:lnTo>
                    <a:pt x="76714" y="54796"/>
                  </a:lnTo>
                  <a:lnTo>
                    <a:pt x="21918" y="54796"/>
                  </a:lnTo>
                  <a:lnTo>
                    <a:pt x="21918" y="33874"/>
                  </a:lnTo>
                  <a:lnTo>
                    <a:pt x="83688" y="33874"/>
                  </a:lnTo>
                  <a:lnTo>
                    <a:pt x="83688" y="14944"/>
                  </a:lnTo>
                  <a:lnTo>
                    <a:pt x="0" y="14944"/>
                  </a:lnTo>
                  <a:lnTo>
                    <a:pt x="0" y="116565"/>
                  </a:lnTo>
                  <a:lnTo>
                    <a:pt x="84684" y="116565"/>
                  </a:lnTo>
                  <a:lnTo>
                    <a:pt x="84684" y="97636"/>
                  </a:lnTo>
                  <a:lnTo>
                    <a:pt x="20922" y="97636"/>
                  </a:lnTo>
                  <a:lnTo>
                    <a:pt x="20922" y="73725"/>
                  </a:lnTo>
                  <a:lnTo>
                    <a:pt x="20922" y="73725"/>
                  </a:lnTo>
                  <a:close/>
                  <a:moveTo>
                    <a:pt x="171361" y="7970"/>
                  </a:moveTo>
                  <a:lnTo>
                    <a:pt x="192283" y="7970"/>
                  </a:lnTo>
                  <a:lnTo>
                    <a:pt x="192283" y="115569"/>
                  </a:lnTo>
                  <a:lnTo>
                    <a:pt x="172357" y="115569"/>
                  </a:lnTo>
                  <a:lnTo>
                    <a:pt x="172357" y="104610"/>
                  </a:lnTo>
                  <a:cubicBezTo>
                    <a:pt x="166380" y="111584"/>
                    <a:pt x="153428" y="116565"/>
                    <a:pt x="139480" y="116565"/>
                  </a:cubicBezTo>
                  <a:cubicBezTo>
                    <a:pt x="125532" y="116565"/>
                    <a:pt x="97636" y="106602"/>
                    <a:pt x="97636" y="76714"/>
                  </a:cubicBezTo>
                  <a:cubicBezTo>
                    <a:pt x="97636" y="46825"/>
                    <a:pt x="119554" y="36863"/>
                    <a:pt x="140476" y="36863"/>
                  </a:cubicBezTo>
                  <a:cubicBezTo>
                    <a:pt x="161398" y="36863"/>
                    <a:pt x="165383" y="41844"/>
                    <a:pt x="171361" y="47822"/>
                  </a:cubicBezTo>
                  <a:lnTo>
                    <a:pt x="171361" y="7970"/>
                  </a:lnTo>
                  <a:close/>
                  <a:moveTo>
                    <a:pt x="171361" y="77710"/>
                  </a:moveTo>
                  <a:cubicBezTo>
                    <a:pt x="171361" y="65755"/>
                    <a:pt x="161398" y="55792"/>
                    <a:pt x="144461" y="55792"/>
                  </a:cubicBezTo>
                  <a:cubicBezTo>
                    <a:pt x="127525" y="55792"/>
                    <a:pt x="117562" y="65755"/>
                    <a:pt x="117562" y="77710"/>
                  </a:cubicBezTo>
                  <a:cubicBezTo>
                    <a:pt x="117562" y="89666"/>
                    <a:pt x="128521" y="99628"/>
                    <a:pt x="144461" y="99628"/>
                  </a:cubicBezTo>
                  <a:cubicBezTo>
                    <a:pt x="160402" y="99628"/>
                    <a:pt x="171361" y="90662"/>
                    <a:pt x="171361" y="77710"/>
                  </a:cubicBezTo>
                  <a:close/>
                  <a:moveTo>
                    <a:pt x="603748" y="115569"/>
                  </a:moveTo>
                  <a:lnTo>
                    <a:pt x="624670" y="115569"/>
                  </a:lnTo>
                  <a:lnTo>
                    <a:pt x="624670" y="38855"/>
                  </a:lnTo>
                  <a:lnTo>
                    <a:pt x="603748" y="38855"/>
                  </a:lnTo>
                  <a:lnTo>
                    <a:pt x="603748" y="115569"/>
                  </a:lnTo>
                  <a:close/>
                  <a:moveTo>
                    <a:pt x="485191" y="38855"/>
                  </a:moveTo>
                  <a:lnTo>
                    <a:pt x="506113" y="38855"/>
                  </a:lnTo>
                  <a:lnTo>
                    <a:pt x="506113" y="115569"/>
                  </a:lnTo>
                  <a:lnTo>
                    <a:pt x="485191" y="115569"/>
                  </a:lnTo>
                  <a:lnTo>
                    <a:pt x="485191" y="104610"/>
                  </a:lnTo>
                  <a:cubicBezTo>
                    <a:pt x="482202" y="107599"/>
                    <a:pt x="472239" y="117562"/>
                    <a:pt x="454306" y="117562"/>
                  </a:cubicBezTo>
                  <a:cubicBezTo>
                    <a:pt x="436373" y="117562"/>
                    <a:pt x="412462" y="104610"/>
                    <a:pt x="412462" y="77710"/>
                  </a:cubicBezTo>
                  <a:cubicBezTo>
                    <a:pt x="412462" y="50810"/>
                    <a:pt x="429399" y="37859"/>
                    <a:pt x="455302" y="37859"/>
                  </a:cubicBezTo>
                  <a:cubicBezTo>
                    <a:pt x="481205" y="37859"/>
                    <a:pt x="482202" y="45829"/>
                    <a:pt x="486187" y="48818"/>
                  </a:cubicBezTo>
                  <a:lnTo>
                    <a:pt x="486187" y="38855"/>
                  </a:lnTo>
                  <a:lnTo>
                    <a:pt x="486187" y="38855"/>
                  </a:lnTo>
                  <a:close/>
                  <a:moveTo>
                    <a:pt x="485191" y="77710"/>
                  </a:moveTo>
                  <a:cubicBezTo>
                    <a:pt x="485191" y="63762"/>
                    <a:pt x="473235" y="55792"/>
                    <a:pt x="458291" y="55792"/>
                  </a:cubicBezTo>
                  <a:cubicBezTo>
                    <a:pt x="443346" y="55792"/>
                    <a:pt x="431391" y="64758"/>
                    <a:pt x="431391" y="77710"/>
                  </a:cubicBezTo>
                  <a:cubicBezTo>
                    <a:pt x="431391" y="90662"/>
                    <a:pt x="442350" y="99628"/>
                    <a:pt x="458291" y="99628"/>
                  </a:cubicBezTo>
                  <a:cubicBezTo>
                    <a:pt x="474231" y="99628"/>
                    <a:pt x="485191" y="91658"/>
                    <a:pt x="485191" y="77710"/>
                  </a:cubicBezTo>
                  <a:close/>
                  <a:moveTo>
                    <a:pt x="808983" y="37859"/>
                  </a:moveTo>
                  <a:cubicBezTo>
                    <a:pt x="793042" y="37859"/>
                    <a:pt x="784076" y="46825"/>
                    <a:pt x="781087" y="49814"/>
                  </a:cubicBezTo>
                  <a:cubicBezTo>
                    <a:pt x="781087" y="49814"/>
                    <a:pt x="780091" y="49814"/>
                    <a:pt x="779094" y="51807"/>
                  </a:cubicBezTo>
                  <a:lnTo>
                    <a:pt x="779094" y="39851"/>
                  </a:lnTo>
                  <a:lnTo>
                    <a:pt x="759169" y="39851"/>
                  </a:lnTo>
                  <a:lnTo>
                    <a:pt x="759169" y="116565"/>
                  </a:lnTo>
                  <a:lnTo>
                    <a:pt x="780091" y="116565"/>
                  </a:lnTo>
                  <a:lnTo>
                    <a:pt x="780091" y="74721"/>
                  </a:lnTo>
                  <a:cubicBezTo>
                    <a:pt x="780091" y="65755"/>
                    <a:pt x="789057" y="55792"/>
                    <a:pt x="802009" y="55792"/>
                  </a:cubicBezTo>
                  <a:cubicBezTo>
                    <a:pt x="814961" y="55792"/>
                    <a:pt x="821935" y="62766"/>
                    <a:pt x="821935" y="74721"/>
                  </a:cubicBezTo>
                  <a:lnTo>
                    <a:pt x="821935" y="116565"/>
                  </a:lnTo>
                  <a:lnTo>
                    <a:pt x="842857" y="116565"/>
                  </a:lnTo>
                  <a:lnTo>
                    <a:pt x="842857" y="70736"/>
                  </a:lnTo>
                  <a:cubicBezTo>
                    <a:pt x="842857" y="62766"/>
                    <a:pt x="839868" y="37859"/>
                    <a:pt x="808983" y="37859"/>
                  </a:cubicBezTo>
                  <a:lnTo>
                    <a:pt x="808983" y="37859"/>
                  </a:lnTo>
                  <a:close/>
                  <a:moveTo>
                    <a:pt x="740239" y="77710"/>
                  </a:moveTo>
                  <a:cubicBezTo>
                    <a:pt x="740239" y="100625"/>
                    <a:pt x="721310" y="117562"/>
                    <a:pt x="691422" y="117562"/>
                  </a:cubicBezTo>
                  <a:cubicBezTo>
                    <a:pt x="661533" y="117562"/>
                    <a:pt x="642603" y="100625"/>
                    <a:pt x="642603" y="77710"/>
                  </a:cubicBezTo>
                  <a:cubicBezTo>
                    <a:pt x="642603" y="54796"/>
                    <a:pt x="663525" y="37859"/>
                    <a:pt x="691422" y="37859"/>
                  </a:cubicBezTo>
                  <a:cubicBezTo>
                    <a:pt x="719317" y="37859"/>
                    <a:pt x="740239" y="53799"/>
                    <a:pt x="740239" y="77710"/>
                  </a:cubicBezTo>
                  <a:close/>
                  <a:moveTo>
                    <a:pt x="719317" y="77710"/>
                  </a:moveTo>
                  <a:cubicBezTo>
                    <a:pt x="719317" y="62766"/>
                    <a:pt x="704373" y="55792"/>
                    <a:pt x="691422" y="55792"/>
                  </a:cubicBezTo>
                  <a:cubicBezTo>
                    <a:pt x="678470" y="55792"/>
                    <a:pt x="662529" y="62766"/>
                    <a:pt x="663525" y="77710"/>
                  </a:cubicBezTo>
                  <a:cubicBezTo>
                    <a:pt x="663525" y="92654"/>
                    <a:pt x="678470" y="99628"/>
                    <a:pt x="691422" y="99628"/>
                  </a:cubicBezTo>
                  <a:cubicBezTo>
                    <a:pt x="704373" y="99628"/>
                    <a:pt x="720314" y="91658"/>
                    <a:pt x="719317" y="77710"/>
                  </a:cubicBezTo>
                  <a:close/>
                  <a:moveTo>
                    <a:pt x="561905" y="15941"/>
                  </a:moveTo>
                  <a:lnTo>
                    <a:pt x="540983" y="15941"/>
                  </a:lnTo>
                  <a:lnTo>
                    <a:pt x="540983" y="38855"/>
                  </a:lnTo>
                  <a:lnTo>
                    <a:pt x="520061" y="38855"/>
                  </a:lnTo>
                  <a:lnTo>
                    <a:pt x="520061" y="57784"/>
                  </a:lnTo>
                  <a:lnTo>
                    <a:pt x="540983" y="57784"/>
                  </a:lnTo>
                  <a:lnTo>
                    <a:pt x="540983" y="116565"/>
                  </a:lnTo>
                  <a:lnTo>
                    <a:pt x="561905" y="116565"/>
                  </a:lnTo>
                  <a:lnTo>
                    <a:pt x="561905" y="57784"/>
                  </a:lnTo>
                  <a:lnTo>
                    <a:pt x="585815" y="57784"/>
                  </a:lnTo>
                  <a:lnTo>
                    <a:pt x="585815" y="38855"/>
                  </a:lnTo>
                  <a:lnTo>
                    <a:pt x="561905" y="38855"/>
                  </a:lnTo>
                  <a:lnTo>
                    <a:pt x="561905" y="15941"/>
                  </a:lnTo>
                  <a:close/>
                  <a:moveTo>
                    <a:pt x="613711" y="0"/>
                  </a:moveTo>
                  <a:cubicBezTo>
                    <a:pt x="604745" y="0"/>
                    <a:pt x="600760" y="5978"/>
                    <a:pt x="600760" y="10959"/>
                  </a:cubicBezTo>
                  <a:cubicBezTo>
                    <a:pt x="600760" y="18929"/>
                    <a:pt x="606737" y="21918"/>
                    <a:pt x="613711" y="21918"/>
                  </a:cubicBezTo>
                  <a:cubicBezTo>
                    <a:pt x="620685" y="21918"/>
                    <a:pt x="626663" y="16937"/>
                    <a:pt x="626663" y="10959"/>
                  </a:cubicBezTo>
                  <a:cubicBezTo>
                    <a:pt x="626663" y="4981"/>
                    <a:pt x="621682" y="0"/>
                    <a:pt x="613711" y="0"/>
                  </a:cubicBezTo>
                  <a:close/>
                </a:path>
              </a:pathLst>
            </a:custGeom>
            <a:solidFill>
              <a:srgbClr val="E04507"/>
            </a:solidFill>
            <a:ln w="99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44652522-68C9-0475-B84D-A7BC086EE594}"/>
                </a:ext>
              </a:extLst>
            </p:cNvPr>
            <p:cNvSpPr/>
            <p:nvPr/>
          </p:nvSpPr>
          <p:spPr>
            <a:xfrm>
              <a:off x="5461797" y="-538831"/>
              <a:ext cx="1013221" cy="270989"/>
            </a:xfrm>
            <a:custGeom>
              <a:avLst/>
              <a:gdLst>
                <a:gd name="connsiteX0" fmla="*/ 348699 w 1013221"/>
                <a:gd name="connsiteY0" fmla="*/ 109591 h 270989"/>
                <a:gd name="connsiteX1" fmla="*/ 285934 w 1013221"/>
                <a:gd name="connsiteY1" fmla="*/ 54796 h 270989"/>
                <a:gd name="connsiteX2" fmla="*/ 348699 w 1013221"/>
                <a:gd name="connsiteY2" fmla="*/ 0 h 270989"/>
                <a:gd name="connsiteX3" fmla="*/ 395525 w 1013221"/>
                <a:gd name="connsiteY3" fmla="*/ 16937 h 270989"/>
                <a:gd name="connsiteX4" fmla="*/ 380581 w 1013221"/>
                <a:gd name="connsiteY4" fmla="*/ 36863 h 270989"/>
                <a:gd name="connsiteX5" fmla="*/ 347703 w 1013221"/>
                <a:gd name="connsiteY5" fmla="*/ 23911 h 270989"/>
                <a:gd name="connsiteX6" fmla="*/ 312834 w 1013221"/>
                <a:gd name="connsiteY6" fmla="*/ 54796 h 270989"/>
                <a:gd name="connsiteX7" fmla="*/ 350692 w 1013221"/>
                <a:gd name="connsiteY7" fmla="*/ 85680 h 270989"/>
                <a:gd name="connsiteX8" fmla="*/ 383569 w 1013221"/>
                <a:gd name="connsiteY8" fmla="*/ 72729 h 270989"/>
                <a:gd name="connsiteX9" fmla="*/ 395525 w 1013221"/>
                <a:gd name="connsiteY9" fmla="*/ 92654 h 270989"/>
                <a:gd name="connsiteX10" fmla="*/ 348699 w 1013221"/>
                <a:gd name="connsiteY10" fmla="*/ 109591 h 270989"/>
                <a:gd name="connsiteX11" fmla="*/ 183317 w 1013221"/>
                <a:gd name="connsiteY11" fmla="*/ 64758 h 270989"/>
                <a:gd name="connsiteX12" fmla="*/ 240105 w 1013221"/>
                <a:gd name="connsiteY12" fmla="*/ 64758 h 270989"/>
                <a:gd name="connsiteX13" fmla="*/ 240105 w 1013221"/>
                <a:gd name="connsiteY13" fmla="*/ 43836 h 270989"/>
                <a:gd name="connsiteX14" fmla="*/ 183317 w 1013221"/>
                <a:gd name="connsiteY14" fmla="*/ 43836 h 270989"/>
                <a:gd name="connsiteX15" fmla="*/ 183317 w 1013221"/>
                <a:gd name="connsiteY15" fmla="*/ 23911 h 270989"/>
                <a:gd name="connsiteX16" fmla="*/ 247079 w 1013221"/>
                <a:gd name="connsiteY16" fmla="*/ 23911 h 270989"/>
                <a:gd name="connsiteX17" fmla="*/ 247079 w 1013221"/>
                <a:gd name="connsiteY17" fmla="*/ 1993 h 270989"/>
                <a:gd name="connsiteX18" fmla="*/ 158409 w 1013221"/>
                <a:gd name="connsiteY18" fmla="*/ 1993 h 270989"/>
                <a:gd name="connsiteX19" fmla="*/ 158409 w 1013221"/>
                <a:gd name="connsiteY19" fmla="*/ 107599 h 270989"/>
                <a:gd name="connsiteX20" fmla="*/ 249071 w 1013221"/>
                <a:gd name="connsiteY20" fmla="*/ 107599 h 270989"/>
                <a:gd name="connsiteX21" fmla="*/ 249071 w 1013221"/>
                <a:gd name="connsiteY21" fmla="*/ 85680 h 270989"/>
                <a:gd name="connsiteX22" fmla="*/ 183317 w 1013221"/>
                <a:gd name="connsiteY22" fmla="*/ 85680 h 270989"/>
                <a:gd name="connsiteX23" fmla="*/ 183317 w 1013221"/>
                <a:gd name="connsiteY23" fmla="*/ 63762 h 270989"/>
                <a:gd name="connsiteX24" fmla="*/ 183317 w 1013221"/>
                <a:gd name="connsiteY24" fmla="*/ 63762 h 270989"/>
                <a:gd name="connsiteX25" fmla="*/ 463272 w 1013221"/>
                <a:gd name="connsiteY25" fmla="*/ 64758 h 270989"/>
                <a:gd name="connsiteX26" fmla="*/ 520061 w 1013221"/>
                <a:gd name="connsiteY26" fmla="*/ 64758 h 270989"/>
                <a:gd name="connsiteX27" fmla="*/ 520061 w 1013221"/>
                <a:gd name="connsiteY27" fmla="*/ 43836 h 270989"/>
                <a:gd name="connsiteX28" fmla="*/ 463272 w 1013221"/>
                <a:gd name="connsiteY28" fmla="*/ 43836 h 270989"/>
                <a:gd name="connsiteX29" fmla="*/ 463272 w 1013221"/>
                <a:gd name="connsiteY29" fmla="*/ 23911 h 270989"/>
                <a:gd name="connsiteX30" fmla="*/ 527035 w 1013221"/>
                <a:gd name="connsiteY30" fmla="*/ 23911 h 270989"/>
                <a:gd name="connsiteX31" fmla="*/ 527035 w 1013221"/>
                <a:gd name="connsiteY31" fmla="*/ 1993 h 270989"/>
                <a:gd name="connsiteX32" fmla="*/ 438365 w 1013221"/>
                <a:gd name="connsiteY32" fmla="*/ 1993 h 270989"/>
                <a:gd name="connsiteX33" fmla="*/ 438365 w 1013221"/>
                <a:gd name="connsiteY33" fmla="*/ 107599 h 270989"/>
                <a:gd name="connsiteX34" fmla="*/ 529027 w 1013221"/>
                <a:gd name="connsiteY34" fmla="*/ 107599 h 270989"/>
                <a:gd name="connsiteX35" fmla="*/ 529027 w 1013221"/>
                <a:gd name="connsiteY35" fmla="*/ 85680 h 270989"/>
                <a:gd name="connsiteX36" fmla="*/ 463272 w 1013221"/>
                <a:gd name="connsiteY36" fmla="*/ 85680 h 270989"/>
                <a:gd name="connsiteX37" fmla="*/ 463272 w 1013221"/>
                <a:gd name="connsiteY37" fmla="*/ 63762 h 270989"/>
                <a:gd name="connsiteX38" fmla="*/ 463272 w 1013221"/>
                <a:gd name="connsiteY38" fmla="*/ 63762 h 270989"/>
                <a:gd name="connsiteX39" fmla="*/ 620685 w 1013221"/>
                <a:gd name="connsiteY39" fmla="*/ 269993 h 270989"/>
                <a:gd name="connsiteX40" fmla="*/ 620685 w 1013221"/>
                <a:gd name="connsiteY40" fmla="*/ 248075 h 270989"/>
                <a:gd name="connsiteX41" fmla="*/ 594782 w 1013221"/>
                <a:gd name="connsiteY41" fmla="*/ 248075 h 270989"/>
                <a:gd name="connsiteX42" fmla="*/ 594782 w 1013221"/>
                <a:gd name="connsiteY42" fmla="*/ 187301 h 270989"/>
                <a:gd name="connsiteX43" fmla="*/ 620685 w 1013221"/>
                <a:gd name="connsiteY43" fmla="*/ 187301 h 270989"/>
                <a:gd name="connsiteX44" fmla="*/ 620685 w 1013221"/>
                <a:gd name="connsiteY44" fmla="*/ 165383 h 270989"/>
                <a:gd name="connsiteX45" fmla="*/ 543971 w 1013221"/>
                <a:gd name="connsiteY45" fmla="*/ 165383 h 270989"/>
                <a:gd name="connsiteX46" fmla="*/ 543971 w 1013221"/>
                <a:gd name="connsiteY46" fmla="*/ 187301 h 270989"/>
                <a:gd name="connsiteX47" fmla="*/ 568878 w 1013221"/>
                <a:gd name="connsiteY47" fmla="*/ 187301 h 270989"/>
                <a:gd name="connsiteX48" fmla="*/ 568878 w 1013221"/>
                <a:gd name="connsiteY48" fmla="*/ 248075 h 270989"/>
                <a:gd name="connsiteX49" fmla="*/ 543971 w 1013221"/>
                <a:gd name="connsiteY49" fmla="*/ 248075 h 270989"/>
                <a:gd name="connsiteX50" fmla="*/ 543971 w 1013221"/>
                <a:gd name="connsiteY50" fmla="*/ 269993 h 270989"/>
                <a:gd name="connsiteX51" fmla="*/ 620685 w 1013221"/>
                <a:gd name="connsiteY51" fmla="*/ 269993 h 270989"/>
                <a:gd name="connsiteX52" fmla="*/ 342722 w 1013221"/>
                <a:gd name="connsiteY52" fmla="*/ 269993 h 270989"/>
                <a:gd name="connsiteX53" fmla="*/ 342722 w 1013221"/>
                <a:gd name="connsiteY53" fmla="*/ 248075 h 270989"/>
                <a:gd name="connsiteX54" fmla="*/ 316819 w 1013221"/>
                <a:gd name="connsiteY54" fmla="*/ 248075 h 270989"/>
                <a:gd name="connsiteX55" fmla="*/ 316819 w 1013221"/>
                <a:gd name="connsiteY55" fmla="*/ 187301 h 270989"/>
                <a:gd name="connsiteX56" fmla="*/ 342722 w 1013221"/>
                <a:gd name="connsiteY56" fmla="*/ 187301 h 270989"/>
                <a:gd name="connsiteX57" fmla="*/ 342722 w 1013221"/>
                <a:gd name="connsiteY57" fmla="*/ 165383 h 270989"/>
                <a:gd name="connsiteX58" fmla="*/ 266008 w 1013221"/>
                <a:gd name="connsiteY58" fmla="*/ 165383 h 270989"/>
                <a:gd name="connsiteX59" fmla="*/ 266008 w 1013221"/>
                <a:gd name="connsiteY59" fmla="*/ 187301 h 270989"/>
                <a:gd name="connsiteX60" fmla="*/ 290915 w 1013221"/>
                <a:gd name="connsiteY60" fmla="*/ 187301 h 270989"/>
                <a:gd name="connsiteX61" fmla="*/ 290915 w 1013221"/>
                <a:gd name="connsiteY61" fmla="*/ 248075 h 270989"/>
                <a:gd name="connsiteX62" fmla="*/ 266008 w 1013221"/>
                <a:gd name="connsiteY62" fmla="*/ 248075 h 270989"/>
                <a:gd name="connsiteX63" fmla="*/ 266008 w 1013221"/>
                <a:gd name="connsiteY63" fmla="*/ 269993 h 270989"/>
                <a:gd name="connsiteX64" fmla="*/ 342722 w 1013221"/>
                <a:gd name="connsiteY64" fmla="*/ 269993 h 270989"/>
                <a:gd name="connsiteX65" fmla="*/ 109591 w 1013221"/>
                <a:gd name="connsiteY65" fmla="*/ 254052 h 270989"/>
                <a:gd name="connsiteX66" fmla="*/ 97636 w 1013221"/>
                <a:gd name="connsiteY66" fmla="*/ 234127 h 270989"/>
                <a:gd name="connsiteX67" fmla="*/ 64758 w 1013221"/>
                <a:gd name="connsiteY67" fmla="*/ 247078 h 270989"/>
                <a:gd name="connsiteX68" fmla="*/ 26900 w 1013221"/>
                <a:gd name="connsiteY68" fmla="*/ 216194 h 270989"/>
                <a:gd name="connsiteX69" fmla="*/ 61770 w 1013221"/>
                <a:gd name="connsiteY69" fmla="*/ 185309 h 270989"/>
                <a:gd name="connsiteX70" fmla="*/ 94647 w 1013221"/>
                <a:gd name="connsiteY70" fmla="*/ 198261 h 270989"/>
                <a:gd name="connsiteX71" fmla="*/ 109591 w 1013221"/>
                <a:gd name="connsiteY71" fmla="*/ 178335 h 270989"/>
                <a:gd name="connsiteX72" fmla="*/ 62766 w 1013221"/>
                <a:gd name="connsiteY72" fmla="*/ 161398 h 270989"/>
                <a:gd name="connsiteX73" fmla="*/ 0 w 1013221"/>
                <a:gd name="connsiteY73" fmla="*/ 216194 h 270989"/>
                <a:gd name="connsiteX74" fmla="*/ 62766 w 1013221"/>
                <a:gd name="connsiteY74" fmla="*/ 270989 h 270989"/>
                <a:gd name="connsiteX75" fmla="*/ 109591 w 1013221"/>
                <a:gd name="connsiteY75" fmla="*/ 254052 h 270989"/>
                <a:gd name="connsiteX76" fmla="*/ 763154 w 1013221"/>
                <a:gd name="connsiteY76" fmla="*/ 254052 h 270989"/>
                <a:gd name="connsiteX77" fmla="*/ 751199 w 1013221"/>
                <a:gd name="connsiteY77" fmla="*/ 234127 h 270989"/>
                <a:gd name="connsiteX78" fmla="*/ 718321 w 1013221"/>
                <a:gd name="connsiteY78" fmla="*/ 247078 h 270989"/>
                <a:gd name="connsiteX79" fmla="*/ 680462 w 1013221"/>
                <a:gd name="connsiteY79" fmla="*/ 216194 h 270989"/>
                <a:gd name="connsiteX80" fmla="*/ 715332 w 1013221"/>
                <a:gd name="connsiteY80" fmla="*/ 185309 h 270989"/>
                <a:gd name="connsiteX81" fmla="*/ 748210 w 1013221"/>
                <a:gd name="connsiteY81" fmla="*/ 198261 h 270989"/>
                <a:gd name="connsiteX82" fmla="*/ 763154 w 1013221"/>
                <a:gd name="connsiteY82" fmla="*/ 178335 h 270989"/>
                <a:gd name="connsiteX83" fmla="*/ 716329 w 1013221"/>
                <a:gd name="connsiteY83" fmla="*/ 161398 h 270989"/>
                <a:gd name="connsiteX84" fmla="*/ 653563 w 1013221"/>
                <a:gd name="connsiteY84" fmla="*/ 216194 h 270989"/>
                <a:gd name="connsiteX85" fmla="*/ 716329 w 1013221"/>
                <a:gd name="connsiteY85" fmla="*/ 270989 h 270989"/>
                <a:gd name="connsiteX86" fmla="*/ 763154 w 1013221"/>
                <a:gd name="connsiteY86" fmla="*/ 254052 h 270989"/>
                <a:gd name="connsiteX87" fmla="*/ 233131 w 1013221"/>
                <a:gd name="connsiteY87" fmla="*/ 269993 h 270989"/>
                <a:gd name="connsiteX88" fmla="*/ 233131 w 1013221"/>
                <a:gd name="connsiteY88" fmla="*/ 247078 h 270989"/>
                <a:gd name="connsiteX89" fmla="*/ 170365 w 1013221"/>
                <a:gd name="connsiteY89" fmla="*/ 247078 h 270989"/>
                <a:gd name="connsiteX90" fmla="*/ 170365 w 1013221"/>
                <a:gd name="connsiteY90" fmla="*/ 164387 h 270989"/>
                <a:gd name="connsiteX91" fmla="*/ 144461 w 1013221"/>
                <a:gd name="connsiteY91" fmla="*/ 164387 h 270989"/>
                <a:gd name="connsiteX92" fmla="*/ 144461 w 1013221"/>
                <a:gd name="connsiteY92" fmla="*/ 269993 h 270989"/>
                <a:gd name="connsiteX93" fmla="*/ 233131 w 1013221"/>
                <a:gd name="connsiteY93" fmla="*/ 269993 h 270989"/>
                <a:gd name="connsiteX94" fmla="*/ 1013221 w 1013221"/>
                <a:gd name="connsiteY94" fmla="*/ 269993 h 270989"/>
                <a:gd name="connsiteX95" fmla="*/ 1013221 w 1013221"/>
                <a:gd name="connsiteY95" fmla="*/ 247078 h 270989"/>
                <a:gd name="connsiteX96" fmla="*/ 950455 w 1013221"/>
                <a:gd name="connsiteY96" fmla="*/ 247078 h 270989"/>
                <a:gd name="connsiteX97" fmla="*/ 950455 w 1013221"/>
                <a:gd name="connsiteY97" fmla="*/ 164387 h 270989"/>
                <a:gd name="connsiteX98" fmla="*/ 924552 w 1013221"/>
                <a:gd name="connsiteY98" fmla="*/ 164387 h 270989"/>
                <a:gd name="connsiteX99" fmla="*/ 924552 w 1013221"/>
                <a:gd name="connsiteY99" fmla="*/ 269993 h 270989"/>
                <a:gd name="connsiteX100" fmla="*/ 1013221 w 1013221"/>
                <a:gd name="connsiteY100" fmla="*/ 269993 h 270989"/>
                <a:gd name="connsiteX101" fmla="*/ 475228 w 1013221"/>
                <a:gd name="connsiteY101" fmla="*/ 164387 h 270989"/>
                <a:gd name="connsiteX102" fmla="*/ 477220 w 1013221"/>
                <a:gd name="connsiteY102" fmla="*/ 235123 h 270989"/>
                <a:gd name="connsiteX103" fmla="*/ 411466 w 1013221"/>
                <a:gd name="connsiteY103" fmla="*/ 164387 h 270989"/>
                <a:gd name="connsiteX104" fmla="*/ 387555 w 1013221"/>
                <a:gd name="connsiteY104" fmla="*/ 164387 h 270989"/>
                <a:gd name="connsiteX105" fmla="*/ 387555 w 1013221"/>
                <a:gd name="connsiteY105" fmla="*/ 269993 h 270989"/>
                <a:gd name="connsiteX106" fmla="*/ 412462 w 1013221"/>
                <a:gd name="connsiteY106" fmla="*/ 269993 h 270989"/>
                <a:gd name="connsiteX107" fmla="*/ 410469 w 1013221"/>
                <a:gd name="connsiteY107" fmla="*/ 200253 h 270989"/>
                <a:gd name="connsiteX108" fmla="*/ 476224 w 1013221"/>
                <a:gd name="connsiteY108" fmla="*/ 269993 h 270989"/>
                <a:gd name="connsiteX109" fmla="*/ 501131 w 1013221"/>
                <a:gd name="connsiteY109" fmla="*/ 269993 h 270989"/>
                <a:gd name="connsiteX110" fmla="*/ 501131 w 1013221"/>
                <a:gd name="connsiteY110" fmla="*/ 164387 h 270989"/>
                <a:gd name="connsiteX111" fmla="*/ 475228 w 1013221"/>
                <a:gd name="connsiteY111" fmla="*/ 164387 h 270989"/>
                <a:gd name="connsiteX112" fmla="*/ 118558 w 1013221"/>
                <a:gd name="connsiteY112" fmla="*/ 54796 h 270989"/>
                <a:gd name="connsiteX113" fmla="*/ 58781 w 1013221"/>
                <a:gd name="connsiteY113" fmla="*/ 107599 h 270989"/>
                <a:gd name="connsiteX114" fmla="*/ 5978 w 1013221"/>
                <a:gd name="connsiteY114" fmla="*/ 107599 h 270989"/>
                <a:gd name="connsiteX115" fmla="*/ 5978 w 1013221"/>
                <a:gd name="connsiteY115" fmla="*/ 1993 h 270989"/>
                <a:gd name="connsiteX116" fmla="*/ 58781 w 1013221"/>
                <a:gd name="connsiteY116" fmla="*/ 1993 h 270989"/>
                <a:gd name="connsiteX117" fmla="*/ 118558 w 1013221"/>
                <a:gd name="connsiteY117" fmla="*/ 54796 h 270989"/>
                <a:gd name="connsiteX118" fmla="*/ 91658 w 1013221"/>
                <a:gd name="connsiteY118" fmla="*/ 54796 h 270989"/>
                <a:gd name="connsiteX119" fmla="*/ 57785 w 1013221"/>
                <a:gd name="connsiteY119" fmla="*/ 24907 h 270989"/>
                <a:gd name="connsiteX120" fmla="*/ 30885 w 1013221"/>
                <a:gd name="connsiteY120" fmla="*/ 24907 h 270989"/>
                <a:gd name="connsiteX121" fmla="*/ 30885 w 1013221"/>
                <a:gd name="connsiteY121" fmla="*/ 85680 h 270989"/>
                <a:gd name="connsiteX122" fmla="*/ 57785 w 1013221"/>
                <a:gd name="connsiteY122" fmla="*/ 85680 h 270989"/>
                <a:gd name="connsiteX123" fmla="*/ 91658 w 1013221"/>
                <a:gd name="connsiteY123" fmla="*/ 55792 h 270989"/>
                <a:gd name="connsiteX124" fmla="*/ 91658 w 1013221"/>
                <a:gd name="connsiteY124" fmla="*/ 55792 h 270989"/>
                <a:gd name="connsiteX125" fmla="*/ 680462 w 1013221"/>
                <a:gd name="connsiteY125" fmla="*/ 107599 h 270989"/>
                <a:gd name="connsiteX126" fmla="*/ 650574 w 1013221"/>
                <a:gd name="connsiteY126" fmla="*/ 107599 h 270989"/>
                <a:gd name="connsiteX127" fmla="*/ 624670 w 1013221"/>
                <a:gd name="connsiteY127" fmla="*/ 70736 h 270989"/>
                <a:gd name="connsiteX128" fmla="*/ 602752 w 1013221"/>
                <a:gd name="connsiteY128" fmla="*/ 70736 h 270989"/>
                <a:gd name="connsiteX129" fmla="*/ 602752 w 1013221"/>
                <a:gd name="connsiteY129" fmla="*/ 107599 h 270989"/>
                <a:gd name="connsiteX130" fmla="*/ 577845 w 1013221"/>
                <a:gd name="connsiteY130" fmla="*/ 107599 h 270989"/>
                <a:gd name="connsiteX131" fmla="*/ 577845 w 1013221"/>
                <a:gd name="connsiteY131" fmla="*/ 1993 h 270989"/>
                <a:gd name="connsiteX132" fmla="*/ 635630 w 1013221"/>
                <a:gd name="connsiteY132" fmla="*/ 1993 h 270989"/>
                <a:gd name="connsiteX133" fmla="*/ 674485 w 1013221"/>
                <a:gd name="connsiteY133" fmla="*/ 35866 h 270989"/>
                <a:gd name="connsiteX134" fmla="*/ 652566 w 1013221"/>
                <a:gd name="connsiteY134" fmla="*/ 67747 h 270989"/>
                <a:gd name="connsiteX135" fmla="*/ 680462 w 1013221"/>
                <a:gd name="connsiteY135" fmla="*/ 107599 h 270989"/>
                <a:gd name="connsiteX136" fmla="*/ 680462 w 1013221"/>
                <a:gd name="connsiteY136" fmla="*/ 107599 h 270989"/>
                <a:gd name="connsiteX137" fmla="*/ 649577 w 1013221"/>
                <a:gd name="connsiteY137" fmla="*/ 36863 h 270989"/>
                <a:gd name="connsiteX138" fmla="*/ 632641 w 1013221"/>
                <a:gd name="connsiteY138" fmla="*/ 22915 h 270989"/>
                <a:gd name="connsiteX139" fmla="*/ 602752 w 1013221"/>
                <a:gd name="connsiteY139" fmla="*/ 22915 h 270989"/>
                <a:gd name="connsiteX140" fmla="*/ 602752 w 1013221"/>
                <a:gd name="connsiteY140" fmla="*/ 50810 h 270989"/>
                <a:gd name="connsiteX141" fmla="*/ 632641 w 1013221"/>
                <a:gd name="connsiteY141" fmla="*/ 50810 h 270989"/>
                <a:gd name="connsiteX142" fmla="*/ 648581 w 1013221"/>
                <a:gd name="connsiteY142" fmla="*/ 36863 h 270989"/>
                <a:gd name="connsiteX143" fmla="*/ 649577 w 1013221"/>
                <a:gd name="connsiteY143" fmla="*/ 36863 h 270989"/>
                <a:gd name="connsiteX144" fmla="*/ 827912 w 1013221"/>
                <a:gd name="connsiteY144" fmla="*/ 107599 h 270989"/>
                <a:gd name="connsiteX145" fmla="*/ 802009 w 1013221"/>
                <a:gd name="connsiteY145" fmla="*/ 107599 h 270989"/>
                <a:gd name="connsiteX146" fmla="*/ 793042 w 1013221"/>
                <a:gd name="connsiteY146" fmla="*/ 88669 h 270989"/>
                <a:gd name="connsiteX147" fmla="*/ 741236 w 1013221"/>
                <a:gd name="connsiteY147" fmla="*/ 88669 h 270989"/>
                <a:gd name="connsiteX148" fmla="*/ 732269 w 1013221"/>
                <a:gd name="connsiteY148" fmla="*/ 107599 h 270989"/>
                <a:gd name="connsiteX149" fmla="*/ 706366 w 1013221"/>
                <a:gd name="connsiteY149" fmla="*/ 107599 h 270989"/>
                <a:gd name="connsiteX150" fmla="*/ 756180 w 1013221"/>
                <a:gd name="connsiteY150" fmla="*/ 1993 h 270989"/>
                <a:gd name="connsiteX151" fmla="*/ 780091 w 1013221"/>
                <a:gd name="connsiteY151" fmla="*/ 1993 h 270989"/>
                <a:gd name="connsiteX152" fmla="*/ 828909 w 1013221"/>
                <a:gd name="connsiteY152" fmla="*/ 107599 h 270989"/>
                <a:gd name="connsiteX153" fmla="*/ 828909 w 1013221"/>
                <a:gd name="connsiteY153" fmla="*/ 107599 h 270989"/>
                <a:gd name="connsiteX154" fmla="*/ 783079 w 1013221"/>
                <a:gd name="connsiteY154" fmla="*/ 68744 h 270989"/>
                <a:gd name="connsiteX155" fmla="*/ 766143 w 1013221"/>
                <a:gd name="connsiteY155" fmla="*/ 30885 h 270989"/>
                <a:gd name="connsiteX156" fmla="*/ 749206 w 1013221"/>
                <a:gd name="connsiteY156" fmla="*/ 68744 h 270989"/>
                <a:gd name="connsiteX157" fmla="*/ 783079 w 1013221"/>
                <a:gd name="connsiteY157" fmla="*/ 68744 h 270989"/>
                <a:gd name="connsiteX158" fmla="*/ 901637 w 1013221"/>
                <a:gd name="connsiteY158" fmla="*/ 269993 h 270989"/>
                <a:gd name="connsiteX159" fmla="*/ 874738 w 1013221"/>
                <a:gd name="connsiteY159" fmla="*/ 269993 h 270989"/>
                <a:gd name="connsiteX160" fmla="*/ 865771 w 1013221"/>
                <a:gd name="connsiteY160" fmla="*/ 251064 h 270989"/>
                <a:gd name="connsiteX161" fmla="*/ 813964 w 1013221"/>
                <a:gd name="connsiteY161" fmla="*/ 251064 h 270989"/>
                <a:gd name="connsiteX162" fmla="*/ 804998 w 1013221"/>
                <a:gd name="connsiteY162" fmla="*/ 269993 h 270989"/>
                <a:gd name="connsiteX163" fmla="*/ 779094 w 1013221"/>
                <a:gd name="connsiteY163" fmla="*/ 269993 h 270989"/>
                <a:gd name="connsiteX164" fmla="*/ 828909 w 1013221"/>
                <a:gd name="connsiteY164" fmla="*/ 164387 h 270989"/>
                <a:gd name="connsiteX165" fmla="*/ 852819 w 1013221"/>
                <a:gd name="connsiteY165" fmla="*/ 164387 h 270989"/>
                <a:gd name="connsiteX166" fmla="*/ 901637 w 1013221"/>
                <a:gd name="connsiteY166" fmla="*/ 269993 h 270989"/>
                <a:gd name="connsiteX167" fmla="*/ 901637 w 1013221"/>
                <a:gd name="connsiteY167" fmla="*/ 269993 h 270989"/>
                <a:gd name="connsiteX168" fmla="*/ 857801 w 1013221"/>
                <a:gd name="connsiteY168" fmla="*/ 232134 h 270989"/>
                <a:gd name="connsiteX169" fmla="*/ 840864 w 1013221"/>
                <a:gd name="connsiteY169" fmla="*/ 194275 h 270989"/>
                <a:gd name="connsiteX170" fmla="*/ 823927 w 1013221"/>
                <a:gd name="connsiteY170" fmla="*/ 232134 h 270989"/>
                <a:gd name="connsiteX171" fmla="*/ 857801 w 1013221"/>
                <a:gd name="connsiteY171" fmla="*/ 232134 h 270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</a:cxnLst>
              <a:rect l="l" t="t" r="r" b="b"/>
              <a:pathLst>
                <a:path w="1013221" h="270989">
                  <a:moveTo>
                    <a:pt x="348699" y="109591"/>
                  </a:moveTo>
                  <a:cubicBezTo>
                    <a:pt x="324789" y="109591"/>
                    <a:pt x="285934" y="95643"/>
                    <a:pt x="285934" y="54796"/>
                  </a:cubicBezTo>
                  <a:cubicBezTo>
                    <a:pt x="285934" y="13948"/>
                    <a:pt x="318811" y="0"/>
                    <a:pt x="348699" y="0"/>
                  </a:cubicBezTo>
                  <a:cubicBezTo>
                    <a:pt x="378588" y="0"/>
                    <a:pt x="391540" y="12952"/>
                    <a:pt x="395525" y="16937"/>
                  </a:cubicBezTo>
                  <a:lnTo>
                    <a:pt x="380581" y="36863"/>
                  </a:lnTo>
                  <a:cubicBezTo>
                    <a:pt x="367629" y="24907"/>
                    <a:pt x="354677" y="23911"/>
                    <a:pt x="347703" y="23911"/>
                  </a:cubicBezTo>
                  <a:cubicBezTo>
                    <a:pt x="334752" y="23911"/>
                    <a:pt x="312834" y="31881"/>
                    <a:pt x="312834" y="54796"/>
                  </a:cubicBezTo>
                  <a:cubicBezTo>
                    <a:pt x="312834" y="77710"/>
                    <a:pt x="330767" y="85680"/>
                    <a:pt x="350692" y="85680"/>
                  </a:cubicBezTo>
                  <a:cubicBezTo>
                    <a:pt x="370618" y="85680"/>
                    <a:pt x="371614" y="81695"/>
                    <a:pt x="383569" y="72729"/>
                  </a:cubicBezTo>
                  <a:lnTo>
                    <a:pt x="395525" y="92654"/>
                  </a:lnTo>
                  <a:cubicBezTo>
                    <a:pt x="387555" y="99628"/>
                    <a:pt x="369622" y="109591"/>
                    <a:pt x="348699" y="109591"/>
                  </a:cubicBezTo>
                  <a:close/>
                  <a:moveTo>
                    <a:pt x="183317" y="64758"/>
                  </a:moveTo>
                  <a:lnTo>
                    <a:pt x="240105" y="64758"/>
                  </a:lnTo>
                  <a:lnTo>
                    <a:pt x="240105" y="43836"/>
                  </a:lnTo>
                  <a:lnTo>
                    <a:pt x="183317" y="43836"/>
                  </a:lnTo>
                  <a:lnTo>
                    <a:pt x="183317" y="23911"/>
                  </a:lnTo>
                  <a:lnTo>
                    <a:pt x="247079" y="23911"/>
                  </a:lnTo>
                  <a:lnTo>
                    <a:pt x="247079" y="1993"/>
                  </a:lnTo>
                  <a:lnTo>
                    <a:pt x="158409" y="1993"/>
                  </a:lnTo>
                  <a:lnTo>
                    <a:pt x="158409" y="107599"/>
                  </a:lnTo>
                  <a:lnTo>
                    <a:pt x="249071" y="107599"/>
                  </a:lnTo>
                  <a:lnTo>
                    <a:pt x="249071" y="85680"/>
                  </a:lnTo>
                  <a:lnTo>
                    <a:pt x="183317" y="85680"/>
                  </a:lnTo>
                  <a:lnTo>
                    <a:pt x="183317" y="63762"/>
                  </a:lnTo>
                  <a:lnTo>
                    <a:pt x="183317" y="63762"/>
                  </a:lnTo>
                  <a:close/>
                  <a:moveTo>
                    <a:pt x="463272" y="64758"/>
                  </a:moveTo>
                  <a:lnTo>
                    <a:pt x="520061" y="64758"/>
                  </a:lnTo>
                  <a:lnTo>
                    <a:pt x="520061" y="43836"/>
                  </a:lnTo>
                  <a:lnTo>
                    <a:pt x="463272" y="43836"/>
                  </a:lnTo>
                  <a:lnTo>
                    <a:pt x="463272" y="23911"/>
                  </a:lnTo>
                  <a:lnTo>
                    <a:pt x="527035" y="23911"/>
                  </a:lnTo>
                  <a:lnTo>
                    <a:pt x="527035" y="1993"/>
                  </a:lnTo>
                  <a:lnTo>
                    <a:pt x="438365" y="1993"/>
                  </a:lnTo>
                  <a:lnTo>
                    <a:pt x="438365" y="107599"/>
                  </a:lnTo>
                  <a:lnTo>
                    <a:pt x="529027" y="107599"/>
                  </a:lnTo>
                  <a:lnTo>
                    <a:pt x="529027" y="85680"/>
                  </a:lnTo>
                  <a:lnTo>
                    <a:pt x="463272" y="85680"/>
                  </a:lnTo>
                  <a:lnTo>
                    <a:pt x="463272" y="63762"/>
                  </a:lnTo>
                  <a:lnTo>
                    <a:pt x="463272" y="63762"/>
                  </a:lnTo>
                  <a:close/>
                  <a:moveTo>
                    <a:pt x="620685" y="269993"/>
                  </a:moveTo>
                  <a:lnTo>
                    <a:pt x="620685" y="248075"/>
                  </a:lnTo>
                  <a:lnTo>
                    <a:pt x="594782" y="248075"/>
                  </a:lnTo>
                  <a:lnTo>
                    <a:pt x="594782" y="187301"/>
                  </a:lnTo>
                  <a:lnTo>
                    <a:pt x="620685" y="187301"/>
                  </a:lnTo>
                  <a:lnTo>
                    <a:pt x="620685" y="165383"/>
                  </a:lnTo>
                  <a:lnTo>
                    <a:pt x="543971" y="165383"/>
                  </a:lnTo>
                  <a:lnTo>
                    <a:pt x="543971" y="187301"/>
                  </a:lnTo>
                  <a:lnTo>
                    <a:pt x="568878" y="187301"/>
                  </a:lnTo>
                  <a:lnTo>
                    <a:pt x="568878" y="248075"/>
                  </a:lnTo>
                  <a:lnTo>
                    <a:pt x="543971" y="248075"/>
                  </a:lnTo>
                  <a:lnTo>
                    <a:pt x="543971" y="269993"/>
                  </a:lnTo>
                  <a:lnTo>
                    <a:pt x="620685" y="269993"/>
                  </a:lnTo>
                  <a:close/>
                  <a:moveTo>
                    <a:pt x="342722" y="269993"/>
                  </a:moveTo>
                  <a:lnTo>
                    <a:pt x="342722" y="248075"/>
                  </a:lnTo>
                  <a:lnTo>
                    <a:pt x="316819" y="248075"/>
                  </a:lnTo>
                  <a:lnTo>
                    <a:pt x="316819" y="187301"/>
                  </a:lnTo>
                  <a:lnTo>
                    <a:pt x="342722" y="187301"/>
                  </a:lnTo>
                  <a:lnTo>
                    <a:pt x="342722" y="165383"/>
                  </a:lnTo>
                  <a:lnTo>
                    <a:pt x="266008" y="165383"/>
                  </a:lnTo>
                  <a:lnTo>
                    <a:pt x="266008" y="187301"/>
                  </a:lnTo>
                  <a:lnTo>
                    <a:pt x="290915" y="187301"/>
                  </a:lnTo>
                  <a:lnTo>
                    <a:pt x="290915" y="248075"/>
                  </a:lnTo>
                  <a:lnTo>
                    <a:pt x="266008" y="248075"/>
                  </a:lnTo>
                  <a:lnTo>
                    <a:pt x="266008" y="269993"/>
                  </a:lnTo>
                  <a:lnTo>
                    <a:pt x="342722" y="269993"/>
                  </a:lnTo>
                  <a:close/>
                  <a:moveTo>
                    <a:pt x="109591" y="254052"/>
                  </a:moveTo>
                  <a:lnTo>
                    <a:pt x="97636" y="234127"/>
                  </a:lnTo>
                  <a:cubicBezTo>
                    <a:pt x="85681" y="243093"/>
                    <a:pt x="77710" y="247078"/>
                    <a:pt x="64758" y="247078"/>
                  </a:cubicBezTo>
                  <a:cubicBezTo>
                    <a:pt x="44833" y="247078"/>
                    <a:pt x="26900" y="236119"/>
                    <a:pt x="26900" y="216194"/>
                  </a:cubicBezTo>
                  <a:cubicBezTo>
                    <a:pt x="26900" y="196268"/>
                    <a:pt x="48818" y="185309"/>
                    <a:pt x="61770" y="185309"/>
                  </a:cubicBezTo>
                  <a:cubicBezTo>
                    <a:pt x="74721" y="185309"/>
                    <a:pt x="81695" y="186305"/>
                    <a:pt x="94647" y="198261"/>
                  </a:cubicBezTo>
                  <a:lnTo>
                    <a:pt x="109591" y="178335"/>
                  </a:lnTo>
                  <a:cubicBezTo>
                    <a:pt x="105606" y="174350"/>
                    <a:pt x="88670" y="161398"/>
                    <a:pt x="62766" y="161398"/>
                  </a:cubicBezTo>
                  <a:cubicBezTo>
                    <a:pt x="36863" y="161398"/>
                    <a:pt x="0" y="179331"/>
                    <a:pt x="0" y="216194"/>
                  </a:cubicBezTo>
                  <a:cubicBezTo>
                    <a:pt x="0" y="253056"/>
                    <a:pt x="37859" y="270989"/>
                    <a:pt x="62766" y="270989"/>
                  </a:cubicBezTo>
                  <a:cubicBezTo>
                    <a:pt x="87673" y="270989"/>
                    <a:pt x="101621" y="261026"/>
                    <a:pt x="109591" y="254052"/>
                  </a:cubicBezTo>
                  <a:close/>
                  <a:moveTo>
                    <a:pt x="763154" y="254052"/>
                  </a:moveTo>
                  <a:lnTo>
                    <a:pt x="751199" y="234127"/>
                  </a:lnTo>
                  <a:cubicBezTo>
                    <a:pt x="739243" y="243093"/>
                    <a:pt x="731273" y="247078"/>
                    <a:pt x="718321" y="247078"/>
                  </a:cubicBezTo>
                  <a:cubicBezTo>
                    <a:pt x="698395" y="247078"/>
                    <a:pt x="680462" y="236119"/>
                    <a:pt x="680462" y="216194"/>
                  </a:cubicBezTo>
                  <a:cubicBezTo>
                    <a:pt x="680462" y="196268"/>
                    <a:pt x="702380" y="185309"/>
                    <a:pt x="715332" y="185309"/>
                  </a:cubicBezTo>
                  <a:cubicBezTo>
                    <a:pt x="728284" y="185309"/>
                    <a:pt x="735258" y="186305"/>
                    <a:pt x="748210" y="198261"/>
                  </a:cubicBezTo>
                  <a:lnTo>
                    <a:pt x="763154" y="178335"/>
                  </a:lnTo>
                  <a:cubicBezTo>
                    <a:pt x="759169" y="174350"/>
                    <a:pt x="742232" y="161398"/>
                    <a:pt x="716329" y="161398"/>
                  </a:cubicBezTo>
                  <a:cubicBezTo>
                    <a:pt x="690425" y="161398"/>
                    <a:pt x="653563" y="179331"/>
                    <a:pt x="653563" y="216194"/>
                  </a:cubicBezTo>
                  <a:cubicBezTo>
                    <a:pt x="653563" y="253056"/>
                    <a:pt x="691422" y="270989"/>
                    <a:pt x="716329" y="270989"/>
                  </a:cubicBezTo>
                  <a:cubicBezTo>
                    <a:pt x="741236" y="270989"/>
                    <a:pt x="755184" y="261026"/>
                    <a:pt x="763154" y="254052"/>
                  </a:cubicBezTo>
                  <a:close/>
                  <a:moveTo>
                    <a:pt x="233131" y="269993"/>
                  </a:moveTo>
                  <a:lnTo>
                    <a:pt x="233131" y="247078"/>
                  </a:lnTo>
                  <a:lnTo>
                    <a:pt x="170365" y="247078"/>
                  </a:lnTo>
                  <a:lnTo>
                    <a:pt x="170365" y="164387"/>
                  </a:lnTo>
                  <a:lnTo>
                    <a:pt x="144461" y="164387"/>
                  </a:lnTo>
                  <a:lnTo>
                    <a:pt x="144461" y="269993"/>
                  </a:lnTo>
                  <a:lnTo>
                    <a:pt x="233131" y="269993"/>
                  </a:lnTo>
                  <a:close/>
                  <a:moveTo>
                    <a:pt x="1013221" y="269993"/>
                  </a:moveTo>
                  <a:lnTo>
                    <a:pt x="1013221" y="247078"/>
                  </a:lnTo>
                  <a:lnTo>
                    <a:pt x="950455" y="247078"/>
                  </a:lnTo>
                  <a:lnTo>
                    <a:pt x="950455" y="164387"/>
                  </a:lnTo>
                  <a:lnTo>
                    <a:pt x="924552" y="164387"/>
                  </a:lnTo>
                  <a:lnTo>
                    <a:pt x="924552" y="269993"/>
                  </a:lnTo>
                  <a:lnTo>
                    <a:pt x="1013221" y="269993"/>
                  </a:lnTo>
                  <a:close/>
                  <a:moveTo>
                    <a:pt x="475228" y="164387"/>
                  </a:moveTo>
                  <a:cubicBezTo>
                    <a:pt x="475228" y="187301"/>
                    <a:pt x="475228" y="213205"/>
                    <a:pt x="477220" y="235123"/>
                  </a:cubicBezTo>
                  <a:lnTo>
                    <a:pt x="411466" y="164387"/>
                  </a:lnTo>
                  <a:lnTo>
                    <a:pt x="387555" y="164387"/>
                  </a:lnTo>
                  <a:lnTo>
                    <a:pt x="387555" y="269993"/>
                  </a:lnTo>
                  <a:lnTo>
                    <a:pt x="412462" y="269993"/>
                  </a:lnTo>
                  <a:cubicBezTo>
                    <a:pt x="412462" y="249071"/>
                    <a:pt x="413458" y="220179"/>
                    <a:pt x="410469" y="200253"/>
                  </a:cubicBezTo>
                  <a:lnTo>
                    <a:pt x="476224" y="269993"/>
                  </a:lnTo>
                  <a:lnTo>
                    <a:pt x="501131" y="269993"/>
                  </a:lnTo>
                  <a:lnTo>
                    <a:pt x="501131" y="164387"/>
                  </a:lnTo>
                  <a:lnTo>
                    <a:pt x="475228" y="164387"/>
                  </a:lnTo>
                  <a:close/>
                  <a:moveTo>
                    <a:pt x="118558" y="54796"/>
                  </a:moveTo>
                  <a:cubicBezTo>
                    <a:pt x="118558" y="94647"/>
                    <a:pt x="82692" y="107599"/>
                    <a:pt x="58781" y="107599"/>
                  </a:cubicBezTo>
                  <a:lnTo>
                    <a:pt x="5978" y="107599"/>
                  </a:lnTo>
                  <a:lnTo>
                    <a:pt x="5978" y="1993"/>
                  </a:lnTo>
                  <a:lnTo>
                    <a:pt x="58781" y="1993"/>
                  </a:lnTo>
                  <a:cubicBezTo>
                    <a:pt x="82692" y="1993"/>
                    <a:pt x="118558" y="14944"/>
                    <a:pt x="118558" y="54796"/>
                  </a:cubicBezTo>
                  <a:close/>
                  <a:moveTo>
                    <a:pt x="91658" y="54796"/>
                  </a:moveTo>
                  <a:cubicBezTo>
                    <a:pt x="91658" y="39851"/>
                    <a:pt x="80699" y="24907"/>
                    <a:pt x="57785" y="24907"/>
                  </a:cubicBezTo>
                  <a:lnTo>
                    <a:pt x="30885" y="24907"/>
                  </a:lnTo>
                  <a:lnTo>
                    <a:pt x="30885" y="85680"/>
                  </a:lnTo>
                  <a:lnTo>
                    <a:pt x="57785" y="85680"/>
                  </a:lnTo>
                  <a:cubicBezTo>
                    <a:pt x="81695" y="85680"/>
                    <a:pt x="91658" y="70736"/>
                    <a:pt x="91658" y="55792"/>
                  </a:cubicBezTo>
                  <a:lnTo>
                    <a:pt x="91658" y="55792"/>
                  </a:lnTo>
                  <a:close/>
                  <a:moveTo>
                    <a:pt x="680462" y="107599"/>
                  </a:moveTo>
                  <a:lnTo>
                    <a:pt x="650574" y="107599"/>
                  </a:lnTo>
                  <a:lnTo>
                    <a:pt x="624670" y="70736"/>
                  </a:lnTo>
                  <a:lnTo>
                    <a:pt x="602752" y="70736"/>
                  </a:lnTo>
                  <a:lnTo>
                    <a:pt x="602752" y="107599"/>
                  </a:lnTo>
                  <a:lnTo>
                    <a:pt x="577845" y="107599"/>
                  </a:lnTo>
                  <a:lnTo>
                    <a:pt x="577845" y="1993"/>
                  </a:lnTo>
                  <a:lnTo>
                    <a:pt x="635630" y="1993"/>
                  </a:lnTo>
                  <a:cubicBezTo>
                    <a:pt x="654559" y="1993"/>
                    <a:pt x="674485" y="10959"/>
                    <a:pt x="674485" y="35866"/>
                  </a:cubicBezTo>
                  <a:cubicBezTo>
                    <a:pt x="674485" y="60773"/>
                    <a:pt x="675481" y="58781"/>
                    <a:pt x="652566" y="67747"/>
                  </a:cubicBezTo>
                  <a:lnTo>
                    <a:pt x="680462" y="107599"/>
                  </a:lnTo>
                  <a:lnTo>
                    <a:pt x="680462" y="107599"/>
                  </a:lnTo>
                  <a:close/>
                  <a:moveTo>
                    <a:pt x="649577" y="36863"/>
                  </a:moveTo>
                  <a:cubicBezTo>
                    <a:pt x="649577" y="27896"/>
                    <a:pt x="641607" y="22915"/>
                    <a:pt x="632641" y="22915"/>
                  </a:cubicBezTo>
                  <a:lnTo>
                    <a:pt x="602752" y="22915"/>
                  </a:lnTo>
                  <a:lnTo>
                    <a:pt x="602752" y="50810"/>
                  </a:lnTo>
                  <a:lnTo>
                    <a:pt x="632641" y="50810"/>
                  </a:lnTo>
                  <a:cubicBezTo>
                    <a:pt x="640611" y="50810"/>
                    <a:pt x="648581" y="44833"/>
                    <a:pt x="648581" y="36863"/>
                  </a:cubicBezTo>
                  <a:cubicBezTo>
                    <a:pt x="648581" y="36863"/>
                    <a:pt x="649577" y="36863"/>
                    <a:pt x="649577" y="36863"/>
                  </a:cubicBezTo>
                  <a:close/>
                  <a:moveTo>
                    <a:pt x="827912" y="107599"/>
                  </a:moveTo>
                  <a:lnTo>
                    <a:pt x="802009" y="107599"/>
                  </a:lnTo>
                  <a:lnTo>
                    <a:pt x="793042" y="88669"/>
                  </a:lnTo>
                  <a:lnTo>
                    <a:pt x="741236" y="88669"/>
                  </a:lnTo>
                  <a:lnTo>
                    <a:pt x="732269" y="107599"/>
                  </a:lnTo>
                  <a:lnTo>
                    <a:pt x="706366" y="107599"/>
                  </a:lnTo>
                  <a:lnTo>
                    <a:pt x="756180" y="1993"/>
                  </a:lnTo>
                  <a:lnTo>
                    <a:pt x="780091" y="1993"/>
                  </a:lnTo>
                  <a:lnTo>
                    <a:pt x="828909" y="107599"/>
                  </a:lnTo>
                  <a:lnTo>
                    <a:pt x="828909" y="107599"/>
                  </a:lnTo>
                  <a:close/>
                  <a:moveTo>
                    <a:pt x="783079" y="68744"/>
                  </a:moveTo>
                  <a:cubicBezTo>
                    <a:pt x="770128" y="40848"/>
                    <a:pt x="769132" y="37859"/>
                    <a:pt x="766143" y="30885"/>
                  </a:cubicBezTo>
                  <a:cubicBezTo>
                    <a:pt x="763154" y="38855"/>
                    <a:pt x="755184" y="54796"/>
                    <a:pt x="749206" y="68744"/>
                  </a:cubicBezTo>
                  <a:lnTo>
                    <a:pt x="783079" y="68744"/>
                  </a:lnTo>
                  <a:close/>
                  <a:moveTo>
                    <a:pt x="901637" y="269993"/>
                  </a:moveTo>
                  <a:lnTo>
                    <a:pt x="874738" y="269993"/>
                  </a:lnTo>
                  <a:lnTo>
                    <a:pt x="865771" y="251064"/>
                  </a:lnTo>
                  <a:lnTo>
                    <a:pt x="813964" y="251064"/>
                  </a:lnTo>
                  <a:lnTo>
                    <a:pt x="804998" y="269993"/>
                  </a:lnTo>
                  <a:lnTo>
                    <a:pt x="779094" y="269993"/>
                  </a:lnTo>
                  <a:lnTo>
                    <a:pt x="828909" y="164387"/>
                  </a:lnTo>
                  <a:lnTo>
                    <a:pt x="852819" y="164387"/>
                  </a:lnTo>
                  <a:lnTo>
                    <a:pt x="901637" y="269993"/>
                  </a:lnTo>
                  <a:lnTo>
                    <a:pt x="901637" y="269993"/>
                  </a:lnTo>
                  <a:close/>
                  <a:moveTo>
                    <a:pt x="857801" y="232134"/>
                  </a:moveTo>
                  <a:cubicBezTo>
                    <a:pt x="844849" y="204238"/>
                    <a:pt x="843853" y="201249"/>
                    <a:pt x="840864" y="194275"/>
                  </a:cubicBezTo>
                  <a:cubicBezTo>
                    <a:pt x="837875" y="202246"/>
                    <a:pt x="829905" y="218186"/>
                    <a:pt x="823927" y="232134"/>
                  </a:cubicBezTo>
                  <a:lnTo>
                    <a:pt x="857801" y="232134"/>
                  </a:lnTo>
                  <a:close/>
                </a:path>
              </a:pathLst>
            </a:custGeom>
            <a:solidFill>
              <a:srgbClr val="F9F3D9"/>
            </a:solidFill>
            <a:ln w="99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BE91D76A-E615-7A12-4FF1-95B96AD87231}"/>
                </a:ext>
              </a:extLst>
            </p:cNvPr>
            <p:cNvGrpSpPr/>
            <p:nvPr/>
          </p:nvGrpSpPr>
          <p:grpSpPr>
            <a:xfrm>
              <a:off x="366166" y="-539827"/>
              <a:ext cx="3468422" cy="434379"/>
              <a:chOff x="156616" y="-539827"/>
              <a:chExt cx="3468422" cy="434379"/>
            </a:xfrm>
          </p:grpSpPr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767A2E76-B4E0-AAF4-B9A8-5E25B72126E8}"/>
                  </a:ext>
                </a:extLst>
              </p:cNvPr>
              <p:cNvSpPr/>
              <p:nvPr/>
            </p:nvSpPr>
            <p:spPr>
              <a:xfrm>
                <a:off x="156616" y="-539827"/>
                <a:ext cx="3468422" cy="434379"/>
              </a:xfrm>
              <a:custGeom>
                <a:avLst/>
                <a:gdLst>
                  <a:gd name="connsiteX0" fmla="*/ 0 w 2316360"/>
                  <a:gd name="connsiteY0" fmla="*/ 0 h 434379"/>
                  <a:gd name="connsiteX1" fmla="*/ 2316361 w 2316360"/>
                  <a:gd name="connsiteY1" fmla="*/ 0 h 434379"/>
                  <a:gd name="connsiteX2" fmla="*/ 2316361 w 2316360"/>
                  <a:gd name="connsiteY2" fmla="*/ 434380 h 434379"/>
                  <a:gd name="connsiteX3" fmla="*/ 0 w 2316360"/>
                  <a:gd name="connsiteY3" fmla="*/ 434380 h 4343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16360" h="434379">
                    <a:moveTo>
                      <a:pt x="0" y="0"/>
                    </a:moveTo>
                    <a:lnTo>
                      <a:pt x="2316361" y="0"/>
                    </a:lnTo>
                    <a:lnTo>
                      <a:pt x="2316361" y="434380"/>
                    </a:lnTo>
                    <a:lnTo>
                      <a:pt x="0" y="434380"/>
                    </a:lnTo>
                    <a:close/>
                  </a:path>
                </a:pathLst>
              </a:custGeom>
              <a:solidFill>
                <a:srgbClr val="FFFFFF"/>
              </a:solidFill>
              <a:ln w="99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528348A1-6E72-000D-3734-AEF9EA5368E9}"/>
                  </a:ext>
                </a:extLst>
              </p:cNvPr>
              <p:cNvSpPr/>
              <p:nvPr/>
            </p:nvSpPr>
            <p:spPr>
              <a:xfrm>
                <a:off x="189493" y="-506950"/>
                <a:ext cx="1067020" cy="369621"/>
              </a:xfrm>
              <a:custGeom>
                <a:avLst/>
                <a:gdLst>
                  <a:gd name="connsiteX0" fmla="*/ 1037132 w 1067020"/>
                  <a:gd name="connsiteY0" fmla="*/ 0 h 369621"/>
                  <a:gd name="connsiteX1" fmla="*/ 1067020 w 1067020"/>
                  <a:gd name="connsiteY1" fmla="*/ 29889 h 369621"/>
                  <a:gd name="connsiteX2" fmla="*/ 1067020 w 1067020"/>
                  <a:gd name="connsiteY2" fmla="*/ 339733 h 369621"/>
                  <a:gd name="connsiteX3" fmla="*/ 1037132 w 1067020"/>
                  <a:gd name="connsiteY3" fmla="*/ 369621 h 369621"/>
                  <a:gd name="connsiteX4" fmla="*/ 29889 w 1067020"/>
                  <a:gd name="connsiteY4" fmla="*/ 369621 h 369621"/>
                  <a:gd name="connsiteX5" fmla="*/ 0 w 1067020"/>
                  <a:gd name="connsiteY5" fmla="*/ 339733 h 369621"/>
                  <a:gd name="connsiteX6" fmla="*/ 0 w 1067020"/>
                  <a:gd name="connsiteY6" fmla="*/ 29889 h 369621"/>
                  <a:gd name="connsiteX7" fmla="*/ 29889 w 1067020"/>
                  <a:gd name="connsiteY7" fmla="*/ 0 h 3696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67020" h="369621">
                    <a:moveTo>
                      <a:pt x="1037132" y="0"/>
                    </a:moveTo>
                    <a:cubicBezTo>
                      <a:pt x="1053639" y="0"/>
                      <a:pt x="1067020" y="13382"/>
                      <a:pt x="1067020" y="29889"/>
                    </a:cubicBezTo>
                    <a:lnTo>
                      <a:pt x="1067020" y="339733"/>
                    </a:lnTo>
                    <a:cubicBezTo>
                      <a:pt x="1067020" y="356240"/>
                      <a:pt x="1053639" y="369621"/>
                      <a:pt x="1037132" y="369621"/>
                    </a:cubicBezTo>
                    <a:lnTo>
                      <a:pt x="29889" y="369621"/>
                    </a:lnTo>
                    <a:cubicBezTo>
                      <a:pt x="13382" y="369621"/>
                      <a:pt x="0" y="356240"/>
                      <a:pt x="0" y="339733"/>
                    </a:cubicBezTo>
                    <a:lnTo>
                      <a:pt x="0" y="29889"/>
                    </a:lnTo>
                    <a:cubicBezTo>
                      <a:pt x="0" y="13382"/>
                      <a:pt x="13382" y="0"/>
                      <a:pt x="2988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9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grpSp>
            <p:nvGrpSpPr>
              <p:cNvPr id="15" name="Graphic 2">
                <a:extLst>
                  <a:ext uri="{FF2B5EF4-FFF2-40B4-BE49-F238E27FC236}">
                    <a16:creationId xmlns:a16="http://schemas.microsoft.com/office/drawing/2014/main" id="{0E43827F-CE56-FDAE-6BB0-0981C29A2D18}"/>
                  </a:ext>
                </a:extLst>
              </p:cNvPr>
              <p:cNvGrpSpPr/>
              <p:nvPr/>
            </p:nvGrpSpPr>
            <p:grpSpPr>
              <a:xfrm>
                <a:off x="189493" y="-506950"/>
                <a:ext cx="1067020" cy="369621"/>
                <a:chOff x="189493" y="-506950"/>
                <a:chExt cx="1067020" cy="369621"/>
              </a:xfrm>
            </p:grpSpPr>
            <p:sp>
              <p:nvSpPr>
                <p:cNvPr id="23" name="Freeform: Shape 22">
                  <a:extLst>
                    <a:ext uri="{FF2B5EF4-FFF2-40B4-BE49-F238E27FC236}">
                      <a16:creationId xmlns:a16="http://schemas.microsoft.com/office/drawing/2014/main" id="{230FE327-F67F-BC3B-1F3F-EF46857C4C39}"/>
                    </a:ext>
                  </a:extLst>
                </p:cNvPr>
                <p:cNvSpPr/>
                <p:nvPr/>
              </p:nvSpPr>
              <p:spPr>
                <a:xfrm>
                  <a:off x="904825" y="-506950"/>
                  <a:ext cx="351688" cy="369621"/>
                </a:xfrm>
                <a:custGeom>
                  <a:avLst/>
                  <a:gdLst>
                    <a:gd name="connsiteX0" fmla="*/ 351688 w 351688"/>
                    <a:gd name="connsiteY0" fmla="*/ 0 h 369621"/>
                    <a:gd name="connsiteX1" fmla="*/ 0 w 351688"/>
                    <a:gd name="connsiteY1" fmla="*/ 0 h 369621"/>
                    <a:gd name="connsiteX2" fmla="*/ 0 w 351688"/>
                    <a:gd name="connsiteY2" fmla="*/ 369621 h 369621"/>
                    <a:gd name="connsiteX3" fmla="*/ 351688 w 351688"/>
                    <a:gd name="connsiteY3" fmla="*/ 369621 h 369621"/>
                    <a:gd name="connsiteX4" fmla="*/ 351688 w 351688"/>
                    <a:gd name="connsiteY4" fmla="*/ 0 h 3696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51688" h="369621">
                      <a:moveTo>
                        <a:pt x="351688" y="0"/>
                      </a:moveTo>
                      <a:lnTo>
                        <a:pt x="0" y="0"/>
                      </a:lnTo>
                      <a:lnTo>
                        <a:pt x="0" y="369621"/>
                      </a:lnTo>
                      <a:lnTo>
                        <a:pt x="351688" y="369621"/>
                      </a:lnTo>
                      <a:cubicBezTo>
                        <a:pt x="351688" y="369621"/>
                        <a:pt x="351688" y="0"/>
                        <a:pt x="351688" y="0"/>
                      </a:cubicBezTo>
                      <a:close/>
                    </a:path>
                  </a:pathLst>
                </a:custGeom>
                <a:solidFill>
                  <a:srgbClr val="F05E24"/>
                </a:solidFill>
                <a:ln w="996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sp>
              <p:nvSpPr>
                <p:cNvPr id="24" name="Freeform: Shape 23">
                  <a:extLst>
                    <a:ext uri="{FF2B5EF4-FFF2-40B4-BE49-F238E27FC236}">
                      <a16:creationId xmlns:a16="http://schemas.microsoft.com/office/drawing/2014/main" id="{4179F1B8-7547-80FB-3E3C-F7B2BE8CAC66}"/>
                    </a:ext>
                  </a:extLst>
                </p:cNvPr>
                <p:cNvSpPr/>
                <p:nvPr/>
              </p:nvSpPr>
              <p:spPr>
                <a:xfrm>
                  <a:off x="552140" y="-506950"/>
                  <a:ext cx="343718" cy="369621"/>
                </a:xfrm>
                <a:custGeom>
                  <a:avLst/>
                  <a:gdLst>
                    <a:gd name="connsiteX0" fmla="*/ 343718 w 343718"/>
                    <a:gd name="connsiteY0" fmla="*/ 0 h 369621"/>
                    <a:gd name="connsiteX1" fmla="*/ 0 w 343718"/>
                    <a:gd name="connsiteY1" fmla="*/ 0 h 369621"/>
                    <a:gd name="connsiteX2" fmla="*/ 0 w 343718"/>
                    <a:gd name="connsiteY2" fmla="*/ 369621 h 369621"/>
                    <a:gd name="connsiteX3" fmla="*/ 343718 w 343718"/>
                    <a:gd name="connsiteY3" fmla="*/ 369621 h 369621"/>
                    <a:gd name="connsiteX4" fmla="*/ 343718 w 343718"/>
                    <a:gd name="connsiteY4" fmla="*/ 0 h 3696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43718" h="369621">
                      <a:moveTo>
                        <a:pt x="343718" y="0"/>
                      </a:moveTo>
                      <a:lnTo>
                        <a:pt x="0" y="0"/>
                      </a:lnTo>
                      <a:lnTo>
                        <a:pt x="0" y="369621"/>
                      </a:lnTo>
                      <a:lnTo>
                        <a:pt x="343718" y="369621"/>
                      </a:lnTo>
                      <a:lnTo>
                        <a:pt x="343718" y="0"/>
                      </a:lnTo>
                      <a:close/>
                    </a:path>
                  </a:pathLst>
                </a:custGeom>
                <a:solidFill>
                  <a:srgbClr val="A3ABAF"/>
                </a:solidFill>
                <a:ln w="996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sp>
              <p:nvSpPr>
                <p:cNvPr id="25" name="Freeform: Shape 24">
                  <a:extLst>
                    <a:ext uri="{FF2B5EF4-FFF2-40B4-BE49-F238E27FC236}">
                      <a16:creationId xmlns:a16="http://schemas.microsoft.com/office/drawing/2014/main" id="{51D0C3D7-D977-553E-0D85-DD6993988A0E}"/>
                    </a:ext>
                  </a:extLst>
                </p:cNvPr>
                <p:cNvSpPr/>
                <p:nvPr/>
              </p:nvSpPr>
              <p:spPr>
                <a:xfrm>
                  <a:off x="189493" y="-506950"/>
                  <a:ext cx="354677" cy="369621"/>
                </a:xfrm>
                <a:custGeom>
                  <a:avLst/>
                  <a:gdLst>
                    <a:gd name="connsiteX0" fmla="*/ 354677 w 354677"/>
                    <a:gd name="connsiteY0" fmla="*/ 0 h 369621"/>
                    <a:gd name="connsiteX1" fmla="*/ 0 w 354677"/>
                    <a:gd name="connsiteY1" fmla="*/ 0 h 369621"/>
                    <a:gd name="connsiteX2" fmla="*/ 0 w 354677"/>
                    <a:gd name="connsiteY2" fmla="*/ 369621 h 369621"/>
                    <a:gd name="connsiteX3" fmla="*/ 354677 w 354677"/>
                    <a:gd name="connsiteY3" fmla="*/ 369621 h 369621"/>
                    <a:gd name="connsiteX4" fmla="*/ 354677 w 354677"/>
                    <a:gd name="connsiteY4" fmla="*/ 0 h 3696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54677" h="369621">
                      <a:moveTo>
                        <a:pt x="354677" y="0"/>
                      </a:moveTo>
                      <a:lnTo>
                        <a:pt x="0" y="0"/>
                      </a:lnTo>
                      <a:lnTo>
                        <a:pt x="0" y="369621"/>
                      </a:lnTo>
                      <a:lnTo>
                        <a:pt x="354677" y="369621"/>
                      </a:lnTo>
                      <a:cubicBezTo>
                        <a:pt x="354677" y="369621"/>
                        <a:pt x="354677" y="0"/>
                        <a:pt x="354677" y="0"/>
                      </a:cubicBezTo>
                      <a:close/>
                    </a:path>
                  </a:pathLst>
                </a:custGeom>
                <a:solidFill>
                  <a:srgbClr val="B4B8BB"/>
                </a:solidFill>
                <a:ln w="996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grpSp>
              <p:nvGrpSpPr>
                <p:cNvPr id="26" name="Graphic 2">
                  <a:extLst>
                    <a:ext uri="{FF2B5EF4-FFF2-40B4-BE49-F238E27FC236}">
                      <a16:creationId xmlns:a16="http://schemas.microsoft.com/office/drawing/2014/main" id="{F36BB952-DA2C-87C6-8C14-E9F9805F1EFB}"/>
                    </a:ext>
                  </a:extLst>
                </p:cNvPr>
                <p:cNvGrpSpPr/>
                <p:nvPr/>
              </p:nvGrpSpPr>
              <p:grpSpPr>
                <a:xfrm>
                  <a:off x="260229" y="-437210"/>
                  <a:ext cx="944477" cy="229145"/>
                  <a:chOff x="260229" y="-437210"/>
                  <a:chExt cx="944477" cy="229145"/>
                </a:xfrm>
                <a:solidFill>
                  <a:srgbClr val="FFFFFF"/>
                </a:solidFill>
              </p:grpSpPr>
              <p:sp>
                <p:nvSpPr>
                  <p:cNvPr id="27" name="Freeform: Shape 26">
                    <a:extLst>
                      <a:ext uri="{FF2B5EF4-FFF2-40B4-BE49-F238E27FC236}">
                        <a16:creationId xmlns:a16="http://schemas.microsoft.com/office/drawing/2014/main" id="{F5FC83B2-17D3-0639-5BFE-9573B9077B7A}"/>
                      </a:ext>
                    </a:extLst>
                  </p:cNvPr>
                  <p:cNvSpPr/>
                  <p:nvPr/>
                </p:nvSpPr>
                <p:spPr>
                  <a:xfrm>
                    <a:off x="622877" y="-437210"/>
                    <a:ext cx="207227" cy="227152"/>
                  </a:xfrm>
                  <a:custGeom>
                    <a:avLst/>
                    <a:gdLst>
                      <a:gd name="connsiteX0" fmla="*/ 57784 w 207227"/>
                      <a:gd name="connsiteY0" fmla="*/ 214201 h 227152"/>
                      <a:gd name="connsiteX1" fmla="*/ 14944 w 207227"/>
                      <a:gd name="connsiteY1" fmla="*/ 173353 h 227152"/>
                      <a:gd name="connsiteX2" fmla="*/ 0 w 207227"/>
                      <a:gd name="connsiteY2" fmla="*/ 114573 h 227152"/>
                      <a:gd name="connsiteX3" fmla="*/ 15941 w 207227"/>
                      <a:gd name="connsiteY3" fmla="*/ 55792 h 227152"/>
                      <a:gd name="connsiteX4" fmla="*/ 58781 w 207227"/>
                      <a:gd name="connsiteY4" fmla="*/ 14944 h 227152"/>
                      <a:gd name="connsiteX5" fmla="*/ 119554 w 207227"/>
                      <a:gd name="connsiteY5" fmla="*/ 0 h 227152"/>
                      <a:gd name="connsiteX6" fmla="*/ 169368 w 207227"/>
                      <a:gd name="connsiteY6" fmla="*/ 8967 h 227152"/>
                      <a:gd name="connsiteX7" fmla="*/ 207227 w 207227"/>
                      <a:gd name="connsiteY7" fmla="*/ 36863 h 227152"/>
                      <a:gd name="connsiteX8" fmla="*/ 180327 w 207227"/>
                      <a:gd name="connsiteY8" fmla="*/ 61770 h 227152"/>
                      <a:gd name="connsiteX9" fmla="*/ 121547 w 207227"/>
                      <a:gd name="connsiteY9" fmla="*/ 35866 h 227152"/>
                      <a:gd name="connsiteX10" fmla="*/ 80699 w 207227"/>
                      <a:gd name="connsiteY10" fmla="*/ 45829 h 227152"/>
                      <a:gd name="connsiteX11" fmla="*/ 52803 w 207227"/>
                      <a:gd name="connsiteY11" fmla="*/ 73725 h 227152"/>
                      <a:gd name="connsiteX12" fmla="*/ 42840 w 207227"/>
                      <a:gd name="connsiteY12" fmla="*/ 113576 h 227152"/>
                      <a:gd name="connsiteX13" fmla="*/ 52803 w 207227"/>
                      <a:gd name="connsiteY13" fmla="*/ 153428 h 227152"/>
                      <a:gd name="connsiteX14" fmla="*/ 80699 w 207227"/>
                      <a:gd name="connsiteY14" fmla="*/ 181324 h 227152"/>
                      <a:gd name="connsiteX15" fmla="*/ 121547 w 207227"/>
                      <a:gd name="connsiteY15" fmla="*/ 191287 h 227152"/>
                      <a:gd name="connsiteX16" fmla="*/ 180327 w 207227"/>
                      <a:gd name="connsiteY16" fmla="*/ 165383 h 227152"/>
                      <a:gd name="connsiteX17" fmla="*/ 207227 w 207227"/>
                      <a:gd name="connsiteY17" fmla="*/ 190290 h 227152"/>
                      <a:gd name="connsiteX18" fmla="*/ 169368 w 207227"/>
                      <a:gd name="connsiteY18" fmla="*/ 218186 h 227152"/>
                      <a:gd name="connsiteX19" fmla="*/ 119554 w 207227"/>
                      <a:gd name="connsiteY19" fmla="*/ 227153 h 227152"/>
                      <a:gd name="connsiteX20" fmla="*/ 58781 w 207227"/>
                      <a:gd name="connsiteY20" fmla="*/ 212209 h 2271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207227" h="227152">
                        <a:moveTo>
                          <a:pt x="57784" y="214201"/>
                        </a:moveTo>
                        <a:cubicBezTo>
                          <a:pt x="39851" y="204238"/>
                          <a:pt x="25903" y="191287"/>
                          <a:pt x="14944" y="173353"/>
                        </a:cubicBezTo>
                        <a:cubicBezTo>
                          <a:pt x="4981" y="156417"/>
                          <a:pt x="0" y="136491"/>
                          <a:pt x="0" y="114573"/>
                        </a:cubicBezTo>
                        <a:cubicBezTo>
                          <a:pt x="0" y="92654"/>
                          <a:pt x="4981" y="73725"/>
                          <a:pt x="15941" y="55792"/>
                        </a:cubicBezTo>
                        <a:cubicBezTo>
                          <a:pt x="25903" y="38855"/>
                          <a:pt x="40848" y="24907"/>
                          <a:pt x="58781" y="14944"/>
                        </a:cubicBezTo>
                        <a:cubicBezTo>
                          <a:pt x="76714" y="4981"/>
                          <a:pt x="96640" y="0"/>
                          <a:pt x="119554" y="0"/>
                        </a:cubicBezTo>
                        <a:cubicBezTo>
                          <a:pt x="142469" y="0"/>
                          <a:pt x="154424" y="2989"/>
                          <a:pt x="169368" y="8967"/>
                        </a:cubicBezTo>
                        <a:cubicBezTo>
                          <a:pt x="184313" y="14944"/>
                          <a:pt x="197264" y="24907"/>
                          <a:pt x="207227" y="36863"/>
                        </a:cubicBezTo>
                        <a:lnTo>
                          <a:pt x="180327" y="61770"/>
                        </a:lnTo>
                        <a:cubicBezTo>
                          <a:pt x="164387" y="44833"/>
                          <a:pt x="144461" y="35866"/>
                          <a:pt x="121547" y="35866"/>
                        </a:cubicBezTo>
                        <a:cubicBezTo>
                          <a:pt x="98632" y="35866"/>
                          <a:pt x="92654" y="38855"/>
                          <a:pt x="80699" y="45829"/>
                        </a:cubicBezTo>
                        <a:cubicBezTo>
                          <a:pt x="68744" y="52803"/>
                          <a:pt x="59777" y="61770"/>
                          <a:pt x="52803" y="73725"/>
                        </a:cubicBezTo>
                        <a:cubicBezTo>
                          <a:pt x="45829" y="85680"/>
                          <a:pt x="42840" y="98632"/>
                          <a:pt x="42840" y="113576"/>
                        </a:cubicBezTo>
                        <a:cubicBezTo>
                          <a:pt x="42840" y="128521"/>
                          <a:pt x="45829" y="141472"/>
                          <a:pt x="52803" y="153428"/>
                        </a:cubicBezTo>
                        <a:cubicBezTo>
                          <a:pt x="59777" y="165383"/>
                          <a:pt x="68744" y="174350"/>
                          <a:pt x="80699" y="181324"/>
                        </a:cubicBezTo>
                        <a:cubicBezTo>
                          <a:pt x="92654" y="188298"/>
                          <a:pt x="106602" y="191287"/>
                          <a:pt x="121547" y="191287"/>
                        </a:cubicBezTo>
                        <a:cubicBezTo>
                          <a:pt x="144461" y="191287"/>
                          <a:pt x="164387" y="182320"/>
                          <a:pt x="180327" y="165383"/>
                        </a:cubicBezTo>
                        <a:lnTo>
                          <a:pt x="207227" y="190290"/>
                        </a:lnTo>
                        <a:cubicBezTo>
                          <a:pt x="197264" y="202246"/>
                          <a:pt x="184313" y="211212"/>
                          <a:pt x="169368" y="218186"/>
                        </a:cubicBezTo>
                        <a:cubicBezTo>
                          <a:pt x="154424" y="224164"/>
                          <a:pt x="137487" y="227153"/>
                          <a:pt x="119554" y="227153"/>
                        </a:cubicBezTo>
                        <a:cubicBezTo>
                          <a:pt x="101621" y="227153"/>
                          <a:pt x="76714" y="222171"/>
                          <a:pt x="58781" y="212209"/>
                        </a:cubicBezTo>
                      </a:path>
                    </a:pathLst>
                  </a:custGeom>
                  <a:solidFill>
                    <a:srgbClr val="FFFFFF"/>
                  </a:solidFill>
                  <a:ln w="996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28" name="Freeform: Shape 27">
                    <a:extLst>
                      <a:ext uri="{FF2B5EF4-FFF2-40B4-BE49-F238E27FC236}">
                        <a16:creationId xmlns:a16="http://schemas.microsoft.com/office/drawing/2014/main" id="{361F5873-BED9-3FF7-4BD7-EBC27890908A}"/>
                      </a:ext>
                    </a:extLst>
                  </p:cNvPr>
                  <p:cNvSpPr/>
                  <p:nvPr/>
                </p:nvSpPr>
                <p:spPr>
                  <a:xfrm>
                    <a:off x="965598" y="-437210"/>
                    <a:ext cx="239108" cy="229145"/>
                  </a:xfrm>
                  <a:custGeom>
                    <a:avLst/>
                    <a:gdLst>
                      <a:gd name="connsiteX0" fmla="*/ 58781 w 239108"/>
                      <a:gd name="connsiteY0" fmla="*/ 214201 h 229145"/>
                      <a:gd name="connsiteX1" fmla="*/ 15941 w 239108"/>
                      <a:gd name="connsiteY1" fmla="*/ 173353 h 229145"/>
                      <a:gd name="connsiteX2" fmla="*/ 0 w 239108"/>
                      <a:gd name="connsiteY2" fmla="*/ 114573 h 229145"/>
                      <a:gd name="connsiteX3" fmla="*/ 15941 w 239108"/>
                      <a:gd name="connsiteY3" fmla="*/ 55792 h 229145"/>
                      <a:gd name="connsiteX4" fmla="*/ 58781 w 239108"/>
                      <a:gd name="connsiteY4" fmla="*/ 14944 h 229145"/>
                      <a:gd name="connsiteX5" fmla="*/ 119554 w 239108"/>
                      <a:gd name="connsiteY5" fmla="*/ 0 h 229145"/>
                      <a:gd name="connsiteX6" fmla="*/ 180328 w 239108"/>
                      <a:gd name="connsiteY6" fmla="*/ 14944 h 229145"/>
                      <a:gd name="connsiteX7" fmla="*/ 223168 w 239108"/>
                      <a:gd name="connsiteY7" fmla="*/ 55792 h 229145"/>
                      <a:gd name="connsiteX8" fmla="*/ 239108 w 239108"/>
                      <a:gd name="connsiteY8" fmla="*/ 114573 h 229145"/>
                      <a:gd name="connsiteX9" fmla="*/ 223168 w 239108"/>
                      <a:gd name="connsiteY9" fmla="*/ 173353 h 229145"/>
                      <a:gd name="connsiteX10" fmla="*/ 180328 w 239108"/>
                      <a:gd name="connsiteY10" fmla="*/ 214201 h 229145"/>
                      <a:gd name="connsiteX11" fmla="*/ 119554 w 239108"/>
                      <a:gd name="connsiteY11" fmla="*/ 229145 h 229145"/>
                      <a:gd name="connsiteX12" fmla="*/ 58781 w 239108"/>
                      <a:gd name="connsiteY12" fmla="*/ 214201 h 229145"/>
                      <a:gd name="connsiteX13" fmla="*/ 159405 w 239108"/>
                      <a:gd name="connsiteY13" fmla="*/ 183316 h 229145"/>
                      <a:gd name="connsiteX14" fmla="*/ 187301 w 239108"/>
                      <a:gd name="connsiteY14" fmla="*/ 155420 h 229145"/>
                      <a:gd name="connsiteX15" fmla="*/ 197264 w 239108"/>
                      <a:gd name="connsiteY15" fmla="*/ 115569 h 229145"/>
                      <a:gd name="connsiteX16" fmla="*/ 187301 w 239108"/>
                      <a:gd name="connsiteY16" fmla="*/ 75718 h 229145"/>
                      <a:gd name="connsiteX17" fmla="*/ 159405 w 239108"/>
                      <a:gd name="connsiteY17" fmla="*/ 47822 h 229145"/>
                      <a:gd name="connsiteX18" fmla="*/ 119554 w 239108"/>
                      <a:gd name="connsiteY18" fmla="*/ 37859 h 229145"/>
                      <a:gd name="connsiteX19" fmla="*/ 79703 w 239108"/>
                      <a:gd name="connsiteY19" fmla="*/ 47822 h 229145"/>
                      <a:gd name="connsiteX20" fmla="*/ 51807 w 239108"/>
                      <a:gd name="connsiteY20" fmla="*/ 75718 h 229145"/>
                      <a:gd name="connsiteX21" fmla="*/ 41844 w 239108"/>
                      <a:gd name="connsiteY21" fmla="*/ 115569 h 229145"/>
                      <a:gd name="connsiteX22" fmla="*/ 51807 w 239108"/>
                      <a:gd name="connsiteY22" fmla="*/ 155420 h 229145"/>
                      <a:gd name="connsiteX23" fmla="*/ 79703 w 239108"/>
                      <a:gd name="connsiteY23" fmla="*/ 183316 h 229145"/>
                      <a:gd name="connsiteX24" fmla="*/ 119554 w 239108"/>
                      <a:gd name="connsiteY24" fmla="*/ 193279 h 229145"/>
                      <a:gd name="connsiteX25" fmla="*/ 159405 w 239108"/>
                      <a:gd name="connsiteY25" fmla="*/ 183316 h 2291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</a:cxnLst>
                    <a:rect l="l" t="t" r="r" b="b"/>
                    <a:pathLst>
                      <a:path w="239108" h="229145">
                        <a:moveTo>
                          <a:pt x="58781" y="214201"/>
                        </a:moveTo>
                        <a:cubicBezTo>
                          <a:pt x="40848" y="204238"/>
                          <a:pt x="26900" y="191287"/>
                          <a:pt x="15941" y="173353"/>
                        </a:cubicBezTo>
                        <a:cubicBezTo>
                          <a:pt x="5978" y="156417"/>
                          <a:pt x="0" y="136491"/>
                          <a:pt x="0" y="114573"/>
                        </a:cubicBezTo>
                        <a:cubicBezTo>
                          <a:pt x="0" y="92654"/>
                          <a:pt x="4981" y="73725"/>
                          <a:pt x="15941" y="55792"/>
                        </a:cubicBezTo>
                        <a:cubicBezTo>
                          <a:pt x="25903" y="38855"/>
                          <a:pt x="40848" y="24907"/>
                          <a:pt x="58781" y="14944"/>
                        </a:cubicBezTo>
                        <a:cubicBezTo>
                          <a:pt x="76714" y="4981"/>
                          <a:pt x="97636" y="0"/>
                          <a:pt x="119554" y="0"/>
                        </a:cubicBezTo>
                        <a:cubicBezTo>
                          <a:pt x="141472" y="0"/>
                          <a:pt x="162394" y="4981"/>
                          <a:pt x="180328" y="14944"/>
                        </a:cubicBezTo>
                        <a:cubicBezTo>
                          <a:pt x="198261" y="24907"/>
                          <a:pt x="212209" y="37859"/>
                          <a:pt x="223168" y="55792"/>
                        </a:cubicBezTo>
                        <a:cubicBezTo>
                          <a:pt x="233131" y="72729"/>
                          <a:pt x="239108" y="92654"/>
                          <a:pt x="239108" y="114573"/>
                        </a:cubicBezTo>
                        <a:cubicBezTo>
                          <a:pt x="239108" y="136491"/>
                          <a:pt x="234127" y="155420"/>
                          <a:pt x="223168" y="173353"/>
                        </a:cubicBezTo>
                        <a:cubicBezTo>
                          <a:pt x="213205" y="190290"/>
                          <a:pt x="198261" y="204238"/>
                          <a:pt x="180328" y="214201"/>
                        </a:cubicBezTo>
                        <a:cubicBezTo>
                          <a:pt x="162394" y="224164"/>
                          <a:pt x="141472" y="229145"/>
                          <a:pt x="119554" y="229145"/>
                        </a:cubicBezTo>
                        <a:cubicBezTo>
                          <a:pt x="97636" y="229145"/>
                          <a:pt x="76714" y="224164"/>
                          <a:pt x="58781" y="214201"/>
                        </a:cubicBezTo>
                        <a:close/>
                        <a:moveTo>
                          <a:pt x="159405" y="183316"/>
                        </a:moveTo>
                        <a:cubicBezTo>
                          <a:pt x="171361" y="176342"/>
                          <a:pt x="180328" y="167376"/>
                          <a:pt x="187301" y="155420"/>
                        </a:cubicBezTo>
                        <a:cubicBezTo>
                          <a:pt x="194275" y="143465"/>
                          <a:pt x="197264" y="130513"/>
                          <a:pt x="197264" y="115569"/>
                        </a:cubicBezTo>
                        <a:cubicBezTo>
                          <a:pt x="197264" y="100625"/>
                          <a:pt x="194275" y="87673"/>
                          <a:pt x="187301" y="75718"/>
                        </a:cubicBezTo>
                        <a:cubicBezTo>
                          <a:pt x="180328" y="63762"/>
                          <a:pt x="171361" y="54796"/>
                          <a:pt x="159405" y="47822"/>
                        </a:cubicBezTo>
                        <a:cubicBezTo>
                          <a:pt x="147450" y="40848"/>
                          <a:pt x="134498" y="37859"/>
                          <a:pt x="119554" y="37859"/>
                        </a:cubicBezTo>
                        <a:cubicBezTo>
                          <a:pt x="104610" y="37859"/>
                          <a:pt x="91658" y="40848"/>
                          <a:pt x="79703" y="47822"/>
                        </a:cubicBezTo>
                        <a:cubicBezTo>
                          <a:pt x="67747" y="54796"/>
                          <a:pt x="58781" y="63762"/>
                          <a:pt x="51807" y="75718"/>
                        </a:cubicBezTo>
                        <a:cubicBezTo>
                          <a:pt x="44833" y="87673"/>
                          <a:pt x="41844" y="100625"/>
                          <a:pt x="41844" y="115569"/>
                        </a:cubicBezTo>
                        <a:cubicBezTo>
                          <a:pt x="41844" y="130513"/>
                          <a:pt x="44833" y="143465"/>
                          <a:pt x="51807" y="155420"/>
                        </a:cubicBezTo>
                        <a:cubicBezTo>
                          <a:pt x="58781" y="167376"/>
                          <a:pt x="67747" y="176342"/>
                          <a:pt x="79703" y="183316"/>
                        </a:cubicBezTo>
                        <a:cubicBezTo>
                          <a:pt x="91658" y="190290"/>
                          <a:pt x="104610" y="193279"/>
                          <a:pt x="119554" y="193279"/>
                        </a:cubicBezTo>
                        <a:cubicBezTo>
                          <a:pt x="134498" y="193279"/>
                          <a:pt x="147450" y="190290"/>
                          <a:pt x="159405" y="183316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96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29" name="Freeform: Shape 28">
                    <a:extLst>
                      <a:ext uri="{FF2B5EF4-FFF2-40B4-BE49-F238E27FC236}">
                        <a16:creationId xmlns:a16="http://schemas.microsoft.com/office/drawing/2014/main" id="{5095DA64-4745-9AAD-2BE0-3D962D58409F}"/>
                      </a:ext>
                    </a:extLst>
                  </p:cNvPr>
                  <p:cNvSpPr/>
                  <p:nvPr/>
                </p:nvSpPr>
                <p:spPr>
                  <a:xfrm>
                    <a:off x="260229" y="-437210"/>
                    <a:ext cx="207227" cy="227152"/>
                  </a:xfrm>
                  <a:custGeom>
                    <a:avLst/>
                    <a:gdLst>
                      <a:gd name="connsiteX0" fmla="*/ 57784 w 207227"/>
                      <a:gd name="connsiteY0" fmla="*/ 214201 h 227152"/>
                      <a:gd name="connsiteX1" fmla="*/ 14944 w 207227"/>
                      <a:gd name="connsiteY1" fmla="*/ 173353 h 227152"/>
                      <a:gd name="connsiteX2" fmla="*/ 0 w 207227"/>
                      <a:gd name="connsiteY2" fmla="*/ 114573 h 227152"/>
                      <a:gd name="connsiteX3" fmla="*/ 15941 w 207227"/>
                      <a:gd name="connsiteY3" fmla="*/ 55792 h 227152"/>
                      <a:gd name="connsiteX4" fmla="*/ 58781 w 207227"/>
                      <a:gd name="connsiteY4" fmla="*/ 14944 h 227152"/>
                      <a:gd name="connsiteX5" fmla="*/ 119554 w 207227"/>
                      <a:gd name="connsiteY5" fmla="*/ 0 h 227152"/>
                      <a:gd name="connsiteX6" fmla="*/ 169368 w 207227"/>
                      <a:gd name="connsiteY6" fmla="*/ 8967 h 227152"/>
                      <a:gd name="connsiteX7" fmla="*/ 207227 w 207227"/>
                      <a:gd name="connsiteY7" fmla="*/ 36863 h 227152"/>
                      <a:gd name="connsiteX8" fmla="*/ 180327 w 207227"/>
                      <a:gd name="connsiteY8" fmla="*/ 61770 h 227152"/>
                      <a:gd name="connsiteX9" fmla="*/ 121547 w 207227"/>
                      <a:gd name="connsiteY9" fmla="*/ 35866 h 227152"/>
                      <a:gd name="connsiteX10" fmla="*/ 80699 w 207227"/>
                      <a:gd name="connsiteY10" fmla="*/ 45829 h 227152"/>
                      <a:gd name="connsiteX11" fmla="*/ 52803 w 207227"/>
                      <a:gd name="connsiteY11" fmla="*/ 73725 h 227152"/>
                      <a:gd name="connsiteX12" fmla="*/ 42840 w 207227"/>
                      <a:gd name="connsiteY12" fmla="*/ 113576 h 227152"/>
                      <a:gd name="connsiteX13" fmla="*/ 52803 w 207227"/>
                      <a:gd name="connsiteY13" fmla="*/ 153428 h 227152"/>
                      <a:gd name="connsiteX14" fmla="*/ 80699 w 207227"/>
                      <a:gd name="connsiteY14" fmla="*/ 181324 h 227152"/>
                      <a:gd name="connsiteX15" fmla="*/ 121547 w 207227"/>
                      <a:gd name="connsiteY15" fmla="*/ 191287 h 227152"/>
                      <a:gd name="connsiteX16" fmla="*/ 180327 w 207227"/>
                      <a:gd name="connsiteY16" fmla="*/ 165383 h 227152"/>
                      <a:gd name="connsiteX17" fmla="*/ 207227 w 207227"/>
                      <a:gd name="connsiteY17" fmla="*/ 190290 h 227152"/>
                      <a:gd name="connsiteX18" fmla="*/ 169368 w 207227"/>
                      <a:gd name="connsiteY18" fmla="*/ 218186 h 227152"/>
                      <a:gd name="connsiteX19" fmla="*/ 119554 w 207227"/>
                      <a:gd name="connsiteY19" fmla="*/ 227153 h 227152"/>
                      <a:gd name="connsiteX20" fmla="*/ 58781 w 207227"/>
                      <a:gd name="connsiteY20" fmla="*/ 212209 h 2271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207227" h="227152">
                        <a:moveTo>
                          <a:pt x="57784" y="214201"/>
                        </a:moveTo>
                        <a:cubicBezTo>
                          <a:pt x="39851" y="204238"/>
                          <a:pt x="25903" y="191287"/>
                          <a:pt x="14944" y="173353"/>
                        </a:cubicBezTo>
                        <a:cubicBezTo>
                          <a:pt x="4981" y="156417"/>
                          <a:pt x="0" y="136491"/>
                          <a:pt x="0" y="114573"/>
                        </a:cubicBezTo>
                        <a:cubicBezTo>
                          <a:pt x="0" y="92654"/>
                          <a:pt x="4981" y="73725"/>
                          <a:pt x="15941" y="55792"/>
                        </a:cubicBezTo>
                        <a:cubicBezTo>
                          <a:pt x="25903" y="38855"/>
                          <a:pt x="40848" y="24907"/>
                          <a:pt x="58781" y="14944"/>
                        </a:cubicBezTo>
                        <a:cubicBezTo>
                          <a:pt x="76714" y="4981"/>
                          <a:pt x="96640" y="0"/>
                          <a:pt x="119554" y="0"/>
                        </a:cubicBezTo>
                        <a:cubicBezTo>
                          <a:pt x="142469" y="0"/>
                          <a:pt x="154424" y="2989"/>
                          <a:pt x="169368" y="8967"/>
                        </a:cubicBezTo>
                        <a:cubicBezTo>
                          <a:pt x="184313" y="14944"/>
                          <a:pt x="197264" y="24907"/>
                          <a:pt x="207227" y="36863"/>
                        </a:cubicBezTo>
                        <a:lnTo>
                          <a:pt x="180327" y="61770"/>
                        </a:lnTo>
                        <a:cubicBezTo>
                          <a:pt x="164387" y="44833"/>
                          <a:pt x="144461" y="35866"/>
                          <a:pt x="121547" y="35866"/>
                        </a:cubicBezTo>
                        <a:cubicBezTo>
                          <a:pt x="98632" y="35866"/>
                          <a:pt x="92654" y="38855"/>
                          <a:pt x="80699" y="45829"/>
                        </a:cubicBezTo>
                        <a:cubicBezTo>
                          <a:pt x="68744" y="52803"/>
                          <a:pt x="59777" y="61770"/>
                          <a:pt x="52803" y="73725"/>
                        </a:cubicBezTo>
                        <a:cubicBezTo>
                          <a:pt x="45829" y="85680"/>
                          <a:pt x="42840" y="98632"/>
                          <a:pt x="42840" y="113576"/>
                        </a:cubicBezTo>
                        <a:cubicBezTo>
                          <a:pt x="42840" y="128521"/>
                          <a:pt x="45829" y="141472"/>
                          <a:pt x="52803" y="153428"/>
                        </a:cubicBezTo>
                        <a:cubicBezTo>
                          <a:pt x="59777" y="165383"/>
                          <a:pt x="68744" y="174350"/>
                          <a:pt x="80699" y="181324"/>
                        </a:cubicBezTo>
                        <a:cubicBezTo>
                          <a:pt x="92654" y="188298"/>
                          <a:pt x="106602" y="191287"/>
                          <a:pt x="121547" y="191287"/>
                        </a:cubicBezTo>
                        <a:cubicBezTo>
                          <a:pt x="144461" y="191287"/>
                          <a:pt x="164387" y="182320"/>
                          <a:pt x="180327" y="165383"/>
                        </a:cubicBezTo>
                        <a:lnTo>
                          <a:pt x="207227" y="190290"/>
                        </a:lnTo>
                        <a:cubicBezTo>
                          <a:pt x="197264" y="202246"/>
                          <a:pt x="184313" y="211212"/>
                          <a:pt x="169368" y="218186"/>
                        </a:cubicBezTo>
                        <a:cubicBezTo>
                          <a:pt x="154424" y="224164"/>
                          <a:pt x="137487" y="227153"/>
                          <a:pt x="119554" y="227153"/>
                        </a:cubicBezTo>
                        <a:cubicBezTo>
                          <a:pt x="101621" y="227153"/>
                          <a:pt x="76714" y="222171"/>
                          <a:pt x="58781" y="212209"/>
                        </a:cubicBezTo>
                      </a:path>
                    </a:pathLst>
                  </a:custGeom>
                  <a:solidFill>
                    <a:srgbClr val="FFFFFF"/>
                  </a:solidFill>
                  <a:ln w="996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dirty="0"/>
                  </a:p>
                </p:txBody>
              </p:sp>
            </p:grpSp>
          </p:grp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F25D6564-1D08-9D67-199E-B6EFDEBCA0CD}"/>
                  </a:ext>
                </a:extLst>
              </p:cNvPr>
              <p:cNvSpPr/>
              <p:nvPr/>
            </p:nvSpPr>
            <p:spPr>
              <a:xfrm>
                <a:off x="2093392" y="-507946"/>
                <a:ext cx="349695" cy="370617"/>
              </a:xfrm>
              <a:custGeom>
                <a:avLst/>
                <a:gdLst>
                  <a:gd name="connsiteX0" fmla="*/ 349696 w 349695"/>
                  <a:gd name="connsiteY0" fmla="*/ 0 h 370617"/>
                  <a:gd name="connsiteX1" fmla="*/ 0 w 349695"/>
                  <a:gd name="connsiteY1" fmla="*/ 0 h 370617"/>
                  <a:gd name="connsiteX2" fmla="*/ 0 w 349695"/>
                  <a:gd name="connsiteY2" fmla="*/ 370618 h 370617"/>
                  <a:gd name="connsiteX3" fmla="*/ 349696 w 349695"/>
                  <a:gd name="connsiteY3" fmla="*/ 370618 h 370617"/>
                  <a:gd name="connsiteX4" fmla="*/ 349696 w 349695"/>
                  <a:gd name="connsiteY4" fmla="*/ 0 h 3706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9695" h="370617">
                    <a:moveTo>
                      <a:pt x="349696" y="0"/>
                    </a:moveTo>
                    <a:lnTo>
                      <a:pt x="0" y="0"/>
                    </a:lnTo>
                    <a:lnTo>
                      <a:pt x="0" y="370618"/>
                    </a:lnTo>
                    <a:lnTo>
                      <a:pt x="349696" y="370618"/>
                    </a:lnTo>
                    <a:lnTo>
                      <a:pt x="349696" y="0"/>
                    </a:lnTo>
                    <a:close/>
                  </a:path>
                </a:pathLst>
              </a:custGeom>
              <a:solidFill>
                <a:srgbClr val="6C9B4C"/>
              </a:solidFill>
              <a:ln w="99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1CE4B3DA-52F7-5477-EA11-39919656BEF8}"/>
                  </a:ext>
                </a:extLst>
              </p:cNvPr>
              <p:cNvSpPr/>
              <p:nvPr/>
            </p:nvSpPr>
            <p:spPr>
              <a:xfrm>
                <a:off x="1736722" y="-507946"/>
                <a:ext cx="346706" cy="370617"/>
              </a:xfrm>
              <a:custGeom>
                <a:avLst/>
                <a:gdLst>
                  <a:gd name="connsiteX0" fmla="*/ 346707 w 346706"/>
                  <a:gd name="connsiteY0" fmla="*/ 0 h 370617"/>
                  <a:gd name="connsiteX1" fmla="*/ 0 w 346706"/>
                  <a:gd name="connsiteY1" fmla="*/ 0 h 370617"/>
                  <a:gd name="connsiteX2" fmla="*/ 0 w 346706"/>
                  <a:gd name="connsiteY2" fmla="*/ 370618 h 370617"/>
                  <a:gd name="connsiteX3" fmla="*/ 346707 w 346706"/>
                  <a:gd name="connsiteY3" fmla="*/ 370618 h 370617"/>
                  <a:gd name="connsiteX4" fmla="*/ 346707 w 346706"/>
                  <a:gd name="connsiteY4" fmla="*/ 0 h 3706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6706" h="370617">
                    <a:moveTo>
                      <a:pt x="346707" y="0"/>
                    </a:moveTo>
                    <a:lnTo>
                      <a:pt x="0" y="0"/>
                    </a:lnTo>
                    <a:lnTo>
                      <a:pt x="0" y="370618"/>
                    </a:lnTo>
                    <a:lnTo>
                      <a:pt x="346707" y="370618"/>
                    </a:lnTo>
                    <a:lnTo>
                      <a:pt x="346707" y="0"/>
                    </a:lnTo>
                    <a:close/>
                  </a:path>
                </a:pathLst>
              </a:custGeom>
              <a:solidFill>
                <a:srgbClr val="333D60"/>
              </a:solidFill>
              <a:ln w="99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DF52790B-E95C-8158-A0EB-99D6C64F33AA}"/>
                  </a:ext>
                </a:extLst>
              </p:cNvPr>
              <p:cNvSpPr/>
              <p:nvPr/>
            </p:nvSpPr>
            <p:spPr>
              <a:xfrm>
                <a:off x="1376067" y="-507946"/>
                <a:ext cx="350692" cy="370617"/>
              </a:xfrm>
              <a:custGeom>
                <a:avLst/>
                <a:gdLst>
                  <a:gd name="connsiteX0" fmla="*/ 350692 w 350692"/>
                  <a:gd name="connsiteY0" fmla="*/ 0 h 370617"/>
                  <a:gd name="connsiteX1" fmla="*/ 0 w 350692"/>
                  <a:gd name="connsiteY1" fmla="*/ 0 h 370617"/>
                  <a:gd name="connsiteX2" fmla="*/ 0 w 350692"/>
                  <a:gd name="connsiteY2" fmla="*/ 370618 h 370617"/>
                  <a:gd name="connsiteX3" fmla="*/ 350692 w 350692"/>
                  <a:gd name="connsiteY3" fmla="*/ 370618 h 370617"/>
                  <a:gd name="connsiteX4" fmla="*/ 350692 w 350692"/>
                  <a:gd name="connsiteY4" fmla="*/ 0 h 3706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0692" h="370617">
                    <a:moveTo>
                      <a:pt x="350692" y="0"/>
                    </a:moveTo>
                    <a:lnTo>
                      <a:pt x="0" y="0"/>
                    </a:lnTo>
                    <a:lnTo>
                      <a:pt x="0" y="370618"/>
                    </a:lnTo>
                    <a:lnTo>
                      <a:pt x="350692" y="370618"/>
                    </a:lnTo>
                    <a:lnTo>
                      <a:pt x="350692" y="0"/>
                    </a:lnTo>
                    <a:close/>
                  </a:path>
                </a:pathLst>
              </a:custGeom>
              <a:solidFill>
                <a:srgbClr val="333D60"/>
              </a:solidFill>
              <a:ln w="99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3D1C4977-948D-AFFF-C358-CE23C250F24D}"/>
                  </a:ext>
                </a:extLst>
              </p:cNvPr>
              <p:cNvSpPr/>
              <p:nvPr/>
            </p:nvSpPr>
            <p:spPr>
              <a:xfrm>
                <a:off x="1466729" y="-435217"/>
                <a:ext cx="184312" cy="226156"/>
              </a:xfrm>
              <a:custGeom>
                <a:avLst/>
                <a:gdLst>
                  <a:gd name="connsiteX0" fmla="*/ 140476 w 184312"/>
                  <a:gd name="connsiteY0" fmla="*/ 9963 h 226156"/>
                  <a:gd name="connsiteX1" fmla="*/ 173353 w 184312"/>
                  <a:gd name="connsiteY1" fmla="*/ 37859 h 226156"/>
                  <a:gd name="connsiteX2" fmla="*/ 184313 w 184312"/>
                  <a:gd name="connsiteY2" fmla="*/ 80699 h 226156"/>
                  <a:gd name="connsiteX3" fmla="*/ 173353 w 184312"/>
                  <a:gd name="connsiteY3" fmla="*/ 123539 h 226156"/>
                  <a:gd name="connsiteX4" fmla="*/ 140476 w 184312"/>
                  <a:gd name="connsiteY4" fmla="*/ 151435 h 226156"/>
                  <a:gd name="connsiteX5" fmla="*/ 90662 w 184312"/>
                  <a:gd name="connsiteY5" fmla="*/ 161398 h 226156"/>
                  <a:gd name="connsiteX6" fmla="*/ 40848 w 184312"/>
                  <a:gd name="connsiteY6" fmla="*/ 161398 h 226156"/>
                  <a:gd name="connsiteX7" fmla="*/ 40848 w 184312"/>
                  <a:gd name="connsiteY7" fmla="*/ 226157 h 226156"/>
                  <a:gd name="connsiteX8" fmla="*/ 0 w 184312"/>
                  <a:gd name="connsiteY8" fmla="*/ 226157 h 226156"/>
                  <a:gd name="connsiteX9" fmla="*/ 0 w 184312"/>
                  <a:gd name="connsiteY9" fmla="*/ 0 h 226156"/>
                  <a:gd name="connsiteX10" fmla="*/ 91658 w 184312"/>
                  <a:gd name="connsiteY10" fmla="*/ 0 h 226156"/>
                  <a:gd name="connsiteX11" fmla="*/ 141472 w 184312"/>
                  <a:gd name="connsiteY11" fmla="*/ 9963 h 226156"/>
                  <a:gd name="connsiteX12" fmla="*/ 141472 w 184312"/>
                  <a:gd name="connsiteY12" fmla="*/ 9963 h 226156"/>
                  <a:gd name="connsiteX13" fmla="*/ 129517 w 184312"/>
                  <a:gd name="connsiteY13" fmla="*/ 113576 h 226156"/>
                  <a:gd name="connsiteX14" fmla="*/ 143465 w 184312"/>
                  <a:gd name="connsiteY14" fmla="*/ 80699 h 226156"/>
                  <a:gd name="connsiteX15" fmla="*/ 129517 w 184312"/>
                  <a:gd name="connsiteY15" fmla="*/ 47822 h 226156"/>
                  <a:gd name="connsiteX16" fmla="*/ 88669 w 184312"/>
                  <a:gd name="connsiteY16" fmla="*/ 35866 h 226156"/>
                  <a:gd name="connsiteX17" fmla="*/ 40848 w 184312"/>
                  <a:gd name="connsiteY17" fmla="*/ 35866 h 226156"/>
                  <a:gd name="connsiteX18" fmla="*/ 40848 w 184312"/>
                  <a:gd name="connsiteY18" fmla="*/ 124536 h 226156"/>
                  <a:gd name="connsiteX19" fmla="*/ 88669 w 184312"/>
                  <a:gd name="connsiteY19" fmla="*/ 124536 h 226156"/>
                  <a:gd name="connsiteX20" fmla="*/ 129517 w 184312"/>
                  <a:gd name="connsiteY20" fmla="*/ 112580 h 226156"/>
                  <a:gd name="connsiteX21" fmla="*/ 129517 w 184312"/>
                  <a:gd name="connsiteY21" fmla="*/ 112580 h 2261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84312" h="226156">
                    <a:moveTo>
                      <a:pt x="140476" y="9963"/>
                    </a:moveTo>
                    <a:cubicBezTo>
                      <a:pt x="154424" y="15941"/>
                      <a:pt x="165383" y="25903"/>
                      <a:pt x="173353" y="37859"/>
                    </a:cubicBezTo>
                    <a:cubicBezTo>
                      <a:pt x="181324" y="49814"/>
                      <a:pt x="184313" y="63762"/>
                      <a:pt x="184313" y="80699"/>
                    </a:cubicBezTo>
                    <a:cubicBezTo>
                      <a:pt x="184313" y="97636"/>
                      <a:pt x="180328" y="111584"/>
                      <a:pt x="173353" y="123539"/>
                    </a:cubicBezTo>
                    <a:cubicBezTo>
                      <a:pt x="165383" y="135495"/>
                      <a:pt x="154424" y="144461"/>
                      <a:pt x="140476" y="151435"/>
                    </a:cubicBezTo>
                    <a:cubicBezTo>
                      <a:pt x="126528" y="157413"/>
                      <a:pt x="109591" y="161398"/>
                      <a:pt x="90662" y="161398"/>
                    </a:cubicBezTo>
                    <a:lnTo>
                      <a:pt x="40848" y="161398"/>
                    </a:lnTo>
                    <a:lnTo>
                      <a:pt x="40848" y="226157"/>
                    </a:lnTo>
                    <a:lnTo>
                      <a:pt x="0" y="226157"/>
                    </a:lnTo>
                    <a:lnTo>
                      <a:pt x="0" y="0"/>
                    </a:lnTo>
                    <a:lnTo>
                      <a:pt x="91658" y="0"/>
                    </a:lnTo>
                    <a:cubicBezTo>
                      <a:pt x="110588" y="0"/>
                      <a:pt x="127524" y="2989"/>
                      <a:pt x="141472" y="9963"/>
                    </a:cubicBezTo>
                    <a:lnTo>
                      <a:pt x="141472" y="9963"/>
                    </a:lnTo>
                    <a:close/>
                    <a:moveTo>
                      <a:pt x="129517" y="113576"/>
                    </a:moveTo>
                    <a:cubicBezTo>
                      <a:pt x="138483" y="105606"/>
                      <a:pt x="143465" y="94647"/>
                      <a:pt x="143465" y="80699"/>
                    </a:cubicBezTo>
                    <a:cubicBezTo>
                      <a:pt x="143465" y="66751"/>
                      <a:pt x="138483" y="55792"/>
                      <a:pt x="129517" y="47822"/>
                    </a:cubicBezTo>
                    <a:cubicBezTo>
                      <a:pt x="120550" y="39851"/>
                      <a:pt x="106602" y="35866"/>
                      <a:pt x="88669" y="35866"/>
                    </a:cubicBezTo>
                    <a:lnTo>
                      <a:pt x="40848" y="35866"/>
                    </a:lnTo>
                    <a:lnTo>
                      <a:pt x="40848" y="124536"/>
                    </a:lnTo>
                    <a:lnTo>
                      <a:pt x="88669" y="124536"/>
                    </a:lnTo>
                    <a:cubicBezTo>
                      <a:pt x="106602" y="124536"/>
                      <a:pt x="120550" y="120550"/>
                      <a:pt x="129517" y="112580"/>
                    </a:cubicBezTo>
                    <a:lnTo>
                      <a:pt x="129517" y="112580"/>
                    </a:lnTo>
                    <a:close/>
                  </a:path>
                </a:pathLst>
              </a:custGeom>
              <a:solidFill>
                <a:srgbClr val="FFFFFF"/>
              </a:solidFill>
              <a:ln w="99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7EFD9F7F-4CD3-8E5B-B2D0-67990957FC20}"/>
                  </a:ext>
                </a:extLst>
              </p:cNvPr>
              <p:cNvSpPr/>
              <p:nvPr/>
            </p:nvSpPr>
            <p:spPr>
              <a:xfrm>
                <a:off x="1810447" y="-438206"/>
                <a:ext cx="207227" cy="231137"/>
              </a:xfrm>
              <a:custGeom>
                <a:avLst/>
                <a:gdLst>
                  <a:gd name="connsiteX0" fmla="*/ 57785 w 207227"/>
                  <a:gd name="connsiteY0" fmla="*/ 216194 h 231137"/>
                  <a:gd name="connsiteX1" fmla="*/ 14944 w 207227"/>
                  <a:gd name="connsiteY1" fmla="*/ 175346 h 231137"/>
                  <a:gd name="connsiteX2" fmla="*/ 0 w 207227"/>
                  <a:gd name="connsiteY2" fmla="*/ 115569 h 231137"/>
                  <a:gd name="connsiteX3" fmla="*/ 15941 w 207227"/>
                  <a:gd name="connsiteY3" fmla="*/ 55792 h 231137"/>
                  <a:gd name="connsiteX4" fmla="*/ 58781 w 207227"/>
                  <a:gd name="connsiteY4" fmla="*/ 14944 h 231137"/>
                  <a:gd name="connsiteX5" fmla="*/ 119554 w 207227"/>
                  <a:gd name="connsiteY5" fmla="*/ 0 h 231137"/>
                  <a:gd name="connsiteX6" fmla="*/ 169368 w 207227"/>
                  <a:gd name="connsiteY6" fmla="*/ 9963 h 231137"/>
                  <a:gd name="connsiteX7" fmla="*/ 207227 w 207227"/>
                  <a:gd name="connsiteY7" fmla="*/ 37859 h 231137"/>
                  <a:gd name="connsiteX8" fmla="*/ 180328 w 207227"/>
                  <a:gd name="connsiteY8" fmla="*/ 62766 h 231137"/>
                  <a:gd name="connsiteX9" fmla="*/ 121547 w 207227"/>
                  <a:gd name="connsiteY9" fmla="*/ 36863 h 231137"/>
                  <a:gd name="connsiteX10" fmla="*/ 80699 w 207227"/>
                  <a:gd name="connsiteY10" fmla="*/ 46825 h 231137"/>
                  <a:gd name="connsiteX11" fmla="*/ 52803 w 207227"/>
                  <a:gd name="connsiteY11" fmla="*/ 74721 h 231137"/>
                  <a:gd name="connsiteX12" fmla="*/ 42840 w 207227"/>
                  <a:gd name="connsiteY12" fmla="*/ 115569 h 231137"/>
                  <a:gd name="connsiteX13" fmla="*/ 52803 w 207227"/>
                  <a:gd name="connsiteY13" fmla="*/ 156417 h 231137"/>
                  <a:gd name="connsiteX14" fmla="*/ 80699 w 207227"/>
                  <a:gd name="connsiteY14" fmla="*/ 184313 h 231137"/>
                  <a:gd name="connsiteX15" fmla="*/ 121547 w 207227"/>
                  <a:gd name="connsiteY15" fmla="*/ 194275 h 231137"/>
                  <a:gd name="connsiteX16" fmla="*/ 180328 w 207227"/>
                  <a:gd name="connsiteY16" fmla="*/ 167376 h 231137"/>
                  <a:gd name="connsiteX17" fmla="*/ 207227 w 207227"/>
                  <a:gd name="connsiteY17" fmla="*/ 193279 h 231137"/>
                  <a:gd name="connsiteX18" fmla="*/ 169368 w 207227"/>
                  <a:gd name="connsiteY18" fmla="*/ 221175 h 231137"/>
                  <a:gd name="connsiteX19" fmla="*/ 119554 w 207227"/>
                  <a:gd name="connsiteY19" fmla="*/ 231138 h 231137"/>
                  <a:gd name="connsiteX20" fmla="*/ 58781 w 207227"/>
                  <a:gd name="connsiteY20" fmla="*/ 216194 h 231137"/>
                  <a:gd name="connsiteX21" fmla="*/ 57785 w 207227"/>
                  <a:gd name="connsiteY21" fmla="*/ 216194 h 2311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07227" h="231137">
                    <a:moveTo>
                      <a:pt x="57785" y="216194"/>
                    </a:moveTo>
                    <a:cubicBezTo>
                      <a:pt x="39851" y="206231"/>
                      <a:pt x="25903" y="192283"/>
                      <a:pt x="14944" y="175346"/>
                    </a:cubicBezTo>
                    <a:cubicBezTo>
                      <a:pt x="4981" y="157413"/>
                      <a:pt x="0" y="138483"/>
                      <a:pt x="0" y="115569"/>
                    </a:cubicBezTo>
                    <a:cubicBezTo>
                      <a:pt x="0" y="92654"/>
                      <a:pt x="4981" y="73725"/>
                      <a:pt x="15941" y="55792"/>
                    </a:cubicBezTo>
                    <a:cubicBezTo>
                      <a:pt x="25903" y="37859"/>
                      <a:pt x="40848" y="24907"/>
                      <a:pt x="58781" y="14944"/>
                    </a:cubicBezTo>
                    <a:cubicBezTo>
                      <a:pt x="76714" y="4981"/>
                      <a:pt x="96640" y="0"/>
                      <a:pt x="119554" y="0"/>
                    </a:cubicBezTo>
                    <a:cubicBezTo>
                      <a:pt x="142469" y="0"/>
                      <a:pt x="154424" y="2989"/>
                      <a:pt x="169368" y="9963"/>
                    </a:cubicBezTo>
                    <a:cubicBezTo>
                      <a:pt x="184313" y="15941"/>
                      <a:pt x="197264" y="25903"/>
                      <a:pt x="207227" y="37859"/>
                    </a:cubicBezTo>
                    <a:lnTo>
                      <a:pt x="180328" y="62766"/>
                    </a:lnTo>
                    <a:cubicBezTo>
                      <a:pt x="164387" y="44833"/>
                      <a:pt x="144461" y="36863"/>
                      <a:pt x="121547" y="36863"/>
                    </a:cubicBezTo>
                    <a:cubicBezTo>
                      <a:pt x="98632" y="36863"/>
                      <a:pt x="92654" y="39851"/>
                      <a:pt x="80699" y="46825"/>
                    </a:cubicBezTo>
                    <a:cubicBezTo>
                      <a:pt x="68744" y="53799"/>
                      <a:pt x="58781" y="62766"/>
                      <a:pt x="52803" y="74721"/>
                    </a:cubicBezTo>
                    <a:cubicBezTo>
                      <a:pt x="45829" y="86677"/>
                      <a:pt x="42840" y="100625"/>
                      <a:pt x="42840" y="115569"/>
                    </a:cubicBezTo>
                    <a:cubicBezTo>
                      <a:pt x="42840" y="130513"/>
                      <a:pt x="45829" y="144461"/>
                      <a:pt x="52803" y="156417"/>
                    </a:cubicBezTo>
                    <a:cubicBezTo>
                      <a:pt x="59777" y="168372"/>
                      <a:pt x="68744" y="177339"/>
                      <a:pt x="80699" y="184313"/>
                    </a:cubicBezTo>
                    <a:cubicBezTo>
                      <a:pt x="92654" y="191287"/>
                      <a:pt x="106602" y="194275"/>
                      <a:pt x="121547" y="194275"/>
                    </a:cubicBezTo>
                    <a:cubicBezTo>
                      <a:pt x="145458" y="194275"/>
                      <a:pt x="164387" y="185309"/>
                      <a:pt x="180328" y="167376"/>
                    </a:cubicBezTo>
                    <a:lnTo>
                      <a:pt x="207227" y="193279"/>
                    </a:lnTo>
                    <a:cubicBezTo>
                      <a:pt x="197264" y="205235"/>
                      <a:pt x="184313" y="215197"/>
                      <a:pt x="169368" y="221175"/>
                    </a:cubicBezTo>
                    <a:cubicBezTo>
                      <a:pt x="154424" y="227153"/>
                      <a:pt x="137487" y="231138"/>
                      <a:pt x="119554" y="231138"/>
                    </a:cubicBezTo>
                    <a:cubicBezTo>
                      <a:pt x="101621" y="231138"/>
                      <a:pt x="76714" y="226156"/>
                      <a:pt x="58781" y="216194"/>
                    </a:cubicBezTo>
                    <a:cubicBezTo>
                      <a:pt x="58781" y="216194"/>
                      <a:pt x="57785" y="216194"/>
                      <a:pt x="57785" y="21619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9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970E4090-02C8-92DF-5CE6-B801B31CB8E2}"/>
                  </a:ext>
                </a:extLst>
              </p:cNvPr>
              <p:cNvSpPr/>
              <p:nvPr/>
            </p:nvSpPr>
            <p:spPr>
              <a:xfrm>
                <a:off x="2193020" y="-435217"/>
                <a:ext cx="166379" cy="224163"/>
              </a:xfrm>
              <a:custGeom>
                <a:avLst/>
                <a:gdLst>
                  <a:gd name="connsiteX0" fmla="*/ 166380 w 166379"/>
                  <a:gd name="connsiteY0" fmla="*/ 189294 h 224163"/>
                  <a:gd name="connsiteX1" fmla="*/ 166380 w 166379"/>
                  <a:gd name="connsiteY1" fmla="*/ 224164 h 224163"/>
                  <a:gd name="connsiteX2" fmla="*/ 0 w 166379"/>
                  <a:gd name="connsiteY2" fmla="*/ 224164 h 224163"/>
                  <a:gd name="connsiteX3" fmla="*/ 0 w 166379"/>
                  <a:gd name="connsiteY3" fmla="*/ 0 h 224163"/>
                  <a:gd name="connsiteX4" fmla="*/ 161398 w 166379"/>
                  <a:gd name="connsiteY4" fmla="*/ 0 h 224163"/>
                  <a:gd name="connsiteX5" fmla="*/ 161398 w 166379"/>
                  <a:gd name="connsiteY5" fmla="*/ 34870 h 224163"/>
                  <a:gd name="connsiteX6" fmla="*/ 40848 w 166379"/>
                  <a:gd name="connsiteY6" fmla="*/ 34870 h 224163"/>
                  <a:gd name="connsiteX7" fmla="*/ 40848 w 166379"/>
                  <a:gd name="connsiteY7" fmla="*/ 93651 h 224163"/>
                  <a:gd name="connsiteX8" fmla="*/ 147450 w 166379"/>
                  <a:gd name="connsiteY8" fmla="*/ 93651 h 224163"/>
                  <a:gd name="connsiteX9" fmla="*/ 147450 w 166379"/>
                  <a:gd name="connsiteY9" fmla="*/ 127524 h 224163"/>
                  <a:gd name="connsiteX10" fmla="*/ 40848 w 166379"/>
                  <a:gd name="connsiteY10" fmla="*/ 127524 h 224163"/>
                  <a:gd name="connsiteX11" fmla="*/ 40848 w 166379"/>
                  <a:gd name="connsiteY11" fmla="*/ 189294 h 224163"/>
                  <a:gd name="connsiteX12" fmla="*/ 166380 w 166379"/>
                  <a:gd name="connsiteY12" fmla="*/ 189294 h 2241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66379" h="224163">
                    <a:moveTo>
                      <a:pt x="166380" y="189294"/>
                    </a:moveTo>
                    <a:lnTo>
                      <a:pt x="166380" y="224164"/>
                    </a:lnTo>
                    <a:lnTo>
                      <a:pt x="0" y="224164"/>
                    </a:lnTo>
                    <a:lnTo>
                      <a:pt x="0" y="0"/>
                    </a:lnTo>
                    <a:lnTo>
                      <a:pt x="161398" y="0"/>
                    </a:lnTo>
                    <a:lnTo>
                      <a:pt x="161398" y="34870"/>
                    </a:lnTo>
                    <a:lnTo>
                      <a:pt x="40848" y="34870"/>
                    </a:lnTo>
                    <a:lnTo>
                      <a:pt x="40848" y="93651"/>
                    </a:lnTo>
                    <a:lnTo>
                      <a:pt x="147450" y="93651"/>
                    </a:lnTo>
                    <a:lnTo>
                      <a:pt x="147450" y="127524"/>
                    </a:lnTo>
                    <a:lnTo>
                      <a:pt x="40848" y="127524"/>
                    </a:lnTo>
                    <a:lnTo>
                      <a:pt x="40848" y="189294"/>
                    </a:lnTo>
                    <a:cubicBezTo>
                      <a:pt x="40848" y="189294"/>
                      <a:pt x="166380" y="189294"/>
                      <a:pt x="166380" y="18929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9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pic>
            <p:nvPicPr>
              <p:cNvPr id="22" name="Graphic 21">
                <a:extLst>
                  <a:ext uri="{FF2B5EF4-FFF2-40B4-BE49-F238E27FC236}">
                    <a16:creationId xmlns:a16="http://schemas.microsoft.com/office/drawing/2014/main" id="{3D75414B-B8AA-92A6-2B99-2C4708AF890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2516153" y="-532154"/>
                <a:ext cx="1108885" cy="420383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42201876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20C9F-1013-4B0A-9633-6F2288270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601674"/>
            <a:ext cx="11118850" cy="559127"/>
          </a:xfrm>
        </p:spPr>
        <p:txBody>
          <a:bodyPr anchor="t" anchorCtr="0"/>
          <a:lstStyle>
            <a:lvl1pPr>
              <a:lnSpc>
                <a:spcPct val="90000"/>
              </a:lnSpc>
              <a:defRPr sz="4000">
                <a:solidFill>
                  <a:schemeClr val="tx2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0BB69D8-570D-EA94-1BF7-EB3BBCAAD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F798754A-5374-8634-3049-49D53D5C3B28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8CF393F-AEBD-0ACE-5FA6-C0516250BE06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E0685F6-B358-1036-9F72-89F75EA00EB2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AF74FDD-D20D-7567-2DDC-C98E3B03C1D8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82CC622-0DE3-2531-4D0B-4C224E8C7A1C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20ABF046-8C2D-4773-6955-83FBDDFBDFEA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5BB9E59-A87F-4F01-E0A9-474F84D7E5C4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AFA78024-6A44-D6E4-7D0C-42C7F6668C8E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F9577B5F-7892-8943-8CE6-A565248D2863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280C05AE-E59A-9A10-ADB7-B178B52F34DE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6082D24-076D-E818-EA1A-33336B4D4D2F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F925D7EF-4B1B-C35E-C30D-49B44CAFDB79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53EC164-FE60-AB40-4669-C8C659BE7FBB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4512434-7061-A9BB-A8CC-9ACC5239B81C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C697FAAD-A1B8-36C1-13B9-EBCCD37351C0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C680925-8846-DC88-EB32-5F644F08B7D9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27B94AB-9CC9-AB21-E346-4739D4041CF5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9E8E285-93F2-03D8-4E0A-5076B009B3F0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CD906F03-AF8C-91D5-FFC4-B546DB08899A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6A37384-5FE4-FEE6-8B42-E08095430C34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04D1D56F-28E5-DA69-557E-C3D730880819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C364072-9CB5-CC82-39A2-EA20571AF59E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7D52650-6CC6-DC7D-C54A-45BB7B9993AD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E9DF972B-ACBC-D4CE-3609-AFCD89D57E5E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8B064B64-FCFA-7CAC-CA6F-99F9F101DE30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02AFA9B6-3AF4-67CB-DB8A-6076AC2F2398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0BC148A0-C738-2B5B-4E78-E894DF1A81F7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AF5A0DE-712E-81C1-BCFC-73511C8A88E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3FC39535-9FEF-A19F-7D19-F9F60CE84E05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6196476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446C67E-95FF-C1C1-2E14-8214C0B5EB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spcBef>
                <a:spcPts val="1600"/>
              </a:spcBef>
              <a:defRPr/>
            </a:lvl1pPr>
            <a:lvl2pPr>
              <a:spcBef>
                <a:spcPts val="1600"/>
              </a:spcBef>
              <a:defRPr/>
            </a:lvl2pPr>
            <a:lvl3pPr>
              <a:spcBef>
                <a:spcPts val="1600"/>
              </a:spcBef>
              <a:defRPr/>
            </a:lvl3pPr>
            <a:lvl4pPr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Newsreader ExtraBold" panose="02000000000000000000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E1DEE5FC-E4CA-15E5-FA96-1D71E2D012F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3559175" y="6302375"/>
            <a:ext cx="5732463" cy="327025"/>
          </a:xfrm>
        </p:spPr>
        <p:txBody>
          <a:bodyPr anchor="b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 dirty="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 dirty="0">
                <a:latin typeface="Poppins" pitchFamily="2" charset="77"/>
                <a:cs typeface="Poppins" pitchFamily="2" charset="77"/>
              </a:rPr>
            </a:br>
            <a:r>
              <a:rPr lang="en-US" altLang="en-US" sz="1000" b="0" dirty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11460428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C00FE2F-64A2-0B92-CF57-585A0A202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318B1CC-E51B-F302-EC27-AF82B094683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27216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EB6E2BD-5D36-8ED0-EDB6-90956D53C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Newsreader ExtraBold" panose="02000000000000000000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Content Placeholder 25">
            <a:extLst>
              <a:ext uri="{FF2B5EF4-FFF2-40B4-BE49-F238E27FC236}">
                <a16:creationId xmlns:a16="http://schemas.microsoft.com/office/drawing/2014/main" id="{E07D980C-6787-1DD3-F084-BA6E418A7531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3559175" y="6302375"/>
            <a:ext cx="5732463" cy="327025"/>
          </a:xfrm>
        </p:spPr>
        <p:txBody>
          <a:bodyPr anchor="b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 dirty="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 dirty="0">
                <a:latin typeface="Poppins" pitchFamily="2" charset="77"/>
                <a:cs typeface="Poppins" pitchFamily="2" charset="77"/>
              </a:rPr>
            </a:br>
            <a:r>
              <a:rPr lang="en-US" altLang="en-US" sz="1000" b="0" dirty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4074914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8CA50-AF68-493A-8F61-A331B95E8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5756"/>
            <a:ext cx="11740260" cy="492944"/>
          </a:xfrm>
        </p:spPr>
        <p:txBody>
          <a:bodyPr/>
          <a:lstStyle>
            <a:lvl1pPr>
              <a:tabLst>
                <a:tab pos="460375" algn="l"/>
              </a:tabLst>
              <a:defRPr b="1" i="0">
                <a:latin typeface="Newsreader ExtraBold" panose="02000000000000000000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5">
            <a:extLst>
              <a:ext uri="{FF2B5EF4-FFF2-40B4-BE49-F238E27FC236}">
                <a16:creationId xmlns:a16="http://schemas.microsoft.com/office/drawing/2014/main" id="{67015BB9-B9B6-761A-C9A7-5089CFB6F49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3559175" y="6302375"/>
            <a:ext cx="5732463" cy="327025"/>
          </a:xfrm>
        </p:spPr>
        <p:txBody>
          <a:bodyPr anchor="b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 dirty="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 dirty="0">
                <a:latin typeface="Poppins" pitchFamily="2" charset="77"/>
                <a:cs typeface="Poppins" pitchFamily="2" charset="77"/>
              </a:rPr>
            </a:br>
            <a:r>
              <a:rPr lang="en-US" altLang="en-US" sz="1000" b="0" dirty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3936159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205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31775" indent="-231775"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2"/>
            <a:ext cx="6858000" cy="3016291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943010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S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888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7"/>
            <a:ext cx="2941638" cy="1780123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27013" indent="-227013">
              <a:lnSpc>
                <a:spcPct val="100000"/>
              </a:lnSpc>
              <a:defRPr sz="1200"/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3"/>
            <a:ext cx="2242008" cy="1371600"/>
          </a:xfrm>
        </p:spPr>
        <p:txBody>
          <a:bodyPr/>
          <a:lstStyle>
            <a:lvl1pPr>
              <a:spcAft>
                <a:spcPts val="0"/>
              </a:spcAft>
              <a:defRPr sz="2800">
                <a:latin typeface="Poppins Light" panose="00000400000000000000" pitchFamily="2" charset="0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10DF8A7-F4B0-04BE-FE0E-99CE43BCD2B0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315200" y="2249393"/>
            <a:ext cx="2242008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392FAA5-17AD-4C10-BF2B-C62C39174BEE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718915" y="2249393"/>
            <a:ext cx="2242008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8F5EF31-3AB9-906C-4F68-D86C1816854A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963659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B4D3F5B-C5DE-0117-B8B0-1EEE71B0C5AF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315199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F09A0AC-A63F-CB62-FDDB-F000E3FA55E6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9718914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248640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00200"/>
            <a:ext cx="2942886" cy="2462050"/>
          </a:xfr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481248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C821554-0648-2B5A-B7D5-E085E0B776D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789778" y="1635213"/>
            <a:ext cx="3474720" cy="457200"/>
          </a:xfr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6961B0DA-3841-17BE-67C8-91826EB46F4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538963" y="1635213"/>
            <a:ext cx="3474720" cy="457200"/>
          </a:xfr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styles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63F1DB4-0547-7A8A-EE23-20411D8ADB71}"/>
              </a:ext>
            </a:extLst>
          </p:cNvPr>
          <p:cNvSpPr txBox="1">
            <a:spLocks/>
          </p:cNvSpPr>
          <p:nvPr userDrawn="1"/>
        </p:nvSpPr>
        <p:spPr>
          <a:xfrm>
            <a:off x="231078" y="351263"/>
            <a:ext cx="2942886" cy="2462050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ts val="0"/>
              </a:spcBef>
              <a:buNone/>
              <a:defRPr sz="3000" b="1" i="0" kern="1200" spc="100" baseline="0">
                <a:solidFill>
                  <a:schemeClr val="tx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90C6061A-79E9-4DAE-8D6E-A44E6EB35E7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1078" y="3066939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6015047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37216" y="1149678"/>
            <a:ext cx="4184072" cy="893180"/>
          </a:xfrm>
        </p:spPr>
        <p:txBody>
          <a:bodyPr anchor="t" anchorCtr="0">
            <a:noAutofit/>
          </a:bodyPr>
          <a:lstStyle>
            <a:lvl1pPr algn="ctr">
              <a:lnSpc>
                <a:spcPct val="90000"/>
              </a:lnSpc>
              <a:defRPr sz="6600">
                <a:solidFill>
                  <a:schemeClr val="bg2"/>
                </a:solidFill>
              </a:defRPr>
            </a:lvl1pPr>
          </a:lstStyle>
          <a:p>
            <a:r>
              <a:rPr lang="en-US"/>
              <a:t>Thank you.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1" y="1716991"/>
            <a:ext cx="3470564" cy="1629251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367EEC6-554F-5007-918F-925B2BA9122F}"/>
              </a:ext>
            </a:extLst>
          </p:cNvPr>
          <p:cNvCxnSpPr/>
          <p:nvPr userDrawn="1"/>
        </p:nvCxnSpPr>
        <p:spPr>
          <a:xfrm>
            <a:off x="228601" y="1377927"/>
            <a:ext cx="3470564" cy="0"/>
          </a:xfrm>
          <a:prstGeom prst="line">
            <a:avLst/>
          </a:prstGeom>
          <a:ln w="63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B62F75A0-70A4-4DC7-CCA3-10B329EC28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  <a:solidFill>
            <a:srgbClr val="1E1E1E"/>
          </a:solidFill>
        </p:grpSpPr>
        <p:sp>
          <p:nvSpPr>
            <p:cNvPr id="8" name="Freeform: Shape 67">
              <a:extLst>
                <a:ext uri="{FF2B5EF4-FFF2-40B4-BE49-F238E27FC236}">
                  <a16:creationId xmlns:a16="http://schemas.microsoft.com/office/drawing/2014/main" id="{E42E3C8F-A535-F031-7531-3F96A58B7113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" name="Freeform: Shape 68">
              <a:extLst>
                <a:ext uri="{FF2B5EF4-FFF2-40B4-BE49-F238E27FC236}">
                  <a16:creationId xmlns:a16="http://schemas.microsoft.com/office/drawing/2014/main" id="{6CD99D30-92CE-FBCD-6FCC-AB2BF8AAEA53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" name="Freeform: Shape 69">
              <a:extLst>
                <a:ext uri="{FF2B5EF4-FFF2-40B4-BE49-F238E27FC236}">
                  <a16:creationId xmlns:a16="http://schemas.microsoft.com/office/drawing/2014/main" id="{4B957C82-91E0-A2BF-23F3-B6723E7F3390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" name="Freeform: Shape 70">
              <a:extLst>
                <a:ext uri="{FF2B5EF4-FFF2-40B4-BE49-F238E27FC236}">
                  <a16:creationId xmlns:a16="http://schemas.microsoft.com/office/drawing/2014/main" id="{1144DE8D-C3A4-08D5-0CC8-37C914FE9E9A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" name="Freeform: Shape 71">
              <a:extLst>
                <a:ext uri="{FF2B5EF4-FFF2-40B4-BE49-F238E27FC236}">
                  <a16:creationId xmlns:a16="http://schemas.microsoft.com/office/drawing/2014/main" id="{4F77FA5D-4172-9AA6-5E71-EA297C76905F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" name="Freeform: Shape 72">
              <a:extLst>
                <a:ext uri="{FF2B5EF4-FFF2-40B4-BE49-F238E27FC236}">
                  <a16:creationId xmlns:a16="http://schemas.microsoft.com/office/drawing/2014/main" id="{116300CB-C9E0-9A43-104B-F2AB807AC2E8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eform: Shape 73">
              <a:extLst>
                <a:ext uri="{FF2B5EF4-FFF2-40B4-BE49-F238E27FC236}">
                  <a16:creationId xmlns:a16="http://schemas.microsoft.com/office/drawing/2014/main" id="{21BC4363-9104-D536-40D1-6FF0D220558C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" name="Freeform: Shape 74">
              <a:extLst>
                <a:ext uri="{FF2B5EF4-FFF2-40B4-BE49-F238E27FC236}">
                  <a16:creationId xmlns:a16="http://schemas.microsoft.com/office/drawing/2014/main" id="{12BD3D00-31E9-2F3D-6242-381840A38F9F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" name="Freeform: Shape 75">
              <a:extLst>
                <a:ext uri="{FF2B5EF4-FFF2-40B4-BE49-F238E27FC236}">
                  <a16:creationId xmlns:a16="http://schemas.microsoft.com/office/drawing/2014/main" id="{7AEC88AC-53FE-B9D4-1640-97F33C7A23B1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" name="Freeform: Shape 76">
              <a:extLst>
                <a:ext uri="{FF2B5EF4-FFF2-40B4-BE49-F238E27FC236}">
                  <a16:creationId xmlns:a16="http://schemas.microsoft.com/office/drawing/2014/main" id="{ED180FD9-F7C2-93C6-3D35-EFD330D5F8C3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" name="Freeform: Shape 77">
              <a:extLst>
                <a:ext uri="{FF2B5EF4-FFF2-40B4-BE49-F238E27FC236}">
                  <a16:creationId xmlns:a16="http://schemas.microsoft.com/office/drawing/2014/main" id="{DB8459F0-1C30-7086-4D5F-4EB881DD1923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0" name="Freeform: Shape 78">
              <a:extLst>
                <a:ext uri="{FF2B5EF4-FFF2-40B4-BE49-F238E27FC236}">
                  <a16:creationId xmlns:a16="http://schemas.microsoft.com/office/drawing/2014/main" id="{60EEEF20-2DEC-BCC2-0DC3-49A6513FD571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Freeform: Shape 79">
              <a:extLst>
                <a:ext uri="{FF2B5EF4-FFF2-40B4-BE49-F238E27FC236}">
                  <a16:creationId xmlns:a16="http://schemas.microsoft.com/office/drawing/2014/main" id="{0ADC56A3-214C-04C2-7C4C-9B6D15A8987E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" name="Freeform: Shape 80">
              <a:extLst>
                <a:ext uri="{FF2B5EF4-FFF2-40B4-BE49-F238E27FC236}">
                  <a16:creationId xmlns:a16="http://schemas.microsoft.com/office/drawing/2014/main" id="{DB4C5DF1-DA75-0B52-2770-BAAE7CD8906E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Freeform: Shape 81">
              <a:extLst>
                <a:ext uri="{FF2B5EF4-FFF2-40B4-BE49-F238E27FC236}">
                  <a16:creationId xmlns:a16="http://schemas.microsoft.com/office/drawing/2014/main" id="{4DF44BB1-9642-1742-8177-B08C86772DAA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4" name="Freeform: Shape 82">
              <a:extLst>
                <a:ext uri="{FF2B5EF4-FFF2-40B4-BE49-F238E27FC236}">
                  <a16:creationId xmlns:a16="http://schemas.microsoft.com/office/drawing/2014/main" id="{B333C1A9-A88B-8177-9CCE-E7C77744BC7F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5" name="Freeform: Shape 83">
              <a:extLst>
                <a:ext uri="{FF2B5EF4-FFF2-40B4-BE49-F238E27FC236}">
                  <a16:creationId xmlns:a16="http://schemas.microsoft.com/office/drawing/2014/main" id="{A2D823B1-86C2-3EB4-84F4-075C02E85B20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" name="Freeform: Shape 84">
              <a:extLst>
                <a:ext uri="{FF2B5EF4-FFF2-40B4-BE49-F238E27FC236}">
                  <a16:creationId xmlns:a16="http://schemas.microsoft.com/office/drawing/2014/main" id="{D997AC53-6D01-C4F3-D9A6-F7579AEB15CA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7" name="Freeform: Shape 85">
              <a:extLst>
                <a:ext uri="{FF2B5EF4-FFF2-40B4-BE49-F238E27FC236}">
                  <a16:creationId xmlns:a16="http://schemas.microsoft.com/office/drawing/2014/main" id="{C825C9C3-0106-A073-AD1F-6680A094E1D0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8" name="Freeform: Shape 86">
              <a:extLst>
                <a:ext uri="{FF2B5EF4-FFF2-40B4-BE49-F238E27FC236}">
                  <a16:creationId xmlns:a16="http://schemas.microsoft.com/office/drawing/2014/main" id="{7DE67690-A26F-3155-8EBA-9A46CFA89800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9" name="Freeform: Shape 87">
              <a:extLst>
                <a:ext uri="{FF2B5EF4-FFF2-40B4-BE49-F238E27FC236}">
                  <a16:creationId xmlns:a16="http://schemas.microsoft.com/office/drawing/2014/main" id="{398D4329-1BA3-506F-B074-1CA81E08F2BE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0" name="Freeform: Shape 88">
              <a:extLst>
                <a:ext uri="{FF2B5EF4-FFF2-40B4-BE49-F238E27FC236}">
                  <a16:creationId xmlns:a16="http://schemas.microsoft.com/office/drawing/2014/main" id="{72FB56DF-8992-6077-5732-338F290848BF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1" name="Freeform: Shape 89">
              <a:extLst>
                <a:ext uri="{FF2B5EF4-FFF2-40B4-BE49-F238E27FC236}">
                  <a16:creationId xmlns:a16="http://schemas.microsoft.com/office/drawing/2014/main" id="{DEEF795A-4507-C27A-6CB7-11FFF33E9446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2" name="Freeform: Shape 90">
              <a:extLst>
                <a:ext uri="{FF2B5EF4-FFF2-40B4-BE49-F238E27FC236}">
                  <a16:creationId xmlns:a16="http://schemas.microsoft.com/office/drawing/2014/main" id="{270F9E66-D33D-EFC5-F2A9-66B8F9ECBA41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3" name="Freeform: Shape 91">
              <a:extLst>
                <a:ext uri="{FF2B5EF4-FFF2-40B4-BE49-F238E27FC236}">
                  <a16:creationId xmlns:a16="http://schemas.microsoft.com/office/drawing/2014/main" id="{C75B5C13-EADB-6817-ED3F-2BD605A8DCA5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4" name="Freeform: Shape 92">
              <a:extLst>
                <a:ext uri="{FF2B5EF4-FFF2-40B4-BE49-F238E27FC236}">
                  <a16:creationId xmlns:a16="http://schemas.microsoft.com/office/drawing/2014/main" id="{3EFFA502-59F5-B0BA-884B-9ED48ED530E2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5" name="Freeform: Shape 93">
              <a:extLst>
                <a:ext uri="{FF2B5EF4-FFF2-40B4-BE49-F238E27FC236}">
                  <a16:creationId xmlns:a16="http://schemas.microsoft.com/office/drawing/2014/main" id="{98930490-513F-C2E4-A3CD-37310EDF841F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6" name="Freeform: Shape 94">
              <a:extLst>
                <a:ext uri="{FF2B5EF4-FFF2-40B4-BE49-F238E27FC236}">
                  <a16:creationId xmlns:a16="http://schemas.microsoft.com/office/drawing/2014/main" id="{B59098D3-D6C0-F4E7-DDBA-C3FBEA5A1EB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7" name="Freeform: Shape 95">
              <a:extLst>
                <a:ext uri="{FF2B5EF4-FFF2-40B4-BE49-F238E27FC236}">
                  <a16:creationId xmlns:a16="http://schemas.microsoft.com/office/drawing/2014/main" id="{9730C50E-CD5A-C907-99BA-0652B9A7576C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FB9FEAE0-0D71-532C-7CCB-030A32C9DAAB}"/>
              </a:ext>
            </a:extLst>
          </p:cNvPr>
          <p:cNvGrpSpPr/>
          <p:nvPr userDrawn="1"/>
        </p:nvGrpSpPr>
        <p:grpSpPr>
          <a:xfrm>
            <a:off x="208130" y="343354"/>
            <a:ext cx="5832061" cy="414697"/>
            <a:chOff x="366166" y="-539827"/>
            <a:chExt cx="6108852" cy="434379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29DE884-9A14-456F-8522-FF2418CA3A4F}"/>
                </a:ext>
              </a:extLst>
            </p:cNvPr>
            <p:cNvSpPr txBox="1"/>
            <p:nvPr/>
          </p:nvSpPr>
          <p:spPr>
            <a:xfrm>
              <a:off x="4007942" y="-416918"/>
              <a:ext cx="790330" cy="166899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l"/>
              <a:r>
                <a:rPr lang="en-US" sz="1100" dirty="0">
                  <a:solidFill>
                    <a:schemeClr val="tx2"/>
                  </a:solidFill>
                  <a:latin typeface="Lexend SemiBold" pitchFamily="2" charset="0"/>
                </a:rPr>
                <a:t>ARE NOW</a:t>
              </a: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702859B7-1DF8-0D05-C895-A94C2DD99887}"/>
                </a:ext>
              </a:extLst>
            </p:cNvPr>
            <p:cNvSpPr/>
            <p:nvPr/>
          </p:nvSpPr>
          <p:spPr>
            <a:xfrm>
              <a:off x="4900889" y="-536838"/>
              <a:ext cx="425413" cy="424417"/>
            </a:xfrm>
            <a:custGeom>
              <a:avLst/>
              <a:gdLst>
                <a:gd name="connsiteX0" fmla="*/ 283941 w 425413"/>
                <a:gd name="connsiteY0" fmla="*/ 282945 h 424417"/>
                <a:gd name="connsiteX1" fmla="*/ 283941 w 425413"/>
                <a:gd name="connsiteY1" fmla="*/ 424417 h 424417"/>
                <a:gd name="connsiteX2" fmla="*/ 71733 w 425413"/>
                <a:gd name="connsiteY2" fmla="*/ 424417 h 424417"/>
                <a:gd name="connsiteX3" fmla="*/ 996 w 425413"/>
                <a:gd name="connsiteY3" fmla="*/ 353681 h 424417"/>
                <a:gd name="connsiteX4" fmla="*/ 71733 w 425413"/>
                <a:gd name="connsiteY4" fmla="*/ 282945 h 424417"/>
                <a:gd name="connsiteX5" fmla="*/ 996 w 425413"/>
                <a:gd name="connsiteY5" fmla="*/ 282945 h 424417"/>
                <a:gd name="connsiteX6" fmla="*/ 996 w 425413"/>
                <a:gd name="connsiteY6" fmla="*/ 141472 h 424417"/>
                <a:gd name="connsiteX7" fmla="*/ 142469 w 425413"/>
                <a:gd name="connsiteY7" fmla="*/ 141472 h 424417"/>
                <a:gd name="connsiteX8" fmla="*/ 142469 w 425413"/>
                <a:gd name="connsiteY8" fmla="*/ 282945 h 424417"/>
                <a:gd name="connsiteX9" fmla="*/ 283941 w 425413"/>
                <a:gd name="connsiteY9" fmla="*/ 282945 h 424417"/>
                <a:gd name="connsiteX10" fmla="*/ 283941 w 425413"/>
                <a:gd name="connsiteY10" fmla="*/ 282945 h 424417"/>
                <a:gd name="connsiteX11" fmla="*/ 354677 w 425413"/>
                <a:gd name="connsiteY11" fmla="*/ 282945 h 424417"/>
                <a:gd name="connsiteX12" fmla="*/ 283941 w 425413"/>
                <a:gd name="connsiteY12" fmla="*/ 353681 h 424417"/>
                <a:gd name="connsiteX13" fmla="*/ 354677 w 425413"/>
                <a:gd name="connsiteY13" fmla="*/ 424417 h 424417"/>
                <a:gd name="connsiteX14" fmla="*/ 425414 w 425413"/>
                <a:gd name="connsiteY14" fmla="*/ 353681 h 424417"/>
                <a:gd name="connsiteX15" fmla="*/ 354677 w 425413"/>
                <a:gd name="connsiteY15" fmla="*/ 282945 h 424417"/>
                <a:gd name="connsiteX16" fmla="*/ 425414 w 425413"/>
                <a:gd name="connsiteY16" fmla="*/ 70736 h 424417"/>
                <a:gd name="connsiteX17" fmla="*/ 354677 w 425413"/>
                <a:gd name="connsiteY17" fmla="*/ 0 h 424417"/>
                <a:gd name="connsiteX18" fmla="*/ 142469 w 425413"/>
                <a:gd name="connsiteY18" fmla="*/ 0 h 424417"/>
                <a:gd name="connsiteX19" fmla="*/ 142469 w 425413"/>
                <a:gd name="connsiteY19" fmla="*/ 141472 h 424417"/>
                <a:gd name="connsiteX20" fmla="*/ 283941 w 425413"/>
                <a:gd name="connsiteY20" fmla="*/ 141472 h 424417"/>
                <a:gd name="connsiteX21" fmla="*/ 283941 w 425413"/>
                <a:gd name="connsiteY21" fmla="*/ 282945 h 424417"/>
                <a:gd name="connsiteX22" fmla="*/ 425414 w 425413"/>
                <a:gd name="connsiteY22" fmla="*/ 282945 h 424417"/>
                <a:gd name="connsiteX23" fmla="*/ 425414 w 425413"/>
                <a:gd name="connsiteY23" fmla="*/ 141472 h 424417"/>
                <a:gd name="connsiteX24" fmla="*/ 354677 w 425413"/>
                <a:gd name="connsiteY24" fmla="*/ 141472 h 424417"/>
                <a:gd name="connsiteX25" fmla="*/ 425414 w 425413"/>
                <a:gd name="connsiteY25" fmla="*/ 70736 h 424417"/>
                <a:gd name="connsiteX26" fmla="*/ 425414 w 425413"/>
                <a:gd name="connsiteY26" fmla="*/ 70736 h 424417"/>
                <a:gd name="connsiteX27" fmla="*/ 70736 w 425413"/>
                <a:gd name="connsiteY27" fmla="*/ 141472 h 424417"/>
                <a:gd name="connsiteX28" fmla="*/ 141472 w 425413"/>
                <a:gd name="connsiteY28" fmla="*/ 70736 h 424417"/>
                <a:gd name="connsiteX29" fmla="*/ 70736 w 425413"/>
                <a:gd name="connsiteY29" fmla="*/ 0 h 424417"/>
                <a:gd name="connsiteX30" fmla="*/ 0 w 425413"/>
                <a:gd name="connsiteY30" fmla="*/ 70736 h 424417"/>
                <a:gd name="connsiteX31" fmla="*/ 70736 w 425413"/>
                <a:gd name="connsiteY31" fmla="*/ 141472 h 424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425413" h="424417">
                  <a:moveTo>
                    <a:pt x="283941" y="282945"/>
                  </a:moveTo>
                  <a:lnTo>
                    <a:pt x="283941" y="424417"/>
                  </a:lnTo>
                  <a:lnTo>
                    <a:pt x="71733" y="424417"/>
                  </a:lnTo>
                  <a:cubicBezTo>
                    <a:pt x="32877" y="424417"/>
                    <a:pt x="996" y="392536"/>
                    <a:pt x="996" y="353681"/>
                  </a:cubicBezTo>
                  <a:cubicBezTo>
                    <a:pt x="996" y="314826"/>
                    <a:pt x="32877" y="282945"/>
                    <a:pt x="71733" y="282945"/>
                  </a:cubicBezTo>
                  <a:lnTo>
                    <a:pt x="996" y="282945"/>
                  </a:lnTo>
                  <a:lnTo>
                    <a:pt x="996" y="141472"/>
                  </a:lnTo>
                  <a:lnTo>
                    <a:pt x="142469" y="141472"/>
                  </a:lnTo>
                  <a:lnTo>
                    <a:pt x="142469" y="282945"/>
                  </a:lnTo>
                  <a:lnTo>
                    <a:pt x="283941" y="282945"/>
                  </a:lnTo>
                  <a:lnTo>
                    <a:pt x="283941" y="282945"/>
                  </a:lnTo>
                  <a:close/>
                  <a:moveTo>
                    <a:pt x="354677" y="282945"/>
                  </a:moveTo>
                  <a:cubicBezTo>
                    <a:pt x="315822" y="282945"/>
                    <a:pt x="283941" y="314826"/>
                    <a:pt x="283941" y="353681"/>
                  </a:cubicBezTo>
                  <a:cubicBezTo>
                    <a:pt x="283941" y="392536"/>
                    <a:pt x="315822" y="424417"/>
                    <a:pt x="354677" y="424417"/>
                  </a:cubicBezTo>
                  <a:cubicBezTo>
                    <a:pt x="393532" y="424417"/>
                    <a:pt x="425414" y="392536"/>
                    <a:pt x="425414" y="353681"/>
                  </a:cubicBezTo>
                  <a:cubicBezTo>
                    <a:pt x="425414" y="314826"/>
                    <a:pt x="393532" y="282945"/>
                    <a:pt x="354677" y="282945"/>
                  </a:cubicBezTo>
                  <a:close/>
                  <a:moveTo>
                    <a:pt x="425414" y="70736"/>
                  </a:moveTo>
                  <a:cubicBezTo>
                    <a:pt x="425414" y="31881"/>
                    <a:pt x="393532" y="0"/>
                    <a:pt x="354677" y="0"/>
                  </a:cubicBezTo>
                  <a:lnTo>
                    <a:pt x="142469" y="0"/>
                  </a:lnTo>
                  <a:lnTo>
                    <a:pt x="142469" y="141472"/>
                  </a:lnTo>
                  <a:lnTo>
                    <a:pt x="283941" y="141472"/>
                  </a:lnTo>
                  <a:lnTo>
                    <a:pt x="283941" y="282945"/>
                  </a:lnTo>
                  <a:lnTo>
                    <a:pt x="425414" y="282945"/>
                  </a:lnTo>
                  <a:lnTo>
                    <a:pt x="425414" y="141472"/>
                  </a:lnTo>
                  <a:lnTo>
                    <a:pt x="354677" y="141472"/>
                  </a:lnTo>
                  <a:cubicBezTo>
                    <a:pt x="393532" y="141472"/>
                    <a:pt x="425414" y="109591"/>
                    <a:pt x="425414" y="70736"/>
                  </a:cubicBezTo>
                  <a:lnTo>
                    <a:pt x="425414" y="70736"/>
                  </a:lnTo>
                  <a:close/>
                  <a:moveTo>
                    <a:pt x="70736" y="141472"/>
                  </a:moveTo>
                  <a:cubicBezTo>
                    <a:pt x="109591" y="141472"/>
                    <a:pt x="141472" y="109591"/>
                    <a:pt x="141472" y="70736"/>
                  </a:cubicBezTo>
                  <a:cubicBezTo>
                    <a:pt x="141472" y="31881"/>
                    <a:pt x="109591" y="0"/>
                    <a:pt x="70736" y="0"/>
                  </a:cubicBezTo>
                  <a:cubicBezTo>
                    <a:pt x="31881" y="0"/>
                    <a:pt x="0" y="31881"/>
                    <a:pt x="0" y="70736"/>
                  </a:cubicBezTo>
                  <a:cubicBezTo>
                    <a:pt x="0" y="109591"/>
                    <a:pt x="31881" y="141472"/>
                    <a:pt x="70736" y="141472"/>
                  </a:cubicBezTo>
                  <a:close/>
                </a:path>
              </a:pathLst>
            </a:custGeom>
            <a:solidFill>
              <a:srgbClr val="E04507"/>
            </a:solidFill>
            <a:ln w="99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FC4B969E-7785-F1D8-C658-477A9126D370}"/>
                </a:ext>
              </a:extLst>
            </p:cNvPr>
            <p:cNvSpPr/>
            <p:nvPr/>
          </p:nvSpPr>
          <p:spPr>
            <a:xfrm>
              <a:off x="5466778" y="-227990"/>
              <a:ext cx="842856" cy="117561"/>
            </a:xfrm>
            <a:custGeom>
              <a:avLst/>
              <a:gdLst>
                <a:gd name="connsiteX0" fmla="*/ 277964 w 842856"/>
                <a:gd name="connsiteY0" fmla="*/ 38855 h 117561"/>
                <a:gd name="connsiteX1" fmla="*/ 298885 w 842856"/>
                <a:gd name="connsiteY1" fmla="*/ 38855 h 117561"/>
                <a:gd name="connsiteX2" fmla="*/ 298885 w 842856"/>
                <a:gd name="connsiteY2" fmla="*/ 115569 h 117561"/>
                <a:gd name="connsiteX3" fmla="*/ 278960 w 842856"/>
                <a:gd name="connsiteY3" fmla="*/ 115569 h 117561"/>
                <a:gd name="connsiteX4" fmla="*/ 278960 w 842856"/>
                <a:gd name="connsiteY4" fmla="*/ 103614 h 117561"/>
                <a:gd name="connsiteX5" fmla="*/ 247079 w 842856"/>
                <a:gd name="connsiteY5" fmla="*/ 116565 h 117561"/>
                <a:gd name="connsiteX6" fmla="*/ 215197 w 842856"/>
                <a:gd name="connsiteY6" fmla="*/ 79703 h 117561"/>
                <a:gd name="connsiteX7" fmla="*/ 215197 w 842856"/>
                <a:gd name="connsiteY7" fmla="*/ 38855 h 117561"/>
                <a:gd name="connsiteX8" fmla="*/ 236119 w 842856"/>
                <a:gd name="connsiteY8" fmla="*/ 38855 h 117561"/>
                <a:gd name="connsiteX9" fmla="*/ 236119 w 842856"/>
                <a:gd name="connsiteY9" fmla="*/ 75718 h 117561"/>
                <a:gd name="connsiteX10" fmla="*/ 256045 w 842856"/>
                <a:gd name="connsiteY10" fmla="*/ 98632 h 117561"/>
                <a:gd name="connsiteX11" fmla="*/ 278960 w 842856"/>
                <a:gd name="connsiteY11" fmla="*/ 77710 h 117561"/>
                <a:gd name="connsiteX12" fmla="*/ 278960 w 842856"/>
                <a:gd name="connsiteY12" fmla="*/ 38855 h 117561"/>
                <a:gd name="connsiteX13" fmla="*/ 278960 w 842856"/>
                <a:gd name="connsiteY13" fmla="*/ 38855 h 117561"/>
                <a:gd name="connsiteX14" fmla="*/ 364640 w 842856"/>
                <a:gd name="connsiteY14" fmla="*/ 55792 h 117561"/>
                <a:gd name="connsiteX15" fmla="*/ 392536 w 842856"/>
                <a:gd name="connsiteY15" fmla="*/ 66751 h 117561"/>
                <a:gd name="connsiteX16" fmla="*/ 404491 w 842856"/>
                <a:gd name="connsiteY16" fmla="*/ 51807 h 117561"/>
                <a:gd name="connsiteX17" fmla="*/ 363644 w 842856"/>
                <a:gd name="connsiteY17" fmla="*/ 37859 h 117561"/>
                <a:gd name="connsiteX18" fmla="*/ 317815 w 842856"/>
                <a:gd name="connsiteY18" fmla="*/ 77710 h 117561"/>
                <a:gd name="connsiteX19" fmla="*/ 364640 w 842856"/>
                <a:gd name="connsiteY19" fmla="*/ 117562 h 117561"/>
                <a:gd name="connsiteX20" fmla="*/ 404491 w 842856"/>
                <a:gd name="connsiteY20" fmla="*/ 105606 h 117561"/>
                <a:gd name="connsiteX21" fmla="*/ 393532 w 842856"/>
                <a:gd name="connsiteY21" fmla="*/ 90662 h 117561"/>
                <a:gd name="connsiteX22" fmla="*/ 365636 w 842856"/>
                <a:gd name="connsiteY22" fmla="*/ 99628 h 117561"/>
                <a:gd name="connsiteX23" fmla="*/ 339733 w 842856"/>
                <a:gd name="connsiteY23" fmla="*/ 77710 h 117561"/>
                <a:gd name="connsiteX24" fmla="*/ 365636 w 842856"/>
                <a:gd name="connsiteY24" fmla="*/ 55792 h 117561"/>
                <a:gd name="connsiteX25" fmla="*/ 364640 w 842856"/>
                <a:gd name="connsiteY25" fmla="*/ 55792 h 117561"/>
                <a:gd name="connsiteX26" fmla="*/ 21918 w 842856"/>
                <a:gd name="connsiteY26" fmla="*/ 73725 h 117561"/>
                <a:gd name="connsiteX27" fmla="*/ 76714 w 842856"/>
                <a:gd name="connsiteY27" fmla="*/ 73725 h 117561"/>
                <a:gd name="connsiteX28" fmla="*/ 76714 w 842856"/>
                <a:gd name="connsiteY28" fmla="*/ 54796 h 117561"/>
                <a:gd name="connsiteX29" fmla="*/ 21918 w 842856"/>
                <a:gd name="connsiteY29" fmla="*/ 54796 h 117561"/>
                <a:gd name="connsiteX30" fmla="*/ 21918 w 842856"/>
                <a:gd name="connsiteY30" fmla="*/ 33874 h 117561"/>
                <a:gd name="connsiteX31" fmla="*/ 83688 w 842856"/>
                <a:gd name="connsiteY31" fmla="*/ 33874 h 117561"/>
                <a:gd name="connsiteX32" fmla="*/ 83688 w 842856"/>
                <a:gd name="connsiteY32" fmla="*/ 14944 h 117561"/>
                <a:gd name="connsiteX33" fmla="*/ 0 w 842856"/>
                <a:gd name="connsiteY33" fmla="*/ 14944 h 117561"/>
                <a:gd name="connsiteX34" fmla="*/ 0 w 842856"/>
                <a:gd name="connsiteY34" fmla="*/ 116565 h 117561"/>
                <a:gd name="connsiteX35" fmla="*/ 84684 w 842856"/>
                <a:gd name="connsiteY35" fmla="*/ 116565 h 117561"/>
                <a:gd name="connsiteX36" fmla="*/ 84684 w 842856"/>
                <a:gd name="connsiteY36" fmla="*/ 97636 h 117561"/>
                <a:gd name="connsiteX37" fmla="*/ 20922 w 842856"/>
                <a:gd name="connsiteY37" fmla="*/ 97636 h 117561"/>
                <a:gd name="connsiteX38" fmla="*/ 20922 w 842856"/>
                <a:gd name="connsiteY38" fmla="*/ 73725 h 117561"/>
                <a:gd name="connsiteX39" fmla="*/ 20922 w 842856"/>
                <a:gd name="connsiteY39" fmla="*/ 73725 h 117561"/>
                <a:gd name="connsiteX40" fmla="*/ 171361 w 842856"/>
                <a:gd name="connsiteY40" fmla="*/ 7970 h 117561"/>
                <a:gd name="connsiteX41" fmla="*/ 192283 w 842856"/>
                <a:gd name="connsiteY41" fmla="*/ 7970 h 117561"/>
                <a:gd name="connsiteX42" fmla="*/ 192283 w 842856"/>
                <a:gd name="connsiteY42" fmla="*/ 115569 h 117561"/>
                <a:gd name="connsiteX43" fmla="*/ 172357 w 842856"/>
                <a:gd name="connsiteY43" fmla="*/ 115569 h 117561"/>
                <a:gd name="connsiteX44" fmla="*/ 172357 w 842856"/>
                <a:gd name="connsiteY44" fmla="*/ 104610 h 117561"/>
                <a:gd name="connsiteX45" fmla="*/ 139480 w 842856"/>
                <a:gd name="connsiteY45" fmla="*/ 116565 h 117561"/>
                <a:gd name="connsiteX46" fmla="*/ 97636 w 842856"/>
                <a:gd name="connsiteY46" fmla="*/ 76714 h 117561"/>
                <a:gd name="connsiteX47" fmla="*/ 140476 w 842856"/>
                <a:gd name="connsiteY47" fmla="*/ 36863 h 117561"/>
                <a:gd name="connsiteX48" fmla="*/ 171361 w 842856"/>
                <a:gd name="connsiteY48" fmla="*/ 47822 h 117561"/>
                <a:gd name="connsiteX49" fmla="*/ 171361 w 842856"/>
                <a:gd name="connsiteY49" fmla="*/ 7970 h 117561"/>
                <a:gd name="connsiteX50" fmla="*/ 171361 w 842856"/>
                <a:gd name="connsiteY50" fmla="*/ 77710 h 117561"/>
                <a:gd name="connsiteX51" fmla="*/ 144461 w 842856"/>
                <a:gd name="connsiteY51" fmla="*/ 55792 h 117561"/>
                <a:gd name="connsiteX52" fmla="*/ 117562 w 842856"/>
                <a:gd name="connsiteY52" fmla="*/ 77710 h 117561"/>
                <a:gd name="connsiteX53" fmla="*/ 144461 w 842856"/>
                <a:gd name="connsiteY53" fmla="*/ 99628 h 117561"/>
                <a:gd name="connsiteX54" fmla="*/ 171361 w 842856"/>
                <a:gd name="connsiteY54" fmla="*/ 77710 h 117561"/>
                <a:gd name="connsiteX55" fmla="*/ 603748 w 842856"/>
                <a:gd name="connsiteY55" fmla="*/ 115569 h 117561"/>
                <a:gd name="connsiteX56" fmla="*/ 624670 w 842856"/>
                <a:gd name="connsiteY56" fmla="*/ 115569 h 117561"/>
                <a:gd name="connsiteX57" fmla="*/ 624670 w 842856"/>
                <a:gd name="connsiteY57" fmla="*/ 38855 h 117561"/>
                <a:gd name="connsiteX58" fmla="*/ 603748 w 842856"/>
                <a:gd name="connsiteY58" fmla="*/ 38855 h 117561"/>
                <a:gd name="connsiteX59" fmla="*/ 603748 w 842856"/>
                <a:gd name="connsiteY59" fmla="*/ 115569 h 117561"/>
                <a:gd name="connsiteX60" fmla="*/ 485191 w 842856"/>
                <a:gd name="connsiteY60" fmla="*/ 38855 h 117561"/>
                <a:gd name="connsiteX61" fmla="*/ 506113 w 842856"/>
                <a:gd name="connsiteY61" fmla="*/ 38855 h 117561"/>
                <a:gd name="connsiteX62" fmla="*/ 506113 w 842856"/>
                <a:gd name="connsiteY62" fmla="*/ 115569 h 117561"/>
                <a:gd name="connsiteX63" fmla="*/ 485191 w 842856"/>
                <a:gd name="connsiteY63" fmla="*/ 115569 h 117561"/>
                <a:gd name="connsiteX64" fmla="*/ 485191 w 842856"/>
                <a:gd name="connsiteY64" fmla="*/ 104610 h 117561"/>
                <a:gd name="connsiteX65" fmla="*/ 454306 w 842856"/>
                <a:gd name="connsiteY65" fmla="*/ 117562 h 117561"/>
                <a:gd name="connsiteX66" fmla="*/ 412462 w 842856"/>
                <a:gd name="connsiteY66" fmla="*/ 77710 h 117561"/>
                <a:gd name="connsiteX67" fmla="*/ 455302 w 842856"/>
                <a:gd name="connsiteY67" fmla="*/ 37859 h 117561"/>
                <a:gd name="connsiteX68" fmla="*/ 486187 w 842856"/>
                <a:gd name="connsiteY68" fmla="*/ 48818 h 117561"/>
                <a:gd name="connsiteX69" fmla="*/ 486187 w 842856"/>
                <a:gd name="connsiteY69" fmla="*/ 38855 h 117561"/>
                <a:gd name="connsiteX70" fmla="*/ 486187 w 842856"/>
                <a:gd name="connsiteY70" fmla="*/ 38855 h 117561"/>
                <a:gd name="connsiteX71" fmla="*/ 485191 w 842856"/>
                <a:gd name="connsiteY71" fmla="*/ 77710 h 117561"/>
                <a:gd name="connsiteX72" fmla="*/ 458291 w 842856"/>
                <a:gd name="connsiteY72" fmla="*/ 55792 h 117561"/>
                <a:gd name="connsiteX73" fmla="*/ 431391 w 842856"/>
                <a:gd name="connsiteY73" fmla="*/ 77710 h 117561"/>
                <a:gd name="connsiteX74" fmla="*/ 458291 w 842856"/>
                <a:gd name="connsiteY74" fmla="*/ 99628 h 117561"/>
                <a:gd name="connsiteX75" fmla="*/ 485191 w 842856"/>
                <a:gd name="connsiteY75" fmla="*/ 77710 h 117561"/>
                <a:gd name="connsiteX76" fmla="*/ 808983 w 842856"/>
                <a:gd name="connsiteY76" fmla="*/ 37859 h 117561"/>
                <a:gd name="connsiteX77" fmla="*/ 781087 w 842856"/>
                <a:gd name="connsiteY77" fmla="*/ 49814 h 117561"/>
                <a:gd name="connsiteX78" fmla="*/ 779094 w 842856"/>
                <a:gd name="connsiteY78" fmla="*/ 51807 h 117561"/>
                <a:gd name="connsiteX79" fmla="*/ 779094 w 842856"/>
                <a:gd name="connsiteY79" fmla="*/ 39851 h 117561"/>
                <a:gd name="connsiteX80" fmla="*/ 759169 w 842856"/>
                <a:gd name="connsiteY80" fmla="*/ 39851 h 117561"/>
                <a:gd name="connsiteX81" fmla="*/ 759169 w 842856"/>
                <a:gd name="connsiteY81" fmla="*/ 116565 h 117561"/>
                <a:gd name="connsiteX82" fmla="*/ 780091 w 842856"/>
                <a:gd name="connsiteY82" fmla="*/ 116565 h 117561"/>
                <a:gd name="connsiteX83" fmla="*/ 780091 w 842856"/>
                <a:gd name="connsiteY83" fmla="*/ 74721 h 117561"/>
                <a:gd name="connsiteX84" fmla="*/ 802009 w 842856"/>
                <a:gd name="connsiteY84" fmla="*/ 55792 h 117561"/>
                <a:gd name="connsiteX85" fmla="*/ 821935 w 842856"/>
                <a:gd name="connsiteY85" fmla="*/ 74721 h 117561"/>
                <a:gd name="connsiteX86" fmla="*/ 821935 w 842856"/>
                <a:gd name="connsiteY86" fmla="*/ 116565 h 117561"/>
                <a:gd name="connsiteX87" fmla="*/ 842857 w 842856"/>
                <a:gd name="connsiteY87" fmla="*/ 116565 h 117561"/>
                <a:gd name="connsiteX88" fmla="*/ 842857 w 842856"/>
                <a:gd name="connsiteY88" fmla="*/ 70736 h 117561"/>
                <a:gd name="connsiteX89" fmla="*/ 808983 w 842856"/>
                <a:gd name="connsiteY89" fmla="*/ 37859 h 117561"/>
                <a:gd name="connsiteX90" fmla="*/ 808983 w 842856"/>
                <a:gd name="connsiteY90" fmla="*/ 37859 h 117561"/>
                <a:gd name="connsiteX91" fmla="*/ 740239 w 842856"/>
                <a:gd name="connsiteY91" fmla="*/ 77710 h 117561"/>
                <a:gd name="connsiteX92" fmla="*/ 691422 w 842856"/>
                <a:gd name="connsiteY92" fmla="*/ 117562 h 117561"/>
                <a:gd name="connsiteX93" fmla="*/ 642603 w 842856"/>
                <a:gd name="connsiteY93" fmla="*/ 77710 h 117561"/>
                <a:gd name="connsiteX94" fmla="*/ 691422 w 842856"/>
                <a:gd name="connsiteY94" fmla="*/ 37859 h 117561"/>
                <a:gd name="connsiteX95" fmla="*/ 740239 w 842856"/>
                <a:gd name="connsiteY95" fmla="*/ 77710 h 117561"/>
                <a:gd name="connsiteX96" fmla="*/ 719317 w 842856"/>
                <a:gd name="connsiteY96" fmla="*/ 77710 h 117561"/>
                <a:gd name="connsiteX97" fmla="*/ 691422 w 842856"/>
                <a:gd name="connsiteY97" fmla="*/ 55792 h 117561"/>
                <a:gd name="connsiteX98" fmla="*/ 663525 w 842856"/>
                <a:gd name="connsiteY98" fmla="*/ 77710 h 117561"/>
                <a:gd name="connsiteX99" fmla="*/ 691422 w 842856"/>
                <a:gd name="connsiteY99" fmla="*/ 99628 h 117561"/>
                <a:gd name="connsiteX100" fmla="*/ 719317 w 842856"/>
                <a:gd name="connsiteY100" fmla="*/ 77710 h 117561"/>
                <a:gd name="connsiteX101" fmla="*/ 561905 w 842856"/>
                <a:gd name="connsiteY101" fmla="*/ 15941 h 117561"/>
                <a:gd name="connsiteX102" fmla="*/ 540983 w 842856"/>
                <a:gd name="connsiteY102" fmla="*/ 15941 h 117561"/>
                <a:gd name="connsiteX103" fmla="*/ 540983 w 842856"/>
                <a:gd name="connsiteY103" fmla="*/ 38855 h 117561"/>
                <a:gd name="connsiteX104" fmla="*/ 520061 w 842856"/>
                <a:gd name="connsiteY104" fmla="*/ 38855 h 117561"/>
                <a:gd name="connsiteX105" fmla="*/ 520061 w 842856"/>
                <a:gd name="connsiteY105" fmla="*/ 57784 h 117561"/>
                <a:gd name="connsiteX106" fmla="*/ 540983 w 842856"/>
                <a:gd name="connsiteY106" fmla="*/ 57784 h 117561"/>
                <a:gd name="connsiteX107" fmla="*/ 540983 w 842856"/>
                <a:gd name="connsiteY107" fmla="*/ 116565 h 117561"/>
                <a:gd name="connsiteX108" fmla="*/ 561905 w 842856"/>
                <a:gd name="connsiteY108" fmla="*/ 116565 h 117561"/>
                <a:gd name="connsiteX109" fmla="*/ 561905 w 842856"/>
                <a:gd name="connsiteY109" fmla="*/ 57784 h 117561"/>
                <a:gd name="connsiteX110" fmla="*/ 585815 w 842856"/>
                <a:gd name="connsiteY110" fmla="*/ 57784 h 117561"/>
                <a:gd name="connsiteX111" fmla="*/ 585815 w 842856"/>
                <a:gd name="connsiteY111" fmla="*/ 38855 h 117561"/>
                <a:gd name="connsiteX112" fmla="*/ 561905 w 842856"/>
                <a:gd name="connsiteY112" fmla="*/ 38855 h 117561"/>
                <a:gd name="connsiteX113" fmla="*/ 561905 w 842856"/>
                <a:gd name="connsiteY113" fmla="*/ 15941 h 117561"/>
                <a:gd name="connsiteX114" fmla="*/ 613711 w 842856"/>
                <a:gd name="connsiteY114" fmla="*/ 0 h 117561"/>
                <a:gd name="connsiteX115" fmla="*/ 600760 w 842856"/>
                <a:gd name="connsiteY115" fmla="*/ 10959 h 117561"/>
                <a:gd name="connsiteX116" fmla="*/ 613711 w 842856"/>
                <a:gd name="connsiteY116" fmla="*/ 21918 h 117561"/>
                <a:gd name="connsiteX117" fmla="*/ 626663 w 842856"/>
                <a:gd name="connsiteY117" fmla="*/ 10959 h 117561"/>
                <a:gd name="connsiteX118" fmla="*/ 613711 w 842856"/>
                <a:gd name="connsiteY118" fmla="*/ 0 h 117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</a:cxnLst>
              <a:rect l="l" t="t" r="r" b="b"/>
              <a:pathLst>
                <a:path w="842856" h="117561">
                  <a:moveTo>
                    <a:pt x="277964" y="38855"/>
                  </a:moveTo>
                  <a:lnTo>
                    <a:pt x="298885" y="38855"/>
                  </a:lnTo>
                  <a:lnTo>
                    <a:pt x="298885" y="115569"/>
                  </a:lnTo>
                  <a:lnTo>
                    <a:pt x="278960" y="115569"/>
                  </a:lnTo>
                  <a:lnTo>
                    <a:pt x="278960" y="103614"/>
                  </a:lnTo>
                  <a:cubicBezTo>
                    <a:pt x="271986" y="110588"/>
                    <a:pt x="261027" y="116565"/>
                    <a:pt x="247079" y="116565"/>
                  </a:cubicBezTo>
                  <a:cubicBezTo>
                    <a:pt x="220179" y="116565"/>
                    <a:pt x="215197" y="93651"/>
                    <a:pt x="215197" y="79703"/>
                  </a:cubicBezTo>
                  <a:lnTo>
                    <a:pt x="215197" y="38855"/>
                  </a:lnTo>
                  <a:lnTo>
                    <a:pt x="236119" y="38855"/>
                  </a:lnTo>
                  <a:lnTo>
                    <a:pt x="236119" y="75718"/>
                  </a:lnTo>
                  <a:cubicBezTo>
                    <a:pt x="236119" y="86677"/>
                    <a:pt x="239108" y="98632"/>
                    <a:pt x="256045" y="98632"/>
                  </a:cubicBezTo>
                  <a:cubicBezTo>
                    <a:pt x="272982" y="98632"/>
                    <a:pt x="278960" y="89666"/>
                    <a:pt x="278960" y="77710"/>
                  </a:cubicBezTo>
                  <a:lnTo>
                    <a:pt x="278960" y="38855"/>
                  </a:lnTo>
                  <a:lnTo>
                    <a:pt x="278960" y="38855"/>
                  </a:lnTo>
                  <a:close/>
                  <a:moveTo>
                    <a:pt x="364640" y="55792"/>
                  </a:moveTo>
                  <a:cubicBezTo>
                    <a:pt x="378588" y="55792"/>
                    <a:pt x="389547" y="63762"/>
                    <a:pt x="392536" y="66751"/>
                  </a:cubicBezTo>
                  <a:lnTo>
                    <a:pt x="404491" y="51807"/>
                  </a:lnTo>
                  <a:cubicBezTo>
                    <a:pt x="402499" y="49814"/>
                    <a:pt x="389547" y="37859"/>
                    <a:pt x="363644" y="37859"/>
                  </a:cubicBezTo>
                  <a:cubicBezTo>
                    <a:pt x="337741" y="37859"/>
                    <a:pt x="317815" y="53799"/>
                    <a:pt x="317815" y="77710"/>
                  </a:cubicBezTo>
                  <a:cubicBezTo>
                    <a:pt x="317815" y="101621"/>
                    <a:pt x="338737" y="117562"/>
                    <a:pt x="364640" y="117562"/>
                  </a:cubicBezTo>
                  <a:cubicBezTo>
                    <a:pt x="390544" y="117562"/>
                    <a:pt x="385562" y="117562"/>
                    <a:pt x="404491" y="105606"/>
                  </a:cubicBezTo>
                  <a:lnTo>
                    <a:pt x="393532" y="90662"/>
                  </a:lnTo>
                  <a:cubicBezTo>
                    <a:pt x="380581" y="98632"/>
                    <a:pt x="370618" y="99628"/>
                    <a:pt x="365636" y="99628"/>
                  </a:cubicBezTo>
                  <a:cubicBezTo>
                    <a:pt x="351689" y="99628"/>
                    <a:pt x="339733" y="90662"/>
                    <a:pt x="339733" y="77710"/>
                  </a:cubicBezTo>
                  <a:cubicBezTo>
                    <a:pt x="339733" y="64758"/>
                    <a:pt x="350692" y="55792"/>
                    <a:pt x="365636" y="55792"/>
                  </a:cubicBezTo>
                  <a:cubicBezTo>
                    <a:pt x="365636" y="55792"/>
                    <a:pt x="364640" y="55792"/>
                    <a:pt x="364640" y="55792"/>
                  </a:cubicBezTo>
                  <a:close/>
                  <a:moveTo>
                    <a:pt x="21918" y="73725"/>
                  </a:moveTo>
                  <a:lnTo>
                    <a:pt x="76714" y="73725"/>
                  </a:lnTo>
                  <a:lnTo>
                    <a:pt x="76714" y="54796"/>
                  </a:lnTo>
                  <a:lnTo>
                    <a:pt x="21918" y="54796"/>
                  </a:lnTo>
                  <a:lnTo>
                    <a:pt x="21918" y="33874"/>
                  </a:lnTo>
                  <a:lnTo>
                    <a:pt x="83688" y="33874"/>
                  </a:lnTo>
                  <a:lnTo>
                    <a:pt x="83688" y="14944"/>
                  </a:lnTo>
                  <a:lnTo>
                    <a:pt x="0" y="14944"/>
                  </a:lnTo>
                  <a:lnTo>
                    <a:pt x="0" y="116565"/>
                  </a:lnTo>
                  <a:lnTo>
                    <a:pt x="84684" y="116565"/>
                  </a:lnTo>
                  <a:lnTo>
                    <a:pt x="84684" y="97636"/>
                  </a:lnTo>
                  <a:lnTo>
                    <a:pt x="20922" y="97636"/>
                  </a:lnTo>
                  <a:lnTo>
                    <a:pt x="20922" y="73725"/>
                  </a:lnTo>
                  <a:lnTo>
                    <a:pt x="20922" y="73725"/>
                  </a:lnTo>
                  <a:close/>
                  <a:moveTo>
                    <a:pt x="171361" y="7970"/>
                  </a:moveTo>
                  <a:lnTo>
                    <a:pt x="192283" y="7970"/>
                  </a:lnTo>
                  <a:lnTo>
                    <a:pt x="192283" y="115569"/>
                  </a:lnTo>
                  <a:lnTo>
                    <a:pt x="172357" y="115569"/>
                  </a:lnTo>
                  <a:lnTo>
                    <a:pt x="172357" y="104610"/>
                  </a:lnTo>
                  <a:cubicBezTo>
                    <a:pt x="166380" y="111584"/>
                    <a:pt x="153428" y="116565"/>
                    <a:pt x="139480" y="116565"/>
                  </a:cubicBezTo>
                  <a:cubicBezTo>
                    <a:pt x="125532" y="116565"/>
                    <a:pt x="97636" y="106602"/>
                    <a:pt x="97636" y="76714"/>
                  </a:cubicBezTo>
                  <a:cubicBezTo>
                    <a:pt x="97636" y="46825"/>
                    <a:pt x="119554" y="36863"/>
                    <a:pt x="140476" y="36863"/>
                  </a:cubicBezTo>
                  <a:cubicBezTo>
                    <a:pt x="161398" y="36863"/>
                    <a:pt x="165383" y="41844"/>
                    <a:pt x="171361" y="47822"/>
                  </a:cubicBezTo>
                  <a:lnTo>
                    <a:pt x="171361" y="7970"/>
                  </a:lnTo>
                  <a:close/>
                  <a:moveTo>
                    <a:pt x="171361" y="77710"/>
                  </a:moveTo>
                  <a:cubicBezTo>
                    <a:pt x="171361" y="65755"/>
                    <a:pt x="161398" y="55792"/>
                    <a:pt x="144461" y="55792"/>
                  </a:cubicBezTo>
                  <a:cubicBezTo>
                    <a:pt x="127525" y="55792"/>
                    <a:pt x="117562" y="65755"/>
                    <a:pt x="117562" y="77710"/>
                  </a:cubicBezTo>
                  <a:cubicBezTo>
                    <a:pt x="117562" y="89666"/>
                    <a:pt x="128521" y="99628"/>
                    <a:pt x="144461" y="99628"/>
                  </a:cubicBezTo>
                  <a:cubicBezTo>
                    <a:pt x="160402" y="99628"/>
                    <a:pt x="171361" y="90662"/>
                    <a:pt x="171361" y="77710"/>
                  </a:cubicBezTo>
                  <a:close/>
                  <a:moveTo>
                    <a:pt x="603748" y="115569"/>
                  </a:moveTo>
                  <a:lnTo>
                    <a:pt x="624670" y="115569"/>
                  </a:lnTo>
                  <a:lnTo>
                    <a:pt x="624670" y="38855"/>
                  </a:lnTo>
                  <a:lnTo>
                    <a:pt x="603748" y="38855"/>
                  </a:lnTo>
                  <a:lnTo>
                    <a:pt x="603748" y="115569"/>
                  </a:lnTo>
                  <a:close/>
                  <a:moveTo>
                    <a:pt x="485191" y="38855"/>
                  </a:moveTo>
                  <a:lnTo>
                    <a:pt x="506113" y="38855"/>
                  </a:lnTo>
                  <a:lnTo>
                    <a:pt x="506113" y="115569"/>
                  </a:lnTo>
                  <a:lnTo>
                    <a:pt x="485191" y="115569"/>
                  </a:lnTo>
                  <a:lnTo>
                    <a:pt x="485191" y="104610"/>
                  </a:lnTo>
                  <a:cubicBezTo>
                    <a:pt x="482202" y="107599"/>
                    <a:pt x="472239" y="117562"/>
                    <a:pt x="454306" y="117562"/>
                  </a:cubicBezTo>
                  <a:cubicBezTo>
                    <a:pt x="436373" y="117562"/>
                    <a:pt x="412462" y="104610"/>
                    <a:pt x="412462" y="77710"/>
                  </a:cubicBezTo>
                  <a:cubicBezTo>
                    <a:pt x="412462" y="50810"/>
                    <a:pt x="429399" y="37859"/>
                    <a:pt x="455302" y="37859"/>
                  </a:cubicBezTo>
                  <a:cubicBezTo>
                    <a:pt x="481205" y="37859"/>
                    <a:pt x="482202" y="45829"/>
                    <a:pt x="486187" y="48818"/>
                  </a:cubicBezTo>
                  <a:lnTo>
                    <a:pt x="486187" y="38855"/>
                  </a:lnTo>
                  <a:lnTo>
                    <a:pt x="486187" y="38855"/>
                  </a:lnTo>
                  <a:close/>
                  <a:moveTo>
                    <a:pt x="485191" y="77710"/>
                  </a:moveTo>
                  <a:cubicBezTo>
                    <a:pt x="485191" y="63762"/>
                    <a:pt x="473235" y="55792"/>
                    <a:pt x="458291" y="55792"/>
                  </a:cubicBezTo>
                  <a:cubicBezTo>
                    <a:pt x="443346" y="55792"/>
                    <a:pt x="431391" y="64758"/>
                    <a:pt x="431391" y="77710"/>
                  </a:cubicBezTo>
                  <a:cubicBezTo>
                    <a:pt x="431391" y="90662"/>
                    <a:pt x="442350" y="99628"/>
                    <a:pt x="458291" y="99628"/>
                  </a:cubicBezTo>
                  <a:cubicBezTo>
                    <a:pt x="474231" y="99628"/>
                    <a:pt x="485191" y="91658"/>
                    <a:pt x="485191" y="77710"/>
                  </a:cubicBezTo>
                  <a:close/>
                  <a:moveTo>
                    <a:pt x="808983" y="37859"/>
                  </a:moveTo>
                  <a:cubicBezTo>
                    <a:pt x="793042" y="37859"/>
                    <a:pt x="784076" y="46825"/>
                    <a:pt x="781087" y="49814"/>
                  </a:cubicBezTo>
                  <a:cubicBezTo>
                    <a:pt x="781087" y="49814"/>
                    <a:pt x="780091" y="49814"/>
                    <a:pt x="779094" y="51807"/>
                  </a:cubicBezTo>
                  <a:lnTo>
                    <a:pt x="779094" y="39851"/>
                  </a:lnTo>
                  <a:lnTo>
                    <a:pt x="759169" y="39851"/>
                  </a:lnTo>
                  <a:lnTo>
                    <a:pt x="759169" y="116565"/>
                  </a:lnTo>
                  <a:lnTo>
                    <a:pt x="780091" y="116565"/>
                  </a:lnTo>
                  <a:lnTo>
                    <a:pt x="780091" y="74721"/>
                  </a:lnTo>
                  <a:cubicBezTo>
                    <a:pt x="780091" y="65755"/>
                    <a:pt x="789057" y="55792"/>
                    <a:pt x="802009" y="55792"/>
                  </a:cubicBezTo>
                  <a:cubicBezTo>
                    <a:pt x="814961" y="55792"/>
                    <a:pt x="821935" y="62766"/>
                    <a:pt x="821935" y="74721"/>
                  </a:cubicBezTo>
                  <a:lnTo>
                    <a:pt x="821935" y="116565"/>
                  </a:lnTo>
                  <a:lnTo>
                    <a:pt x="842857" y="116565"/>
                  </a:lnTo>
                  <a:lnTo>
                    <a:pt x="842857" y="70736"/>
                  </a:lnTo>
                  <a:cubicBezTo>
                    <a:pt x="842857" y="62766"/>
                    <a:pt x="839868" y="37859"/>
                    <a:pt x="808983" y="37859"/>
                  </a:cubicBezTo>
                  <a:lnTo>
                    <a:pt x="808983" y="37859"/>
                  </a:lnTo>
                  <a:close/>
                  <a:moveTo>
                    <a:pt x="740239" y="77710"/>
                  </a:moveTo>
                  <a:cubicBezTo>
                    <a:pt x="740239" y="100625"/>
                    <a:pt x="721310" y="117562"/>
                    <a:pt x="691422" y="117562"/>
                  </a:cubicBezTo>
                  <a:cubicBezTo>
                    <a:pt x="661533" y="117562"/>
                    <a:pt x="642603" y="100625"/>
                    <a:pt x="642603" y="77710"/>
                  </a:cubicBezTo>
                  <a:cubicBezTo>
                    <a:pt x="642603" y="54796"/>
                    <a:pt x="663525" y="37859"/>
                    <a:pt x="691422" y="37859"/>
                  </a:cubicBezTo>
                  <a:cubicBezTo>
                    <a:pt x="719317" y="37859"/>
                    <a:pt x="740239" y="53799"/>
                    <a:pt x="740239" y="77710"/>
                  </a:cubicBezTo>
                  <a:close/>
                  <a:moveTo>
                    <a:pt x="719317" y="77710"/>
                  </a:moveTo>
                  <a:cubicBezTo>
                    <a:pt x="719317" y="62766"/>
                    <a:pt x="704373" y="55792"/>
                    <a:pt x="691422" y="55792"/>
                  </a:cubicBezTo>
                  <a:cubicBezTo>
                    <a:pt x="678470" y="55792"/>
                    <a:pt x="662529" y="62766"/>
                    <a:pt x="663525" y="77710"/>
                  </a:cubicBezTo>
                  <a:cubicBezTo>
                    <a:pt x="663525" y="92654"/>
                    <a:pt x="678470" y="99628"/>
                    <a:pt x="691422" y="99628"/>
                  </a:cubicBezTo>
                  <a:cubicBezTo>
                    <a:pt x="704373" y="99628"/>
                    <a:pt x="720314" y="91658"/>
                    <a:pt x="719317" y="77710"/>
                  </a:cubicBezTo>
                  <a:close/>
                  <a:moveTo>
                    <a:pt x="561905" y="15941"/>
                  </a:moveTo>
                  <a:lnTo>
                    <a:pt x="540983" y="15941"/>
                  </a:lnTo>
                  <a:lnTo>
                    <a:pt x="540983" y="38855"/>
                  </a:lnTo>
                  <a:lnTo>
                    <a:pt x="520061" y="38855"/>
                  </a:lnTo>
                  <a:lnTo>
                    <a:pt x="520061" y="57784"/>
                  </a:lnTo>
                  <a:lnTo>
                    <a:pt x="540983" y="57784"/>
                  </a:lnTo>
                  <a:lnTo>
                    <a:pt x="540983" y="116565"/>
                  </a:lnTo>
                  <a:lnTo>
                    <a:pt x="561905" y="116565"/>
                  </a:lnTo>
                  <a:lnTo>
                    <a:pt x="561905" y="57784"/>
                  </a:lnTo>
                  <a:lnTo>
                    <a:pt x="585815" y="57784"/>
                  </a:lnTo>
                  <a:lnTo>
                    <a:pt x="585815" y="38855"/>
                  </a:lnTo>
                  <a:lnTo>
                    <a:pt x="561905" y="38855"/>
                  </a:lnTo>
                  <a:lnTo>
                    <a:pt x="561905" y="15941"/>
                  </a:lnTo>
                  <a:close/>
                  <a:moveTo>
                    <a:pt x="613711" y="0"/>
                  </a:moveTo>
                  <a:cubicBezTo>
                    <a:pt x="604745" y="0"/>
                    <a:pt x="600760" y="5978"/>
                    <a:pt x="600760" y="10959"/>
                  </a:cubicBezTo>
                  <a:cubicBezTo>
                    <a:pt x="600760" y="18929"/>
                    <a:pt x="606737" y="21918"/>
                    <a:pt x="613711" y="21918"/>
                  </a:cubicBezTo>
                  <a:cubicBezTo>
                    <a:pt x="620685" y="21918"/>
                    <a:pt x="626663" y="16937"/>
                    <a:pt x="626663" y="10959"/>
                  </a:cubicBezTo>
                  <a:cubicBezTo>
                    <a:pt x="626663" y="4981"/>
                    <a:pt x="621682" y="0"/>
                    <a:pt x="613711" y="0"/>
                  </a:cubicBezTo>
                  <a:close/>
                </a:path>
              </a:pathLst>
            </a:custGeom>
            <a:solidFill>
              <a:srgbClr val="E04507"/>
            </a:solidFill>
            <a:ln w="99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D85DEBD9-255F-518D-E6A3-59DF20C1FC23}"/>
                </a:ext>
              </a:extLst>
            </p:cNvPr>
            <p:cNvSpPr/>
            <p:nvPr/>
          </p:nvSpPr>
          <p:spPr>
            <a:xfrm>
              <a:off x="5461797" y="-538831"/>
              <a:ext cx="1013221" cy="270989"/>
            </a:xfrm>
            <a:custGeom>
              <a:avLst/>
              <a:gdLst>
                <a:gd name="connsiteX0" fmla="*/ 348699 w 1013221"/>
                <a:gd name="connsiteY0" fmla="*/ 109591 h 270989"/>
                <a:gd name="connsiteX1" fmla="*/ 285934 w 1013221"/>
                <a:gd name="connsiteY1" fmla="*/ 54796 h 270989"/>
                <a:gd name="connsiteX2" fmla="*/ 348699 w 1013221"/>
                <a:gd name="connsiteY2" fmla="*/ 0 h 270989"/>
                <a:gd name="connsiteX3" fmla="*/ 395525 w 1013221"/>
                <a:gd name="connsiteY3" fmla="*/ 16937 h 270989"/>
                <a:gd name="connsiteX4" fmla="*/ 380581 w 1013221"/>
                <a:gd name="connsiteY4" fmla="*/ 36863 h 270989"/>
                <a:gd name="connsiteX5" fmla="*/ 347703 w 1013221"/>
                <a:gd name="connsiteY5" fmla="*/ 23911 h 270989"/>
                <a:gd name="connsiteX6" fmla="*/ 312834 w 1013221"/>
                <a:gd name="connsiteY6" fmla="*/ 54796 h 270989"/>
                <a:gd name="connsiteX7" fmla="*/ 350692 w 1013221"/>
                <a:gd name="connsiteY7" fmla="*/ 85680 h 270989"/>
                <a:gd name="connsiteX8" fmla="*/ 383569 w 1013221"/>
                <a:gd name="connsiteY8" fmla="*/ 72729 h 270989"/>
                <a:gd name="connsiteX9" fmla="*/ 395525 w 1013221"/>
                <a:gd name="connsiteY9" fmla="*/ 92654 h 270989"/>
                <a:gd name="connsiteX10" fmla="*/ 348699 w 1013221"/>
                <a:gd name="connsiteY10" fmla="*/ 109591 h 270989"/>
                <a:gd name="connsiteX11" fmla="*/ 183317 w 1013221"/>
                <a:gd name="connsiteY11" fmla="*/ 64758 h 270989"/>
                <a:gd name="connsiteX12" fmla="*/ 240105 w 1013221"/>
                <a:gd name="connsiteY12" fmla="*/ 64758 h 270989"/>
                <a:gd name="connsiteX13" fmla="*/ 240105 w 1013221"/>
                <a:gd name="connsiteY13" fmla="*/ 43836 h 270989"/>
                <a:gd name="connsiteX14" fmla="*/ 183317 w 1013221"/>
                <a:gd name="connsiteY14" fmla="*/ 43836 h 270989"/>
                <a:gd name="connsiteX15" fmla="*/ 183317 w 1013221"/>
                <a:gd name="connsiteY15" fmla="*/ 23911 h 270989"/>
                <a:gd name="connsiteX16" fmla="*/ 247079 w 1013221"/>
                <a:gd name="connsiteY16" fmla="*/ 23911 h 270989"/>
                <a:gd name="connsiteX17" fmla="*/ 247079 w 1013221"/>
                <a:gd name="connsiteY17" fmla="*/ 1993 h 270989"/>
                <a:gd name="connsiteX18" fmla="*/ 158409 w 1013221"/>
                <a:gd name="connsiteY18" fmla="*/ 1993 h 270989"/>
                <a:gd name="connsiteX19" fmla="*/ 158409 w 1013221"/>
                <a:gd name="connsiteY19" fmla="*/ 107599 h 270989"/>
                <a:gd name="connsiteX20" fmla="*/ 249071 w 1013221"/>
                <a:gd name="connsiteY20" fmla="*/ 107599 h 270989"/>
                <a:gd name="connsiteX21" fmla="*/ 249071 w 1013221"/>
                <a:gd name="connsiteY21" fmla="*/ 85680 h 270989"/>
                <a:gd name="connsiteX22" fmla="*/ 183317 w 1013221"/>
                <a:gd name="connsiteY22" fmla="*/ 85680 h 270989"/>
                <a:gd name="connsiteX23" fmla="*/ 183317 w 1013221"/>
                <a:gd name="connsiteY23" fmla="*/ 63762 h 270989"/>
                <a:gd name="connsiteX24" fmla="*/ 183317 w 1013221"/>
                <a:gd name="connsiteY24" fmla="*/ 63762 h 270989"/>
                <a:gd name="connsiteX25" fmla="*/ 463272 w 1013221"/>
                <a:gd name="connsiteY25" fmla="*/ 64758 h 270989"/>
                <a:gd name="connsiteX26" fmla="*/ 520061 w 1013221"/>
                <a:gd name="connsiteY26" fmla="*/ 64758 h 270989"/>
                <a:gd name="connsiteX27" fmla="*/ 520061 w 1013221"/>
                <a:gd name="connsiteY27" fmla="*/ 43836 h 270989"/>
                <a:gd name="connsiteX28" fmla="*/ 463272 w 1013221"/>
                <a:gd name="connsiteY28" fmla="*/ 43836 h 270989"/>
                <a:gd name="connsiteX29" fmla="*/ 463272 w 1013221"/>
                <a:gd name="connsiteY29" fmla="*/ 23911 h 270989"/>
                <a:gd name="connsiteX30" fmla="*/ 527035 w 1013221"/>
                <a:gd name="connsiteY30" fmla="*/ 23911 h 270989"/>
                <a:gd name="connsiteX31" fmla="*/ 527035 w 1013221"/>
                <a:gd name="connsiteY31" fmla="*/ 1993 h 270989"/>
                <a:gd name="connsiteX32" fmla="*/ 438365 w 1013221"/>
                <a:gd name="connsiteY32" fmla="*/ 1993 h 270989"/>
                <a:gd name="connsiteX33" fmla="*/ 438365 w 1013221"/>
                <a:gd name="connsiteY33" fmla="*/ 107599 h 270989"/>
                <a:gd name="connsiteX34" fmla="*/ 529027 w 1013221"/>
                <a:gd name="connsiteY34" fmla="*/ 107599 h 270989"/>
                <a:gd name="connsiteX35" fmla="*/ 529027 w 1013221"/>
                <a:gd name="connsiteY35" fmla="*/ 85680 h 270989"/>
                <a:gd name="connsiteX36" fmla="*/ 463272 w 1013221"/>
                <a:gd name="connsiteY36" fmla="*/ 85680 h 270989"/>
                <a:gd name="connsiteX37" fmla="*/ 463272 w 1013221"/>
                <a:gd name="connsiteY37" fmla="*/ 63762 h 270989"/>
                <a:gd name="connsiteX38" fmla="*/ 463272 w 1013221"/>
                <a:gd name="connsiteY38" fmla="*/ 63762 h 270989"/>
                <a:gd name="connsiteX39" fmla="*/ 620685 w 1013221"/>
                <a:gd name="connsiteY39" fmla="*/ 269993 h 270989"/>
                <a:gd name="connsiteX40" fmla="*/ 620685 w 1013221"/>
                <a:gd name="connsiteY40" fmla="*/ 248075 h 270989"/>
                <a:gd name="connsiteX41" fmla="*/ 594782 w 1013221"/>
                <a:gd name="connsiteY41" fmla="*/ 248075 h 270989"/>
                <a:gd name="connsiteX42" fmla="*/ 594782 w 1013221"/>
                <a:gd name="connsiteY42" fmla="*/ 187301 h 270989"/>
                <a:gd name="connsiteX43" fmla="*/ 620685 w 1013221"/>
                <a:gd name="connsiteY43" fmla="*/ 187301 h 270989"/>
                <a:gd name="connsiteX44" fmla="*/ 620685 w 1013221"/>
                <a:gd name="connsiteY44" fmla="*/ 165383 h 270989"/>
                <a:gd name="connsiteX45" fmla="*/ 543971 w 1013221"/>
                <a:gd name="connsiteY45" fmla="*/ 165383 h 270989"/>
                <a:gd name="connsiteX46" fmla="*/ 543971 w 1013221"/>
                <a:gd name="connsiteY46" fmla="*/ 187301 h 270989"/>
                <a:gd name="connsiteX47" fmla="*/ 568878 w 1013221"/>
                <a:gd name="connsiteY47" fmla="*/ 187301 h 270989"/>
                <a:gd name="connsiteX48" fmla="*/ 568878 w 1013221"/>
                <a:gd name="connsiteY48" fmla="*/ 248075 h 270989"/>
                <a:gd name="connsiteX49" fmla="*/ 543971 w 1013221"/>
                <a:gd name="connsiteY49" fmla="*/ 248075 h 270989"/>
                <a:gd name="connsiteX50" fmla="*/ 543971 w 1013221"/>
                <a:gd name="connsiteY50" fmla="*/ 269993 h 270989"/>
                <a:gd name="connsiteX51" fmla="*/ 620685 w 1013221"/>
                <a:gd name="connsiteY51" fmla="*/ 269993 h 270989"/>
                <a:gd name="connsiteX52" fmla="*/ 342722 w 1013221"/>
                <a:gd name="connsiteY52" fmla="*/ 269993 h 270989"/>
                <a:gd name="connsiteX53" fmla="*/ 342722 w 1013221"/>
                <a:gd name="connsiteY53" fmla="*/ 248075 h 270989"/>
                <a:gd name="connsiteX54" fmla="*/ 316819 w 1013221"/>
                <a:gd name="connsiteY54" fmla="*/ 248075 h 270989"/>
                <a:gd name="connsiteX55" fmla="*/ 316819 w 1013221"/>
                <a:gd name="connsiteY55" fmla="*/ 187301 h 270989"/>
                <a:gd name="connsiteX56" fmla="*/ 342722 w 1013221"/>
                <a:gd name="connsiteY56" fmla="*/ 187301 h 270989"/>
                <a:gd name="connsiteX57" fmla="*/ 342722 w 1013221"/>
                <a:gd name="connsiteY57" fmla="*/ 165383 h 270989"/>
                <a:gd name="connsiteX58" fmla="*/ 266008 w 1013221"/>
                <a:gd name="connsiteY58" fmla="*/ 165383 h 270989"/>
                <a:gd name="connsiteX59" fmla="*/ 266008 w 1013221"/>
                <a:gd name="connsiteY59" fmla="*/ 187301 h 270989"/>
                <a:gd name="connsiteX60" fmla="*/ 290915 w 1013221"/>
                <a:gd name="connsiteY60" fmla="*/ 187301 h 270989"/>
                <a:gd name="connsiteX61" fmla="*/ 290915 w 1013221"/>
                <a:gd name="connsiteY61" fmla="*/ 248075 h 270989"/>
                <a:gd name="connsiteX62" fmla="*/ 266008 w 1013221"/>
                <a:gd name="connsiteY62" fmla="*/ 248075 h 270989"/>
                <a:gd name="connsiteX63" fmla="*/ 266008 w 1013221"/>
                <a:gd name="connsiteY63" fmla="*/ 269993 h 270989"/>
                <a:gd name="connsiteX64" fmla="*/ 342722 w 1013221"/>
                <a:gd name="connsiteY64" fmla="*/ 269993 h 270989"/>
                <a:gd name="connsiteX65" fmla="*/ 109591 w 1013221"/>
                <a:gd name="connsiteY65" fmla="*/ 254052 h 270989"/>
                <a:gd name="connsiteX66" fmla="*/ 97636 w 1013221"/>
                <a:gd name="connsiteY66" fmla="*/ 234127 h 270989"/>
                <a:gd name="connsiteX67" fmla="*/ 64758 w 1013221"/>
                <a:gd name="connsiteY67" fmla="*/ 247078 h 270989"/>
                <a:gd name="connsiteX68" fmla="*/ 26900 w 1013221"/>
                <a:gd name="connsiteY68" fmla="*/ 216194 h 270989"/>
                <a:gd name="connsiteX69" fmla="*/ 61770 w 1013221"/>
                <a:gd name="connsiteY69" fmla="*/ 185309 h 270989"/>
                <a:gd name="connsiteX70" fmla="*/ 94647 w 1013221"/>
                <a:gd name="connsiteY70" fmla="*/ 198261 h 270989"/>
                <a:gd name="connsiteX71" fmla="*/ 109591 w 1013221"/>
                <a:gd name="connsiteY71" fmla="*/ 178335 h 270989"/>
                <a:gd name="connsiteX72" fmla="*/ 62766 w 1013221"/>
                <a:gd name="connsiteY72" fmla="*/ 161398 h 270989"/>
                <a:gd name="connsiteX73" fmla="*/ 0 w 1013221"/>
                <a:gd name="connsiteY73" fmla="*/ 216194 h 270989"/>
                <a:gd name="connsiteX74" fmla="*/ 62766 w 1013221"/>
                <a:gd name="connsiteY74" fmla="*/ 270989 h 270989"/>
                <a:gd name="connsiteX75" fmla="*/ 109591 w 1013221"/>
                <a:gd name="connsiteY75" fmla="*/ 254052 h 270989"/>
                <a:gd name="connsiteX76" fmla="*/ 763154 w 1013221"/>
                <a:gd name="connsiteY76" fmla="*/ 254052 h 270989"/>
                <a:gd name="connsiteX77" fmla="*/ 751199 w 1013221"/>
                <a:gd name="connsiteY77" fmla="*/ 234127 h 270989"/>
                <a:gd name="connsiteX78" fmla="*/ 718321 w 1013221"/>
                <a:gd name="connsiteY78" fmla="*/ 247078 h 270989"/>
                <a:gd name="connsiteX79" fmla="*/ 680462 w 1013221"/>
                <a:gd name="connsiteY79" fmla="*/ 216194 h 270989"/>
                <a:gd name="connsiteX80" fmla="*/ 715332 w 1013221"/>
                <a:gd name="connsiteY80" fmla="*/ 185309 h 270989"/>
                <a:gd name="connsiteX81" fmla="*/ 748210 w 1013221"/>
                <a:gd name="connsiteY81" fmla="*/ 198261 h 270989"/>
                <a:gd name="connsiteX82" fmla="*/ 763154 w 1013221"/>
                <a:gd name="connsiteY82" fmla="*/ 178335 h 270989"/>
                <a:gd name="connsiteX83" fmla="*/ 716329 w 1013221"/>
                <a:gd name="connsiteY83" fmla="*/ 161398 h 270989"/>
                <a:gd name="connsiteX84" fmla="*/ 653563 w 1013221"/>
                <a:gd name="connsiteY84" fmla="*/ 216194 h 270989"/>
                <a:gd name="connsiteX85" fmla="*/ 716329 w 1013221"/>
                <a:gd name="connsiteY85" fmla="*/ 270989 h 270989"/>
                <a:gd name="connsiteX86" fmla="*/ 763154 w 1013221"/>
                <a:gd name="connsiteY86" fmla="*/ 254052 h 270989"/>
                <a:gd name="connsiteX87" fmla="*/ 233131 w 1013221"/>
                <a:gd name="connsiteY87" fmla="*/ 269993 h 270989"/>
                <a:gd name="connsiteX88" fmla="*/ 233131 w 1013221"/>
                <a:gd name="connsiteY88" fmla="*/ 247078 h 270989"/>
                <a:gd name="connsiteX89" fmla="*/ 170365 w 1013221"/>
                <a:gd name="connsiteY89" fmla="*/ 247078 h 270989"/>
                <a:gd name="connsiteX90" fmla="*/ 170365 w 1013221"/>
                <a:gd name="connsiteY90" fmla="*/ 164387 h 270989"/>
                <a:gd name="connsiteX91" fmla="*/ 144461 w 1013221"/>
                <a:gd name="connsiteY91" fmla="*/ 164387 h 270989"/>
                <a:gd name="connsiteX92" fmla="*/ 144461 w 1013221"/>
                <a:gd name="connsiteY92" fmla="*/ 269993 h 270989"/>
                <a:gd name="connsiteX93" fmla="*/ 233131 w 1013221"/>
                <a:gd name="connsiteY93" fmla="*/ 269993 h 270989"/>
                <a:gd name="connsiteX94" fmla="*/ 1013221 w 1013221"/>
                <a:gd name="connsiteY94" fmla="*/ 269993 h 270989"/>
                <a:gd name="connsiteX95" fmla="*/ 1013221 w 1013221"/>
                <a:gd name="connsiteY95" fmla="*/ 247078 h 270989"/>
                <a:gd name="connsiteX96" fmla="*/ 950455 w 1013221"/>
                <a:gd name="connsiteY96" fmla="*/ 247078 h 270989"/>
                <a:gd name="connsiteX97" fmla="*/ 950455 w 1013221"/>
                <a:gd name="connsiteY97" fmla="*/ 164387 h 270989"/>
                <a:gd name="connsiteX98" fmla="*/ 924552 w 1013221"/>
                <a:gd name="connsiteY98" fmla="*/ 164387 h 270989"/>
                <a:gd name="connsiteX99" fmla="*/ 924552 w 1013221"/>
                <a:gd name="connsiteY99" fmla="*/ 269993 h 270989"/>
                <a:gd name="connsiteX100" fmla="*/ 1013221 w 1013221"/>
                <a:gd name="connsiteY100" fmla="*/ 269993 h 270989"/>
                <a:gd name="connsiteX101" fmla="*/ 475228 w 1013221"/>
                <a:gd name="connsiteY101" fmla="*/ 164387 h 270989"/>
                <a:gd name="connsiteX102" fmla="*/ 477220 w 1013221"/>
                <a:gd name="connsiteY102" fmla="*/ 235123 h 270989"/>
                <a:gd name="connsiteX103" fmla="*/ 411466 w 1013221"/>
                <a:gd name="connsiteY103" fmla="*/ 164387 h 270989"/>
                <a:gd name="connsiteX104" fmla="*/ 387555 w 1013221"/>
                <a:gd name="connsiteY104" fmla="*/ 164387 h 270989"/>
                <a:gd name="connsiteX105" fmla="*/ 387555 w 1013221"/>
                <a:gd name="connsiteY105" fmla="*/ 269993 h 270989"/>
                <a:gd name="connsiteX106" fmla="*/ 412462 w 1013221"/>
                <a:gd name="connsiteY106" fmla="*/ 269993 h 270989"/>
                <a:gd name="connsiteX107" fmla="*/ 410469 w 1013221"/>
                <a:gd name="connsiteY107" fmla="*/ 200253 h 270989"/>
                <a:gd name="connsiteX108" fmla="*/ 476224 w 1013221"/>
                <a:gd name="connsiteY108" fmla="*/ 269993 h 270989"/>
                <a:gd name="connsiteX109" fmla="*/ 501131 w 1013221"/>
                <a:gd name="connsiteY109" fmla="*/ 269993 h 270989"/>
                <a:gd name="connsiteX110" fmla="*/ 501131 w 1013221"/>
                <a:gd name="connsiteY110" fmla="*/ 164387 h 270989"/>
                <a:gd name="connsiteX111" fmla="*/ 475228 w 1013221"/>
                <a:gd name="connsiteY111" fmla="*/ 164387 h 270989"/>
                <a:gd name="connsiteX112" fmla="*/ 118558 w 1013221"/>
                <a:gd name="connsiteY112" fmla="*/ 54796 h 270989"/>
                <a:gd name="connsiteX113" fmla="*/ 58781 w 1013221"/>
                <a:gd name="connsiteY113" fmla="*/ 107599 h 270989"/>
                <a:gd name="connsiteX114" fmla="*/ 5978 w 1013221"/>
                <a:gd name="connsiteY114" fmla="*/ 107599 h 270989"/>
                <a:gd name="connsiteX115" fmla="*/ 5978 w 1013221"/>
                <a:gd name="connsiteY115" fmla="*/ 1993 h 270989"/>
                <a:gd name="connsiteX116" fmla="*/ 58781 w 1013221"/>
                <a:gd name="connsiteY116" fmla="*/ 1993 h 270989"/>
                <a:gd name="connsiteX117" fmla="*/ 118558 w 1013221"/>
                <a:gd name="connsiteY117" fmla="*/ 54796 h 270989"/>
                <a:gd name="connsiteX118" fmla="*/ 91658 w 1013221"/>
                <a:gd name="connsiteY118" fmla="*/ 54796 h 270989"/>
                <a:gd name="connsiteX119" fmla="*/ 57785 w 1013221"/>
                <a:gd name="connsiteY119" fmla="*/ 24907 h 270989"/>
                <a:gd name="connsiteX120" fmla="*/ 30885 w 1013221"/>
                <a:gd name="connsiteY120" fmla="*/ 24907 h 270989"/>
                <a:gd name="connsiteX121" fmla="*/ 30885 w 1013221"/>
                <a:gd name="connsiteY121" fmla="*/ 85680 h 270989"/>
                <a:gd name="connsiteX122" fmla="*/ 57785 w 1013221"/>
                <a:gd name="connsiteY122" fmla="*/ 85680 h 270989"/>
                <a:gd name="connsiteX123" fmla="*/ 91658 w 1013221"/>
                <a:gd name="connsiteY123" fmla="*/ 55792 h 270989"/>
                <a:gd name="connsiteX124" fmla="*/ 91658 w 1013221"/>
                <a:gd name="connsiteY124" fmla="*/ 55792 h 270989"/>
                <a:gd name="connsiteX125" fmla="*/ 680462 w 1013221"/>
                <a:gd name="connsiteY125" fmla="*/ 107599 h 270989"/>
                <a:gd name="connsiteX126" fmla="*/ 650574 w 1013221"/>
                <a:gd name="connsiteY126" fmla="*/ 107599 h 270989"/>
                <a:gd name="connsiteX127" fmla="*/ 624670 w 1013221"/>
                <a:gd name="connsiteY127" fmla="*/ 70736 h 270989"/>
                <a:gd name="connsiteX128" fmla="*/ 602752 w 1013221"/>
                <a:gd name="connsiteY128" fmla="*/ 70736 h 270989"/>
                <a:gd name="connsiteX129" fmla="*/ 602752 w 1013221"/>
                <a:gd name="connsiteY129" fmla="*/ 107599 h 270989"/>
                <a:gd name="connsiteX130" fmla="*/ 577845 w 1013221"/>
                <a:gd name="connsiteY130" fmla="*/ 107599 h 270989"/>
                <a:gd name="connsiteX131" fmla="*/ 577845 w 1013221"/>
                <a:gd name="connsiteY131" fmla="*/ 1993 h 270989"/>
                <a:gd name="connsiteX132" fmla="*/ 635630 w 1013221"/>
                <a:gd name="connsiteY132" fmla="*/ 1993 h 270989"/>
                <a:gd name="connsiteX133" fmla="*/ 674485 w 1013221"/>
                <a:gd name="connsiteY133" fmla="*/ 35866 h 270989"/>
                <a:gd name="connsiteX134" fmla="*/ 652566 w 1013221"/>
                <a:gd name="connsiteY134" fmla="*/ 67747 h 270989"/>
                <a:gd name="connsiteX135" fmla="*/ 680462 w 1013221"/>
                <a:gd name="connsiteY135" fmla="*/ 107599 h 270989"/>
                <a:gd name="connsiteX136" fmla="*/ 680462 w 1013221"/>
                <a:gd name="connsiteY136" fmla="*/ 107599 h 270989"/>
                <a:gd name="connsiteX137" fmla="*/ 649577 w 1013221"/>
                <a:gd name="connsiteY137" fmla="*/ 36863 h 270989"/>
                <a:gd name="connsiteX138" fmla="*/ 632641 w 1013221"/>
                <a:gd name="connsiteY138" fmla="*/ 22915 h 270989"/>
                <a:gd name="connsiteX139" fmla="*/ 602752 w 1013221"/>
                <a:gd name="connsiteY139" fmla="*/ 22915 h 270989"/>
                <a:gd name="connsiteX140" fmla="*/ 602752 w 1013221"/>
                <a:gd name="connsiteY140" fmla="*/ 50810 h 270989"/>
                <a:gd name="connsiteX141" fmla="*/ 632641 w 1013221"/>
                <a:gd name="connsiteY141" fmla="*/ 50810 h 270989"/>
                <a:gd name="connsiteX142" fmla="*/ 648581 w 1013221"/>
                <a:gd name="connsiteY142" fmla="*/ 36863 h 270989"/>
                <a:gd name="connsiteX143" fmla="*/ 649577 w 1013221"/>
                <a:gd name="connsiteY143" fmla="*/ 36863 h 270989"/>
                <a:gd name="connsiteX144" fmla="*/ 827912 w 1013221"/>
                <a:gd name="connsiteY144" fmla="*/ 107599 h 270989"/>
                <a:gd name="connsiteX145" fmla="*/ 802009 w 1013221"/>
                <a:gd name="connsiteY145" fmla="*/ 107599 h 270989"/>
                <a:gd name="connsiteX146" fmla="*/ 793042 w 1013221"/>
                <a:gd name="connsiteY146" fmla="*/ 88669 h 270989"/>
                <a:gd name="connsiteX147" fmla="*/ 741236 w 1013221"/>
                <a:gd name="connsiteY147" fmla="*/ 88669 h 270989"/>
                <a:gd name="connsiteX148" fmla="*/ 732269 w 1013221"/>
                <a:gd name="connsiteY148" fmla="*/ 107599 h 270989"/>
                <a:gd name="connsiteX149" fmla="*/ 706366 w 1013221"/>
                <a:gd name="connsiteY149" fmla="*/ 107599 h 270989"/>
                <a:gd name="connsiteX150" fmla="*/ 756180 w 1013221"/>
                <a:gd name="connsiteY150" fmla="*/ 1993 h 270989"/>
                <a:gd name="connsiteX151" fmla="*/ 780091 w 1013221"/>
                <a:gd name="connsiteY151" fmla="*/ 1993 h 270989"/>
                <a:gd name="connsiteX152" fmla="*/ 828909 w 1013221"/>
                <a:gd name="connsiteY152" fmla="*/ 107599 h 270989"/>
                <a:gd name="connsiteX153" fmla="*/ 828909 w 1013221"/>
                <a:gd name="connsiteY153" fmla="*/ 107599 h 270989"/>
                <a:gd name="connsiteX154" fmla="*/ 783079 w 1013221"/>
                <a:gd name="connsiteY154" fmla="*/ 68744 h 270989"/>
                <a:gd name="connsiteX155" fmla="*/ 766143 w 1013221"/>
                <a:gd name="connsiteY155" fmla="*/ 30885 h 270989"/>
                <a:gd name="connsiteX156" fmla="*/ 749206 w 1013221"/>
                <a:gd name="connsiteY156" fmla="*/ 68744 h 270989"/>
                <a:gd name="connsiteX157" fmla="*/ 783079 w 1013221"/>
                <a:gd name="connsiteY157" fmla="*/ 68744 h 270989"/>
                <a:gd name="connsiteX158" fmla="*/ 901637 w 1013221"/>
                <a:gd name="connsiteY158" fmla="*/ 269993 h 270989"/>
                <a:gd name="connsiteX159" fmla="*/ 874738 w 1013221"/>
                <a:gd name="connsiteY159" fmla="*/ 269993 h 270989"/>
                <a:gd name="connsiteX160" fmla="*/ 865771 w 1013221"/>
                <a:gd name="connsiteY160" fmla="*/ 251064 h 270989"/>
                <a:gd name="connsiteX161" fmla="*/ 813964 w 1013221"/>
                <a:gd name="connsiteY161" fmla="*/ 251064 h 270989"/>
                <a:gd name="connsiteX162" fmla="*/ 804998 w 1013221"/>
                <a:gd name="connsiteY162" fmla="*/ 269993 h 270989"/>
                <a:gd name="connsiteX163" fmla="*/ 779094 w 1013221"/>
                <a:gd name="connsiteY163" fmla="*/ 269993 h 270989"/>
                <a:gd name="connsiteX164" fmla="*/ 828909 w 1013221"/>
                <a:gd name="connsiteY164" fmla="*/ 164387 h 270989"/>
                <a:gd name="connsiteX165" fmla="*/ 852819 w 1013221"/>
                <a:gd name="connsiteY165" fmla="*/ 164387 h 270989"/>
                <a:gd name="connsiteX166" fmla="*/ 901637 w 1013221"/>
                <a:gd name="connsiteY166" fmla="*/ 269993 h 270989"/>
                <a:gd name="connsiteX167" fmla="*/ 901637 w 1013221"/>
                <a:gd name="connsiteY167" fmla="*/ 269993 h 270989"/>
                <a:gd name="connsiteX168" fmla="*/ 857801 w 1013221"/>
                <a:gd name="connsiteY168" fmla="*/ 232134 h 270989"/>
                <a:gd name="connsiteX169" fmla="*/ 840864 w 1013221"/>
                <a:gd name="connsiteY169" fmla="*/ 194275 h 270989"/>
                <a:gd name="connsiteX170" fmla="*/ 823927 w 1013221"/>
                <a:gd name="connsiteY170" fmla="*/ 232134 h 270989"/>
                <a:gd name="connsiteX171" fmla="*/ 857801 w 1013221"/>
                <a:gd name="connsiteY171" fmla="*/ 232134 h 270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</a:cxnLst>
              <a:rect l="l" t="t" r="r" b="b"/>
              <a:pathLst>
                <a:path w="1013221" h="270989">
                  <a:moveTo>
                    <a:pt x="348699" y="109591"/>
                  </a:moveTo>
                  <a:cubicBezTo>
                    <a:pt x="324789" y="109591"/>
                    <a:pt x="285934" y="95643"/>
                    <a:pt x="285934" y="54796"/>
                  </a:cubicBezTo>
                  <a:cubicBezTo>
                    <a:pt x="285934" y="13948"/>
                    <a:pt x="318811" y="0"/>
                    <a:pt x="348699" y="0"/>
                  </a:cubicBezTo>
                  <a:cubicBezTo>
                    <a:pt x="378588" y="0"/>
                    <a:pt x="391540" y="12952"/>
                    <a:pt x="395525" y="16937"/>
                  </a:cubicBezTo>
                  <a:lnTo>
                    <a:pt x="380581" y="36863"/>
                  </a:lnTo>
                  <a:cubicBezTo>
                    <a:pt x="367629" y="24907"/>
                    <a:pt x="354677" y="23911"/>
                    <a:pt x="347703" y="23911"/>
                  </a:cubicBezTo>
                  <a:cubicBezTo>
                    <a:pt x="334752" y="23911"/>
                    <a:pt x="312834" y="31881"/>
                    <a:pt x="312834" y="54796"/>
                  </a:cubicBezTo>
                  <a:cubicBezTo>
                    <a:pt x="312834" y="77710"/>
                    <a:pt x="330767" y="85680"/>
                    <a:pt x="350692" y="85680"/>
                  </a:cubicBezTo>
                  <a:cubicBezTo>
                    <a:pt x="370618" y="85680"/>
                    <a:pt x="371614" y="81695"/>
                    <a:pt x="383569" y="72729"/>
                  </a:cubicBezTo>
                  <a:lnTo>
                    <a:pt x="395525" y="92654"/>
                  </a:lnTo>
                  <a:cubicBezTo>
                    <a:pt x="387555" y="99628"/>
                    <a:pt x="369622" y="109591"/>
                    <a:pt x="348699" y="109591"/>
                  </a:cubicBezTo>
                  <a:close/>
                  <a:moveTo>
                    <a:pt x="183317" y="64758"/>
                  </a:moveTo>
                  <a:lnTo>
                    <a:pt x="240105" y="64758"/>
                  </a:lnTo>
                  <a:lnTo>
                    <a:pt x="240105" y="43836"/>
                  </a:lnTo>
                  <a:lnTo>
                    <a:pt x="183317" y="43836"/>
                  </a:lnTo>
                  <a:lnTo>
                    <a:pt x="183317" y="23911"/>
                  </a:lnTo>
                  <a:lnTo>
                    <a:pt x="247079" y="23911"/>
                  </a:lnTo>
                  <a:lnTo>
                    <a:pt x="247079" y="1993"/>
                  </a:lnTo>
                  <a:lnTo>
                    <a:pt x="158409" y="1993"/>
                  </a:lnTo>
                  <a:lnTo>
                    <a:pt x="158409" y="107599"/>
                  </a:lnTo>
                  <a:lnTo>
                    <a:pt x="249071" y="107599"/>
                  </a:lnTo>
                  <a:lnTo>
                    <a:pt x="249071" y="85680"/>
                  </a:lnTo>
                  <a:lnTo>
                    <a:pt x="183317" y="85680"/>
                  </a:lnTo>
                  <a:lnTo>
                    <a:pt x="183317" y="63762"/>
                  </a:lnTo>
                  <a:lnTo>
                    <a:pt x="183317" y="63762"/>
                  </a:lnTo>
                  <a:close/>
                  <a:moveTo>
                    <a:pt x="463272" y="64758"/>
                  </a:moveTo>
                  <a:lnTo>
                    <a:pt x="520061" y="64758"/>
                  </a:lnTo>
                  <a:lnTo>
                    <a:pt x="520061" y="43836"/>
                  </a:lnTo>
                  <a:lnTo>
                    <a:pt x="463272" y="43836"/>
                  </a:lnTo>
                  <a:lnTo>
                    <a:pt x="463272" y="23911"/>
                  </a:lnTo>
                  <a:lnTo>
                    <a:pt x="527035" y="23911"/>
                  </a:lnTo>
                  <a:lnTo>
                    <a:pt x="527035" y="1993"/>
                  </a:lnTo>
                  <a:lnTo>
                    <a:pt x="438365" y="1993"/>
                  </a:lnTo>
                  <a:lnTo>
                    <a:pt x="438365" y="107599"/>
                  </a:lnTo>
                  <a:lnTo>
                    <a:pt x="529027" y="107599"/>
                  </a:lnTo>
                  <a:lnTo>
                    <a:pt x="529027" y="85680"/>
                  </a:lnTo>
                  <a:lnTo>
                    <a:pt x="463272" y="85680"/>
                  </a:lnTo>
                  <a:lnTo>
                    <a:pt x="463272" y="63762"/>
                  </a:lnTo>
                  <a:lnTo>
                    <a:pt x="463272" y="63762"/>
                  </a:lnTo>
                  <a:close/>
                  <a:moveTo>
                    <a:pt x="620685" y="269993"/>
                  </a:moveTo>
                  <a:lnTo>
                    <a:pt x="620685" y="248075"/>
                  </a:lnTo>
                  <a:lnTo>
                    <a:pt x="594782" y="248075"/>
                  </a:lnTo>
                  <a:lnTo>
                    <a:pt x="594782" y="187301"/>
                  </a:lnTo>
                  <a:lnTo>
                    <a:pt x="620685" y="187301"/>
                  </a:lnTo>
                  <a:lnTo>
                    <a:pt x="620685" y="165383"/>
                  </a:lnTo>
                  <a:lnTo>
                    <a:pt x="543971" y="165383"/>
                  </a:lnTo>
                  <a:lnTo>
                    <a:pt x="543971" y="187301"/>
                  </a:lnTo>
                  <a:lnTo>
                    <a:pt x="568878" y="187301"/>
                  </a:lnTo>
                  <a:lnTo>
                    <a:pt x="568878" y="248075"/>
                  </a:lnTo>
                  <a:lnTo>
                    <a:pt x="543971" y="248075"/>
                  </a:lnTo>
                  <a:lnTo>
                    <a:pt x="543971" y="269993"/>
                  </a:lnTo>
                  <a:lnTo>
                    <a:pt x="620685" y="269993"/>
                  </a:lnTo>
                  <a:close/>
                  <a:moveTo>
                    <a:pt x="342722" y="269993"/>
                  </a:moveTo>
                  <a:lnTo>
                    <a:pt x="342722" y="248075"/>
                  </a:lnTo>
                  <a:lnTo>
                    <a:pt x="316819" y="248075"/>
                  </a:lnTo>
                  <a:lnTo>
                    <a:pt x="316819" y="187301"/>
                  </a:lnTo>
                  <a:lnTo>
                    <a:pt x="342722" y="187301"/>
                  </a:lnTo>
                  <a:lnTo>
                    <a:pt x="342722" y="165383"/>
                  </a:lnTo>
                  <a:lnTo>
                    <a:pt x="266008" y="165383"/>
                  </a:lnTo>
                  <a:lnTo>
                    <a:pt x="266008" y="187301"/>
                  </a:lnTo>
                  <a:lnTo>
                    <a:pt x="290915" y="187301"/>
                  </a:lnTo>
                  <a:lnTo>
                    <a:pt x="290915" y="248075"/>
                  </a:lnTo>
                  <a:lnTo>
                    <a:pt x="266008" y="248075"/>
                  </a:lnTo>
                  <a:lnTo>
                    <a:pt x="266008" y="269993"/>
                  </a:lnTo>
                  <a:lnTo>
                    <a:pt x="342722" y="269993"/>
                  </a:lnTo>
                  <a:close/>
                  <a:moveTo>
                    <a:pt x="109591" y="254052"/>
                  </a:moveTo>
                  <a:lnTo>
                    <a:pt x="97636" y="234127"/>
                  </a:lnTo>
                  <a:cubicBezTo>
                    <a:pt x="85681" y="243093"/>
                    <a:pt x="77710" y="247078"/>
                    <a:pt x="64758" y="247078"/>
                  </a:cubicBezTo>
                  <a:cubicBezTo>
                    <a:pt x="44833" y="247078"/>
                    <a:pt x="26900" y="236119"/>
                    <a:pt x="26900" y="216194"/>
                  </a:cubicBezTo>
                  <a:cubicBezTo>
                    <a:pt x="26900" y="196268"/>
                    <a:pt x="48818" y="185309"/>
                    <a:pt x="61770" y="185309"/>
                  </a:cubicBezTo>
                  <a:cubicBezTo>
                    <a:pt x="74721" y="185309"/>
                    <a:pt x="81695" y="186305"/>
                    <a:pt x="94647" y="198261"/>
                  </a:cubicBezTo>
                  <a:lnTo>
                    <a:pt x="109591" y="178335"/>
                  </a:lnTo>
                  <a:cubicBezTo>
                    <a:pt x="105606" y="174350"/>
                    <a:pt x="88670" y="161398"/>
                    <a:pt x="62766" y="161398"/>
                  </a:cubicBezTo>
                  <a:cubicBezTo>
                    <a:pt x="36863" y="161398"/>
                    <a:pt x="0" y="179331"/>
                    <a:pt x="0" y="216194"/>
                  </a:cubicBezTo>
                  <a:cubicBezTo>
                    <a:pt x="0" y="253056"/>
                    <a:pt x="37859" y="270989"/>
                    <a:pt x="62766" y="270989"/>
                  </a:cubicBezTo>
                  <a:cubicBezTo>
                    <a:pt x="87673" y="270989"/>
                    <a:pt x="101621" y="261026"/>
                    <a:pt x="109591" y="254052"/>
                  </a:cubicBezTo>
                  <a:close/>
                  <a:moveTo>
                    <a:pt x="763154" y="254052"/>
                  </a:moveTo>
                  <a:lnTo>
                    <a:pt x="751199" y="234127"/>
                  </a:lnTo>
                  <a:cubicBezTo>
                    <a:pt x="739243" y="243093"/>
                    <a:pt x="731273" y="247078"/>
                    <a:pt x="718321" y="247078"/>
                  </a:cubicBezTo>
                  <a:cubicBezTo>
                    <a:pt x="698395" y="247078"/>
                    <a:pt x="680462" y="236119"/>
                    <a:pt x="680462" y="216194"/>
                  </a:cubicBezTo>
                  <a:cubicBezTo>
                    <a:pt x="680462" y="196268"/>
                    <a:pt x="702380" y="185309"/>
                    <a:pt x="715332" y="185309"/>
                  </a:cubicBezTo>
                  <a:cubicBezTo>
                    <a:pt x="728284" y="185309"/>
                    <a:pt x="735258" y="186305"/>
                    <a:pt x="748210" y="198261"/>
                  </a:cubicBezTo>
                  <a:lnTo>
                    <a:pt x="763154" y="178335"/>
                  </a:lnTo>
                  <a:cubicBezTo>
                    <a:pt x="759169" y="174350"/>
                    <a:pt x="742232" y="161398"/>
                    <a:pt x="716329" y="161398"/>
                  </a:cubicBezTo>
                  <a:cubicBezTo>
                    <a:pt x="690425" y="161398"/>
                    <a:pt x="653563" y="179331"/>
                    <a:pt x="653563" y="216194"/>
                  </a:cubicBezTo>
                  <a:cubicBezTo>
                    <a:pt x="653563" y="253056"/>
                    <a:pt x="691422" y="270989"/>
                    <a:pt x="716329" y="270989"/>
                  </a:cubicBezTo>
                  <a:cubicBezTo>
                    <a:pt x="741236" y="270989"/>
                    <a:pt x="755184" y="261026"/>
                    <a:pt x="763154" y="254052"/>
                  </a:cubicBezTo>
                  <a:close/>
                  <a:moveTo>
                    <a:pt x="233131" y="269993"/>
                  </a:moveTo>
                  <a:lnTo>
                    <a:pt x="233131" y="247078"/>
                  </a:lnTo>
                  <a:lnTo>
                    <a:pt x="170365" y="247078"/>
                  </a:lnTo>
                  <a:lnTo>
                    <a:pt x="170365" y="164387"/>
                  </a:lnTo>
                  <a:lnTo>
                    <a:pt x="144461" y="164387"/>
                  </a:lnTo>
                  <a:lnTo>
                    <a:pt x="144461" y="269993"/>
                  </a:lnTo>
                  <a:lnTo>
                    <a:pt x="233131" y="269993"/>
                  </a:lnTo>
                  <a:close/>
                  <a:moveTo>
                    <a:pt x="1013221" y="269993"/>
                  </a:moveTo>
                  <a:lnTo>
                    <a:pt x="1013221" y="247078"/>
                  </a:lnTo>
                  <a:lnTo>
                    <a:pt x="950455" y="247078"/>
                  </a:lnTo>
                  <a:lnTo>
                    <a:pt x="950455" y="164387"/>
                  </a:lnTo>
                  <a:lnTo>
                    <a:pt x="924552" y="164387"/>
                  </a:lnTo>
                  <a:lnTo>
                    <a:pt x="924552" y="269993"/>
                  </a:lnTo>
                  <a:lnTo>
                    <a:pt x="1013221" y="269993"/>
                  </a:lnTo>
                  <a:close/>
                  <a:moveTo>
                    <a:pt x="475228" y="164387"/>
                  </a:moveTo>
                  <a:cubicBezTo>
                    <a:pt x="475228" y="187301"/>
                    <a:pt x="475228" y="213205"/>
                    <a:pt x="477220" y="235123"/>
                  </a:cubicBezTo>
                  <a:lnTo>
                    <a:pt x="411466" y="164387"/>
                  </a:lnTo>
                  <a:lnTo>
                    <a:pt x="387555" y="164387"/>
                  </a:lnTo>
                  <a:lnTo>
                    <a:pt x="387555" y="269993"/>
                  </a:lnTo>
                  <a:lnTo>
                    <a:pt x="412462" y="269993"/>
                  </a:lnTo>
                  <a:cubicBezTo>
                    <a:pt x="412462" y="249071"/>
                    <a:pt x="413458" y="220179"/>
                    <a:pt x="410469" y="200253"/>
                  </a:cubicBezTo>
                  <a:lnTo>
                    <a:pt x="476224" y="269993"/>
                  </a:lnTo>
                  <a:lnTo>
                    <a:pt x="501131" y="269993"/>
                  </a:lnTo>
                  <a:lnTo>
                    <a:pt x="501131" y="164387"/>
                  </a:lnTo>
                  <a:lnTo>
                    <a:pt x="475228" y="164387"/>
                  </a:lnTo>
                  <a:close/>
                  <a:moveTo>
                    <a:pt x="118558" y="54796"/>
                  </a:moveTo>
                  <a:cubicBezTo>
                    <a:pt x="118558" y="94647"/>
                    <a:pt x="82692" y="107599"/>
                    <a:pt x="58781" y="107599"/>
                  </a:cubicBezTo>
                  <a:lnTo>
                    <a:pt x="5978" y="107599"/>
                  </a:lnTo>
                  <a:lnTo>
                    <a:pt x="5978" y="1993"/>
                  </a:lnTo>
                  <a:lnTo>
                    <a:pt x="58781" y="1993"/>
                  </a:lnTo>
                  <a:cubicBezTo>
                    <a:pt x="82692" y="1993"/>
                    <a:pt x="118558" y="14944"/>
                    <a:pt x="118558" y="54796"/>
                  </a:cubicBezTo>
                  <a:close/>
                  <a:moveTo>
                    <a:pt x="91658" y="54796"/>
                  </a:moveTo>
                  <a:cubicBezTo>
                    <a:pt x="91658" y="39851"/>
                    <a:pt x="80699" y="24907"/>
                    <a:pt x="57785" y="24907"/>
                  </a:cubicBezTo>
                  <a:lnTo>
                    <a:pt x="30885" y="24907"/>
                  </a:lnTo>
                  <a:lnTo>
                    <a:pt x="30885" y="85680"/>
                  </a:lnTo>
                  <a:lnTo>
                    <a:pt x="57785" y="85680"/>
                  </a:lnTo>
                  <a:cubicBezTo>
                    <a:pt x="81695" y="85680"/>
                    <a:pt x="91658" y="70736"/>
                    <a:pt x="91658" y="55792"/>
                  </a:cubicBezTo>
                  <a:lnTo>
                    <a:pt x="91658" y="55792"/>
                  </a:lnTo>
                  <a:close/>
                  <a:moveTo>
                    <a:pt x="680462" y="107599"/>
                  </a:moveTo>
                  <a:lnTo>
                    <a:pt x="650574" y="107599"/>
                  </a:lnTo>
                  <a:lnTo>
                    <a:pt x="624670" y="70736"/>
                  </a:lnTo>
                  <a:lnTo>
                    <a:pt x="602752" y="70736"/>
                  </a:lnTo>
                  <a:lnTo>
                    <a:pt x="602752" y="107599"/>
                  </a:lnTo>
                  <a:lnTo>
                    <a:pt x="577845" y="107599"/>
                  </a:lnTo>
                  <a:lnTo>
                    <a:pt x="577845" y="1993"/>
                  </a:lnTo>
                  <a:lnTo>
                    <a:pt x="635630" y="1993"/>
                  </a:lnTo>
                  <a:cubicBezTo>
                    <a:pt x="654559" y="1993"/>
                    <a:pt x="674485" y="10959"/>
                    <a:pt x="674485" y="35866"/>
                  </a:cubicBezTo>
                  <a:cubicBezTo>
                    <a:pt x="674485" y="60773"/>
                    <a:pt x="675481" y="58781"/>
                    <a:pt x="652566" y="67747"/>
                  </a:cubicBezTo>
                  <a:lnTo>
                    <a:pt x="680462" y="107599"/>
                  </a:lnTo>
                  <a:lnTo>
                    <a:pt x="680462" y="107599"/>
                  </a:lnTo>
                  <a:close/>
                  <a:moveTo>
                    <a:pt x="649577" y="36863"/>
                  </a:moveTo>
                  <a:cubicBezTo>
                    <a:pt x="649577" y="27896"/>
                    <a:pt x="641607" y="22915"/>
                    <a:pt x="632641" y="22915"/>
                  </a:cubicBezTo>
                  <a:lnTo>
                    <a:pt x="602752" y="22915"/>
                  </a:lnTo>
                  <a:lnTo>
                    <a:pt x="602752" y="50810"/>
                  </a:lnTo>
                  <a:lnTo>
                    <a:pt x="632641" y="50810"/>
                  </a:lnTo>
                  <a:cubicBezTo>
                    <a:pt x="640611" y="50810"/>
                    <a:pt x="648581" y="44833"/>
                    <a:pt x="648581" y="36863"/>
                  </a:cubicBezTo>
                  <a:cubicBezTo>
                    <a:pt x="648581" y="36863"/>
                    <a:pt x="649577" y="36863"/>
                    <a:pt x="649577" y="36863"/>
                  </a:cubicBezTo>
                  <a:close/>
                  <a:moveTo>
                    <a:pt x="827912" y="107599"/>
                  </a:moveTo>
                  <a:lnTo>
                    <a:pt x="802009" y="107599"/>
                  </a:lnTo>
                  <a:lnTo>
                    <a:pt x="793042" y="88669"/>
                  </a:lnTo>
                  <a:lnTo>
                    <a:pt x="741236" y="88669"/>
                  </a:lnTo>
                  <a:lnTo>
                    <a:pt x="732269" y="107599"/>
                  </a:lnTo>
                  <a:lnTo>
                    <a:pt x="706366" y="107599"/>
                  </a:lnTo>
                  <a:lnTo>
                    <a:pt x="756180" y="1993"/>
                  </a:lnTo>
                  <a:lnTo>
                    <a:pt x="780091" y="1993"/>
                  </a:lnTo>
                  <a:lnTo>
                    <a:pt x="828909" y="107599"/>
                  </a:lnTo>
                  <a:lnTo>
                    <a:pt x="828909" y="107599"/>
                  </a:lnTo>
                  <a:close/>
                  <a:moveTo>
                    <a:pt x="783079" y="68744"/>
                  </a:moveTo>
                  <a:cubicBezTo>
                    <a:pt x="770128" y="40848"/>
                    <a:pt x="769132" y="37859"/>
                    <a:pt x="766143" y="30885"/>
                  </a:cubicBezTo>
                  <a:cubicBezTo>
                    <a:pt x="763154" y="38855"/>
                    <a:pt x="755184" y="54796"/>
                    <a:pt x="749206" y="68744"/>
                  </a:cubicBezTo>
                  <a:lnTo>
                    <a:pt x="783079" y="68744"/>
                  </a:lnTo>
                  <a:close/>
                  <a:moveTo>
                    <a:pt x="901637" y="269993"/>
                  </a:moveTo>
                  <a:lnTo>
                    <a:pt x="874738" y="269993"/>
                  </a:lnTo>
                  <a:lnTo>
                    <a:pt x="865771" y="251064"/>
                  </a:lnTo>
                  <a:lnTo>
                    <a:pt x="813964" y="251064"/>
                  </a:lnTo>
                  <a:lnTo>
                    <a:pt x="804998" y="269993"/>
                  </a:lnTo>
                  <a:lnTo>
                    <a:pt x="779094" y="269993"/>
                  </a:lnTo>
                  <a:lnTo>
                    <a:pt x="828909" y="164387"/>
                  </a:lnTo>
                  <a:lnTo>
                    <a:pt x="852819" y="164387"/>
                  </a:lnTo>
                  <a:lnTo>
                    <a:pt x="901637" y="269993"/>
                  </a:lnTo>
                  <a:lnTo>
                    <a:pt x="901637" y="269993"/>
                  </a:lnTo>
                  <a:close/>
                  <a:moveTo>
                    <a:pt x="857801" y="232134"/>
                  </a:moveTo>
                  <a:cubicBezTo>
                    <a:pt x="844849" y="204238"/>
                    <a:pt x="843853" y="201249"/>
                    <a:pt x="840864" y="194275"/>
                  </a:cubicBezTo>
                  <a:cubicBezTo>
                    <a:pt x="837875" y="202246"/>
                    <a:pt x="829905" y="218186"/>
                    <a:pt x="823927" y="232134"/>
                  </a:cubicBezTo>
                  <a:lnTo>
                    <a:pt x="857801" y="232134"/>
                  </a:lnTo>
                  <a:close/>
                </a:path>
              </a:pathLst>
            </a:custGeom>
            <a:solidFill>
              <a:srgbClr val="F9F3D9"/>
            </a:solidFill>
            <a:ln w="99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A987C0A4-C354-4C77-F8F5-B8263B83B17B}"/>
                </a:ext>
              </a:extLst>
            </p:cNvPr>
            <p:cNvGrpSpPr/>
            <p:nvPr/>
          </p:nvGrpSpPr>
          <p:grpSpPr>
            <a:xfrm>
              <a:off x="366166" y="-539827"/>
              <a:ext cx="3468422" cy="434379"/>
              <a:chOff x="156616" y="-539827"/>
              <a:chExt cx="3468422" cy="434379"/>
            </a:xfrm>
          </p:grpSpPr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037FB35F-DEDD-F296-4A82-0870958F366A}"/>
                  </a:ext>
                </a:extLst>
              </p:cNvPr>
              <p:cNvSpPr/>
              <p:nvPr/>
            </p:nvSpPr>
            <p:spPr>
              <a:xfrm>
                <a:off x="156616" y="-539827"/>
                <a:ext cx="3468422" cy="434379"/>
              </a:xfrm>
              <a:custGeom>
                <a:avLst/>
                <a:gdLst>
                  <a:gd name="connsiteX0" fmla="*/ 0 w 2316360"/>
                  <a:gd name="connsiteY0" fmla="*/ 0 h 434379"/>
                  <a:gd name="connsiteX1" fmla="*/ 2316361 w 2316360"/>
                  <a:gd name="connsiteY1" fmla="*/ 0 h 434379"/>
                  <a:gd name="connsiteX2" fmla="*/ 2316361 w 2316360"/>
                  <a:gd name="connsiteY2" fmla="*/ 434380 h 434379"/>
                  <a:gd name="connsiteX3" fmla="*/ 0 w 2316360"/>
                  <a:gd name="connsiteY3" fmla="*/ 434380 h 4343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16360" h="434379">
                    <a:moveTo>
                      <a:pt x="0" y="0"/>
                    </a:moveTo>
                    <a:lnTo>
                      <a:pt x="2316361" y="0"/>
                    </a:lnTo>
                    <a:lnTo>
                      <a:pt x="2316361" y="434380"/>
                    </a:lnTo>
                    <a:lnTo>
                      <a:pt x="0" y="434380"/>
                    </a:lnTo>
                    <a:close/>
                  </a:path>
                </a:pathLst>
              </a:custGeom>
              <a:solidFill>
                <a:srgbClr val="FFFFFF"/>
              </a:solidFill>
              <a:ln w="99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868189A6-28CB-8E5E-29AB-E696DBCA7ED6}"/>
                  </a:ext>
                </a:extLst>
              </p:cNvPr>
              <p:cNvSpPr/>
              <p:nvPr/>
            </p:nvSpPr>
            <p:spPr>
              <a:xfrm>
                <a:off x="189493" y="-506950"/>
                <a:ext cx="1067020" cy="369621"/>
              </a:xfrm>
              <a:custGeom>
                <a:avLst/>
                <a:gdLst>
                  <a:gd name="connsiteX0" fmla="*/ 1037132 w 1067020"/>
                  <a:gd name="connsiteY0" fmla="*/ 0 h 369621"/>
                  <a:gd name="connsiteX1" fmla="*/ 1067020 w 1067020"/>
                  <a:gd name="connsiteY1" fmla="*/ 29889 h 369621"/>
                  <a:gd name="connsiteX2" fmla="*/ 1067020 w 1067020"/>
                  <a:gd name="connsiteY2" fmla="*/ 339733 h 369621"/>
                  <a:gd name="connsiteX3" fmla="*/ 1037132 w 1067020"/>
                  <a:gd name="connsiteY3" fmla="*/ 369621 h 369621"/>
                  <a:gd name="connsiteX4" fmla="*/ 29889 w 1067020"/>
                  <a:gd name="connsiteY4" fmla="*/ 369621 h 369621"/>
                  <a:gd name="connsiteX5" fmla="*/ 0 w 1067020"/>
                  <a:gd name="connsiteY5" fmla="*/ 339733 h 369621"/>
                  <a:gd name="connsiteX6" fmla="*/ 0 w 1067020"/>
                  <a:gd name="connsiteY6" fmla="*/ 29889 h 369621"/>
                  <a:gd name="connsiteX7" fmla="*/ 29889 w 1067020"/>
                  <a:gd name="connsiteY7" fmla="*/ 0 h 3696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67020" h="369621">
                    <a:moveTo>
                      <a:pt x="1037132" y="0"/>
                    </a:moveTo>
                    <a:cubicBezTo>
                      <a:pt x="1053639" y="0"/>
                      <a:pt x="1067020" y="13382"/>
                      <a:pt x="1067020" y="29889"/>
                    </a:cubicBezTo>
                    <a:lnTo>
                      <a:pt x="1067020" y="339733"/>
                    </a:lnTo>
                    <a:cubicBezTo>
                      <a:pt x="1067020" y="356240"/>
                      <a:pt x="1053639" y="369621"/>
                      <a:pt x="1037132" y="369621"/>
                    </a:cubicBezTo>
                    <a:lnTo>
                      <a:pt x="29889" y="369621"/>
                    </a:lnTo>
                    <a:cubicBezTo>
                      <a:pt x="13382" y="369621"/>
                      <a:pt x="0" y="356240"/>
                      <a:pt x="0" y="339733"/>
                    </a:cubicBezTo>
                    <a:lnTo>
                      <a:pt x="0" y="29889"/>
                    </a:lnTo>
                    <a:cubicBezTo>
                      <a:pt x="0" y="13382"/>
                      <a:pt x="13382" y="0"/>
                      <a:pt x="2988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9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grpSp>
            <p:nvGrpSpPr>
              <p:cNvPr id="44" name="Graphic 2">
                <a:extLst>
                  <a:ext uri="{FF2B5EF4-FFF2-40B4-BE49-F238E27FC236}">
                    <a16:creationId xmlns:a16="http://schemas.microsoft.com/office/drawing/2014/main" id="{A8F63099-2753-97F1-F95D-B98540F22A79}"/>
                  </a:ext>
                </a:extLst>
              </p:cNvPr>
              <p:cNvGrpSpPr/>
              <p:nvPr/>
            </p:nvGrpSpPr>
            <p:grpSpPr>
              <a:xfrm>
                <a:off x="189493" y="-506950"/>
                <a:ext cx="1067020" cy="369621"/>
                <a:chOff x="189493" y="-506950"/>
                <a:chExt cx="1067020" cy="369621"/>
              </a:xfrm>
            </p:grpSpPr>
            <p:sp>
              <p:nvSpPr>
                <p:cNvPr id="52" name="Freeform: Shape 51">
                  <a:extLst>
                    <a:ext uri="{FF2B5EF4-FFF2-40B4-BE49-F238E27FC236}">
                      <a16:creationId xmlns:a16="http://schemas.microsoft.com/office/drawing/2014/main" id="{79FEAB09-57F3-0DD0-1BC6-C4500727CA74}"/>
                    </a:ext>
                  </a:extLst>
                </p:cNvPr>
                <p:cNvSpPr/>
                <p:nvPr/>
              </p:nvSpPr>
              <p:spPr>
                <a:xfrm>
                  <a:off x="904825" y="-506950"/>
                  <a:ext cx="351688" cy="369621"/>
                </a:xfrm>
                <a:custGeom>
                  <a:avLst/>
                  <a:gdLst>
                    <a:gd name="connsiteX0" fmla="*/ 351688 w 351688"/>
                    <a:gd name="connsiteY0" fmla="*/ 0 h 369621"/>
                    <a:gd name="connsiteX1" fmla="*/ 0 w 351688"/>
                    <a:gd name="connsiteY1" fmla="*/ 0 h 369621"/>
                    <a:gd name="connsiteX2" fmla="*/ 0 w 351688"/>
                    <a:gd name="connsiteY2" fmla="*/ 369621 h 369621"/>
                    <a:gd name="connsiteX3" fmla="*/ 351688 w 351688"/>
                    <a:gd name="connsiteY3" fmla="*/ 369621 h 369621"/>
                    <a:gd name="connsiteX4" fmla="*/ 351688 w 351688"/>
                    <a:gd name="connsiteY4" fmla="*/ 0 h 3696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51688" h="369621">
                      <a:moveTo>
                        <a:pt x="351688" y="0"/>
                      </a:moveTo>
                      <a:lnTo>
                        <a:pt x="0" y="0"/>
                      </a:lnTo>
                      <a:lnTo>
                        <a:pt x="0" y="369621"/>
                      </a:lnTo>
                      <a:lnTo>
                        <a:pt x="351688" y="369621"/>
                      </a:lnTo>
                      <a:cubicBezTo>
                        <a:pt x="351688" y="369621"/>
                        <a:pt x="351688" y="0"/>
                        <a:pt x="351688" y="0"/>
                      </a:cubicBezTo>
                      <a:close/>
                    </a:path>
                  </a:pathLst>
                </a:custGeom>
                <a:solidFill>
                  <a:srgbClr val="F05E24"/>
                </a:solidFill>
                <a:ln w="996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sp>
              <p:nvSpPr>
                <p:cNvPr id="53" name="Freeform: Shape 52">
                  <a:extLst>
                    <a:ext uri="{FF2B5EF4-FFF2-40B4-BE49-F238E27FC236}">
                      <a16:creationId xmlns:a16="http://schemas.microsoft.com/office/drawing/2014/main" id="{0E4E3938-8C17-223A-6B02-B121C3BFDE8D}"/>
                    </a:ext>
                  </a:extLst>
                </p:cNvPr>
                <p:cNvSpPr/>
                <p:nvPr/>
              </p:nvSpPr>
              <p:spPr>
                <a:xfrm>
                  <a:off x="552140" y="-506950"/>
                  <a:ext cx="343718" cy="369621"/>
                </a:xfrm>
                <a:custGeom>
                  <a:avLst/>
                  <a:gdLst>
                    <a:gd name="connsiteX0" fmla="*/ 343718 w 343718"/>
                    <a:gd name="connsiteY0" fmla="*/ 0 h 369621"/>
                    <a:gd name="connsiteX1" fmla="*/ 0 w 343718"/>
                    <a:gd name="connsiteY1" fmla="*/ 0 h 369621"/>
                    <a:gd name="connsiteX2" fmla="*/ 0 w 343718"/>
                    <a:gd name="connsiteY2" fmla="*/ 369621 h 369621"/>
                    <a:gd name="connsiteX3" fmla="*/ 343718 w 343718"/>
                    <a:gd name="connsiteY3" fmla="*/ 369621 h 369621"/>
                    <a:gd name="connsiteX4" fmla="*/ 343718 w 343718"/>
                    <a:gd name="connsiteY4" fmla="*/ 0 h 3696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43718" h="369621">
                      <a:moveTo>
                        <a:pt x="343718" y="0"/>
                      </a:moveTo>
                      <a:lnTo>
                        <a:pt x="0" y="0"/>
                      </a:lnTo>
                      <a:lnTo>
                        <a:pt x="0" y="369621"/>
                      </a:lnTo>
                      <a:lnTo>
                        <a:pt x="343718" y="369621"/>
                      </a:lnTo>
                      <a:lnTo>
                        <a:pt x="343718" y="0"/>
                      </a:lnTo>
                      <a:close/>
                    </a:path>
                  </a:pathLst>
                </a:custGeom>
                <a:solidFill>
                  <a:srgbClr val="A3ABAF"/>
                </a:solidFill>
                <a:ln w="996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sp>
              <p:nvSpPr>
                <p:cNvPr id="54" name="Freeform: Shape 53">
                  <a:extLst>
                    <a:ext uri="{FF2B5EF4-FFF2-40B4-BE49-F238E27FC236}">
                      <a16:creationId xmlns:a16="http://schemas.microsoft.com/office/drawing/2014/main" id="{EC8AFA07-973E-F898-5026-F4BB24EFBFBD}"/>
                    </a:ext>
                  </a:extLst>
                </p:cNvPr>
                <p:cNvSpPr/>
                <p:nvPr/>
              </p:nvSpPr>
              <p:spPr>
                <a:xfrm>
                  <a:off x="189493" y="-506950"/>
                  <a:ext cx="354677" cy="369621"/>
                </a:xfrm>
                <a:custGeom>
                  <a:avLst/>
                  <a:gdLst>
                    <a:gd name="connsiteX0" fmla="*/ 354677 w 354677"/>
                    <a:gd name="connsiteY0" fmla="*/ 0 h 369621"/>
                    <a:gd name="connsiteX1" fmla="*/ 0 w 354677"/>
                    <a:gd name="connsiteY1" fmla="*/ 0 h 369621"/>
                    <a:gd name="connsiteX2" fmla="*/ 0 w 354677"/>
                    <a:gd name="connsiteY2" fmla="*/ 369621 h 369621"/>
                    <a:gd name="connsiteX3" fmla="*/ 354677 w 354677"/>
                    <a:gd name="connsiteY3" fmla="*/ 369621 h 369621"/>
                    <a:gd name="connsiteX4" fmla="*/ 354677 w 354677"/>
                    <a:gd name="connsiteY4" fmla="*/ 0 h 3696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54677" h="369621">
                      <a:moveTo>
                        <a:pt x="354677" y="0"/>
                      </a:moveTo>
                      <a:lnTo>
                        <a:pt x="0" y="0"/>
                      </a:lnTo>
                      <a:lnTo>
                        <a:pt x="0" y="369621"/>
                      </a:lnTo>
                      <a:lnTo>
                        <a:pt x="354677" y="369621"/>
                      </a:lnTo>
                      <a:cubicBezTo>
                        <a:pt x="354677" y="369621"/>
                        <a:pt x="354677" y="0"/>
                        <a:pt x="354677" y="0"/>
                      </a:cubicBezTo>
                      <a:close/>
                    </a:path>
                  </a:pathLst>
                </a:custGeom>
                <a:solidFill>
                  <a:srgbClr val="B4B8BB"/>
                </a:solidFill>
                <a:ln w="996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grpSp>
              <p:nvGrpSpPr>
                <p:cNvPr id="55" name="Graphic 2">
                  <a:extLst>
                    <a:ext uri="{FF2B5EF4-FFF2-40B4-BE49-F238E27FC236}">
                      <a16:creationId xmlns:a16="http://schemas.microsoft.com/office/drawing/2014/main" id="{70D199C8-5D72-9005-36E2-5E4C19684971}"/>
                    </a:ext>
                  </a:extLst>
                </p:cNvPr>
                <p:cNvGrpSpPr/>
                <p:nvPr/>
              </p:nvGrpSpPr>
              <p:grpSpPr>
                <a:xfrm>
                  <a:off x="260229" y="-437210"/>
                  <a:ext cx="944477" cy="229145"/>
                  <a:chOff x="260229" y="-437210"/>
                  <a:chExt cx="944477" cy="229145"/>
                </a:xfrm>
                <a:solidFill>
                  <a:srgbClr val="FFFFFF"/>
                </a:solidFill>
              </p:grpSpPr>
              <p:sp>
                <p:nvSpPr>
                  <p:cNvPr id="56" name="Freeform: Shape 55">
                    <a:extLst>
                      <a:ext uri="{FF2B5EF4-FFF2-40B4-BE49-F238E27FC236}">
                        <a16:creationId xmlns:a16="http://schemas.microsoft.com/office/drawing/2014/main" id="{7C86EEA0-7458-3CFA-A8AA-2649814B5961}"/>
                      </a:ext>
                    </a:extLst>
                  </p:cNvPr>
                  <p:cNvSpPr/>
                  <p:nvPr/>
                </p:nvSpPr>
                <p:spPr>
                  <a:xfrm>
                    <a:off x="622877" y="-437210"/>
                    <a:ext cx="207227" cy="227152"/>
                  </a:xfrm>
                  <a:custGeom>
                    <a:avLst/>
                    <a:gdLst>
                      <a:gd name="connsiteX0" fmla="*/ 57784 w 207227"/>
                      <a:gd name="connsiteY0" fmla="*/ 214201 h 227152"/>
                      <a:gd name="connsiteX1" fmla="*/ 14944 w 207227"/>
                      <a:gd name="connsiteY1" fmla="*/ 173353 h 227152"/>
                      <a:gd name="connsiteX2" fmla="*/ 0 w 207227"/>
                      <a:gd name="connsiteY2" fmla="*/ 114573 h 227152"/>
                      <a:gd name="connsiteX3" fmla="*/ 15941 w 207227"/>
                      <a:gd name="connsiteY3" fmla="*/ 55792 h 227152"/>
                      <a:gd name="connsiteX4" fmla="*/ 58781 w 207227"/>
                      <a:gd name="connsiteY4" fmla="*/ 14944 h 227152"/>
                      <a:gd name="connsiteX5" fmla="*/ 119554 w 207227"/>
                      <a:gd name="connsiteY5" fmla="*/ 0 h 227152"/>
                      <a:gd name="connsiteX6" fmla="*/ 169368 w 207227"/>
                      <a:gd name="connsiteY6" fmla="*/ 8967 h 227152"/>
                      <a:gd name="connsiteX7" fmla="*/ 207227 w 207227"/>
                      <a:gd name="connsiteY7" fmla="*/ 36863 h 227152"/>
                      <a:gd name="connsiteX8" fmla="*/ 180327 w 207227"/>
                      <a:gd name="connsiteY8" fmla="*/ 61770 h 227152"/>
                      <a:gd name="connsiteX9" fmla="*/ 121547 w 207227"/>
                      <a:gd name="connsiteY9" fmla="*/ 35866 h 227152"/>
                      <a:gd name="connsiteX10" fmla="*/ 80699 w 207227"/>
                      <a:gd name="connsiteY10" fmla="*/ 45829 h 227152"/>
                      <a:gd name="connsiteX11" fmla="*/ 52803 w 207227"/>
                      <a:gd name="connsiteY11" fmla="*/ 73725 h 227152"/>
                      <a:gd name="connsiteX12" fmla="*/ 42840 w 207227"/>
                      <a:gd name="connsiteY12" fmla="*/ 113576 h 227152"/>
                      <a:gd name="connsiteX13" fmla="*/ 52803 w 207227"/>
                      <a:gd name="connsiteY13" fmla="*/ 153428 h 227152"/>
                      <a:gd name="connsiteX14" fmla="*/ 80699 w 207227"/>
                      <a:gd name="connsiteY14" fmla="*/ 181324 h 227152"/>
                      <a:gd name="connsiteX15" fmla="*/ 121547 w 207227"/>
                      <a:gd name="connsiteY15" fmla="*/ 191287 h 227152"/>
                      <a:gd name="connsiteX16" fmla="*/ 180327 w 207227"/>
                      <a:gd name="connsiteY16" fmla="*/ 165383 h 227152"/>
                      <a:gd name="connsiteX17" fmla="*/ 207227 w 207227"/>
                      <a:gd name="connsiteY17" fmla="*/ 190290 h 227152"/>
                      <a:gd name="connsiteX18" fmla="*/ 169368 w 207227"/>
                      <a:gd name="connsiteY18" fmla="*/ 218186 h 227152"/>
                      <a:gd name="connsiteX19" fmla="*/ 119554 w 207227"/>
                      <a:gd name="connsiteY19" fmla="*/ 227153 h 227152"/>
                      <a:gd name="connsiteX20" fmla="*/ 58781 w 207227"/>
                      <a:gd name="connsiteY20" fmla="*/ 212209 h 2271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207227" h="227152">
                        <a:moveTo>
                          <a:pt x="57784" y="214201"/>
                        </a:moveTo>
                        <a:cubicBezTo>
                          <a:pt x="39851" y="204238"/>
                          <a:pt x="25903" y="191287"/>
                          <a:pt x="14944" y="173353"/>
                        </a:cubicBezTo>
                        <a:cubicBezTo>
                          <a:pt x="4981" y="156417"/>
                          <a:pt x="0" y="136491"/>
                          <a:pt x="0" y="114573"/>
                        </a:cubicBezTo>
                        <a:cubicBezTo>
                          <a:pt x="0" y="92654"/>
                          <a:pt x="4981" y="73725"/>
                          <a:pt x="15941" y="55792"/>
                        </a:cubicBezTo>
                        <a:cubicBezTo>
                          <a:pt x="25903" y="38855"/>
                          <a:pt x="40848" y="24907"/>
                          <a:pt x="58781" y="14944"/>
                        </a:cubicBezTo>
                        <a:cubicBezTo>
                          <a:pt x="76714" y="4981"/>
                          <a:pt x="96640" y="0"/>
                          <a:pt x="119554" y="0"/>
                        </a:cubicBezTo>
                        <a:cubicBezTo>
                          <a:pt x="142469" y="0"/>
                          <a:pt x="154424" y="2989"/>
                          <a:pt x="169368" y="8967"/>
                        </a:cubicBezTo>
                        <a:cubicBezTo>
                          <a:pt x="184313" y="14944"/>
                          <a:pt x="197264" y="24907"/>
                          <a:pt x="207227" y="36863"/>
                        </a:cubicBezTo>
                        <a:lnTo>
                          <a:pt x="180327" y="61770"/>
                        </a:lnTo>
                        <a:cubicBezTo>
                          <a:pt x="164387" y="44833"/>
                          <a:pt x="144461" y="35866"/>
                          <a:pt x="121547" y="35866"/>
                        </a:cubicBezTo>
                        <a:cubicBezTo>
                          <a:pt x="98632" y="35866"/>
                          <a:pt x="92654" y="38855"/>
                          <a:pt x="80699" y="45829"/>
                        </a:cubicBezTo>
                        <a:cubicBezTo>
                          <a:pt x="68744" y="52803"/>
                          <a:pt x="59777" y="61770"/>
                          <a:pt x="52803" y="73725"/>
                        </a:cubicBezTo>
                        <a:cubicBezTo>
                          <a:pt x="45829" y="85680"/>
                          <a:pt x="42840" y="98632"/>
                          <a:pt x="42840" y="113576"/>
                        </a:cubicBezTo>
                        <a:cubicBezTo>
                          <a:pt x="42840" y="128521"/>
                          <a:pt x="45829" y="141472"/>
                          <a:pt x="52803" y="153428"/>
                        </a:cubicBezTo>
                        <a:cubicBezTo>
                          <a:pt x="59777" y="165383"/>
                          <a:pt x="68744" y="174350"/>
                          <a:pt x="80699" y="181324"/>
                        </a:cubicBezTo>
                        <a:cubicBezTo>
                          <a:pt x="92654" y="188298"/>
                          <a:pt x="106602" y="191287"/>
                          <a:pt x="121547" y="191287"/>
                        </a:cubicBezTo>
                        <a:cubicBezTo>
                          <a:pt x="144461" y="191287"/>
                          <a:pt x="164387" y="182320"/>
                          <a:pt x="180327" y="165383"/>
                        </a:cubicBezTo>
                        <a:lnTo>
                          <a:pt x="207227" y="190290"/>
                        </a:lnTo>
                        <a:cubicBezTo>
                          <a:pt x="197264" y="202246"/>
                          <a:pt x="184313" y="211212"/>
                          <a:pt x="169368" y="218186"/>
                        </a:cubicBezTo>
                        <a:cubicBezTo>
                          <a:pt x="154424" y="224164"/>
                          <a:pt x="137487" y="227153"/>
                          <a:pt x="119554" y="227153"/>
                        </a:cubicBezTo>
                        <a:cubicBezTo>
                          <a:pt x="101621" y="227153"/>
                          <a:pt x="76714" y="222171"/>
                          <a:pt x="58781" y="212209"/>
                        </a:cubicBezTo>
                      </a:path>
                    </a:pathLst>
                  </a:custGeom>
                  <a:solidFill>
                    <a:srgbClr val="FFFFFF"/>
                  </a:solidFill>
                  <a:ln w="996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57" name="Freeform: Shape 56">
                    <a:extLst>
                      <a:ext uri="{FF2B5EF4-FFF2-40B4-BE49-F238E27FC236}">
                        <a16:creationId xmlns:a16="http://schemas.microsoft.com/office/drawing/2014/main" id="{E86EC3CC-5165-12E4-2A0A-FE1A4B12FB07}"/>
                      </a:ext>
                    </a:extLst>
                  </p:cNvPr>
                  <p:cNvSpPr/>
                  <p:nvPr/>
                </p:nvSpPr>
                <p:spPr>
                  <a:xfrm>
                    <a:off x="965598" y="-437210"/>
                    <a:ext cx="239108" cy="229145"/>
                  </a:xfrm>
                  <a:custGeom>
                    <a:avLst/>
                    <a:gdLst>
                      <a:gd name="connsiteX0" fmla="*/ 58781 w 239108"/>
                      <a:gd name="connsiteY0" fmla="*/ 214201 h 229145"/>
                      <a:gd name="connsiteX1" fmla="*/ 15941 w 239108"/>
                      <a:gd name="connsiteY1" fmla="*/ 173353 h 229145"/>
                      <a:gd name="connsiteX2" fmla="*/ 0 w 239108"/>
                      <a:gd name="connsiteY2" fmla="*/ 114573 h 229145"/>
                      <a:gd name="connsiteX3" fmla="*/ 15941 w 239108"/>
                      <a:gd name="connsiteY3" fmla="*/ 55792 h 229145"/>
                      <a:gd name="connsiteX4" fmla="*/ 58781 w 239108"/>
                      <a:gd name="connsiteY4" fmla="*/ 14944 h 229145"/>
                      <a:gd name="connsiteX5" fmla="*/ 119554 w 239108"/>
                      <a:gd name="connsiteY5" fmla="*/ 0 h 229145"/>
                      <a:gd name="connsiteX6" fmla="*/ 180328 w 239108"/>
                      <a:gd name="connsiteY6" fmla="*/ 14944 h 229145"/>
                      <a:gd name="connsiteX7" fmla="*/ 223168 w 239108"/>
                      <a:gd name="connsiteY7" fmla="*/ 55792 h 229145"/>
                      <a:gd name="connsiteX8" fmla="*/ 239108 w 239108"/>
                      <a:gd name="connsiteY8" fmla="*/ 114573 h 229145"/>
                      <a:gd name="connsiteX9" fmla="*/ 223168 w 239108"/>
                      <a:gd name="connsiteY9" fmla="*/ 173353 h 229145"/>
                      <a:gd name="connsiteX10" fmla="*/ 180328 w 239108"/>
                      <a:gd name="connsiteY10" fmla="*/ 214201 h 229145"/>
                      <a:gd name="connsiteX11" fmla="*/ 119554 w 239108"/>
                      <a:gd name="connsiteY11" fmla="*/ 229145 h 229145"/>
                      <a:gd name="connsiteX12" fmla="*/ 58781 w 239108"/>
                      <a:gd name="connsiteY12" fmla="*/ 214201 h 229145"/>
                      <a:gd name="connsiteX13" fmla="*/ 159405 w 239108"/>
                      <a:gd name="connsiteY13" fmla="*/ 183316 h 229145"/>
                      <a:gd name="connsiteX14" fmla="*/ 187301 w 239108"/>
                      <a:gd name="connsiteY14" fmla="*/ 155420 h 229145"/>
                      <a:gd name="connsiteX15" fmla="*/ 197264 w 239108"/>
                      <a:gd name="connsiteY15" fmla="*/ 115569 h 229145"/>
                      <a:gd name="connsiteX16" fmla="*/ 187301 w 239108"/>
                      <a:gd name="connsiteY16" fmla="*/ 75718 h 229145"/>
                      <a:gd name="connsiteX17" fmla="*/ 159405 w 239108"/>
                      <a:gd name="connsiteY17" fmla="*/ 47822 h 229145"/>
                      <a:gd name="connsiteX18" fmla="*/ 119554 w 239108"/>
                      <a:gd name="connsiteY18" fmla="*/ 37859 h 229145"/>
                      <a:gd name="connsiteX19" fmla="*/ 79703 w 239108"/>
                      <a:gd name="connsiteY19" fmla="*/ 47822 h 229145"/>
                      <a:gd name="connsiteX20" fmla="*/ 51807 w 239108"/>
                      <a:gd name="connsiteY20" fmla="*/ 75718 h 229145"/>
                      <a:gd name="connsiteX21" fmla="*/ 41844 w 239108"/>
                      <a:gd name="connsiteY21" fmla="*/ 115569 h 229145"/>
                      <a:gd name="connsiteX22" fmla="*/ 51807 w 239108"/>
                      <a:gd name="connsiteY22" fmla="*/ 155420 h 229145"/>
                      <a:gd name="connsiteX23" fmla="*/ 79703 w 239108"/>
                      <a:gd name="connsiteY23" fmla="*/ 183316 h 229145"/>
                      <a:gd name="connsiteX24" fmla="*/ 119554 w 239108"/>
                      <a:gd name="connsiteY24" fmla="*/ 193279 h 229145"/>
                      <a:gd name="connsiteX25" fmla="*/ 159405 w 239108"/>
                      <a:gd name="connsiteY25" fmla="*/ 183316 h 2291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</a:cxnLst>
                    <a:rect l="l" t="t" r="r" b="b"/>
                    <a:pathLst>
                      <a:path w="239108" h="229145">
                        <a:moveTo>
                          <a:pt x="58781" y="214201"/>
                        </a:moveTo>
                        <a:cubicBezTo>
                          <a:pt x="40848" y="204238"/>
                          <a:pt x="26900" y="191287"/>
                          <a:pt x="15941" y="173353"/>
                        </a:cubicBezTo>
                        <a:cubicBezTo>
                          <a:pt x="5978" y="156417"/>
                          <a:pt x="0" y="136491"/>
                          <a:pt x="0" y="114573"/>
                        </a:cubicBezTo>
                        <a:cubicBezTo>
                          <a:pt x="0" y="92654"/>
                          <a:pt x="4981" y="73725"/>
                          <a:pt x="15941" y="55792"/>
                        </a:cubicBezTo>
                        <a:cubicBezTo>
                          <a:pt x="25903" y="38855"/>
                          <a:pt x="40848" y="24907"/>
                          <a:pt x="58781" y="14944"/>
                        </a:cubicBezTo>
                        <a:cubicBezTo>
                          <a:pt x="76714" y="4981"/>
                          <a:pt x="97636" y="0"/>
                          <a:pt x="119554" y="0"/>
                        </a:cubicBezTo>
                        <a:cubicBezTo>
                          <a:pt x="141472" y="0"/>
                          <a:pt x="162394" y="4981"/>
                          <a:pt x="180328" y="14944"/>
                        </a:cubicBezTo>
                        <a:cubicBezTo>
                          <a:pt x="198261" y="24907"/>
                          <a:pt x="212209" y="37859"/>
                          <a:pt x="223168" y="55792"/>
                        </a:cubicBezTo>
                        <a:cubicBezTo>
                          <a:pt x="233131" y="72729"/>
                          <a:pt x="239108" y="92654"/>
                          <a:pt x="239108" y="114573"/>
                        </a:cubicBezTo>
                        <a:cubicBezTo>
                          <a:pt x="239108" y="136491"/>
                          <a:pt x="234127" y="155420"/>
                          <a:pt x="223168" y="173353"/>
                        </a:cubicBezTo>
                        <a:cubicBezTo>
                          <a:pt x="213205" y="190290"/>
                          <a:pt x="198261" y="204238"/>
                          <a:pt x="180328" y="214201"/>
                        </a:cubicBezTo>
                        <a:cubicBezTo>
                          <a:pt x="162394" y="224164"/>
                          <a:pt x="141472" y="229145"/>
                          <a:pt x="119554" y="229145"/>
                        </a:cubicBezTo>
                        <a:cubicBezTo>
                          <a:pt x="97636" y="229145"/>
                          <a:pt x="76714" y="224164"/>
                          <a:pt x="58781" y="214201"/>
                        </a:cubicBezTo>
                        <a:close/>
                        <a:moveTo>
                          <a:pt x="159405" y="183316"/>
                        </a:moveTo>
                        <a:cubicBezTo>
                          <a:pt x="171361" y="176342"/>
                          <a:pt x="180328" y="167376"/>
                          <a:pt x="187301" y="155420"/>
                        </a:cubicBezTo>
                        <a:cubicBezTo>
                          <a:pt x="194275" y="143465"/>
                          <a:pt x="197264" y="130513"/>
                          <a:pt x="197264" y="115569"/>
                        </a:cubicBezTo>
                        <a:cubicBezTo>
                          <a:pt x="197264" y="100625"/>
                          <a:pt x="194275" y="87673"/>
                          <a:pt x="187301" y="75718"/>
                        </a:cubicBezTo>
                        <a:cubicBezTo>
                          <a:pt x="180328" y="63762"/>
                          <a:pt x="171361" y="54796"/>
                          <a:pt x="159405" y="47822"/>
                        </a:cubicBezTo>
                        <a:cubicBezTo>
                          <a:pt x="147450" y="40848"/>
                          <a:pt x="134498" y="37859"/>
                          <a:pt x="119554" y="37859"/>
                        </a:cubicBezTo>
                        <a:cubicBezTo>
                          <a:pt x="104610" y="37859"/>
                          <a:pt x="91658" y="40848"/>
                          <a:pt x="79703" y="47822"/>
                        </a:cubicBezTo>
                        <a:cubicBezTo>
                          <a:pt x="67747" y="54796"/>
                          <a:pt x="58781" y="63762"/>
                          <a:pt x="51807" y="75718"/>
                        </a:cubicBezTo>
                        <a:cubicBezTo>
                          <a:pt x="44833" y="87673"/>
                          <a:pt x="41844" y="100625"/>
                          <a:pt x="41844" y="115569"/>
                        </a:cubicBezTo>
                        <a:cubicBezTo>
                          <a:pt x="41844" y="130513"/>
                          <a:pt x="44833" y="143465"/>
                          <a:pt x="51807" y="155420"/>
                        </a:cubicBezTo>
                        <a:cubicBezTo>
                          <a:pt x="58781" y="167376"/>
                          <a:pt x="67747" y="176342"/>
                          <a:pt x="79703" y="183316"/>
                        </a:cubicBezTo>
                        <a:cubicBezTo>
                          <a:pt x="91658" y="190290"/>
                          <a:pt x="104610" y="193279"/>
                          <a:pt x="119554" y="193279"/>
                        </a:cubicBezTo>
                        <a:cubicBezTo>
                          <a:pt x="134498" y="193279"/>
                          <a:pt x="147450" y="190290"/>
                          <a:pt x="159405" y="183316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96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58" name="Freeform: Shape 57">
                    <a:extLst>
                      <a:ext uri="{FF2B5EF4-FFF2-40B4-BE49-F238E27FC236}">
                        <a16:creationId xmlns:a16="http://schemas.microsoft.com/office/drawing/2014/main" id="{4895FDDC-A8E1-5591-EC44-57E6523B553D}"/>
                      </a:ext>
                    </a:extLst>
                  </p:cNvPr>
                  <p:cNvSpPr/>
                  <p:nvPr/>
                </p:nvSpPr>
                <p:spPr>
                  <a:xfrm>
                    <a:off x="260229" y="-437210"/>
                    <a:ext cx="207227" cy="227152"/>
                  </a:xfrm>
                  <a:custGeom>
                    <a:avLst/>
                    <a:gdLst>
                      <a:gd name="connsiteX0" fmla="*/ 57784 w 207227"/>
                      <a:gd name="connsiteY0" fmla="*/ 214201 h 227152"/>
                      <a:gd name="connsiteX1" fmla="*/ 14944 w 207227"/>
                      <a:gd name="connsiteY1" fmla="*/ 173353 h 227152"/>
                      <a:gd name="connsiteX2" fmla="*/ 0 w 207227"/>
                      <a:gd name="connsiteY2" fmla="*/ 114573 h 227152"/>
                      <a:gd name="connsiteX3" fmla="*/ 15941 w 207227"/>
                      <a:gd name="connsiteY3" fmla="*/ 55792 h 227152"/>
                      <a:gd name="connsiteX4" fmla="*/ 58781 w 207227"/>
                      <a:gd name="connsiteY4" fmla="*/ 14944 h 227152"/>
                      <a:gd name="connsiteX5" fmla="*/ 119554 w 207227"/>
                      <a:gd name="connsiteY5" fmla="*/ 0 h 227152"/>
                      <a:gd name="connsiteX6" fmla="*/ 169368 w 207227"/>
                      <a:gd name="connsiteY6" fmla="*/ 8967 h 227152"/>
                      <a:gd name="connsiteX7" fmla="*/ 207227 w 207227"/>
                      <a:gd name="connsiteY7" fmla="*/ 36863 h 227152"/>
                      <a:gd name="connsiteX8" fmla="*/ 180327 w 207227"/>
                      <a:gd name="connsiteY8" fmla="*/ 61770 h 227152"/>
                      <a:gd name="connsiteX9" fmla="*/ 121547 w 207227"/>
                      <a:gd name="connsiteY9" fmla="*/ 35866 h 227152"/>
                      <a:gd name="connsiteX10" fmla="*/ 80699 w 207227"/>
                      <a:gd name="connsiteY10" fmla="*/ 45829 h 227152"/>
                      <a:gd name="connsiteX11" fmla="*/ 52803 w 207227"/>
                      <a:gd name="connsiteY11" fmla="*/ 73725 h 227152"/>
                      <a:gd name="connsiteX12" fmla="*/ 42840 w 207227"/>
                      <a:gd name="connsiteY12" fmla="*/ 113576 h 227152"/>
                      <a:gd name="connsiteX13" fmla="*/ 52803 w 207227"/>
                      <a:gd name="connsiteY13" fmla="*/ 153428 h 227152"/>
                      <a:gd name="connsiteX14" fmla="*/ 80699 w 207227"/>
                      <a:gd name="connsiteY14" fmla="*/ 181324 h 227152"/>
                      <a:gd name="connsiteX15" fmla="*/ 121547 w 207227"/>
                      <a:gd name="connsiteY15" fmla="*/ 191287 h 227152"/>
                      <a:gd name="connsiteX16" fmla="*/ 180327 w 207227"/>
                      <a:gd name="connsiteY16" fmla="*/ 165383 h 227152"/>
                      <a:gd name="connsiteX17" fmla="*/ 207227 w 207227"/>
                      <a:gd name="connsiteY17" fmla="*/ 190290 h 227152"/>
                      <a:gd name="connsiteX18" fmla="*/ 169368 w 207227"/>
                      <a:gd name="connsiteY18" fmla="*/ 218186 h 227152"/>
                      <a:gd name="connsiteX19" fmla="*/ 119554 w 207227"/>
                      <a:gd name="connsiteY19" fmla="*/ 227153 h 227152"/>
                      <a:gd name="connsiteX20" fmla="*/ 58781 w 207227"/>
                      <a:gd name="connsiteY20" fmla="*/ 212209 h 2271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207227" h="227152">
                        <a:moveTo>
                          <a:pt x="57784" y="214201"/>
                        </a:moveTo>
                        <a:cubicBezTo>
                          <a:pt x="39851" y="204238"/>
                          <a:pt x="25903" y="191287"/>
                          <a:pt x="14944" y="173353"/>
                        </a:cubicBezTo>
                        <a:cubicBezTo>
                          <a:pt x="4981" y="156417"/>
                          <a:pt x="0" y="136491"/>
                          <a:pt x="0" y="114573"/>
                        </a:cubicBezTo>
                        <a:cubicBezTo>
                          <a:pt x="0" y="92654"/>
                          <a:pt x="4981" y="73725"/>
                          <a:pt x="15941" y="55792"/>
                        </a:cubicBezTo>
                        <a:cubicBezTo>
                          <a:pt x="25903" y="38855"/>
                          <a:pt x="40848" y="24907"/>
                          <a:pt x="58781" y="14944"/>
                        </a:cubicBezTo>
                        <a:cubicBezTo>
                          <a:pt x="76714" y="4981"/>
                          <a:pt x="96640" y="0"/>
                          <a:pt x="119554" y="0"/>
                        </a:cubicBezTo>
                        <a:cubicBezTo>
                          <a:pt x="142469" y="0"/>
                          <a:pt x="154424" y="2989"/>
                          <a:pt x="169368" y="8967"/>
                        </a:cubicBezTo>
                        <a:cubicBezTo>
                          <a:pt x="184313" y="14944"/>
                          <a:pt x="197264" y="24907"/>
                          <a:pt x="207227" y="36863"/>
                        </a:cubicBezTo>
                        <a:lnTo>
                          <a:pt x="180327" y="61770"/>
                        </a:lnTo>
                        <a:cubicBezTo>
                          <a:pt x="164387" y="44833"/>
                          <a:pt x="144461" y="35866"/>
                          <a:pt x="121547" y="35866"/>
                        </a:cubicBezTo>
                        <a:cubicBezTo>
                          <a:pt x="98632" y="35866"/>
                          <a:pt x="92654" y="38855"/>
                          <a:pt x="80699" y="45829"/>
                        </a:cubicBezTo>
                        <a:cubicBezTo>
                          <a:pt x="68744" y="52803"/>
                          <a:pt x="59777" y="61770"/>
                          <a:pt x="52803" y="73725"/>
                        </a:cubicBezTo>
                        <a:cubicBezTo>
                          <a:pt x="45829" y="85680"/>
                          <a:pt x="42840" y="98632"/>
                          <a:pt x="42840" y="113576"/>
                        </a:cubicBezTo>
                        <a:cubicBezTo>
                          <a:pt x="42840" y="128521"/>
                          <a:pt x="45829" y="141472"/>
                          <a:pt x="52803" y="153428"/>
                        </a:cubicBezTo>
                        <a:cubicBezTo>
                          <a:pt x="59777" y="165383"/>
                          <a:pt x="68744" y="174350"/>
                          <a:pt x="80699" y="181324"/>
                        </a:cubicBezTo>
                        <a:cubicBezTo>
                          <a:pt x="92654" y="188298"/>
                          <a:pt x="106602" y="191287"/>
                          <a:pt x="121547" y="191287"/>
                        </a:cubicBezTo>
                        <a:cubicBezTo>
                          <a:pt x="144461" y="191287"/>
                          <a:pt x="164387" y="182320"/>
                          <a:pt x="180327" y="165383"/>
                        </a:cubicBezTo>
                        <a:lnTo>
                          <a:pt x="207227" y="190290"/>
                        </a:lnTo>
                        <a:cubicBezTo>
                          <a:pt x="197264" y="202246"/>
                          <a:pt x="184313" y="211212"/>
                          <a:pt x="169368" y="218186"/>
                        </a:cubicBezTo>
                        <a:cubicBezTo>
                          <a:pt x="154424" y="224164"/>
                          <a:pt x="137487" y="227153"/>
                          <a:pt x="119554" y="227153"/>
                        </a:cubicBezTo>
                        <a:cubicBezTo>
                          <a:pt x="101621" y="227153"/>
                          <a:pt x="76714" y="222171"/>
                          <a:pt x="58781" y="212209"/>
                        </a:cubicBezTo>
                      </a:path>
                    </a:pathLst>
                  </a:custGeom>
                  <a:solidFill>
                    <a:srgbClr val="FFFFFF"/>
                  </a:solidFill>
                  <a:ln w="996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dirty="0"/>
                  </a:p>
                </p:txBody>
              </p:sp>
            </p:grpSp>
          </p:grp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A4758848-03CF-4CFC-4233-3037673A55B7}"/>
                  </a:ext>
                </a:extLst>
              </p:cNvPr>
              <p:cNvSpPr/>
              <p:nvPr/>
            </p:nvSpPr>
            <p:spPr>
              <a:xfrm>
                <a:off x="2093392" y="-507946"/>
                <a:ext cx="349695" cy="370617"/>
              </a:xfrm>
              <a:custGeom>
                <a:avLst/>
                <a:gdLst>
                  <a:gd name="connsiteX0" fmla="*/ 349696 w 349695"/>
                  <a:gd name="connsiteY0" fmla="*/ 0 h 370617"/>
                  <a:gd name="connsiteX1" fmla="*/ 0 w 349695"/>
                  <a:gd name="connsiteY1" fmla="*/ 0 h 370617"/>
                  <a:gd name="connsiteX2" fmla="*/ 0 w 349695"/>
                  <a:gd name="connsiteY2" fmla="*/ 370618 h 370617"/>
                  <a:gd name="connsiteX3" fmla="*/ 349696 w 349695"/>
                  <a:gd name="connsiteY3" fmla="*/ 370618 h 370617"/>
                  <a:gd name="connsiteX4" fmla="*/ 349696 w 349695"/>
                  <a:gd name="connsiteY4" fmla="*/ 0 h 3706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9695" h="370617">
                    <a:moveTo>
                      <a:pt x="349696" y="0"/>
                    </a:moveTo>
                    <a:lnTo>
                      <a:pt x="0" y="0"/>
                    </a:lnTo>
                    <a:lnTo>
                      <a:pt x="0" y="370618"/>
                    </a:lnTo>
                    <a:lnTo>
                      <a:pt x="349696" y="370618"/>
                    </a:lnTo>
                    <a:lnTo>
                      <a:pt x="349696" y="0"/>
                    </a:lnTo>
                    <a:close/>
                  </a:path>
                </a:pathLst>
              </a:custGeom>
              <a:solidFill>
                <a:srgbClr val="6C9B4C"/>
              </a:solidFill>
              <a:ln w="99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E2E11C97-12BF-42E3-E856-038151F10507}"/>
                  </a:ext>
                </a:extLst>
              </p:cNvPr>
              <p:cNvSpPr/>
              <p:nvPr/>
            </p:nvSpPr>
            <p:spPr>
              <a:xfrm>
                <a:off x="1736722" y="-507946"/>
                <a:ext cx="346706" cy="370617"/>
              </a:xfrm>
              <a:custGeom>
                <a:avLst/>
                <a:gdLst>
                  <a:gd name="connsiteX0" fmla="*/ 346707 w 346706"/>
                  <a:gd name="connsiteY0" fmla="*/ 0 h 370617"/>
                  <a:gd name="connsiteX1" fmla="*/ 0 w 346706"/>
                  <a:gd name="connsiteY1" fmla="*/ 0 h 370617"/>
                  <a:gd name="connsiteX2" fmla="*/ 0 w 346706"/>
                  <a:gd name="connsiteY2" fmla="*/ 370618 h 370617"/>
                  <a:gd name="connsiteX3" fmla="*/ 346707 w 346706"/>
                  <a:gd name="connsiteY3" fmla="*/ 370618 h 370617"/>
                  <a:gd name="connsiteX4" fmla="*/ 346707 w 346706"/>
                  <a:gd name="connsiteY4" fmla="*/ 0 h 3706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6706" h="370617">
                    <a:moveTo>
                      <a:pt x="346707" y="0"/>
                    </a:moveTo>
                    <a:lnTo>
                      <a:pt x="0" y="0"/>
                    </a:lnTo>
                    <a:lnTo>
                      <a:pt x="0" y="370618"/>
                    </a:lnTo>
                    <a:lnTo>
                      <a:pt x="346707" y="370618"/>
                    </a:lnTo>
                    <a:lnTo>
                      <a:pt x="346707" y="0"/>
                    </a:lnTo>
                    <a:close/>
                  </a:path>
                </a:pathLst>
              </a:custGeom>
              <a:solidFill>
                <a:srgbClr val="333D60"/>
              </a:solidFill>
              <a:ln w="99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76DC76C8-DD86-3C49-7EDD-1DE9E5AD6D16}"/>
                  </a:ext>
                </a:extLst>
              </p:cNvPr>
              <p:cNvSpPr/>
              <p:nvPr/>
            </p:nvSpPr>
            <p:spPr>
              <a:xfrm>
                <a:off x="1376067" y="-507946"/>
                <a:ext cx="350692" cy="370617"/>
              </a:xfrm>
              <a:custGeom>
                <a:avLst/>
                <a:gdLst>
                  <a:gd name="connsiteX0" fmla="*/ 350692 w 350692"/>
                  <a:gd name="connsiteY0" fmla="*/ 0 h 370617"/>
                  <a:gd name="connsiteX1" fmla="*/ 0 w 350692"/>
                  <a:gd name="connsiteY1" fmla="*/ 0 h 370617"/>
                  <a:gd name="connsiteX2" fmla="*/ 0 w 350692"/>
                  <a:gd name="connsiteY2" fmla="*/ 370618 h 370617"/>
                  <a:gd name="connsiteX3" fmla="*/ 350692 w 350692"/>
                  <a:gd name="connsiteY3" fmla="*/ 370618 h 370617"/>
                  <a:gd name="connsiteX4" fmla="*/ 350692 w 350692"/>
                  <a:gd name="connsiteY4" fmla="*/ 0 h 3706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0692" h="370617">
                    <a:moveTo>
                      <a:pt x="350692" y="0"/>
                    </a:moveTo>
                    <a:lnTo>
                      <a:pt x="0" y="0"/>
                    </a:lnTo>
                    <a:lnTo>
                      <a:pt x="0" y="370618"/>
                    </a:lnTo>
                    <a:lnTo>
                      <a:pt x="350692" y="370618"/>
                    </a:lnTo>
                    <a:lnTo>
                      <a:pt x="350692" y="0"/>
                    </a:lnTo>
                    <a:close/>
                  </a:path>
                </a:pathLst>
              </a:custGeom>
              <a:solidFill>
                <a:srgbClr val="333D60"/>
              </a:solidFill>
              <a:ln w="99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E48F3614-EEA4-EEFB-B24F-291B4EC5C2B5}"/>
                  </a:ext>
                </a:extLst>
              </p:cNvPr>
              <p:cNvSpPr/>
              <p:nvPr/>
            </p:nvSpPr>
            <p:spPr>
              <a:xfrm>
                <a:off x="1466729" y="-435217"/>
                <a:ext cx="184312" cy="226156"/>
              </a:xfrm>
              <a:custGeom>
                <a:avLst/>
                <a:gdLst>
                  <a:gd name="connsiteX0" fmla="*/ 140476 w 184312"/>
                  <a:gd name="connsiteY0" fmla="*/ 9963 h 226156"/>
                  <a:gd name="connsiteX1" fmla="*/ 173353 w 184312"/>
                  <a:gd name="connsiteY1" fmla="*/ 37859 h 226156"/>
                  <a:gd name="connsiteX2" fmla="*/ 184313 w 184312"/>
                  <a:gd name="connsiteY2" fmla="*/ 80699 h 226156"/>
                  <a:gd name="connsiteX3" fmla="*/ 173353 w 184312"/>
                  <a:gd name="connsiteY3" fmla="*/ 123539 h 226156"/>
                  <a:gd name="connsiteX4" fmla="*/ 140476 w 184312"/>
                  <a:gd name="connsiteY4" fmla="*/ 151435 h 226156"/>
                  <a:gd name="connsiteX5" fmla="*/ 90662 w 184312"/>
                  <a:gd name="connsiteY5" fmla="*/ 161398 h 226156"/>
                  <a:gd name="connsiteX6" fmla="*/ 40848 w 184312"/>
                  <a:gd name="connsiteY6" fmla="*/ 161398 h 226156"/>
                  <a:gd name="connsiteX7" fmla="*/ 40848 w 184312"/>
                  <a:gd name="connsiteY7" fmla="*/ 226157 h 226156"/>
                  <a:gd name="connsiteX8" fmla="*/ 0 w 184312"/>
                  <a:gd name="connsiteY8" fmla="*/ 226157 h 226156"/>
                  <a:gd name="connsiteX9" fmla="*/ 0 w 184312"/>
                  <a:gd name="connsiteY9" fmla="*/ 0 h 226156"/>
                  <a:gd name="connsiteX10" fmla="*/ 91658 w 184312"/>
                  <a:gd name="connsiteY10" fmla="*/ 0 h 226156"/>
                  <a:gd name="connsiteX11" fmla="*/ 141472 w 184312"/>
                  <a:gd name="connsiteY11" fmla="*/ 9963 h 226156"/>
                  <a:gd name="connsiteX12" fmla="*/ 141472 w 184312"/>
                  <a:gd name="connsiteY12" fmla="*/ 9963 h 226156"/>
                  <a:gd name="connsiteX13" fmla="*/ 129517 w 184312"/>
                  <a:gd name="connsiteY13" fmla="*/ 113576 h 226156"/>
                  <a:gd name="connsiteX14" fmla="*/ 143465 w 184312"/>
                  <a:gd name="connsiteY14" fmla="*/ 80699 h 226156"/>
                  <a:gd name="connsiteX15" fmla="*/ 129517 w 184312"/>
                  <a:gd name="connsiteY15" fmla="*/ 47822 h 226156"/>
                  <a:gd name="connsiteX16" fmla="*/ 88669 w 184312"/>
                  <a:gd name="connsiteY16" fmla="*/ 35866 h 226156"/>
                  <a:gd name="connsiteX17" fmla="*/ 40848 w 184312"/>
                  <a:gd name="connsiteY17" fmla="*/ 35866 h 226156"/>
                  <a:gd name="connsiteX18" fmla="*/ 40848 w 184312"/>
                  <a:gd name="connsiteY18" fmla="*/ 124536 h 226156"/>
                  <a:gd name="connsiteX19" fmla="*/ 88669 w 184312"/>
                  <a:gd name="connsiteY19" fmla="*/ 124536 h 226156"/>
                  <a:gd name="connsiteX20" fmla="*/ 129517 w 184312"/>
                  <a:gd name="connsiteY20" fmla="*/ 112580 h 226156"/>
                  <a:gd name="connsiteX21" fmla="*/ 129517 w 184312"/>
                  <a:gd name="connsiteY21" fmla="*/ 112580 h 2261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84312" h="226156">
                    <a:moveTo>
                      <a:pt x="140476" y="9963"/>
                    </a:moveTo>
                    <a:cubicBezTo>
                      <a:pt x="154424" y="15941"/>
                      <a:pt x="165383" y="25903"/>
                      <a:pt x="173353" y="37859"/>
                    </a:cubicBezTo>
                    <a:cubicBezTo>
                      <a:pt x="181324" y="49814"/>
                      <a:pt x="184313" y="63762"/>
                      <a:pt x="184313" y="80699"/>
                    </a:cubicBezTo>
                    <a:cubicBezTo>
                      <a:pt x="184313" y="97636"/>
                      <a:pt x="180328" y="111584"/>
                      <a:pt x="173353" y="123539"/>
                    </a:cubicBezTo>
                    <a:cubicBezTo>
                      <a:pt x="165383" y="135495"/>
                      <a:pt x="154424" y="144461"/>
                      <a:pt x="140476" y="151435"/>
                    </a:cubicBezTo>
                    <a:cubicBezTo>
                      <a:pt x="126528" y="157413"/>
                      <a:pt x="109591" y="161398"/>
                      <a:pt x="90662" y="161398"/>
                    </a:cubicBezTo>
                    <a:lnTo>
                      <a:pt x="40848" y="161398"/>
                    </a:lnTo>
                    <a:lnTo>
                      <a:pt x="40848" y="226157"/>
                    </a:lnTo>
                    <a:lnTo>
                      <a:pt x="0" y="226157"/>
                    </a:lnTo>
                    <a:lnTo>
                      <a:pt x="0" y="0"/>
                    </a:lnTo>
                    <a:lnTo>
                      <a:pt x="91658" y="0"/>
                    </a:lnTo>
                    <a:cubicBezTo>
                      <a:pt x="110588" y="0"/>
                      <a:pt x="127524" y="2989"/>
                      <a:pt x="141472" y="9963"/>
                    </a:cubicBezTo>
                    <a:lnTo>
                      <a:pt x="141472" y="9963"/>
                    </a:lnTo>
                    <a:close/>
                    <a:moveTo>
                      <a:pt x="129517" y="113576"/>
                    </a:moveTo>
                    <a:cubicBezTo>
                      <a:pt x="138483" y="105606"/>
                      <a:pt x="143465" y="94647"/>
                      <a:pt x="143465" y="80699"/>
                    </a:cubicBezTo>
                    <a:cubicBezTo>
                      <a:pt x="143465" y="66751"/>
                      <a:pt x="138483" y="55792"/>
                      <a:pt x="129517" y="47822"/>
                    </a:cubicBezTo>
                    <a:cubicBezTo>
                      <a:pt x="120550" y="39851"/>
                      <a:pt x="106602" y="35866"/>
                      <a:pt x="88669" y="35866"/>
                    </a:cubicBezTo>
                    <a:lnTo>
                      <a:pt x="40848" y="35866"/>
                    </a:lnTo>
                    <a:lnTo>
                      <a:pt x="40848" y="124536"/>
                    </a:lnTo>
                    <a:lnTo>
                      <a:pt x="88669" y="124536"/>
                    </a:lnTo>
                    <a:cubicBezTo>
                      <a:pt x="106602" y="124536"/>
                      <a:pt x="120550" y="120550"/>
                      <a:pt x="129517" y="112580"/>
                    </a:cubicBezTo>
                    <a:lnTo>
                      <a:pt x="129517" y="112580"/>
                    </a:lnTo>
                    <a:close/>
                  </a:path>
                </a:pathLst>
              </a:custGeom>
              <a:solidFill>
                <a:srgbClr val="FFFFFF"/>
              </a:solidFill>
              <a:ln w="99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E9E1EA6C-DCE3-F892-25F2-180DF0BF13CF}"/>
                  </a:ext>
                </a:extLst>
              </p:cNvPr>
              <p:cNvSpPr/>
              <p:nvPr/>
            </p:nvSpPr>
            <p:spPr>
              <a:xfrm>
                <a:off x="1810447" y="-438206"/>
                <a:ext cx="207227" cy="231137"/>
              </a:xfrm>
              <a:custGeom>
                <a:avLst/>
                <a:gdLst>
                  <a:gd name="connsiteX0" fmla="*/ 57785 w 207227"/>
                  <a:gd name="connsiteY0" fmla="*/ 216194 h 231137"/>
                  <a:gd name="connsiteX1" fmla="*/ 14944 w 207227"/>
                  <a:gd name="connsiteY1" fmla="*/ 175346 h 231137"/>
                  <a:gd name="connsiteX2" fmla="*/ 0 w 207227"/>
                  <a:gd name="connsiteY2" fmla="*/ 115569 h 231137"/>
                  <a:gd name="connsiteX3" fmla="*/ 15941 w 207227"/>
                  <a:gd name="connsiteY3" fmla="*/ 55792 h 231137"/>
                  <a:gd name="connsiteX4" fmla="*/ 58781 w 207227"/>
                  <a:gd name="connsiteY4" fmla="*/ 14944 h 231137"/>
                  <a:gd name="connsiteX5" fmla="*/ 119554 w 207227"/>
                  <a:gd name="connsiteY5" fmla="*/ 0 h 231137"/>
                  <a:gd name="connsiteX6" fmla="*/ 169368 w 207227"/>
                  <a:gd name="connsiteY6" fmla="*/ 9963 h 231137"/>
                  <a:gd name="connsiteX7" fmla="*/ 207227 w 207227"/>
                  <a:gd name="connsiteY7" fmla="*/ 37859 h 231137"/>
                  <a:gd name="connsiteX8" fmla="*/ 180328 w 207227"/>
                  <a:gd name="connsiteY8" fmla="*/ 62766 h 231137"/>
                  <a:gd name="connsiteX9" fmla="*/ 121547 w 207227"/>
                  <a:gd name="connsiteY9" fmla="*/ 36863 h 231137"/>
                  <a:gd name="connsiteX10" fmla="*/ 80699 w 207227"/>
                  <a:gd name="connsiteY10" fmla="*/ 46825 h 231137"/>
                  <a:gd name="connsiteX11" fmla="*/ 52803 w 207227"/>
                  <a:gd name="connsiteY11" fmla="*/ 74721 h 231137"/>
                  <a:gd name="connsiteX12" fmla="*/ 42840 w 207227"/>
                  <a:gd name="connsiteY12" fmla="*/ 115569 h 231137"/>
                  <a:gd name="connsiteX13" fmla="*/ 52803 w 207227"/>
                  <a:gd name="connsiteY13" fmla="*/ 156417 h 231137"/>
                  <a:gd name="connsiteX14" fmla="*/ 80699 w 207227"/>
                  <a:gd name="connsiteY14" fmla="*/ 184313 h 231137"/>
                  <a:gd name="connsiteX15" fmla="*/ 121547 w 207227"/>
                  <a:gd name="connsiteY15" fmla="*/ 194275 h 231137"/>
                  <a:gd name="connsiteX16" fmla="*/ 180328 w 207227"/>
                  <a:gd name="connsiteY16" fmla="*/ 167376 h 231137"/>
                  <a:gd name="connsiteX17" fmla="*/ 207227 w 207227"/>
                  <a:gd name="connsiteY17" fmla="*/ 193279 h 231137"/>
                  <a:gd name="connsiteX18" fmla="*/ 169368 w 207227"/>
                  <a:gd name="connsiteY18" fmla="*/ 221175 h 231137"/>
                  <a:gd name="connsiteX19" fmla="*/ 119554 w 207227"/>
                  <a:gd name="connsiteY19" fmla="*/ 231138 h 231137"/>
                  <a:gd name="connsiteX20" fmla="*/ 58781 w 207227"/>
                  <a:gd name="connsiteY20" fmla="*/ 216194 h 231137"/>
                  <a:gd name="connsiteX21" fmla="*/ 57785 w 207227"/>
                  <a:gd name="connsiteY21" fmla="*/ 216194 h 2311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07227" h="231137">
                    <a:moveTo>
                      <a:pt x="57785" y="216194"/>
                    </a:moveTo>
                    <a:cubicBezTo>
                      <a:pt x="39851" y="206231"/>
                      <a:pt x="25903" y="192283"/>
                      <a:pt x="14944" y="175346"/>
                    </a:cubicBezTo>
                    <a:cubicBezTo>
                      <a:pt x="4981" y="157413"/>
                      <a:pt x="0" y="138483"/>
                      <a:pt x="0" y="115569"/>
                    </a:cubicBezTo>
                    <a:cubicBezTo>
                      <a:pt x="0" y="92654"/>
                      <a:pt x="4981" y="73725"/>
                      <a:pt x="15941" y="55792"/>
                    </a:cubicBezTo>
                    <a:cubicBezTo>
                      <a:pt x="25903" y="37859"/>
                      <a:pt x="40848" y="24907"/>
                      <a:pt x="58781" y="14944"/>
                    </a:cubicBezTo>
                    <a:cubicBezTo>
                      <a:pt x="76714" y="4981"/>
                      <a:pt x="96640" y="0"/>
                      <a:pt x="119554" y="0"/>
                    </a:cubicBezTo>
                    <a:cubicBezTo>
                      <a:pt x="142469" y="0"/>
                      <a:pt x="154424" y="2989"/>
                      <a:pt x="169368" y="9963"/>
                    </a:cubicBezTo>
                    <a:cubicBezTo>
                      <a:pt x="184313" y="15941"/>
                      <a:pt x="197264" y="25903"/>
                      <a:pt x="207227" y="37859"/>
                    </a:cubicBezTo>
                    <a:lnTo>
                      <a:pt x="180328" y="62766"/>
                    </a:lnTo>
                    <a:cubicBezTo>
                      <a:pt x="164387" y="44833"/>
                      <a:pt x="144461" y="36863"/>
                      <a:pt x="121547" y="36863"/>
                    </a:cubicBezTo>
                    <a:cubicBezTo>
                      <a:pt x="98632" y="36863"/>
                      <a:pt x="92654" y="39851"/>
                      <a:pt x="80699" y="46825"/>
                    </a:cubicBezTo>
                    <a:cubicBezTo>
                      <a:pt x="68744" y="53799"/>
                      <a:pt x="58781" y="62766"/>
                      <a:pt x="52803" y="74721"/>
                    </a:cubicBezTo>
                    <a:cubicBezTo>
                      <a:pt x="45829" y="86677"/>
                      <a:pt x="42840" y="100625"/>
                      <a:pt x="42840" y="115569"/>
                    </a:cubicBezTo>
                    <a:cubicBezTo>
                      <a:pt x="42840" y="130513"/>
                      <a:pt x="45829" y="144461"/>
                      <a:pt x="52803" y="156417"/>
                    </a:cubicBezTo>
                    <a:cubicBezTo>
                      <a:pt x="59777" y="168372"/>
                      <a:pt x="68744" y="177339"/>
                      <a:pt x="80699" y="184313"/>
                    </a:cubicBezTo>
                    <a:cubicBezTo>
                      <a:pt x="92654" y="191287"/>
                      <a:pt x="106602" y="194275"/>
                      <a:pt x="121547" y="194275"/>
                    </a:cubicBezTo>
                    <a:cubicBezTo>
                      <a:pt x="145458" y="194275"/>
                      <a:pt x="164387" y="185309"/>
                      <a:pt x="180328" y="167376"/>
                    </a:cubicBezTo>
                    <a:lnTo>
                      <a:pt x="207227" y="193279"/>
                    </a:lnTo>
                    <a:cubicBezTo>
                      <a:pt x="197264" y="205235"/>
                      <a:pt x="184313" y="215197"/>
                      <a:pt x="169368" y="221175"/>
                    </a:cubicBezTo>
                    <a:cubicBezTo>
                      <a:pt x="154424" y="227153"/>
                      <a:pt x="137487" y="231138"/>
                      <a:pt x="119554" y="231138"/>
                    </a:cubicBezTo>
                    <a:cubicBezTo>
                      <a:pt x="101621" y="231138"/>
                      <a:pt x="76714" y="226156"/>
                      <a:pt x="58781" y="216194"/>
                    </a:cubicBezTo>
                    <a:cubicBezTo>
                      <a:pt x="58781" y="216194"/>
                      <a:pt x="57785" y="216194"/>
                      <a:pt x="57785" y="21619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9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F74E37EC-8952-8C0C-A6E0-41D27CA41C80}"/>
                  </a:ext>
                </a:extLst>
              </p:cNvPr>
              <p:cNvSpPr/>
              <p:nvPr/>
            </p:nvSpPr>
            <p:spPr>
              <a:xfrm>
                <a:off x="2193020" y="-435217"/>
                <a:ext cx="166379" cy="224163"/>
              </a:xfrm>
              <a:custGeom>
                <a:avLst/>
                <a:gdLst>
                  <a:gd name="connsiteX0" fmla="*/ 166380 w 166379"/>
                  <a:gd name="connsiteY0" fmla="*/ 189294 h 224163"/>
                  <a:gd name="connsiteX1" fmla="*/ 166380 w 166379"/>
                  <a:gd name="connsiteY1" fmla="*/ 224164 h 224163"/>
                  <a:gd name="connsiteX2" fmla="*/ 0 w 166379"/>
                  <a:gd name="connsiteY2" fmla="*/ 224164 h 224163"/>
                  <a:gd name="connsiteX3" fmla="*/ 0 w 166379"/>
                  <a:gd name="connsiteY3" fmla="*/ 0 h 224163"/>
                  <a:gd name="connsiteX4" fmla="*/ 161398 w 166379"/>
                  <a:gd name="connsiteY4" fmla="*/ 0 h 224163"/>
                  <a:gd name="connsiteX5" fmla="*/ 161398 w 166379"/>
                  <a:gd name="connsiteY5" fmla="*/ 34870 h 224163"/>
                  <a:gd name="connsiteX6" fmla="*/ 40848 w 166379"/>
                  <a:gd name="connsiteY6" fmla="*/ 34870 h 224163"/>
                  <a:gd name="connsiteX7" fmla="*/ 40848 w 166379"/>
                  <a:gd name="connsiteY7" fmla="*/ 93651 h 224163"/>
                  <a:gd name="connsiteX8" fmla="*/ 147450 w 166379"/>
                  <a:gd name="connsiteY8" fmla="*/ 93651 h 224163"/>
                  <a:gd name="connsiteX9" fmla="*/ 147450 w 166379"/>
                  <a:gd name="connsiteY9" fmla="*/ 127524 h 224163"/>
                  <a:gd name="connsiteX10" fmla="*/ 40848 w 166379"/>
                  <a:gd name="connsiteY10" fmla="*/ 127524 h 224163"/>
                  <a:gd name="connsiteX11" fmla="*/ 40848 w 166379"/>
                  <a:gd name="connsiteY11" fmla="*/ 189294 h 224163"/>
                  <a:gd name="connsiteX12" fmla="*/ 166380 w 166379"/>
                  <a:gd name="connsiteY12" fmla="*/ 189294 h 2241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66379" h="224163">
                    <a:moveTo>
                      <a:pt x="166380" y="189294"/>
                    </a:moveTo>
                    <a:lnTo>
                      <a:pt x="166380" y="224164"/>
                    </a:lnTo>
                    <a:lnTo>
                      <a:pt x="0" y="224164"/>
                    </a:lnTo>
                    <a:lnTo>
                      <a:pt x="0" y="0"/>
                    </a:lnTo>
                    <a:lnTo>
                      <a:pt x="161398" y="0"/>
                    </a:lnTo>
                    <a:lnTo>
                      <a:pt x="161398" y="34870"/>
                    </a:lnTo>
                    <a:lnTo>
                      <a:pt x="40848" y="34870"/>
                    </a:lnTo>
                    <a:lnTo>
                      <a:pt x="40848" y="93651"/>
                    </a:lnTo>
                    <a:lnTo>
                      <a:pt x="147450" y="93651"/>
                    </a:lnTo>
                    <a:lnTo>
                      <a:pt x="147450" y="127524"/>
                    </a:lnTo>
                    <a:lnTo>
                      <a:pt x="40848" y="127524"/>
                    </a:lnTo>
                    <a:lnTo>
                      <a:pt x="40848" y="189294"/>
                    </a:lnTo>
                    <a:cubicBezTo>
                      <a:pt x="40848" y="189294"/>
                      <a:pt x="166380" y="189294"/>
                      <a:pt x="166380" y="18929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9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pic>
            <p:nvPicPr>
              <p:cNvPr id="51" name="Graphic 50">
                <a:extLst>
                  <a:ext uri="{FF2B5EF4-FFF2-40B4-BE49-F238E27FC236}">
                    <a16:creationId xmlns:a16="http://schemas.microsoft.com/office/drawing/2014/main" id="{E5B3C7BE-68F9-2CB2-2840-B14DB5C4A6F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2516153" y="-532154"/>
                <a:ext cx="1108885" cy="420383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4557239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395D446D-3E12-2BCC-29E6-B18E223A54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99272199-A5BC-41D3-BB67-59B66A9BF6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63122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883A6B-A63F-DF39-75FB-3E8E4F8C6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E4C37F3D-EF8C-356F-5277-AC399D9ED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9" y="535756"/>
            <a:ext cx="10115420" cy="49294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646AED9-4300-8C0A-0989-45F971CBFF8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31775" y="1333500"/>
            <a:ext cx="10113963" cy="476250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494517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446C67E-95FF-C1C1-2E14-8214C0B5EB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2417287"/>
            <a:ext cx="11740260" cy="1892826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algn="ctr">
              <a:spcBef>
                <a:spcPts val="1600"/>
              </a:spcBef>
              <a:defRPr/>
            </a:lvl1pPr>
            <a:lvl2pPr algn="ctr">
              <a:spcBef>
                <a:spcPts val="1600"/>
              </a:spcBef>
              <a:defRPr/>
            </a:lvl2pPr>
            <a:lvl3pPr algn="ctr">
              <a:spcBef>
                <a:spcPts val="1600"/>
              </a:spcBef>
              <a:defRPr/>
            </a:lvl3pPr>
            <a:lvl4pPr algn="ctr"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18020"/>
            <a:ext cx="11740260" cy="492944"/>
          </a:xfrm>
          <a:prstGeom prst="rect">
            <a:avLst/>
          </a:prstGeom>
        </p:spPr>
        <p:txBody>
          <a:bodyPr/>
          <a:lstStyle>
            <a:lvl1pPr algn="ctr">
              <a:defRPr b="1" i="0"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4EA78ED8-6C0D-7A16-EEEC-DB254A7E8EBF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231078" y="4449885"/>
            <a:ext cx="11740260" cy="369332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algn="ctr">
              <a:spcBef>
                <a:spcPts val="1600"/>
              </a:spcBef>
              <a:defRPr b="1">
                <a:solidFill>
                  <a:schemeClr val="accent1"/>
                </a:solidFill>
              </a:defRPr>
            </a:lvl1pPr>
            <a:lvl2pPr>
              <a:spcBef>
                <a:spcPts val="1600"/>
              </a:spcBef>
              <a:defRPr/>
            </a:lvl2pPr>
            <a:lvl3pPr>
              <a:spcBef>
                <a:spcPts val="1600"/>
              </a:spcBef>
              <a:defRPr/>
            </a:lvl3pPr>
            <a:lvl4pPr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750F49D3-3657-58D9-ADF2-17A2C567C252}"/>
              </a:ext>
            </a:extLst>
          </p:cNvPr>
          <p:cNvSpPr txBox="1"/>
          <p:nvPr userDrawn="1"/>
        </p:nvSpPr>
        <p:spPr>
          <a:xfrm>
            <a:off x="13068300" y="7391400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/>
            <a:endParaRPr lang="en-US" sz="1200"/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51E322B2-3267-F78F-C77F-4E580D2E6023}"/>
              </a:ext>
            </a:extLst>
          </p:cNvPr>
          <p:cNvGrpSpPr/>
          <p:nvPr userDrawn="1"/>
        </p:nvGrpSpPr>
        <p:grpSpPr>
          <a:xfrm>
            <a:off x="231079" y="5025408"/>
            <a:ext cx="11740260" cy="1470032"/>
            <a:chOff x="111863" y="4984389"/>
            <a:chExt cx="12067853" cy="1511051"/>
          </a:xfrm>
        </p:grpSpPr>
        <p:pic>
          <p:nvPicPr>
            <p:cNvPr id="113" name="Graphic 112">
              <a:extLst>
                <a:ext uri="{FF2B5EF4-FFF2-40B4-BE49-F238E27FC236}">
                  <a16:creationId xmlns:a16="http://schemas.microsoft.com/office/drawing/2014/main" id="{1DA657F8-783F-E219-CBDB-E3ACA575F60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6200000">
              <a:off x="2373969" y="2722283"/>
              <a:ext cx="1511051" cy="6035264"/>
            </a:xfrm>
            <a:prstGeom prst="rect">
              <a:avLst/>
            </a:prstGeom>
          </p:spPr>
        </p:pic>
        <p:pic>
          <p:nvPicPr>
            <p:cNvPr id="114" name="Graphic 113">
              <a:extLst>
                <a:ext uri="{FF2B5EF4-FFF2-40B4-BE49-F238E27FC236}">
                  <a16:creationId xmlns:a16="http://schemas.microsoft.com/office/drawing/2014/main" id="{07026B2B-2AC1-2278-201E-7648E33D0F7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6200000">
              <a:off x="8406558" y="2722283"/>
              <a:ext cx="1511051" cy="6035264"/>
            </a:xfrm>
            <a:prstGeom prst="rect">
              <a:avLst/>
            </a:prstGeom>
          </p:spPr>
        </p:pic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C8E653C8-9140-E9D9-47C5-04BBCDE13B78}"/>
              </a:ext>
            </a:extLst>
          </p:cNvPr>
          <p:cNvGrpSpPr/>
          <p:nvPr userDrawn="1"/>
        </p:nvGrpSpPr>
        <p:grpSpPr>
          <a:xfrm>
            <a:off x="1851621" y="491102"/>
            <a:ext cx="8488757" cy="603604"/>
            <a:chOff x="366166" y="-539827"/>
            <a:chExt cx="6108852" cy="434379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FB313AE4-9A97-40F7-EF2D-A23007238522}"/>
                </a:ext>
              </a:extLst>
            </p:cNvPr>
            <p:cNvSpPr txBox="1"/>
            <p:nvPr/>
          </p:nvSpPr>
          <p:spPr>
            <a:xfrm>
              <a:off x="3962779" y="-416919"/>
              <a:ext cx="790330" cy="166898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l"/>
              <a:r>
                <a:rPr lang="en-US" sz="1400" dirty="0">
                  <a:solidFill>
                    <a:schemeClr val="tx1"/>
                  </a:solidFill>
                  <a:latin typeface="Lexend SemiBold" pitchFamily="2" charset="0"/>
                </a:rPr>
                <a:t>ARE NOW</a:t>
              </a:r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6E0C55A8-B613-17C5-1599-4F43CC1A5391}"/>
                </a:ext>
              </a:extLst>
            </p:cNvPr>
            <p:cNvSpPr/>
            <p:nvPr/>
          </p:nvSpPr>
          <p:spPr>
            <a:xfrm>
              <a:off x="4900889" y="-536838"/>
              <a:ext cx="425413" cy="424417"/>
            </a:xfrm>
            <a:custGeom>
              <a:avLst/>
              <a:gdLst>
                <a:gd name="connsiteX0" fmla="*/ 283941 w 425413"/>
                <a:gd name="connsiteY0" fmla="*/ 282945 h 424417"/>
                <a:gd name="connsiteX1" fmla="*/ 283941 w 425413"/>
                <a:gd name="connsiteY1" fmla="*/ 424417 h 424417"/>
                <a:gd name="connsiteX2" fmla="*/ 71733 w 425413"/>
                <a:gd name="connsiteY2" fmla="*/ 424417 h 424417"/>
                <a:gd name="connsiteX3" fmla="*/ 996 w 425413"/>
                <a:gd name="connsiteY3" fmla="*/ 353681 h 424417"/>
                <a:gd name="connsiteX4" fmla="*/ 71733 w 425413"/>
                <a:gd name="connsiteY4" fmla="*/ 282945 h 424417"/>
                <a:gd name="connsiteX5" fmla="*/ 996 w 425413"/>
                <a:gd name="connsiteY5" fmla="*/ 282945 h 424417"/>
                <a:gd name="connsiteX6" fmla="*/ 996 w 425413"/>
                <a:gd name="connsiteY6" fmla="*/ 141472 h 424417"/>
                <a:gd name="connsiteX7" fmla="*/ 142469 w 425413"/>
                <a:gd name="connsiteY7" fmla="*/ 141472 h 424417"/>
                <a:gd name="connsiteX8" fmla="*/ 142469 w 425413"/>
                <a:gd name="connsiteY8" fmla="*/ 282945 h 424417"/>
                <a:gd name="connsiteX9" fmla="*/ 283941 w 425413"/>
                <a:gd name="connsiteY9" fmla="*/ 282945 h 424417"/>
                <a:gd name="connsiteX10" fmla="*/ 283941 w 425413"/>
                <a:gd name="connsiteY10" fmla="*/ 282945 h 424417"/>
                <a:gd name="connsiteX11" fmla="*/ 354677 w 425413"/>
                <a:gd name="connsiteY11" fmla="*/ 282945 h 424417"/>
                <a:gd name="connsiteX12" fmla="*/ 283941 w 425413"/>
                <a:gd name="connsiteY12" fmla="*/ 353681 h 424417"/>
                <a:gd name="connsiteX13" fmla="*/ 354677 w 425413"/>
                <a:gd name="connsiteY13" fmla="*/ 424417 h 424417"/>
                <a:gd name="connsiteX14" fmla="*/ 425414 w 425413"/>
                <a:gd name="connsiteY14" fmla="*/ 353681 h 424417"/>
                <a:gd name="connsiteX15" fmla="*/ 354677 w 425413"/>
                <a:gd name="connsiteY15" fmla="*/ 282945 h 424417"/>
                <a:gd name="connsiteX16" fmla="*/ 425414 w 425413"/>
                <a:gd name="connsiteY16" fmla="*/ 70736 h 424417"/>
                <a:gd name="connsiteX17" fmla="*/ 354677 w 425413"/>
                <a:gd name="connsiteY17" fmla="*/ 0 h 424417"/>
                <a:gd name="connsiteX18" fmla="*/ 142469 w 425413"/>
                <a:gd name="connsiteY18" fmla="*/ 0 h 424417"/>
                <a:gd name="connsiteX19" fmla="*/ 142469 w 425413"/>
                <a:gd name="connsiteY19" fmla="*/ 141472 h 424417"/>
                <a:gd name="connsiteX20" fmla="*/ 283941 w 425413"/>
                <a:gd name="connsiteY20" fmla="*/ 141472 h 424417"/>
                <a:gd name="connsiteX21" fmla="*/ 283941 w 425413"/>
                <a:gd name="connsiteY21" fmla="*/ 282945 h 424417"/>
                <a:gd name="connsiteX22" fmla="*/ 425414 w 425413"/>
                <a:gd name="connsiteY22" fmla="*/ 282945 h 424417"/>
                <a:gd name="connsiteX23" fmla="*/ 425414 w 425413"/>
                <a:gd name="connsiteY23" fmla="*/ 141472 h 424417"/>
                <a:gd name="connsiteX24" fmla="*/ 354677 w 425413"/>
                <a:gd name="connsiteY24" fmla="*/ 141472 h 424417"/>
                <a:gd name="connsiteX25" fmla="*/ 425414 w 425413"/>
                <a:gd name="connsiteY25" fmla="*/ 70736 h 424417"/>
                <a:gd name="connsiteX26" fmla="*/ 425414 w 425413"/>
                <a:gd name="connsiteY26" fmla="*/ 70736 h 424417"/>
                <a:gd name="connsiteX27" fmla="*/ 70736 w 425413"/>
                <a:gd name="connsiteY27" fmla="*/ 141472 h 424417"/>
                <a:gd name="connsiteX28" fmla="*/ 141472 w 425413"/>
                <a:gd name="connsiteY28" fmla="*/ 70736 h 424417"/>
                <a:gd name="connsiteX29" fmla="*/ 70736 w 425413"/>
                <a:gd name="connsiteY29" fmla="*/ 0 h 424417"/>
                <a:gd name="connsiteX30" fmla="*/ 0 w 425413"/>
                <a:gd name="connsiteY30" fmla="*/ 70736 h 424417"/>
                <a:gd name="connsiteX31" fmla="*/ 70736 w 425413"/>
                <a:gd name="connsiteY31" fmla="*/ 141472 h 424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425413" h="424417">
                  <a:moveTo>
                    <a:pt x="283941" y="282945"/>
                  </a:moveTo>
                  <a:lnTo>
                    <a:pt x="283941" y="424417"/>
                  </a:lnTo>
                  <a:lnTo>
                    <a:pt x="71733" y="424417"/>
                  </a:lnTo>
                  <a:cubicBezTo>
                    <a:pt x="32877" y="424417"/>
                    <a:pt x="996" y="392536"/>
                    <a:pt x="996" y="353681"/>
                  </a:cubicBezTo>
                  <a:cubicBezTo>
                    <a:pt x="996" y="314826"/>
                    <a:pt x="32877" y="282945"/>
                    <a:pt x="71733" y="282945"/>
                  </a:cubicBezTo>
                  <a:lnTo>
                    <a:pt x="996" y="282945"/>
                  </a:lnTo>
                  <a:lnTo>
                    <a:pt x="996" y="141472"/>
                  </a:lnTo>
                  <a:lnTo>
                    <a:pt x="142469" y="141472"/>
                  </a:lnTo>
                  <a:lnTo>
                    <a:pt x="142469" y="282945"/>
                  </a:lnTo>
                  <a:lnTo>
                    <a:pt x="283941" y="282945"/>
                  </a:lnTo>
                  <a:lnTo>
                    <a:pt x="283941" y="282945"/>
                  </a:lnTo>
                  <a:close/>
                  <a:moveTo>
                    <a:pt x="354677" y="282945"/>
                  </a:moveTo>
                  <a:cubicBezTo>
                    <a:pt x="315822" y="282945"/>
                    <a:pt x="283941" y="314826"/>
                    <a:pt x="283941" y="353681"/>
                  </a:cubicBezTo>
                  <a:cubicBezTo>
                    <a:pt x="283941" y="392536"/>
                    <a:pt x="315822" y="424417"/>
                    <a:pt x="354677" y="424417"/>
                  </a:cubicBezTo>
                  <a:cubicBezTo>
                    <a:pt x="393532" y="424417"/>
                    <a:pt x="425414" y="392536"/>
                    <a:pt x="425414" y="353681"/>
                  </a:cubicBezTo>
                  <a:cubicBezTo>
                    <a:pt x="425414" y="314826"/>
                    <a:pt x="393532" y="282945"/>
                    <a:pt x="354677" y="282945"/>
                  </a:cubicBezTo>
                  <a:close/>
                  <a:moveTo>
                    <a:pt x="425414" y="70736"/>
                  </a:moveTo>
                  <a:cubicBezTo>
                    <a:pt x="425414" y="31881"/>
                    <a:pt x="393532" y="0"/>
                    <a:pt x="354677" y="0"/>
                  </a:cubicBezTo>
                  <a:lnTo>
                    <a:pt x="142469" y="0"/>
                  </a:lnTo>
                  <a:lnTo>
                    <a:pt x="142469" y="141472"/>
                  </a:lnTo>
                  <a:lnTo>
                    <a:pt x="283941" y="141472"/>
                  </a:lnTo>
                  <a:lnTo>
                    <a:pt x="283941" y="282945"/>
                  </a:lnTo>
                  <a:lnTo>
                    <a:pt x="425414" y="282945"/>
                  </a:lnTo>
                  <a:lnTo>
                    <a:pt x="425414" y="141472"/>
                  </a:lnTo>
                  <a:lnTo>
                    <a:pt x="354677" y="141472"/>
                  </a:lnTo>
                  <a:cubicBezTo>
                    <a:pt x="393532" y="141472"/>
                    <a:pt x="425414" y="109591"/>
                    <a:pt x="425414" y="70736"/>
                  </a:cubicBezTo>
                  <a:lnTo>
                    <a:pt x="425414" y="70736"/>
                  </a:lnTo>
                  <a:close/>
                  <a:moveTo>
                    <a:pt x="70736" y="141472"/>
                  </a:moveTo>
                  <a:cubicBezTo>
                    <a:pt x="109591" y="141472"/>
                    <a:pt x="141472" y="109591"/>
                    <a:pt x="141472" y="70736"/>
                  </a:cubicBezTo>
                  <a:cubicBezTo>
                    <a:pt x="141472" y="31881"/>
                    <a:pt x="109591" y="0"/>
                    <a:pt x="70736" y="0"/>
                  </a:cubicBezTo>
                  <a:cubicBezTo>
                    <a:pt x="31881" y="0"/>
                    <a:pt x="0" y="31881"/>
                    <a:pt x="0" y="70736"/>
                  </a:cubicBezTo>
                  <a:cubicBezTo>
                    <a:pt x="0" y="109591"/>
                    <a:pt x="31881" y="141472"/>
                    <a:pt x="70736" y="141472"/>
                  </a:cubicBezTo>
                  <a:close/>
                </a:path>
              </a:pathLst>
            </a:custGeom>
            <a:solidFill>
              <a:srgbClr val="E04507"/>
            </a:solidFill>
            <a:ln w="99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2B0B53B0-F144-F909-09AF-FA651E860A53}"/>
                </a:ext>
              </a:extLst>
            </p:cNvPr>
            <p:cNvSpPr/>
            <p:nvPr/>
          </p:nvSpPr>
          <p:spPr>
            <a:xfrm>
              <a:off x="5466778" y="-227990"/>
              <a:ext cx="842856" cy="117561"/>
            </a:xfrm>
            <a:custGeom>
              <a:avLst/>
              <a:gdLst>
                <a:gd name="connsiteX0" fmla="*/ 277964 w 842856"/>
                <a:gd name="connsiteY0" fmla="*/ 38855 h 117561"/>
                <a:gd name="connsiteX1" fmla="*/ 298885 w 842856"/>
                <a:gd name="connsiteY1" fmla="*/ 38855 h 117561"/>
                <a:gd name="connsiteX2" fmla="*/ 298885 w 842856"/>
                <a:gd name="connsiteY2" fmla="*/ 115569 h 117561"/>
                <a:gd name="connsiteX3" fmla="*/ 278960 w 842856"/>
                <a:gd name="connsiteY3" fmla="*/ 115569 h 117561"/>
                <a:gd name="connsiteX4" fmla="*/ 278960 w 842856"/>
                <a:gd name="connsiteY4" fmla="*/ 103614 h 117561"/>
                <a:gd name="connsiteX5" fmla="*/ 247079 w 842856"/>
                <a:gd name="connsiteY5" fmla="*/ 116565 h 117561"/>
                <a:gd name="connsiteX6" fmla="*/ 215197 w 842856"/>
                <a:gd name="connsiteY6" fmla="*/ 79703 h 117561"/>
                <a:gd name="connsiteX7" fmla="*/ 215197 w 842856"/>
                <a:gd name="connsiteY7" fmla="*/ 38855 h 117561"/>
                <a:gd name="connsiteX8" fmla="*/ 236119 w 842856"/>
                <a:gd name="connsiteY8" fmla="*/ 38855 h 117561"/>
                <a:gd name="connsiteX9" fmla="*/ 236119 w 842856"/>
                <a:gd name="connsiteY9" fmla="*/ 75718 h 117561"/>
                <a:gd name="connsiteX10" fmla="*/ 256045 w 842856"/>
                <a:gd name="connsiteY10" fmla="*/ 98632 h 117561"/>
                <a:gd name="connsiteX11" fmla="*/ 278960 w 842856"/>
                <a:gd name="connsiteY11" fmla="*/ 77710 h 117561"/>
                <a:gd name="connsiteX12" fmla="*/ 278960 w 842856"/>
                <a:gd name="connsiteY12" fmla="*/ 38855 h 117561"/>
                <a:gd name="connsiteX13" fmla="*/ 278960 w 842856"/>
                <a:gd name="connsiteY13" fmla="*/ 38855 h 117561"/>
                <a:gd name="connsiteX14" fmla="*/ 364640 w 842856"/>
                <a:gd name="connsiteY14" fmla="*/ 55792 h 117561"/>
                <a:gd name="connsiteX15" fmla="*/ 392536 w 842856"/>
                <a:gd name="connsiteY15" fmla="*/ 66751 h 117561"/>
                <a:gd name="connsiteX16" fmla="*/ 404491 w 842856"/>
                <a:gd name="connsiteY16" fmla="*/ 51807 h 117561"/>
                <a:gd name="connsiteX17" fmla="*/ 363644 w 842856"/>
                <a:gd name="connsiteY17" fmla="*/ 37859 h 117561"/>
                <a:gd name="connsiteX18" fmla="*/ 317815 w 842856"/>
                <a:gd name="connsiteY18" fmla="*/ 77710 h 117561"/>
                <a:gd name="connsiteX19" fmla="*/ 364640 w 842856"/>
                <a:gd name="connsiteY19" fmla="*/ 117562 h 117561"/>
                <a:gd name="connsiteX20" fmla="*/ 404491 w 842856"/>
                <a:gd name="connsiteY20" fmla="*/ 105606 h 117561"/>
                <a:gd name="connsiteX21" fmla="*/ 393532 w 842856"/>
                <a:gd name="connsiteY21" fmla="*/ 90662 h 117561"/>
                <a:gd name="connsiteX22" fmla="*/ 365636 w 842856"/>
                <a:gd name="connsiteY22" fmla="*/ 99628 h 117561"/>
                <a:gd name="connsiteX23" fmla="*/ 339733 w 842856"/>
                <a:gd name="connsiteY23" fmla="*/ 77710 h 117561"/>
                <a:gd name="connsiteX24" fmla="*/ 365636 w 842856"/>
                <a:gd name="connsiteY24" fmla="*/ 55792 h 117561"/>
                <a:gd name="connsiteX25" fmla="*/ 364640 w 842856"/>
                <a:gd name="connsiteY25" fmla="*/ 55792 h 117561"/>
                <a:gd name="connsiteX26" fmla="*/ 21918 w 842856"/>
                <a:gd name="connsiteY26" fmla="*/ 73725 h 117561"/>
                <a:gd name="connsiteX27" fmla="*/ 76714 w 842856"/>
                <a:gd name="connsiteY27" fmla="*/ 73725 h 117561"/>
                <a:gd name="connsiteX28" fmla="*/ 76714 w 842856"/>
                <a:gd name="connsiteY28" fmla="*/ 54796 h 117561"/>
                <a:gd name="connsiteX29" fmla="*/ 21918 w 842856"/>
                <a:gd name="connsiteY29" fmla="*/ 54796 h 117561"/>
                <a:gd name="connsiteX30" fmla="*/ 21918 w 842856"/>
                <a:gd name="connsiteY30" fmla="*/ 33874 h 117561"/>
                <a:gd name="connsiteX31" fmla="*/ 83688 w 842856"/>
                <a:gd name="connsiteY31" fmla="*/ 33874 h 117561"/>
                <a:gd name="connsiteX32" fmla="*/ 83688 w 842856"/>
                <a:gd name="connsiteY32" fmla="*/ 14944 h 117561"/>
                <a:gd name="connsiteX33" fmla="*/ 0 w 842856"/>
                <a:gd name="connsiteY33" fmla="*/ 14944 h 117561"/>
                <a:gd name="connsiteX34" fmla="*/ 0 w 842856"/>
                <a:gd name="connsiteY34" fmla="*/ 116565 h 117561"/>
                <a:gd name="connsiteX35" fmla="*/ 84684 w 842856"/>
                <a:gd name="connsiteY35" fmla="*/ 116565 h 117561"/>
                <a:gd name="connsiteX36" fmla="*/ 84684 w 842856"/>
                <a:gd name="connsiteY36" fmla="*/ 97636 h 117561"/>
                <a:gd name="connsiteX37" fmla="*/ 20922 w 842856"/>
                <a:gd name="connsiteY37" fmla="*/ 97636 h 117561"/>
                <a:gd name="connsiteX38" fmla="*/ 20922 w 842856"/>
                <a:gd name="connsiteY38" fmla="*/ 73725 h 117561"/>
                <a:gd name="connsiteX39" fmla="*/ 20922 w 842856"/>
                <a:gd name="connsiteY39" fmla="*/ 73725 h 117561"/>
                <a:gd name="connsiteX40" fmla="*/ 171361 w 842856"/>
                <a:gd name="connsiteY40" fmla="*/ 7970 h 117561"/>
                <a:gd name="connsiteX41" fmla="*/ 192283 w 842856"/>
                <a:gd name="connsiteY41" fmla="*/ 7970 h 117561"/>
                <a:gd name="connsiteX42" fmla="*/ 192283 w 842856"/>
                <a:gd name="connsiteY42" fmla="*/ 115569 h 117561"/>
                <a:gd name="connsiteX43" fmla="*/ 172357 w 842856"/>
                <a:gd name="connsiteY43" fmla="*/ 115569 h 117561"/>
                <a:gd name="connsiteX44" fmla="*/ 172357 w 842856"/>
                <a:gd name="connsiteY44" fmla="*/ 104610 h 117561"/>
                <a:gd name="connsiteX45" fmla="*/ 139480 w 842856"/>
                <a:gd name="connsiteY45" fmla="*/ 116565 h 117561"/>
                <a:gd name="connsiteX46" fmla="*/ 97636 w 842856"/>
                <a:gd name="connsiteY46" fmla="*/ 76714 h 117561"/>
                <a:gd name="connsiteX47" fmla="*/ 140476 w 842856"/>
                <a:gd name="connsiteY47" fmla="*/ 36863 h 117561"/>
                <a:gd name="connsiteX48" fmla="*/ 171361 w 842856"/>
                <a:gd name="connsiteY48" fmla="*/ 47822 h 117561"/>
                <a:gd name="connsiteX49" fmla="*/ 171361 w 842856"/>
                <a:gd name="connsiteY49" fmla="*/ 7970 h 117561"/>
                <a:gd name="connsiteX50" fmla="*/ 171361 w 842856"/>
                <a:gd name="connsiteY50" fmla="*/ 77710 h 117561"/>
                <a:gd name="connsiteX51" fmla="*/ 144461 w 842856"/>
                <a:gd name="connsiteY51" fmla="*/ 55792 h 117561"/>
                <a:gd name="connsiteX52" fmla="*/ 117562 w 842856"/>
                <a:gd name="connsiteY52" fmla="*/ 77710 h 117561"/>
                <a:gd name="connsiteX53" fmla="*/ 144461 w 842856"/>
                <a:gd name="connsiteY53" fmla="*/ 99628 h 117561"/>
                <a:gd name="connsiteX54" fmla="*/ 171361 w 842856"/>
                <a:gd name="connsiteY54" fmla="*/ 77710 h 117561"/>
                <a:gd name="connsiteX55" fmla="*/ 603748 w 842856"/>
                <a:gd name="connsiteY55" fmla="*/ 115569 h 117561"/>
                <a:gd name="connsiteX56" fmla="*/ 624670 w 842856"/>
                <a:gd name="connsiteY56" fmla="*/ 115569 h 117561"/>
                <a:gd name="connsiteX57" fmla="*/ 624670 w 842856"/>
                <a:gd name="connsiteY57" fmla="*/ 38855 h 117561"/>
                <a:gd name="connsiteX58" fmla="*/ 603748 w 842856"/>
                <a:gd name="connsiteY58" fmla="*/ 38855 h 117561"/>
                <a:gd name="connsiteX59" fmla="*/ 603748 w 842856"/>
                <a:gd name="connsiteY59" fmla="*/ 115569 h 117561"/>
                <a:gd name="connsiteX60" fmla="*/ 485191 w 842856"/>
                <a:gd name="connsiteY60" fmla="*/ 38855 h 117561"/>
                <a:gd name="connsiteX61" fmla="*/ 506113 w 842856"/>
                <a:gd name="connsiteY61" fmla="*/ 38855 h 117561"/>
                <a:gd name="connsiteX62" fmla="*/ 506113 w 842856"/>
                <a:gd name="connsiteY62" fmla="*/ 115569 h 117561"/>
                <a:gd name="connsiteX63" fmla="*/ 485191 w 842856"/>
                <a:gd name="connsiteY63" fmla="*/ 115569 h 117561"/>
                <a:gd name="connsiteX64" fmla="*/ 485191 w 842856"/>
                <a:gd name="connsiteY64" fmla="*/ 104610 h 117561"/>
                <a:gd name="connsiteX65" fmla="*/ 454306 w 842856"/>
                <a:gd name="connsiteY65" fmla="*/ 117562 h 117561"/>
                <a:gd name="connsiteX66" fmla="*/ 412462 w 842856"/>
                <a:gd name="connsiteY66" fmla="*/ 77710 h 117561"/>
                <a:gd name="connsiteX67" fmla="*/ 455302 w 842856"/>
                <a:gd name="connsiteY67" fmla="*/ 37859 h 117561"/>
                <a:gd name="connsiteX68" fmla="*/ 486187 w 842856"/>
                <a:gd name="connsiteY68" fmla="*/ 48818 h 117561"/>
                <a:gd name="connsiteX69" fmla="*/ 486187 w 842856"/>
                <a:gd name="connsiteY69" fmla="*/ 38855 h 117561"/>
                <a:gd name="connsiteX70" fmla="*/ 486187 w 842856"/>
                <a:gd name="connsiteY70" fmla="*/ 38855 h 117561"/>
                <a:gd name="connsiteX71" fmla="*/ 485191 w 842856"/>
                <a:gd name="connsiteY71" fmla="*/ 77710 h 117561"/>
                <a:gd name="connsiteX72" fmla="*/ 458291 w 842856"/>
                <a:gd name="connsiteY72" fmla="*/ 55792 h 117561"/>
                <a:gd name="connsiteX73" fmla="*/ 431391 w 842856"/>
                <a:gd name="connsiteY73" fmla="*/ 77710 h 117561"/>
                <a:gd name="connsiteX74" fmla="*/ 458291 w 842856"/>
                <a:gd name="connsiteY74" fmla="*/ 99628 h 117561"/>
                <a:gd name="connsiteX75" fmla="*/ 485191 w 842856"/>
                <a:gd name="connsiteY75" fmla="*/ 77710 h 117561"/>
                <a:gd name="connsiteX76" fmla="*/ 808983 w 842856"/>
                <a:gd name="connsiteY76" fmla="*/ 37859 h 117561"/>
                <a:gd name="connsiteX77" fmla="*/ 781087 w 842856"/>
                <a:gd name="connsiteY77" fmla="*/ 49814 h 117561"/>
                <a:gd name="connsiteX78" fmla="*/ 779094 w 842856"/>
                <a:gd name="connsiteY78" fmla="*/ 51807 h 117561"/>
                <a:gd name="connsiteX79" fmla="*/ 779094 w 842856"/>
                <a:gd name="connsiteY79" fmla="*/ 39851 h 117561"/>
                <a:gd name="connsiteX80" fmla="*/ 759169 w 842856"/>
                <a:gd name="connsiteY80" fmla="*/ 39851 h 117561"/>
                <a:gd name="connsiteX81" fmla="*/ 759169 w 842856"/>
                <a:gd name="connsiteY81" fmla="*/ 116565 h 117561"/>
                <a:gd name="connsiteX82" fmla="*/ 780091 w 842856"/>
                <a:gd name="connsiteY82" fmla="*/ 116565 h 117561"/>
                <a:gd name="connsiteX83" fmla="*/ 780091 w 842856"/>
                <a:gd name="connsiteY83" fmla="*/ 74721 h 117561"/>
                <a:gd name="connsiteX84" fmla="*/ 802009 w 842856"/>
                <a:gd name="connsiteY84" fmla="*/ 55792 h 117561"/>
                <a:gd name="connsiteX85" fmla="*/ 821935 w 842856"/>
                <a:gd name="connsiteY85" fmla="*/ 74721 h 117561"/>
                <a:gd name="connsiteX86" fmla="*/ 821935 w 842856"/>
                <a:gd name="connsiteY86" fmla="*/ 116565 h 117561"/>
                <a:gd name="connsiteX87" fmla="*/ 842857 w 842856"/>
                <a:gd name="connsiteY87" fmla="*/ 116565 h 117561"/>
                <a:gd name="connsiteX88" fmla="*/ 842857 w 842856"/>
                <a:gd name="connsiteY88" fmla="*/ 70736 h 117561"/>
                <a:gd name="connsiteX89" fmla="*/ 808983 w 842856"/>
                <a:gd name="connsiteY89" fmla="*/ 37859 h 117561"/>
                <a:gd name="connsiteX90" fmla="*/ 808983 w 842856"/>
                <a:gd name="connsiteY90" fmla="*/ 37859 h 117561"/>
                <a:gd name="connsiteX91" fmla="*/ 740239 w 842856"/>
                <a:gd name="connsiteY91" fmla="*/ 77710 h 117561"/>
                <a:gd name="connsiteX92" fmla="*/ 691422 w 842856"/>
                <a:gd name="connsiteY92" fmla="*/ 117562 h 117561"/>
                <a:gd name="connsiteX93" fmla="*/ 642603 w 842856"/>
                <a:gd name="connsiteY93" fmla="*/ 77710 h 117561"/>
                <a:gd name="connsiteX94" fmla="*/ 691422 w 842856"/>
                <a:gd name="connsiteY94" fmla="*/ 37859 h 117561"/>
                <a:gd name="connsiteX95" fmla="*/ 740239 w 842856"/>
                <a:gd name="connsiteY95" fmla="*/ 77710 h 117561"/>
                <a:gd name="connsiteX96" fmla="*/ 719317 w 842856"/>
                <a:gd name="connsiteY96" fmla="*/ 77710 h 117561"/>
                <a:gd name="connsiteX97" fmla="*/ 691422 w 842856"/>
                <a:gd name="connsiteY97" fmla="*/ 55792 h 117561"/>
                <a:gd name="connsiteX98" fmla="*/ 663525 w 842856"/>
                <a:gd name="connsiteY98" fmla="*/ 77710 h 117561"/>
                <a:gd name="connsiteX99" fmla="*/ 691422 w 842856"/>
                <a:gd name="connsiteY99" fmla="*/ 99628 h 117561"/>
                <a:gd name="connsiteX100" fmla="*/ 719317 w 842856"/>
                <a:gd name="connsiteY100" fmla="*/ 77710 h 117561"/>
                <a:gd name="connsiteX101" fmla="*/ 561905 w 842856"/>
                <a:gd name="connsiteY101" fmla="*/ 15941 h 117561"/>
                <a:gd name="connsiteX102" fmla="*/ 540983 w 842856"/>
                <a:gd name="connsiteY102" fmla="*/ 15941 h 117561"/>
                <a:gd name="connsiteX103" fmla="*/ 540983 w 842856"/>
                <a:gd name="connsiteY103" fmla="*/ 38855 h 117561"/>
                <a:gd name="connsiteX104" fmla="*/ 520061 w 842856"/>
                <a:gd name="connsiteY104" fmla="*/ 38855 h 117561"/>
                <a:gd name="connsiteX105" fmla="*/ 520061 w 842856"/>
                <a:gd name="connsiteY105" fmla="*/ 57784 h 117561"/>
                <a:gd name="connsiteX106" fmla="*/ 540983 w 842856"/>
                <a:gd name="connsiteY106" fmla="*/ 57784 h 117561"/>
                <a:gd name="connsiteX107" fmla="*/ 540983 w 842856"/>
                <a:gd name="connsiteY107" fmla="*/ 116565 h 117561"/>
                <a:gd name="connsiteX108" fmla="*/ 561905 w 842856"/>
                <a:gd name="connsiteY108" fmla="*/ 116565 h 117561"/>
                <a:gd name="connsiteX109" fmla="*/ 561905 w 842856"/>
                <a:gd name="connsiteY109" fmla="*/ 57784 h 117561"/>
                <a:gd name="connsiteX110" fmla="*/ 585815 w 842856"/>
                <a:gd name="connsiteY110" fmla="*/ 57784 h 117561"/>
                <a:gd name="connsiteX111" fmla="*/ 585815 w 842856"/>
                <a:gd name="connsiteY111" fmla="*/ 38855 h 117561"/>
                <a:gd name="connsiteX112" fmla="*/ 561905 w 842856"/>
                <a:gd name="connsiteY112" fmla="*/ 38855 h 117561"/>
                <a:gd name="connsiteX113" fmla="*/ 561905 w 842856"/>
                <a:gd name="connsiteY113" fmla="*/ 15941 h 117561"/>
                <a:gd name="connsiteX114" fmla="*/ 613711 w 842856"/>
                <a:gd name="connsiteY114" fmla="*/ 0 h 117561"/>
                <a:gd name="connsiteX115" fmla="*/ 600760 w 842856"/>
                <a:gd name="connsiteY115" fmla="*/ 10959 h 117561"/>
                <a:gd name="connsiteX116" fmla="*/ 613711 w 842856"/>
                <a:gd name="connsiteY116" fmla="*/ 21918 h 117561"/>
                <a:gd name="connsiteX117" fmla="*/ 626663 w 842856"/>
                <a:gd name="connsiteY117" fmla="*/ 10959 h 117561"/>
                <a:gd name="connsiteX118" fmla="*/ 613711 w 842856"/>
                <a:gd name="connsiteY118" fmla="*/ 0 h 117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</a:cxnLst>
              <a:rect l="l" t="t" r="r" b="b"/>
              <a:pathLst>
                <a:path w="842856" h="117561">
                  <a:moveTo>
                    <a:pt x="277964" y="38855"/>
                  </a:moveTo>
                  <a:lnTo>
                    <a:pt x="298885" y="38855"/>
                  </a:lnTo>
                  <a:lnTo>
                    <a:pt x="298885" y="115569"/>
                  </a:lnTo>
                  <a:lnTo>
                    <a:pt x="278960" y="115569"/>
                  </a:lnTo>
                  <a:lnTo>
                    <a:pt x="278960" y="103614"/>
                  </a:lnTo>
                  <a:cubicBezTo>
                    <a:pt x="271986" y="110588"/>
                    <a:pt x="261027" y="116565"/>
                    <a:pt x="247079" y="116565"/>
                  </a:cubicBezTo>
                  <a:cubicBezTo>
                    <a:pt x="220179" y="116565"/>
                    <a:pt x="215197" y="93651"/>
                    <a:pt x="215197" y="79703"/>
                  </a:cubicBezTo>
                  <a:lnTo>
                    <a:pt x="215197" y="38855"/>
                  </a:lnTo>
                  <a:lnTo>
                    <a:pt x="236119" y="38855"/>
                  </a:lnTo>
                  <a:lnTo>
                    <a:pt x="236119" y="75718"/>
                  </a:lnTo>
                  <a:cubicBezTo>
                    <a:pt x="236119" y="86677"/>
                    <a:pt x="239108" y="98632"/>
                    <a:pt x="256045" y="98632"/>
                  </a:cubicBezTo>
                  <a:cubicBezTo>
                    <a:pt x="272982" y="98632"/>
                    <a:pt x="278960" y="89666"/>
                    <a:pt x="278960" y="77710"/>
                  </a:cubicBezTo>
                  <a:lnTo>
                    <a:pt x="278960" y="38855"/>
                  </a:lnTo>
                  <a:lnTo>
                    <a:pt x="278960" y="38855"/>
                  </a:lnTo>
                  <a:close/>
                  <a:moveTo>
                    <a:pt x="364640" y="55792"/>
                  </a:moveTo>
                  <a:cubicBezTo>
                    <a:pt x="378588" y="55792"/>
                    <a:pt x="389547" y="63762"/>
                    <a:pt x="392536" y="66751"/>
                  </a:cubicBezTo>
                  <a:lnTo>
                    <a:pt x="404491" y="51807"/>
                  </a:lnTo>
                  <a:cubicBezTo>
                    <a:pt x="402499" y="49814"/>
                    <a:pt x="389547" y="37859"/>
                    <a:pt x="363644" y="37859"/>
                  </a:cubicBezTo>
                  <a:cubicBezTo>
                    <a:pt x="337741" y="37859"/>
                    <a:pt x="317815" y="53799"/>
                    <a:pt x="317815" y="77710"/>
                  </a:cubicBezTo>
                  <a:cubicBezTo>
                    <a:pt x="317815" y="101621"/>
                    <a:pt x="338737" y="117562"/>
                    <a:pt x="364640" y="117562"/>
                  </a:cubicBezTo>
                  <a:cubicBezTo>
                    <a:pt x="390544" y="117562"/>
                    <a:pt x="385562" y="117562"/>
                    <a:pt x="404491" y="105606"/>
                  </a:cubicBezTo>
                  <a:lnTo>
                    <a:pt x="393532" y="90662"/>
                  </a:lnTo>
                  <a:cubicBezTo>
                    <a:pt x="380581" y="98632"/>
                    <a:pt x="370618" y="99628"/>
                    <a:pt x="365636" y="99628"/>
                  </a:cubicBezTo>
                  <a:cubicBezTo>
                    <a:pt x="351689" y="99628"/>
                    <a:pt x="339733" y="90662"/>
                    <a:pt x="339733" y="77710"/>
                  </a:cubicBezTo>
                  <a:cubicBezTo>
                    <a:pt x="339733" y="64758"/>
                    <a:pt x="350692" y="55792"/>
                    <a:pt x="365636" y="55792"/>
                  </a:cubicBezTo>
                  <a:cubicBezTo>
                    <a:pt x="365636" y="55792"/>
                    <a:pt x="364640" y="55792"/>
                    <a:pt x="364640" y="55792"/>
                  </a:cubicBezTo>
                  <a:close/>
                  <a:moveTo>
                    <a:pt x="21918" y="73725"/>
                  </a:moveTo>
                  <a:lnTo>
                    <a:pt x="76714" y="73725"/>
                  </a:lnTo>
                  <a:lnTo>
                    <a:pt x="76714" y="54796"/>
                  </a:lnTo>
                  <a:lnTo>
                    <a:pt x="21918" y="54796"/>
                  </a:lnTo>
                  <a:lnTo>
                    <a:pt x="21918" y="33874"/>
                  </a:lnTo>
                  <a:lnTo>
                    <a:pt x="83688" y="33874"/>
                  </a:lnTo>
                  <a:lnTo>
                    <a:pt x="83688" y="14944"/>
                  </a:lnTo>
                  <a:lnTo>
                    <a:pt x="0" y="14944"/>
                  </a:lnTo>
                  <a:lnTo>
                    <a:pt x="0" y="116565"/>
                  </a:lnTo>
                  <a:lnTo>
                    <a:pt x="84684" y="116565"/>
                  </a:lnTo>
                  <a:lnTo>
                    <a:pt x="84684" y="97636"/>
                  </a:lnTo>
                  <a:lnTo>
                    <a:pt x="20922" y="97636"/>
                  </a:lnTo>
                  <a:lnTo>
                    <a:pt x="20922" y="73725"/>
                  </a:lnTo>
                  <a:lnTo>
                    <a:pt x="20922" y="73725"/>
                  </a:lnTo>
                  <a:close/>
                  <a:moveTo>
                    <a:pt x="171361" y="7970"/>
                  </a:moveTo>
                  <a:lnTo>
                    <a:pt x="192283" y="7970"/>
                  </a:lnTo>
                  <a:lnTo>
                    <a:pt x="192283" y="115569"/>
                  </a:lnTo>
                  <a:lnTo>
                    <a:pt x="172357" y="115569"/>
                  </a:lnTo>
                  <a:lnTo>
                    <a:pt x="172357" y="104610"/>
                  </a:lnTo>
                  <a:cubicBezTo>
                    <a:pt x="166380" y="111584"/>
                    <a:pt x="153428" y="116565"/>
                    <a:pt x="139480" y="116565"/>
                  </a:cubicBezTo>
                  <a:cubicBezTo>
                    <a:pt x="125532" y="116565"/>
                    <a:pt x="97636" y="106602"/>
                    <a:pt x="97636" y="76714"/>
                  </a:cubicBezTo>
                  <a:cubicBezTo>
                    <a:pt x="97636" y="46825"/>
                    <a:pt x="119554" y="36863"/>
                    <a:pt x="140476" y="36863"/>
                  </a:cubicBezTo>
                  <a:cubicBezTo>
                    <a:pt x="161398" y="36863"/>
                    <a:pt x="165383" y="41844"/>
                    <a:pt x="171361" y="47822"/>
                  </a:cubicBezTo>
                  <a:lnTo>
                    <a:pt x="171361" y="7970"/>
                  </a:lnTo>
                  <a:close/>
                  <a:moveTo>
                    <a:pt x="171361" y="77710"/>
                  </a:moveTo>
                  <a:cubicBezTo>
                    <a:pt x="171361" y="65755"/>
                    <a:pt x="161398" y="55792"/>
                    <a:pt x="144461" y="55792"/>
                  </a:cubicBezTo>
                  <a:cubicBezTo>
                    <a:pt x="127525" y="55792"/>
                    <a:pt x="117562" y="65755"/>
                    <a:pt x="117562" y="77710"/>
                  </a:cubicBezTo>
                  <a:cubicBezTo>
                    <a:pt x="117562" y="89666"/>
                    <a:pt x="128521" y="99628"/>
                    <a:pt x="144461" y="99628"/>
                  </a:cubicBezTo>
                  <a:cubicBezTo>
                    <a:pt x="160402" y="99628"/>
                    <a:pt x="171361" y="90662"/>
                    <a:pt x="171361" y="77710"/>
                  </a:cubicBezTo>
                  <a:close/>
                  <a:moveTo>
                    <a:pt x="603748" y="115569"/>
                  </a:moveTo>
                  <a:lnTo>
                    <a:pt x="624670" y="115569"/>
                  </a:lnTo>
                  <a:lnTo>
                    <a:pt x="624670" y="38855"/>
                  </a:lnTo>
                  <a:lnTo>
                    <a:pt x="603748" y="38855"/>
                  </a:lnTo>
                  <a:lnTo>
                    <a:pt x="603748" y="115569"/>
                  </a:lnTo>
                  <a:close/>
                  <a:moveTo>
                    <a:pt x="485191" y="38855"/>
                  </a:moveTo>
                  <a:lnTo>
                    <a:pt x="506113" y="38855"/>
                  </a:lnTo>
                  <a:lnTo>
                    <a:pt x="506113" y="115569"/>
                  </a:lnTo>
                  <a:lnTo>
                    <a:pt x="485191" y="115569"/>
                  </a:lnTo>
                  <a:lnTo>
                    <a:pt x="485191" y="104610"/>
                  </a:lnTo>
                  <a:cubicBezTo>
                    <a:pt x="482202" y="107599"/>
                    <a:pt x="472239" y="117562"/>
                    <a:pt x="454306" y="117562"/>
                  </a:cubicBezTo>
                  <a:cubicBezTo>
                    <a:pt x="436373" y="117562"/>
                    <a:pt x="412462" y="104610"/>
                    <a:pt x="412462" y="77710"/>
                  </a:cubicBezTo>
                  <a:cubicBezTo>
                    <a:pt x="412462" y="50810"/>
                    <a:pt x="429399" y="37859"/>
                    <a:pt x="455302" y="37859"/>
                  </a:cubicBezTo>
                  <a:cubicBezTo>
                    <a:pt x="481205" y="37859"/>
                    <a:pt x="482202" y="45829"/>
                    <a:pt x="486187" y="48818"/>
                  </a:cubicBezTo>
                  <a:lnTo>
                    <a:pt x="486187" y="38855"/>
                  </a:lnTo>
                  <a:lnTo>
                    <a:pt x="486187" y="38855"/>
                  </a:lnTo>
                  <a:close/>
                  <a:moveTo>
                    <a:pt x="485191" y="77710"/>
                  </a:moveTo>
                  <a:cubicBezTo>
                    <a:pt x="485191" y="63762"/>
                    <a:pt x="473235" y="55792"/>
                    <a:pt x="458291" y="55792"/>
                  </a:cubicBezTo>
                  <a:cubicBezTo>
                    <a:pt x="443346" y="55792"/>
                    <a:pt x="431391" y="64758"/>
                    <a:pt x="431391" y="77710"/>
                  </a:cubicBezTo>
                  <a:cubicBezTo>
                    <a:pt x="431391" y="90662"/>
                    <a:pt x="442350" y="99628"/>
                    <a:pt x="458291" y="99628"/>
                  </a:cubicBezTo>
                  <a:cubicBezTo>
                    <a:pt x="474231" y="99628"/>
                    <a:pt x="485191" y="91658"/>
                    <a:pt x="485191" y="77710"/>
                  </a:cubicBezTo>
                  <a:close/>
                  <a:moveTo>
                    <a:pt x="808983" y="37859"/>
                  </a:moveTo>
                  <a:cubicBezTo>
                    <a:pt x="793042" y="37859"/>
                    <a:pt x="784076" y="46825"/>
                    <a:pt x="781087" y="49814"/>
                  </a:cubicBezTo>
                  <a:cubicBezTo>
                    <a:pt x="781087" y="49814"/>
                    <a:pt x="780091" y="49814"/>
                    <a:pt x="779094" y="51807"/>
                  </a:cubicBezTo>
                  <a:lnTo>
                    <a:pt x="779094" y="39851"/>
                  </a:lnTo>
                  <a:lnTo>
                    <a:pt x="759169" y="39851"/>
                  </a:lnTo>
                  <a:lnTo>
                    <a:pt x="759169" y="116565"/>
                  </a:lnTo>
                  <a:lnTo>
                    <a:pt x="780091" y="116565"/>
                  </a:lnTo>
                  <a:lnTo>
                    <a:pt x="780091" y="74721"/>
                  </a:lnTo>
                  <a:cubicBezTo>
                    <a:pt x="780091" y="65755"/>
                    <a:pt x="789057" y="55792"/>
                    <a:pt x="802009" y="55792"/>
                  </a:cubicBezTo>
                  <a:cubicBezTo>
                    <a:pt x="814961" y="55792"/>
                    <a:pt x="821935" y="62766"/>
                    <a:pt x="821935" y="74721"/>
                  </a:cubicBezTo>
                  <a:lnTo>
                    <a:pt x="821935" y="116565"/>
                  </a:lnTo>
                  <a:lnTo>
                    <a:pt x="842857" y="116565"/>
                  </a:lnTo>
                  <a:lnTo>
                    <a:pt x="842857" y="70736"/>
                  </a:lnTo>
                  <a:cubicBezTo>
                    <a:pt x="842857" y="62766"/>
                    <a:pt x="839868" y="37859"/>
                    <a:pt x="808983" y="37859"/>
                  </a:cubicBezTo>
                  <a:lnTo>
                    <a:pt x="808983" y="37859"/>
                  </a:lnTo>
                  <a:close/>
                  <a:moveTo>
                    <a:pt x="740239" y="77710"/>
                  </a:moveTo>
                  <a:cubicBezTo>
                    <a:pt x="740239" y="100625"/>
                    <a:pt x="721310" y="117562"/>
                    <a:pt x="691422" y="117562"/>
                  </a:cubicBezTo>
                  <a:cubicBezTo>
                    <a:pt x="661533" y="117562"/>
                    <a:pt x="642603" y="100625"/>
                    <a:pt x="642603" y="77710"/>
                  </a:cubicBezTo>
                  <a:cubicBezTo>
                    <a:pt x="642603" y="54796"/>
                    <a:pt x="663525" y="37859"/>
                    <a:pt x="691422" y="37859"/>
                  </a:cubicBezTo>
                  <a:cubicBezTo>
                    <a:pt x="719317" y="37859"/>
                    <a:pt x="740239" y="53799"/>
                    <a:pt x="740239" y="77710"/>
                  </a:cubicBezTo>
                  <a:close/>
                  <a:moveTo>
                    <a:pt x="719317" y="77710"/>
                  </a:moveTo>
                  <a:cubicBezTo>
                    <a:pt x="719317" y="62766"/>
                    <a:pt x="704373" y="55792"/>
                    <a:pt x="691422" y="55792"/>
                  </a:cubicBezTo>
                  <a:cubicBezTo>
                    <a:pt x="678470" y="55792"/>
                    <a:pt x="662529" y="62766"/>
                    <a:pt x="663525" y="77710"/>
                  </a:cubicBezTo>
                  <a:cubicBezTo>
                    <a:pt x="663525" y="92654"/>
                    <a:pt x="678470" y="99628"/>
                    <a:pt x="691422" y="99628"/>
                  </a:cubicBezTo>
                  <a:cubicBezTo>
                    <a:pt x="704373" y="99628"/>
                    <a:pt x="720314" y="91658"/>
                    <a:pt x="719317" y="77710"/>
                  </a:cubicBezTo>
                  <a:close/>
                  <a:moveTo>
                    <a:pt x="561905" y="15941"/>
                  </a:moveTo>
                  <a:lnTo>
                    <a:pt x="540983" y="15941"/>
                  </a:lnTo>
                  <a:lnTo>
                    <a:pt x="540983" y="38855"/>
                  </a:lnTo>
                  <a:lnTo>
                    <a:pt x="520061" y="38855"/>
                  </a:lnTo>
                  <a:lnTo>
                    <a:pt x="520061" y="57784"/>
                  </a:lnTo>
                  <a:lnTo>
                    <a:pt x="540983" y="57784"/>
                  </a:lnTo>
                  <a:lnTo>
                    <a:pt x="540983" y="116565"/>
                  </a:lnTo>
                  <a:lnTo>
                    <a:pt x="561905" y="116565"/>
                  </a:lnTo>
                  <a:lnTo>
                    <a:pt x="561905" y="57784"/>
                  </a:lnTo>
                  <a:lnTo>
                    <a:pt x="585815" y="57784"/>
                  </a:lnTo>
                  <a:lnTo>
                    <a:pt x="585815" y="38855"/>
                  </a:lnTo>
                  <a:lnTo>
                    <a:pt x="561905" y="38855"/>
                  </a:lnTo>
                  <a:lnTo>
                    <a:pt x="561905" y="15941"/>
                  </a:lnTo>
                  <a:close/>
                  <a:moveTo>
                    <a:pt x="613711" y="0"/>
                  </a:moveTo>
                  <a:cubicBezTo>
                    <a:pt x="604745" y="0"/>
                    <a:pt x="600760" y="5978"/>
                    <a:pt x="600760" y="10959"/>
                  </a:cubicBezTo>
                  <a:cubicBezTo>
                    <a:pt x="600760" y="18929"/>
                    <a:pt x="606737" y="21918"/>
                    <a:pt x="613711" y="21918"/>
                  </a:cubicBezTo>
                  <a:cubicBezTo>
                    <a:pt x="620685" y="21918"/>
                    <a:pt x="626663" y="16937"/>
                    <a:pt x="626663" y="10959"/>
                  </a:cubicBezTo>
                  <a:cubicBezTo>
                    <a:pt x="626663" y="4981"/>
                    <a:pt x="621682" y="0"/>
                    <a:pt x="613711" y="0"/>
                  </a:cubicBezTo>
                  <a:close/>
                </a:path>
              </a:pathLst>
            </a:custGeom>
            <a:solidFill>
              <a:srgbClr val="E04507"/>
            </a:solidFill>
            <a:ln w="99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3C608C53-F468-29EF-ABFA-3FD4F131C3EC}"/>
                </a:ext>
              </a:extLst>
            </p:cNvPr>
            <p:cNvSpPr/>
            <p:nvPr/>
          </p:nvSpPr>
          <p:spPr>
            <a:xfrm>
              <a:off x="5461797" y="-538831"/>
              <a:ext cx="1013221" cy="270989"/>
            </a:xfrm>
            <a:custGeom>
              <a:avLst/>
              <a:gdLst>
                <a:gd name="connsiteX0" fmla="*/ 348699 w 1013221"/>
                <a:gd name="connsiteY0" fmla="*/ 109591 h 270989"/>
                <a:gd name="connsiteX1" fmla="*/ 285934 w 1013221"/>
                <a:gd name="connsiteY1" fmla="*/ 54796 h 270989"/>
                <a:gd name="connsiteX2" fmla="*/ 348699 w 1013221"/>
                <a:gd name="connsiteY2" fmla="*/ 0 h 270989"/>
                <a:gd name="connsiteX3" fmla="*/ 395525 w 1013221"/>
                <a:gd name="connsiteY3" fmla="*/ 16937 h 270989"/>
                <a:gd name="connsiteX4" fmla="*/ 380581 w 1013221"/>
                <a:gd name="connsiteY4" fmla="*/ 36863 h 270989"/>
                <a:gd name="connsiteX5" fmla="*/ 347703 w 1013221"/>
                <a:gd name="connsiteY5" fmla="*/ 23911 h 270989"/>
                <a:gd name="connsiteX6" fmla="*/ 312834 w 1013221"/>
                <a:gd name="connsiteY6" fmla="*/ 54796 h 270989"/>
                <a:gd name="connsiteX7" fmla="*/ 350692 w 1013221"/>
                <a:gd name="connsiteY7" fmla="*/ 85680 h 270989"/>
                <a:gd name="connsiteX8" fmla="*/ 383569 w 1013221"/>
                <a:gd name="connsiteY8" fmla="*/ 72729 h 270989"/>
                <a:gd name="connsiteX9" fmla="*/ 395525 w 1013221"/>
                <a:gd name="connsiteY9" fmla="*/ 92654 h 270989"/>
                <a:gd name="connsiteX10" fmla="*/ 348699 w 1013221"/>
                <a:gd name="connsiteY10" fmla="*/ 109591 h 270989"/>
                <a:gd name="connsiteX11" fmla="*/ 183317 w 1013221"/>
                <a:gd name="connsiteY11" fmla="*/ 64758 h 270989"/>
                <a:gd name="connsiteX12" fmla="*/ 240105 w 1013221"/>
                <a:gd name="connsiteY12" fmla="*/ 64758 h 270989"/>
                <a:gd name="connsiteX13" fmla="*/ 240105 w 1013221"/>
                <a:gd name="connsiteY13" fmla="*/ 43836 h 270989"/>
                <a:gd name="connsiteX14" fmla="*/ 183317 w 1013221"/>
                <a:gd name="connsiteY14" fmla="*/ 43836 h 270989"/>
                <a:gd name="connsiteX15" fmla="*/ 183317 w 1013221"/>
                <a:gd name="connsiteY15" fmla="*/ 23911 h 270989"/>
                <a:gd name="connsiteX16" fmla="*/ 247079 w 1013221"/>
                <a:gd name="connsiteY16" fmla="*/ 23911 h 270989"/>
                <a:gd name="connsiteX17" fmla="*/ 247079 w 1013221"/>
                <a:gd name="connsiteY17" fmla="*/ 1993 h 270989"/>
                <a:gd name="connsiteX18" fmla="*/ 158409 w 1013221"/>
                <a:gd name="connsiteY18" fmla="*/ 1993 h 270989"/>
                <a:gd name="connsiteX19" fmla="*/ 158409 w 1013221"/>
                <a:gd name="connsiteY19" fmla="*/ 107599 h 270989"/>
                <a:gd name="connsiteX20" fmla="*/ 249071 w 1013221"/>
                <a:gd name="connsiteY20" fmla="*/ 107599 h 270989"/>
                <a:gd name="connsiteX21" fmla="*/ 249071 w 1013221"/>
                <a:gd name="connsiteY21" fmla="*/ 85680 h 270989"/>
                <a:gd name="connsiteX22" fmla="*/ 183317 w 1013221"/>
                <a:gd name="connsiteY22" fmla="*/ 85680 h 270989"/>
                <a:gd name="connsiteX23" fmla="*/ 183317 w 1013221"/>
                <a:gd name="connsiteY23" fmla="*/ 63762 h 270989"/>
                <a:gd name="connsiteX24" fmla="*/ 183317 w 1013221"/>
                <a:gd name="connsiteY24" fmla="*/ 63762 h 270989"/>
                <a:gd name="connsiteX25" fmla="*/ 463272 w 1013221"/>
                <a:gd name="connsiteY25" fmla="*/ 64758 h 270989"/>
                <a:gd name="connsiteX26" fmla="*/ 520061 w 1013221"/>
                <a:gd name="connsiteY26" fmla="*/ 64758 h 270989"/>
                <a:gd name="connsiteX27" fmla="*/ 520061 w 1013221"/>
                <a:gd name="connsiteY27" fmla="*/ 43836 h 270989"/>
                <a:gd name="connsiteX28" fmla="*/ 463272 w 1013221"/>
                <a:gd name="connsiteY28" fmla="*/ 43836 h 270989"/>
                <a:gd name="connsiteX29" fmla="*/ 463272 w 1013221"/>
                <a:gd name="connsiteY29" fmla="*/ 23911 h 270989"/>
                <a:gd name="connsiteX30" fmla="*/ 527035 w 1013221"/>
                <a:gd name="connsiteY30" fmla="*/ 23911 h 270989"/>
                <a:gd name="connsiteX31" fmla="*/ 527035 w 1013221"/>
                <a:gd name="connsiteY31" fmla="*/ 1993 h 270989"/>
                <a:gd name="connsiteX32" fmla="*/ 438365 w 1013221"/>
                <a:gd name="connsiteY32" fmla="*/ 1993 h 270989"/>
                <a:gd name="connsiteX33" fmla="*/ 438365 w 1013221"/>
                <a:gd name="connsiteY33" fmla="*/ 107599 h 270989"/>
                <a:gd name="connsiteX34" fmla="*/ 529027 w 1013221"/>
                <a:gd name="connsiteY34" fmla="*/ 107599 h 270989"/>
                <a:gd name="connsiteX35" fmla="*/ 529027 w 1013221"/>
                <a:gd name="connsiteY35" fmla="*/ 85680 h 270989"/>
                <a:gd name="connsiteX36" fmla="*/ 463272 w 1013221"/>
                <a:gd name="connsiteY36" fmla="*/ 85680 h 270989"/>
                <a:gd name="connsiteX37" fmla="*/ 463272 w 1013221"/>
                <a:gd name="connsiteY37" fmla="*/ 63762 h 270989"/>
                <a:gd name="connsiteX38" fmla="*/ 463272 w 1013221"/>
                <a:gd name="connsiteY38" fmla="*/ 63762 h 270989"/>
                <a:gd name="connsiteX39" fmla="*/ 620685 w 1013221"/>
                <a:gd name="connsiteY39" fmla="*/ 269993 h 270989"/>
                <a:gd name="connsiteX40" fmla="*/ 620685 w 1013221"/>
                <a:gd name="connsiteY40" fmla="*/ 248075 h 270989"/>
                <a:gd name="connsiteX41" fmla="*/ 594782 w 1013221"/>
                <a:gd name="connsiteY41" fmla="*/ 248075 h 270989"/>
                <a:gd name="connsiteX42" fmla="*/ 594782 w 1013221"/>
                <a:gd name="connsiteY42" fmla="*/ 187301 h 270989"/>
                <a:gd name="connsiteX43" fmla="*/ 620685 w 1013221"/>
                <a:gd name="connsiteY43" fmla="*/ 187301 h 270989"/>
                <a:gd name="connsiteX44" fmla="*/ 620685 w 1013221"/>
                <a:gd name="connsiteY44" fmla="*/ 165383 h 270989"/>
                <a:gd name="connsiteX45" fmla="*/ 543971 w 1013221"/>
                <a:gd name="connsiteY45" fmla="*/ 165383 h 270989"/>
                <a:gd name="connsiteX46" fmla="*/ 543971 w 1013221"/>
                <a:gd name="connsiteY46" fmla="*/ 187301 h 270989"/>
                <a:gd name="connsiteX47" fmla="*/ 568878 w 1013221"/>
                <a:gd name="connsiteY47" fmla="*/ 187301 h 270989"/>
                <a:gd name="connsiteX48" fmla="*/ 568878 w 1013221"/>
                <a:gd name="connsiteY48" fmla="*/ 248075 h 270989"/>
                <a:gd name="connsiteX49" fmla="*/ 543971 w 1013221"/>
                <a:gd name="connsiteY49" fmla="*/ 248075 h 270989"/>
                <a:gd name="connsiteX50" fmla="*/ 543971 w 1013221"/>
                <a:gd name="connsiteY50" fmla="*/ 269993 h 270989"/>
                <a:gd name="connsiteX51" fmla="*/ 620685 w 1013221"/>
                <a:gd name="connsiteY51" fmla="*/ 269993 h 270989"/>
                <a:gd name="connsiteX52" fmla="*/ 342722 w 1013221"/>
                <a:gd name="connsiteY52" fmla="*/ 269993 h 270989"/>
                <a:gd name="connsiteX53" fmla="*/ 342722 w 1013221"/>
                <a:gd name="connsiteY53" fmla="*/ 248075 h 270989"/>
                <a:gd name="connsiteX54" fmla="*/ 316819 w 1013221"/>
                <a:gd name="connsiteY54" fmla="*/ 248075 h 270989"/>
                <a:gd name="connsiteX55" fmla="*/ 316819 w 1013221"/>
                <a:gd name="connsiteY55" fmla="*/ 187301 h 270989"/>
                <a:gd name="connsiteX56" fmla="*/ 342722 w 1013221"/>
                <a:gd name="connsiteY56" fmla="*/ 187301 h 270989"/>
                <a:gd name="connsiteX57" fmla="*/ 342722 w 1013221"/>
                <a:gd name="connsiteY57" fmla="*/ 165383 h 270989"/>
                <a:gd name="connsiteX58" fmla="*/ 266008 w 1013221"/>
                <a:gd name="connsiteY58" fmla="*/ 165383 h 270989"/>
                <a:gd name="connsiteX59" fmla="*/ 266008 w 1013221"/>
                <a:gd name="connsiteY59" fmla="*/ 187301 h 270989"/>
                <a:gd name="connsiteX60" fmla="*/ 290915 w 1013221"/>
                <a:gd name="connsiteY60" fmla="*/ 187301 h 270989"/>
                <a:gd name="connsiteX61" fmla="*/ 290915 w 1013221"/>
                <a:gd name="connsiteY61" fmla="*/ 248075 h 270989"/>
                <a:gd name="connsiteX62" fmla="*/ 266008 w 1013221"/>
                <a:gd name="connsiteY62" fmla="*/ 248075 h 270989"/>
                <a:gd name="connsiteX63" fmla="*/ 266008 w 1013221"/>
                <a:gd name="connsiteY63" fmla="*/ 269993 h 270989"/>
                <a:gd name="connsiteX64" fmla="*/ 342722 w 1013221"/>
                <a:gd name="connsiteY64" fmla="*/ 269993 h 270989"/>
                <a:gd name="connsiteX65" fmla="*/ 109591 w 1013221"/>
                <a:gd name="connsiteY65" fmla="*/ 254052 h 270989"/>
                <a:gd name="connsiteX66" fmla="*/ 97636 w 1013221"/>
                <a:gd name="connsiteY66" fmla="*/ 234127 h 270989"/>
                <a:gd name="connsiteX67" fmla="*/ 64758 w 1013221"/>
                <a:gd name="connsiteY67" fmla="*/ 247078 h 270989"/>
                <a:gd name="connsiteX68" fmla="*/ 26900 w 1013221"/>
                <a:gd name="connsiteY68" fmla="*/ 216194 h 270989"/>
                <a:gd name="connsiteX69" fmla="*/ 61770 w 1013221"/>
                <a:gd name="connsiteY69" fmla="*/ 185309 h 270989"/>
                <a:gd name="connsiteX70" fmla="*/ 94647 w 1013221"/>
                <a:gd name="connsiteY70" fmla="*/ 198261 h 270989"/>
                <a:gd name="connsiteX71" fmla="*/ 109591 w 1013221"/>
                <a:gd name="connsiteY71" fmla="*/ 178335 h 270989"/>
                <a:gd name="connsiteX72" fmla="*/ 62766 w 1013221"/>
                <a:gd name="connsiteY72" fmla="*/ 161398 h 270989"/>
                <a:gd name="connsiteX73" fmla="*/ 0 w 1013221"/>
                <a:gd name="connsiteY73" fmla="*/ 216194 h 270989"/>
                <a:gd name="connsiteX74" fmla="*/ 62766 w 1013221"/>
                <a:gd name="connsiteY74" fmla="*/ 270989 h 270989"/>
                <a:gd name="connsiteX75" fmla="*/ 109591 w 1013221"/>
                <a:gd name="connsiteY75" fmla="*/ 254052 h 270989"/>
                <a:gd name="connsiteX76" fmla="*/ 763154 w 1013221"/>
                <a:gd name="connsiteY76" fmla="*/ 254052 h 270989"/>
                <a:gd name="connsiteX77" fmla="*/ 751199 w 1013221"/>
                <a:gd name="connsiteY77" fmla="*/ 234127 h 270989"/>
                <a:gd name="connsiteX78" fmla="*/ 718321 w 1013221"/>
                <a:gd name="connsiteY78" fmla="*/ 247078 h 270989"/>
                <a:gd name="connsiteX79" fmla="*/ 680462 w 1013221"/>
                <a:gd name="connsiteY79" fmla="*/ 216194 h 270989"/>
                <a:gd name="connsiteX80" fmla="*/ 715332 w 1013221"/>
                <a:gd name="connsiteY80" fmla="*/ 185309 h 270989"/>
                <a:gd name="connsiteX81" fmla="*/ 748210 w 1013221"/>
                <a:gd name="connsiteY81" fmla="*/ 198261 h 270989"/>
                <a:gd name="connsiteX82" fmla="*/ 763154 w 1013221"/>
                <a:gd name="connsiteY82" fmla="*/ 178335 h 270989"/>
                <a:gd name="connsiteX83" fmla="*/ 716329 w 1013221"/>
                <a:gd name="connsiteY83" fmla="*/ 161398 h 270989"/>
                <a:gd name="connsiteX84" fmla="*/ 653563 w 1013221"/>
                <a:gd name="connsiteY84" fmla="*/ 216194 h 270989"/>
                <a:gd name="connsiteX85" fmla="*/ 716329 w 1013221"/>
                <a:gd name="connsiteY85" fmla="*/ 270989 h 270989"/>
                <a:gd name="connsiteX86" fmla="*/ 763154 w 1013221"/>
                <a:gd name="connsiteY86" fmla="*/ 254052 h 270989"/>
                <a:gd name="connsiteX87" fmla="*/ 233131 w 1013221"/>
                <a:gd name="connsiteY87" fmla="*/ 269993 h 270989"/>
                <a:gd name="connsiteX88" fmla="*/ 233131 w 1013221"/>
                <a:gd name="connsiteY88" fmla="*/ 247078 h 270989"/>
                <a:gd name="connsiteX89" fmla="*/ 170365 w 1013221"/>
                <a:gd name="connsiteY89" fmla="*/ 247078 h 270989"/>
                <a:gd name="connsiteX90" fmla="*/ 170365 w 1013221"/>
                <a:gd name="connsiteY90" fmla="*/ 164387 h 270989"/>
                <a:gd name="connsiteX91" fmla="*/ 144461 w 1013221"/>
                <a:gd name="connsiteY91" fmla="*/ 164387 h 270989"/>
                <a:gd name="connsiteX92" fmla="*/ 144461 w 1013221"/>
                <a:gd name="connsiteY92" fmla="*/ 269993 h 270989"/>
                <a:gd name="connsiteX93" fmla="*/ 233131 w 1013221"/>
                <a:gd name="connsiteY93" fmla="*/ 269993 h 270989"/>
                <a:gd name="connsiteX94" fmla="*/ 1013221 w 1013221"/>
                <a:gd name="connsiteY94" fmla="*/ 269993 h 270989"/>
                <a:gd name="connsiteX95" fmla="*/ 1013221 w 1013221"/>
                <a:gd name="connsiteY95" fmla="*/ 247078 h 270989"/>
                <a:gd name="connsiteX96" fmla="*/ 950455 w 1013221"/>
                <a:gd name="connsiteY96" fmla="*/ 247078 h 270989"/>
                <a:gd name="connsiteX97" fmla="*/ 950455 w 1013221"/>
                <a:gd name="connsiteY97" fmla="*/ 164387 h 270989"/>
                <a:gd name="connsiteX98" fmla="*/ 924552 w 1013221"/>
                <a:gd name="connsiteY98" fmla="*/ 164387 h 270989"/>
                <a:gd name="connsiteX99" fmla="*/ 924552 w 1013221"/>
                <a:gd name="connsiteY99" fmla="*/ 269993 h 270989"/>
                <a:gd name="connsiteX100" fmla="*/ 1013221 w 1013221"/>
                <a:gd name="connsiteY100" fmla="*/ 269993 h 270989"/>
                <a:gd name="connsiteX101" fmla="*/ 475228 w 1013221"/>
                <a:gd name="connsiteY101" fmla="*/ 164387 h 270989"/>
                <a:gd name="connsiteX102" fmla="*/ 477220 w 1013221"/>
                <a:gd name="connsiteY102" fmla="*/ 235123 h 270989"/>
                <a:gd name="connsiteX103" fmla="*/ 411466 w 1013221"/>
                <a:gd name="connsiteY103" fmla="*/ 164387 h 270989"/>
                <a:gd name="connsiteX104" fmla="*/ 387555 w 1013221"/>
                <a:gd name="connsiteY104" fmla="*/ 164387 h 270989"/>
                <a:gd name="connsiteX105" fmla="*/ 387555 w 1013221"/>
                <a:gd name="connsiteY105" fmla="*/ 269993 h 270989"/>
                <a:gd name="connsiteX106" fmla="*/ 412462 w 1013221"/>
                <a:gd name="connsiteY106" fmla="*/ 269993 h 270989"/>
                <a:gd name="connsiteX107" fmla="*/ 410469 w 1013221"/>
                <a:gd name="connsiteY107" fmla="*/ 200253 h 270989"/>
                <a:gd name="connsiteX108" fmla="*/ 476224 w 1013221"/>
                <a:gd name="connsiteY108" fmla="*/ 269993 h 270989"/>
                <a:gd name="connsiteX109" fmla="*/ 501131 w 1013221"/>
                <a:gd name="connsiteY109" fmla="*/ 269993 h 270989"/>
                <a:gd name="connsiteX110" fmla="*/ 501131 w 1013221"/>
                <a:gd name="connsiteY110" fmla="*/ 164387 h 270989"/>
                <a:gd name="connsiteX111" fmla="*/ 475228 w 1013221"/>
                <a:gd name="connsiteY111" fmla="*/ 164387 h 270989"/>
                <a:gd name="connsiteX112" fmla="*/ 118558 w 1013221"/>
                <a:gd name="connsiteY112" fmla="*/ 54796 h 270989"/>
                <a:gd name="connsiteX113" fmla="*/ 58781 w 1013221"/>
                <a:gd name="connsiteY113" fmla="*/ 107599 h 270989"/>
                <a:gd name="connsiteX114" fmla="*/ 5978 w 1013221"/>
                <a:gd name="connsiteY114" fmla="*/ 107599 h 270989"/>
                <a:gd name="connsiteX115" fmla="*/ 5978 w 1013221"/>
                <a:gd name="connsiteY115" fmla="*/ 1993 h 270989"/>
                <a:gd name="connsiteX116" fmla="*/ 58781 w 1013221"/>
                <a:gd name="connsiteY116" fmla="*/ 1993 h 270989"/>
                <a:gd name="connsiteX117" fmla="*/ 118558 w 1013221"/>
                <a:gd name="connsiteY117" fmla="*/ 54796 h 270989"/>
                <a:gd name="connsiteX118" fmla="*/ 91658 w 1013221"/>
                <a:gd name="connsiteY118" fmla="*/ 54796 h 270989"/>
                <a:gd name="connsiteX119" fmla="*/ 57785 w 1013221"/>
                <a:gd name="connsiteY119" fmla="*/ 24907 h 270989"/>
                <a:gd name="connsiteX120" fmla="*/ 30885 w 1013221"/>
                <a:gd name="connsiteY120" fmla="*/ 24907 h 270989"/>
                <a:gd name="connsiteX121" fmla="*/ 30885 w 1013221"/>
                <a:gd name="connsiteY121" fmla="*/ 85680 h 270989"/>
                <a:gd name="connsiteX122" fmla="*/ 57785 w 1013221"/>
                <a:gd name="connsiteY122" fmla="*/ 85680 h 270989"/>
                <a:gd name="connsiteX123" fmla="*/ 91658 w 1013221"/>
                <a:gd name="connsiteY123" fmla="*/ 55792 h 270989"/>
                <a:gd name="connsiteX124" fmla="*/ 91658 w 1013221"/>
                <a:gd name="connsiteY124" fmla="*/ 55792 h 270989"/>
                <a:gd name="connsiteX125" fmla="*/ 680462 w 1013221"/>
                <a:gd name="connsiteY125" fmla="*/ 107599 h 270989"/>
                <a:gd name="connsiteX126" fmla="*/ 650574 w 1013221"/>
                <a:gd name="connsiteY126" fmla="*/ 107599 h 270989"/>
                <a:gd name="connsiteX127" fmla="*/ 624670 w 1013221"/>
                <a:gd name="connsiteY127" fmla="*/ 70736 h 270989"/>
                <a:gd name="connsiteX128" fmla="*/ 602752 w 1013221"/>
                <a:gd name="connsiteY128" fmla="*/ 70736 h 270989"/>
                <a:gd name="connsiteX129" fmla="*/ 602752 w 1013221"/>
                <a:gd name="connsiteY129" fmla="*/ 107599 h 270989"/>
                <a:gd name="connsiteX130" fmla="*/ 577845 w 1013221"/>
                <a:gd name="connsiteY130" fmla="*/ 107599 h 270989"/>
                <a:gd name="connsiteX131" fmla="*/ 577845 w 1013221"/>
                <a:gd name="connsiteY131" fmla="*/ 1993 h 270989"/>
                <a:gd name="connsiteX132" fmla="*/ 635630 w 1013221"/>
                <a:gd name="connsiteY132" fmla="*/ 1993 h 270989"/>
                <a:gd name="connsiteX133" fmla="*/ 674485 w 1013221"/>
                <a:gd name="connsiteY133" fmla="*/ 35866 h 270989"/>
                <a:gd name="connsiteX134" fmla="*/ 652566 w 1013221"/>
                <a:gd name="connsiteY134" fmla="*/ 67747 h 270989"/>
                <a:gd name="connsiteX135" fmla="*/ 680462 w 1013221"/>
                <a:gd name="connsiteY135" fmla="*/ 107599 h 270989"/>
                <a:gd name="connsiteX136" fmla="*/ 680462 w 1013221"/>
                <a:gd name="connsiteY136" fmla="*/ 107599 h 270989"/>
                <a:gd name="connsiteX137" fmla="*/ 649577 w 1013221"/>
                <a:gd name="connsiteY137" fmla="*/ 36863 h 270989"/>
                <a:gd name="connsiteX138" fmla="*/ 632641 w 1013221"/>
                <a:gd name="connsiteY138" fmla="*/ 22915 h 270989"/>
                <a:gd name="connsiteX139" fmla="*/ 602752 w 1013221"/>
                <a:gd name="connsiteY139" fmla="*/ 22915 h 270989"/>
                <a:gd name="connsiteX140" fmla="*/ 602752 w 1013221"/>
                <a:gd name="connsiteY140" fmla="*/ 50810 h 270989"/>
                <a:gd name="connsiteX141" fmla="*/ 632641 w 1013221"/>
                <a:gd name="connsiteY141" fmla="*/ 50810 h 270989"/>
                <a:gd name="connsiteX142" fmla="*/ 648581 w 1013221"/>
                <a:gd name="connsiteY142" fmla="*/ 36863 h 270989"/>
                <a:gd name="connsiteX143" fmla="*/ 649577 w 1013221"/>
                <a:gd name="connsiteY143" fmla="*/ 36863 h 270989"/>
                <a:gd name="connsiteX144" fmla="*/ 827912 w 1013221"/>
                <a:gd name="connsiteY144" fmla="*/ 107599 h 270989"/>
                <a:gd name="connsiteX145" fmla="*/ 802009 w 1013221"/>
                <a:gd name="connsiteY145" fmla="*/ 107599 h 270989"/>
                <a:gd name="connsiteX146" fmla="*/ 793042 w 1013221"/>
                <a:gd name="connsiteY146" fmla="*/ 88669 h 270989"/>
                <a:gd name="connsiteX147" fmla="*/ 741236 w 1013221"/>
                <a:gd name="connsiteY147" fmla="*/ 88669 h 270989"/>
                <a:gd name="connsiteX148" fmla="*/ 732269 w 1013221"/>
                <a:gd name="connsiteY148" fmla="*/ 107599 h 270989"/>
                <a:gd name="connsiteX149" fmla="*/ 706366 w 1013221"/>
                <a:gd name="connsiteY149" fmla="*/ 107599 h 270989"/>
                <a:gd name="connsiteX150" fmla="*/ 756180 w 1013221"/>
                <a:gd name="connsiteY150" fmla="*/ 1993 h 270989"/>
                <a:gd name="connsiteX151" fmla="*/ 780091 w 1013221"/>
                <a:gd name="connsiteY151" fmla="*/ 1993 h 270989"/>
                <a:gd name="connsiteX152" fmla="*/ 828909 w 1013221"/>
                <a:gd name="connsiteY152" fmla="*/ 107599 h 270989"/>
                <a:gd name="connsiteX153" fmla="*/ 828909 w 1013221"/>
                <a:gd name="connsiteY153" fmla="*/ 107599 h 270989"/>
                <a:gd name="connsiteX154" fmla="*/ 783079 w 1013221"/>
                <a:gd name="connsiteY154" fmla="*/ 68744 h 270989"/>
                <a:gd name="connsiteX155" fmla="*/ 766143 w 1013221"/>
                <a:gd name="connsiteY155" fmla="*/ 30885 h 270989"/>
                <a:gd name="connsiteX156" fmla="*/ 749206 w 1013221"/>
                <a:gd name="connsiteY156" fmla="*/ 68744 h 270989"/>
                <a:gd name="connsiteX157" fmla="*/ 783079 w 1013221"/>
                <a:gd name="connsiteY157" fmla="*/ 68744 h 270989"/>
                <a:gd name="connsiteX158" fmla="*/ 901637 w 1013221"/>
                <a:gd name="connsiteY158" fmla="*/ 269993 h 270989"/>
                <a:gd name="connsiteX159" fmla="*/ 874738 w 1013221"/>
                <a:gd name="connsiteY159" fmla="*/ 269993 h 270989"/>
                <a:gd name="connsiteX160" fmla="*/ 865771 w 1013221"/>
                <a:gd name="connsiteY160" fmla="*/ 251064 h 270989"/>
                <a:gd name="connsiteX161" fmla="*/ 813964 w 1013221"/>
                <a:gd name="connsiteY161" fmla="*/ 251064 h 270989"/>
                <a:gd name="connsiteX162" fmla="*/ 804998 w 1013221"/>
                <a:gd name="connsiteY162" fmla="*/ 269993 h 270989"/>
                <a:gd name="connsiteX163" fmla="*/ 779094 w 1013221"/>
                <a:gd name="connsiteY163" fmla="*/ 269993 h 270989"/>
                <a:gd name="connsiteX164" fmla="*/ 828909 w 1013221"/>
                <a:gd name="connsiteY164" fmla="*/ 164387 h 270989"/>
                <a:gd name="connsiteX165" fmla="*/ 852819 w 1013221"/>
                <a:gd name="connsiteY165" fmla="*/ 164387 h 270989"/>
                <a:gd name="connsiteX166" fmla="*/ 901637 w 1013221"/>
                <a:gd name="connsiteY166" fmla="*/ 269993 h 270989"/>
                <a:gd name="connsiteX167" fmla="*/ 901637 w 1013221"/>
                <a:gd name="connsiteY167" fmla="*/ 269993 h 270989"/>
                <a:gd name="connsiteX168" fmla="*/ 857801 w 1013221"/>
                <a:gd name="connsiteY168" fmla="*/ 232134 h 270989"/>
                <a:gd name="connsiteX169" fmla="*/ 840864 w 1013221"/>
                <a:gd name="connsiteY169" fmla="*/ 194275 h 270989"/>
                <a:gd name="connsiteX170" fmla="*/ 823927 w 1013221"/>
                <a:gd name="connsiteY170" fmla="*/ 232134 h 270989"/>
                <a:gd name="connsiteX171" fmla="*/ 857801 w 1013221"/>
                <a:gd name="connsiteY171" fmla="*/ 232134 h 270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</a:cxnLst>
              <a:rect l="l" t="t" r="r" b="b"/>
              <a:pathLst>
                <a:path w="1013221" h="270989">
                  <a:moveTo>
                    <a:pt x="348699" y="109591"/>
                  </a:moveTo>
                  <a:cubicBezTo>
                    <a:pt x="324789" y="109591"/>
                    <a:pt x="285934" y="95643"/>
                    <a:pt x="285934" y="54796"/>
                  </a:cubicBezTo>
                  <a:cubicBezTo>
                    <a:pt x="285934" y="13948"/>
                    <a:pt x="318811" y="0"/>
                    <a:pt x="348699" y="0"/>
                  </a:cubicBezTo>
                  <a:cubicBezTo>
                    <a:pt x="378588" y="0"/>
                    <a:pt x="391540" y="12952"/>
                    <a:pt x="395525" y="16937"/>
                  </a:cubicBezTo>
                  <a:lnTo>
                    <a:pt x="380581" y="36863"/>
                  </a:lnTo>
                  <a:cubicBezTo>
                    <a:pt x="367629" y="24907"/>
                    <a:pt x="354677" y="23911"/>
                    <a:pt x="347703" y="23911"/>
                  </a:cubicBezTo>
                  <a:cubicBezTo>
                    <a:pt x="334752" y="23911"/>
                    <a:pt x="312834" y="31881"/>
                    <a:pt x="312834" y="54796"/>
                  </a:cubicBezTo>
                  <a:cubicBezTo>
                    <a:pt x="312834" y="77710"/>
                    <a:pt x="330767" y="85680"/>
                    <a:pt x="350692" y="85680"/>
                  </a:cubicBezTo>
                  <a:cubicBezTo>
                    <a:pt x="370618" y="85680"/>
                    <a:pt x="371614" y="81695"/>
                    <a:pt x="383569" y="72729"/>
                  </a:cubicBezTo>
                  <a:lnTo>
                    <a:pt x="395525" y="92654"/>
                  </a:lnTo>
                  <a:cubicBezTo>
                    <a:pt x="387555" y="99628"/>
                    <a:pt x="369622" y="109591"/>
                    <a:pt x="348699" y="109591"/>
                  </a:cubicBezTo>
                  <a:close/>
                  <a:moveTo>
                    <a:pt x="183317" y="64758"/>
                  </a:moveTo>
                  <a:lnTo>
                    <a:pt x="240105" y="64758"/>
                  </a:lnTo>
                  <a:lnTo>
                    <a:pt x="240105" y="43836"/>
                  </a:lnTo>
                  <a:lnTo>
                    <a:pt x="183317" y="43836"/>
                  </a:lnTo>
                  <a:lnTo>
                    <a:pt x="183317" y="23911"/>
                  </a:lnTo>
                  <a:lnTo>
                    <a:pt x="247079" y="23911"/>
                  </a:lnTo>
                  <a:lnTo>
                    <a:pt x="247079" y="1993"/>
                  </a:lnTo>
                  <a:lnTo>
                    <a:pt x="158409" y="1993"/>
                  </a:lnTo>
                  <a:lnTo>
                    <a:pt x="158409" y="107599"/>
                  </a:lnTo>
                  <a:lnTo>
                    <a:pt x="249071" y="107599"/>
                  </a:lnTo>
                  <a:lnTo>
                    <a:pt x="249071" y="85680"/>
                  </a:lnTo>
                  <a:lnTo>
                    <a:pt x="183317" y="85680"/>
                  </a:lnTo>
                  <a:lnTo>
                    <a:pt x="183317" y="63762"/>
                  </a:lnTo>
                  <a:lnTo>
                    <a:pt x="183317" y="63762"/>
                  </a:lnTo>
                  <a:close/>
                  <a:moveTo>
                    <a:pt x="463272" y="64758"/>
                  </a:moveTo>
                  <a:lnTo>
                    <a:pt x="520061" y="64758"/>
                  </a:lnTo>
                  <a:lnTo>
                    <a:pt x="520061" y="43836"/>
                  </a:lnTo>
                  <a:lnTo>
                    <a:pt x="463272" y="43836"/>
                  </a:lnTo>
                  <a:lnTo>
                    <a:pt x="463272" y="23911"/>
                  </a:lnTo>
                  <a:lnTo>
                    <a:pt x="527035" y="23911"/>
                  </a:lnTo>
                  <a:lnTo>
                    <a:pt x="527035" y="1993"/>
                  </a:lnTo>
                  <a:lnTo>
                    <a:pt x="438365" y="1993"/>
                  </a:lnTo>
                  <a:lnTo>
                    <a:pt x="438365" y="107599"/>
                  </a:lnTo>
                  <a:lnTo>
                    <a:pt x="529027" y="107599"/>
                  </a:lnTo>
                  <a:lnTo>
                    <a:pt x="529027" y="85680"/>
                  </a:lnTo>
                  <a:lnTo>
                    <a:pt x="463272" y="85680"/>
                  </a:lnTo>
                  <a:lnTo>
                    <a:pt x="463272" y="63762"/>
                  </a:lnTo>
                  <a:lnTo>
                    <a:pt x="463272" y="63762"/>
                  </a:lnTo>
                  <a:close/>
                  <a:moveTo>
                    <a:pt x="620685" y="269993"/>
                  </a:moveTo>
                  <a:lnTo>
                    <a:pt x="620685" y="248075"/>
                  </a:lnTo>
                  <a:lnTo>
                    <a:pt x="594782" y="248075"/>
                  </a:lnTo>
                  <a:lnTo>
                    <a:pt x="594782" y="187301"/>
                  </a:lnTo>
                  <a:lnTo>
                    <a:pt x="620685" y="187301"/>
                  </a:lnTo>
                  <a:lnTo>
                    <a:pt x="620685" y="165383"/>
                  </a:lnTo>
                  <a:lnTo>
                    <a:pt x="543971" y="165383"/>
                  </a:lnTo>
                  <a:lnTo>
                    <a:pt x="543971" y="187301"/>
                  </a:lnTo>
                  <a:lnTo>
                    <a:pt x="568878" y="187301"/>
                  </a:lnTo>
                  <a:lnTo>
                    <a:pt x="568878" y="248075"/>
                  </a:lnTo>
                  <a:lnTo>
                    <a:pt x="543971" y="248075"/>
                  </a:lnTo>
                  <a:lnTo>
                    <a:pt x="543971" y="269993"/>
                  </a:lnTo>
                  <a:lnTo>
                    <a:pt x="620685" y="269993"/>
                  </a:lnTo>
                  <a:close/>
                  <a:moveTo>
                    <a:pt x="342722" y="269993"/>
                  </a:moveTo>
                  <a:lnTo>
                    <a:pt x="342722" y="248075"/>
                  </a:lnTo>
                  <a:lnTo>
                    <a:pt x="316819" y="248075"/>
                  </a:lnTo>
                  <a:lnTo>
                    <a:pt x="316819" y="187301"/>
                  </a:lnTo>
                  <a:lnTo>
                    <a:pt x="342722" y="187301"/>
                  </a:lnTo>
                  <a:lnTo>
                    <a:pt x="342722" y="165383"/>
                  </a:lnTo>
                  <a:lnTo>
                    <a:pt x="266008" y="165383"/>
                  </a:lnTo>
                  <a:lnTo>
                    <a:pt x="266008" y="187301"/>
                  </a:lnTo>
                  <a:lnTo>
                    <a:pt x="290915" y="187301"/>
                  </a:lnTo>
                  <a:lnTo>
                    <a:pt x="290915" y="248075"/>
                  </a:lnTo>
                  <a:lnTo>
                    <a:pt x="266008" y="248075"/>
                  </a:lnTo>
                  <a:lnTo>
                    <a:pt x="266008" y="269993"/>
                  </a:lnTo>
                  <a:lnTo>
                    <a:pt x="342722" y="269993"/>
                  </a:lnTo>
                  <a:close/>
                  <a:moveTo>
                    <a:pt x="109591" y="254052"/>
                  </a:moveTo>
                  <a:lnTo>
                    <a:pt x="97636" y="234127"/>
                  </a:lnTo>
                  <a:cubicBezTo>
                    <a:pt x="85681" y="243093"/>
                    <a:pt x="77710" y="247078"/>
                    <a:pt x="64758" y="247078"/>
                  </a:cubicBezTo>
                  <a:cubicBezTo>
                    <a:pt x="44833" y="247078"/>
                    <a:pt x="26900" y="236119"/>
                    <a:pt x="26900" y="216194"/>
                  </a:cubicBezTo>
                  <a:cubicBezTo>
                    <a:pt x="26900" y="196268"/>
                    <a:pt x="48818" y="185309"/>
                    <a:pt x="61770" y="185309"/>
                  </a:cubicBezTo>
                  <a:cubicBezTo>
                    <a:pt x="74721" y="185309"/>
                    <a:pt x="81695" y="186305"/>
                    <a:pt x="94647" y="198261"/>
                  </a:cubicBezTo>
                  <a:lnTo>
                    <a:pt x="109591" y="178335"/>
                  </a:lnTo>
                  <a:cubicBezTo>
                    <a:pt x="105606" y="174350"/>
                    <a:pt x="88670" y="161398"/>
                    <a:pt x="62766" y="161398"/>
                  </a:cubicBezTo>
                  <a:cubicBezTo>
                    <a:pt x="36863" y="161398"/>
                    <a:pt x="0" y="179331"/>
                    <a:pt x="0" y="216194"/>
                  </a:cubicBezTo>
                  <a:cubicBezTo>
                    <a:pt x="0" y="253056"/>
                    <a:pt x="37859" y="270989"/>
                    <a:pt x="62766" y="270989"/>
                  </a:cubicBezTo>
                  <a:cubicBezTo>
                    <a:pt x="87673" y="270989"/>
                    <a:pt x="101621" y="261026"/>
                    <a:pt x="109591" y="254052"/>
                  </a:cubicBezTo>
                  <a:close/>
                  <a:moveTo>
                    <a:pt x="763154" y="254052"/>
                  </a:moveTo>
                  <a:lnTo>
                    <a:pt x="751199" y="234127"/>
                  </a:lnTo>
                  <a:cubicBezTo>
                    <a:pt x="739243" y="243093"/>
                    <a:pt x="731273" y="247078"/>
                    <a:pt x="718321" y="247078"/>
                  </a:cubicBezTo>
                  <a:cubicBezTo>
                    <a:pt x="698395" y="247078"/>
                    <a:pt x="680462" y="236119"/>
                    <a:pt x="680462" y="216194"/>
                  </a:cubicBezTo>
                  <a:cubicBezTo>
                    <a:pt x="680462" y="196268"/>
                    <a:pt x="702380" y="185309"/>
                    <a:pt x="715332" y="185309"/>
                  </a:cubicBezTo>
                  <a:cubicBezTo>
                    <a:pt x="728284" y="185309"/>
                    <a:pt x="735258" y="186305"/>
                    <a:pt x="748210" y="198261"/>
                  </a:cubicBezTo>
                  <a:lnTo>
                    <a:pt x="763154" y="178335"/>
                  </a:lnTo>
                  <a:cubicBezTo>
                    <a:pt x="759169" y="174350"/>
                    <a:pt x="742232" y="161398"/>
                    <a:pt x="716329" y="161398"/>
                  </a:cubicBezTo>
                  <a:cubicBezTo>
                    <a:pt x="690425" y="161398"/>
                    <a:pt x="653563" y="179331"/>
                    <a:pt x="653563" y="216194"/>
                  </a:cubicBezTo>
                  <a:cubicBezTo>
                    <a:pt x="653563" y="253056"/>
                    <a:pt x="691422" y="270989"/>
                    <a:pt x="716329" y="270989"/>
                  </a:cubicBezTo>
                  <a:cubicBezTo>
                    <a:pt x="741236" y="270989"/>
                    <a:pt x="755184" y="261026"/>
                    <a:pt x="763154" y="254052"/>
                  </a:cubicBezTo>
                  <a:close/>
                  <a:moveTo>
                    <a:pt x="233131" y="269993"/>
                  </a:moveTo>
                  <a:lnTo>
                    <a:pt x="233131" y="247078"/>
                  </a:lnTo>
                  <a:lnTo>
                    <a:pt x="170365" y="247078"/>
                  </a:lnTo>
                  <a:lnTo>
                    <a:pt x="170365" y="164387"/>
                  </a:lnTo>
                  <a:lnTo>
                    <a:pt x="144461" y="164387"/>
                  </a:lnTo>
                  <a:lnTo>
                    <a:pt x="144461" y="269993"/>
                  </a:lnTo>
                  <a:lnTo>
                    <a:pt x="233131" y="269993"/>
                  </a:lnTo>
                  <a:close/>
                  <a:moveTo>
                    <a:pt x="1013221" y="269993"/>
                  </a:moveTo>
                  <a:lnTo>
                    <a:pt x="1013221" y="247078"/>
                  </a:lnTo>
                  <a:lnTo>
                    <a:pt x="950455" y="247078"/>
                  </a:lnTo>
                  <a:lnTo>
                    <a:pt x="950455" y="164387"/>
                  </a:lnTo>
                  <a:lnTo>
                    <a:pt x="924552" y="164387"/>
                  </a:lnTo>
                  <a:lnTo>
                    <a:pt x="924552" y="269993"/>
                  </a:lnTo>
                  <a:lnTo>
                    <a:pt x="1013221" y="269993"/>
                  </a:lnTo>
                  <a:close/>
                  <a:moveTo>
                    <a:pt x="475228" y="164387"/>
                  </a:moveTo>
                  <a:cubicBezTo>
                    <a:pt x="475228" y="187301"/>
                    <a:pt x="475228" y="213205"/>
                    <a:pt x="477220" y="235123"/>
                  </a:cubicBezTo>
                  <a:lnTo>
                    <a:pt x="411466" y="164387"/>
                  </a:lnTo>
                  <a:lnTo>
                    <a:pt x="387555" y="164387"/>
                  </a:lnTo>
                  <a:lnTo>
                    <a:pt x="387555" y="269993"/>
                  </a:lnTo>
                  <a:lnTo>
                    <a:pt x="412462" y="269993"/>
                  </a:lnTo>
                  <a:cubicBezTo>
                    <a:pt x="412462" y="249071"/>
                    <a:pt x="413458" y="220179"/>
                    <a:pt x="410469" y="200253"/>
                  </a:cubicBezTo>
                  <a:lnTo>
                    <a:pt x="476224" y="269993"/>
                  </a:lnTo>
                  <a:lnTo>
                    <a:pt x="501131" y="269993"/>
                  </a:lnTo>
                  <a:lnTo>
                    <a:pt x="501131" y="164387"/>
                  </a:lnTo>
                  <a:lnTo>
                    <a:pt x="475228" y="164387"/>
                  </a:lnTo>
                  <a:close/>
                  <a:moveTo>
                    <a:pt x="118558" y="54796"/>
                  </a:moveTo>
                  <a:cubicBezTo>
                    <a:pt x="118558" y="94647"/>
                    <a:pt x="82692" y="107599"/>
                    <a:pt x="58781" y="107599"/>
                  </a:cubicBezTo>
                  <a:lnTo>
                    <a:pt x="5978" y="107599"/>
                  </a:lnTo>
                  <a:lnTo>
                    <a:pt x="5978" y="1993"/>
                  </a:lnTo>
                  <a:lnTo>
                    <a:pt x="58781" y="1993"/>
                  </a:lnTo>
                  <a:cubicBezTo>
                    <a:pt x="82692" y="1993"/>
                    <a:pt x="118558" y="14944"/>
                    <a:pt x="118558" y="54796"/>
                  </a:cubicBezTo>
                  <a:close/>
                  <a:moveTo>
                    <a:pt x="91658" y="54796"/>
                  </a:moveTo>
                  <a:cubicBezTo>
                    <a:pt x="91658" y="39851"/>
                    <a:pt x="80699" y="24907"/>
                    <a:pt x="57785" y="24907"/>
                  </a:cubicBezTo>
                  <a:lnTo>
                    <a:pt x="30885" y="24907"/>
                  </a:lnTo>
                  <a:lnTo>
                    <a:pt x="30885" y="85680"/>
                  </a:lnTo>
                  <a:lnTo>
                    <a:pt x="57785" y="85680"/>
                  </a:lnTo>
                  <a:cubicBezTo>
                    <a:pt x="81695" y="85680"/>
                    <a:pt x="91658" y="70736"/>
                    <a:pt x="91658" y="55792"/>
                  </a:cubicBezTo>
                  <a:lnTo>
                    <a:pt x="91658" y="55792"/>
                  </a:lnTo>
                  <a:close/>
                  <a:moveTo>
                    <a:pt x="680462" y="107599"/>
                  </a:moveTo>
                  <a:lnTo>
                    <a:pt x="650574" y="107599"/>
                  </a:lnTo>
                  <a:lnTo>
                    <a:pt x="624670" y="70736"/>
                  </a:lnTo>
                  <a:lnTo>
                    <a:pt x="602752" y="70736"/>
                  </a:lnTo>
                  <a:lnTo>
                    <a:pt x="602752" y="107599"/>
                  </a:lnTo>
                  <a:lnTo>
                    <a:pt x="577845" y="107599"/>
                  </a:lnTo>
                  <a:lnTo>
                    <a:pt x="577845" y="1993"/>
                  </a:lnTo>
                  <a:lnTo>
                    <a:pt x="635630" y="1993"/>
                  </a:lnTo>
                  <a:cubicBezTo>
                    <a:pt x="654559" y="1993"/>
                    <a:pt x="674485" y="10959"/>
                    <a:pt x="674485" y="35866"/>
                  </a:cubicBezTo>
                  <a:cubicBezTo>
                    <a:pt x="674485" y="60773"/>
                    <a:pt x="675481" y="58781"/>
                    <a:pt x="652566" y="67747"/>
                  </a:cubicBezTo>
                  <a:lnTo>
                    <a:pt x="680462" y="107599"/>
                  </a:lnTo>
                  <a:lnTo>
                    <a:pt x="680462" y="107599"/>
                  </a:lnTo>
                  <a:close/>
                  <a:moveTo>
                    <a:pt x="649577" y="36863"/>
                  </a:moveTo>
                  <a:cubicBezTo>
                    <a:pt x="649577" y="27896"/>
                    <a:pt x="641607" y="22915"/>
                    <a:pt x="632641" y="22915"/>
                  </a:cubicBezTo>
                  <a:lnTo>
                    <a:pt x="602752" y="22915"/>
                  </a:lnTo>
                  <a:lnTo>
                    <a:pt x="602752" y="50810"/>
                  </a:lnTo>
                  <a:lnTo>
                    <a:pt x="632641" y="50810"/>
                  </a:lnTo>
                  <a:cubicBezTo>
                    <a:pt x="640611" y="50810"/>
                    <a:pt x="648581" y="44833"/>
                    <a:pt x="648581" y="36863"/>
                  </a:cubicBezTo>
                  <a:cubicBezTo>
                    <a:pt x="648581" y="36863"/>
                    <a:pt x="649577" y="36863"/>
                    <a:pt x="649577" y="36863"/>
                  </a:cubicBezTo>
                  <a:close/>
                  <a:moveTo>
                    <a:pt x="827912" y="107599"/>
                  </a:moveTo>
                  <a:lnTo>
                    <a:pt x="802009" y="107599"/>
                  </a:lnTo>
                  <a:lnTo>
                    <a:pt x="793042" y="88669"/>
                  </a:lnTo>
                  <a:lnTo>
                    <a:pt x="741236" y="88669"/>
                  </a:lnTo>
                  <a:lnTo>
                    <a:pt x="732269" y="107599"/>
                  </a:lnTo>
                  <a:lnTo>
                    <a:pt x="706366" y="107599"/>
                  </a:lnTo>
                  <a:lnTo>
                    <a:pt x="756180" y="1993"/>
                  </a:lnTo>
                  <a:lnTo>
                    <a:pt x="780091" y="1993"/>
                  </a:lnTo>
                  <a:lnTo>
                    <a:pt x="828909" y="107599"/>
                  </a:lnTo>
                  <a:lnTo>
                    <a:pt x="828909" y="107599"/>
                  </a:lnTo>
                  <a:close/>
                  <a:moveTo>
                    <a:pt x="783079" y="68744"/>
                  </a:moveTo>
                  <a:cubicBezTo>
                    <a:pt x="770128" y="40848"/>
                    <a:pt x="769132" y="37859"/>
                    <a:pt x="766143" y="30885"/>
                  </a:cubicBezTo>
                  <a:cubicBezTo>
                    <a:pt x="763154" y="38855"/>
                    <a:pt x="755184" y="54796"/>
                    <a:pt x="749206" y="68744"/>
                  </a:cubicBezTo>
                  <a:lnTo>
                    <a:pt x="783079" y="68744"/>
                  </a:lnTo>
                  <a:close/>
                  <a:moveTo>
                    <a:pt x="901637" y="269993"/>
                  </a:moveTo>
                  <a:lnTo>
                    <a:pt x="874738" y="269993"/>
                  </a:lnTo>
                  <a:lnTo>
                    <a:pt x="865771" y="251064"/>
                  </a:lnTo>
                  <a:lnTo>
                    <a:pt x="813964" y="251064"/>
                  </a:lnTo>
                  <a:lnTo>
                    <a:pt x="804998" y="269993"/>
                  </a:lnTo>
                  <a:lnTo>
                    <a:pt x="779094" y="269993"/>
                  </a:lnTo>
                  <a:lnTo>
                    <a:pt x="828909" y="164387"/>
                  </a:lnTo>
                  <a:lnTo>
                    <a:pt x="852819" y="164387"/>
                  </a:lnTo>
                  <a:lnTo>
                    <a:pt x="901637" y="269993"/>
                  </a:lnTo>
                  <a:lnTo>
                    <a:pt x="901637" y="269993"/>
                  </a:lnTo>
                  <a:close/>
                  <a:moveTo>
                    <a:pt x="857801" y="232134"/>
                  </a:moveTo>
                  <a:cubicBezTo>
                    <a:pt x="844849" y="204238"/>
                    <a:pt x="843853" y="201249"/>
                    <a:pt x="840864" y="194275"/>
                  </a:cubicBezTo>
                  <a:cubicBezTo>
                    <a:pt x="837875" y="202246"/>
                    <a:pt x="829905" y="218186"/>
                    <a:pt x="823927" y="232134"/>
                  </a:cubicBezTo>
                  <a:lnTo>
                    <a:pt x="857801" y="232134"/>
                  </a:lnTo>
                  <a:close/>
                </a:path>
              </a:pathLst>
            </a:custGeom>
            <a:solidFill>
              <a:schemeClr val="tx1"/>
            </a:solidFill>
            <a:ln w="99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7235E1A3-F3B9-6FF5-6425-58571C8BE25F}"/>
                </a:ext>
              </a:extLst>
            </p:cNvPr>
            <p:cNvGrpSpPr/>
            <p:nvPr/>
          </p:nvGrpSpPr>
          <p:grpSpPr>
            <a:xfrm>
              <a:off x="366166" y="-539827"/>
              <a:ext cx="3468422" cy="434379"/>
              <a:chOff x="156616" y="-539827"/>
              <a:chExt cx="3468422" cy="434379"/>
            </a:xfrm>
          </p:grpSpPr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B70488DF-0D56-968D-37FE-73A39E5BB3BD}"/>
                  </a:ext>
                </a:extLst>
              </p:cNvPr>
              <p:cNvSpPr/>
              <p:nvPr/>
            </p:nvSpPr>
            <p:spPr>
              <a:xfrm>
                <a:off x="156616" y="-539827"/>
                <a:ext cx="3468422" cy="434379"/>
              </a:xfrm>
              <a:custGeom>
                <a:avLst/>
                <a:gdLst>
                  <a:gd name="connsiteX0" fmla="*/ 0 w 2316360"/>
                  <a:gd name="connsiteY0" fmla="*/ 0 h 434379"/>
                  <a:gd name="connsiteX1" fmla="*/ 2316361 w 2316360"/>
                  <a:gd name="connsiteY1" fmla="*/ 0 h 434379"/>
                  <a:gd name="connsiteX2" fmla="*/ 2316361 w 2316360"/>
                  <a:gd name="connsiteY2" fmla="*/ 434380 h 434379"/>
                  <a:gd name="connsiteX3" fmla="*/ 0 w 2316360"/>
                  <a:gd name="connsiteY3" fmla="*/ 434380 h 4343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16360" h="434379">
                    <a:moveTo>
                      <a:pt x="0" y="0"/>
                    </a:moveTo>
                    <a:lnTo>
                      <a:pt x="2316361" y="0"/>
                    </a:lnTo>
                    <a:lnTo>
                      <a:pt x="2316361" y="434380"/>
                    </a:lnTo>
                    <a:lnTo>
                      <a:pt x="0" y="434380"/>
                    </a:lnTo>
                    <a:close/>
                  </a:path>
                </a:pathLst>
              </a:custGeom>
              <a:solidFill>
                <a:srgbClr val="FFFFFF"/>
              </a:solidFill>
              <a:ln w="99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7D49F491-A069-04C7-A692-38C703C83D2E}"/>
                  </a:ext>
                </a:extLst>
              </p:cNvPr>
              <p:cNvSpPr/>
              <p:nvPr/>
            </p:nvSpPr>
            <p:spPr>
              <a:xfrm>
                <a:off x="189493" y="-506950"/>
                <a:ext cx="1067020" cy="369621"/>
              </a:xfrm>
              <a:custGeom>
                <a:avLst/>
                <a:gdLst>
                  <a:gd name="connsiteX0" fmla="*/ 1037132 w 1067020"/>
                  <a:gd name="connsiteY0" fmla="*/ 0 h 369621"/>
                  <a:gd name="connsiteX1" fmla="*/ 1067020 w 1067020"/>
                  <a:gd name="connsiteY1" fmla="*/ 29889 h 369621"/>
                  <a:gd name="connsiteX2" fmla="*/ 1067020 w 1067020"/>
                  <a:gd name="connsiteY2" fmla="*/ 339733 h 369621"/>
                  <a:gd name="connsiteX3" fmla="*/ 1037132 w 1067020"/>
                  <a:gd name="connsiteY3" fmla="*/ 369621 h 369621"/>
                  <a:gd name="connsiteX4" fmla="*/ 29889 w 1067020"/>
                  <a:gd name="connsiteY4" fmla="*/ 369621 h 369621"/>
                  <a:gd name="connsiteX5" fmla="*/ 0 w 1067020"/>
                  <a:gd name="connsiteY5" fmla="*/ 339733 h 369621"/>
                  <a:gd name="connsiteX6" fmla="*/ 0 w 1067020"/>
                  <a:gd name="connsiteY6" fmla="*/ 29889 h 369621"/>
                  <a:gd name="connsiteX7" fmla="*/ 29889 w 1067020"/>
                  <a:gd name="connsiteY7" fmla="*/ 0 h 3696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67020" h="369621">
                    <a:moveTo>
                      <a:pt x="1037132" y="0"/>
                    </a:moveTo>
                    <a:cubicBezTo>
                      <a:pt x="1053639" y="0"/>
                      <a:pt x="1067020" y="13382"/>
                      <a:pt x="1067020" y="29889"/>
                    </a:cubicBezTo>
                    <a:lnTo>
                      <a:pt x="1067020" y="339733"/>
                    </a:lnTo>
                    <a:cubicBezTo>
                      <a:pt x="1067020" y="356240"/>
                      <a:pt x="1053639" y="369621"/>
                      <a:pt x="1037132" y="369621"/>
                    </a:cubicBezTo>
                    <a:lnTo>
                      <a:pt x="29889" y="369621"/>
                    </a:lnTo>
                    <a:cubicBezTo>
                      <a:pt x="13382" y="369621"/>
                      <a:pt x="0" y="356240"/>
                      <a:pt x="0" y="339733"/>
                    </a:cubicBezTo>
                    <a:lnTo>
                      <a:pt x="0" y="29889"/>
                    </a:lnTo>
                    <a:cubicBezTo>
                      <a:pt x="0" y="13382"/>
                      <a:pt x="13382" y="0"/>
                      <a:pt x="2988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9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grpSp>
            <p:nvGrpSpPr>
              <p:cNvPr id="60" name="Graphic 2">
                <a:extLst>
                  <a:ext uri="{FF2B5EF4-FFF2-40B4-BE49-F238E27FC236}">
                    <a16:creationId xmlns:a16="http://schemas.microsoft.com/office/drawing/2014/main" id="{00285A54-08D5-AB5D-3179-A2D973AC9720}"/>
                  </a:ext>
                </a:extLst>
              </p:cNvPr>
              <p:cNvGrpSpPr/>
              <p:nvPr/>
            </p:nvGrpSpPr>
            <p:grpSpPr>
              <a:xfrm>
                <a:off x="189493" y="-506950"/>
                <a:ext cx="1067020" cy="369621"/>
                <a:chOff x="189493" y="-506950"/>
                <a:chExt cx="1067020" cy="369621"/>
              </a:xfrm>
            </p:grpSpPr>
            <p:sp>
              <p:nvSpPr>
                <p:cNvPr id="68" name="Freeform: Shape 67">
                  <a:extLst>
                    <a:ext uri="{FF2B5EF4-FFF2-40B4-BE49-F238E27FC236}">
                      <a16:creationId xmlns:a16="http://schemas.microsoft.com/office/drawing/2014/main" id="{60BBFFC4-B9DA-AEE5-C3AC-F4D93D601937}"/>
                    </a:ext>
                  </a:extLst>
                </p:cNvPr>
                <p:cNvSpPr/>
                <p:nvPr/>
              </p:nvSpPr>
              <p:spPr>
                <a:xfrm>
                  <a:off x="904825" y="-506950"/>
                  <a:ext cx="351688" cy="369621"/>
                </a:xfrm>
                <a:custGeom>
                  <a:avLst/>
                  <a:gdLst>
                    <a:gd name="connsiteX0" fmla="*/ 351688 w 351688"/>
                    <a:gd name="connsiteY0" fmla="*/ 0 h 369621"/>
                    <a:gd name="connsiteX1" fmla="*/ 0 w 351688"/>
                    <a:gd name="connsiteY1" fmla="*/ 0 h 369621"/>
                    <a:gd name="connsiteX2" fmla="*/ 0 w 351688"/>
                    <a:gd name="connsiteY2" fmla="*/ 369621 h 369621"/>
                    <a:gd name="connsiteX3" fmla="*/ 351688 w 351688"/>
                    <a:gd name="connsiteY3" fmla="*/ 369621 h 369621"/>
                    <a:gd name="connsiteX4" fmla="*/ 351688 w 351688"/>
                    <a:gd name="connsiteY4" fmla="*/ 0 h 3696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51688" h="369621">
                      <a:moveTo>
                        <a:pt x="351688" y="0"/>
                      </a:moveTo>
                      <a:lnTo>
                        <a:pt x="0" y="0"/>
                      </a:lnTo>
                      <a:lnTo>
                        <a:pt x="0" y="369621"/>
                      </a:lnTo>
                      <a:lnTo>
                        <a:pt x="351688" y="369621"/>
                      </a:lnTo>
                      <a:cubicBezTo>
                        <a:pt x="351688" y="369621"/>
                        <a:pt x="351688" y="0"/>
                        <a:pt x="351688" y="0"/>
                      </a:cubicBezTo>
                      <a:close/>
                    </a:path>
                  </a:pathLst>
                </a:custGeom>
                <a:solidFill>
                  <a:srgbClr val="F05E24"/>
                </a:solidFill>
                <a:ln w="996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sp>
              <p:nvSpPr>
                <p:cNvPr id="69" name="Freeform: Shape 68">
                  <a:extLst>
                    <a:ext uri="{FF2B5EF4-FFF2-40B4-BE49-F238E27FC236}">
                      <a16:creationId xmlns:a16="http://schemas.microsoft.com/office/drawing/2014/main" id="{621F946F-F241-7F14-7081-1BC4BB214DEB}"/>
                    </a:ext>
                  </a:extLst>
                </p:cNvPr>
                <p:cNvSpPr/>
                <p:nvPr/>
              </p:nvSpPr>
              <p:spPr>
                <a:xfrm>
                  <a:off x="552140" y="-506950"/>
                  <a:ext cx="343718" cy="369621"/>
                </a:xfrm>
                <a:custGeom>
                  <a:avLst/>
                  <a:gdLst>
                    <a:gd name="connsiteX0" fmla="*/ 343718 w 343718"/>
                    <a:gd name="connsiteY0" fmla="*/ 0 h 369621"/>
                    <a:gd name="connsiteX1" fmla="*/ 0 w 343718"/>
                    <a:gd name="connsiteY1" fmla="*/ 0 h 369621"/>
                    <a:gd name="connsiteX2" fmla="*/ 0 w 343718"/>
                    <a:gd name="connsiteY2" fmla="*/ 369621 h 369621"/>
                    <a:gd name="connsiteX3" fmla="*/ 343718 w 343718"/>
                    <a:gd name="connsiteY3" fmla="*/ 369621 h 369621"/>
                    <a:gd name="connsiteX4" fmla="*/ 343718 w 343718"/>
                    <a:gd name="connsiteY4" fmla="*/ 0 h 3696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43718" h="369621">
                      <a:moveTo>
                        <a:pt x="343718" y="0"/>
                      </a:moveTo>
                      <a:lnTo>
                        <a:pt x="0" y="0"/>
                      </a:lnTo>
                      <a:lnTo>
                        <a:pt x="0" y="369621"/>
                      </a:lnTo>
                      <a:lnTo>
                        <a:pt x="343718" y="369621"/>
                      </a:lnTo>
                      <a:lnTo>
                        <a:pt x="343718" y="0"/>
                      </a:lnTo>
                      <a:close/>
                    </a:path>
                  </a:pathLst>
                </a:custGeom>
                <a:solidFill>
                  <a:srgbClr val="A3ABAF"/>
                </a:solidFill>
                <a:ln w="996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sp>
              <p:nvSpPr>
                <p:cNvPr id="70" name="Freeform: Shape 69">
                  <a:extLst>
                    <a:ext uri="{FF2B5EF4-FFF2-40B4-BE49-F238E27FC236}">
                      <a16:creationId xmlns:a16="http://schemas.microsoft.com/office/drawing/2014/main" id="{7EA2F609-F3FC-8D4D-DC82-AA5EED72E08A}"/>
                    </a:ext>
                  </a:extLst>
                </p:cNvPr>
                <p:cNvSpPr/>
                <p:nvPr/>
              </p:nvSpPr>
              <p:spPr>
                <a:xfrm>
                  <a:off x="189493" y="-506950"/>
                  <a:ext cx="354677" cy="369621"/>
                </a:xfrm>
                <a:custGeom>
                  <a:avLst/>
                  <a:gdLst>
                    <a:gd name="connsiteX0" fmla="*/ 354677 w 354677"/>
                    <a:gd name="connsiteY0" fmla="*/ 0 h 369621"/>
                    <a:gd name="connsiteX1" fmla="*/ 0 w 354677"/>
                    <a:gd name="connsiteY1" fmla="*/ 0 h 369621"/>
                    <a:gd name="connsiteX2" fmla="*/ 0 w 354677"/>
                    <a:gd name="connsiteY2" fmla="*/ 369621 h 369621"/>
                    <a:gd name="connsiteX3" fmla="*/ 354677 w 354677"/>
                    <a:gd name="connsiteY3" fmla="*/ 369621 h 369621"/>
                    <a:gd name="connsiteX4" fmla="*/ 354677 w 354677"/>
                    <a:gd name="connsiteY4" fmla="*/ 0 h 3696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54677" h="369621">
                      <a:moveTo>
                        <a:pt x="354677" y="0"/>
                      </a:moveTo>
                      <a:lnTo>
                        <a:pt x="0" y="0"/>
                      </a:lnTo>
                      <a:lnTo>
                        <a:pt x="0" y="369621"/>
                      </a:lnTo>
                      <a:lnTo>
                        <a:pt x="354677" y="369621"/>
                      </a:lnTo>
                      <a:cubicBezTo>
                        <a:pt x="354677" y="369621"/>
                        <a:pt x="354677" y="0"/>
                        <a:pt x="354677" y="0"/>
                      </a:cubicBezTo>
                      <a:close/>
                    </a:path>
                  </a:pathLst>
                </a:custGeom>
                <a:solidFill>
                  <a:srgbClr val="B4B8BB"/>
                </a:solidFill>
                <a:ln w="996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grpSp>
              <p:nvGrpSpPr>
                <p:cNvPr id="71" name="Graphic 2">
                  <a:extLst>
                    <a:ext uri="{FF2B5EF4-FFF2-40B4-BE49-F238E27FC236}">
                      <a16:creationId xmlns:a16="http://schemas.microsoft.com/office/drawing/2014/main" id="{92076D2D-A97D-868B-BD2A-E8A15ABD7927}"/>
                    </a:ext>
                  </a:extLst>
                </p:cNvPr>
                <p:cNvGrpSpPr/>
                <p:nvPr/>
              </p:nvGrpSpPr>
              <p:grpSpPr>
                <a:xfrm>
                  <a:off x="260229" y="-437210"/>
                  <a:ext cx="944477" cy="229145"/>
                  <a:chOff x="260229" y="-437210"/>
                  <a:chExt cx="944477" cy="229145"/>
                </a:xfrm>
                <a:solidFill>
                  <a:srgbClr val="FFFFFF"/>
                </a:solidFill>
              </p:grpSpPr>
              <p:sp>
                <p:nvSpPr>
                  <p:cNvPr id="72" name="Freeform: Shape 71">
                    <a:extLst>
                      <a:ext uri="{FF2B5EF4-FFF2-40B4-BE49-F238E27FC236}">
                        <a16:creationId xmlns:a16="http://schemas.microsoft.com/office/drawing/2014/main" id="{0E3C702F-7637-BF06-5D4E-7363BC563BCA}"/>
                      </a:ext>
                    </a:extLst>
                  </p:cNvPr>
                  <p:cNvSpPr/>
                  <p:nvPr/>
                </p:nvSpPr>
                <p:spPr>
                  <a:xfrm>
                    <a:off x="622877" y="-437210"/>
                    <a:ext cx="207227" cy="227152"/>
                  </a:xfrm>
                  <a:custGeom>
                    <a:avLst/>
                    <a:gdLst>
                      <a:gd name="connsiteX0" fmla="*/ 57784 w 207227"/>
                      <a:gd name="connsiteY0" fmla="*/ 214201 h 227152"/>
                      <a:gd name="connsiteX1" fmla="*/ 14944 w 207227"/>
                      <a:gd name="connsiteY1" fmla="*/ 173353 h 227152"/>
                      <a:gd name="connsiteX2" fmla="*/ 0 w 207227"/>
                      <a:gd name="connsiteY2" fmla="*/ 114573 h 227152"/>
                      <a:gd name="connsiteX3" fmla="*/ 15941 w 207227"/>
                      <a:gd name="connsiteY3" fmla="*/ 55792 h 227152"/>
                      <a:gd name="connsiteX4" fmla="*/ 58781 w 207227"/>
                      <a:gd name="connsiteY4" fmla="*/ 14944 h 227152"/>
                      <a:gd name="connsiteX5" fmla="*/ 119554 w 207227"/>
                      <a:gd name="connsiteY5" fmla="*/ 0 h 227152"/>
                      <a:gd name="connsiteX6" fmla="*/ 169368 w 207227"/>
                      <a:gd name="connsiteY6" fmla="*/ 8967 h 227152"/>
                      <a:gd name="connsiteX7" fmla="*/ 207227 w 207227"/>
                      <a:gd name="connsiteY7" fmla="*/ 36863 h 227152"/>
                      <a:gd name="connsiteX8" fmla="*/ 180327 w 207227"/>
                      <a:gd name="connsiteY8" fmla="*/ 61770 h 227152"/>
                      <a:gd name="connsiteX9" fmla="*/ 121547 w 207227"/>
                      <a:gd name="connsiteY9" fmla="*/ 35866 h 227152"/>
                      <a:gd name="connsiteX10" fmla="*/ 80699 w 207227"/>
                      <a:gd name="connsiteY10" fmla="*/ 45829 h 227152"/>
                      <a:gd name="connsiteX11" fmla="*/ 52803 w 207227"/>
                      <a:gd name="connsiteY11" fmla="*/ 73725 h 227152"/>
                      <a:gd name="connsiteX12" fmla="*/ 42840 w 207227"/>
                      <a:gd name="connsiteY12" fmla="*/ 113576 h 227152"/>
                      <a:gd name="connsiteX13" fmla="*/ 52803 w 207227"/>
                      <a:gd name="connsiteY13" fmla="*/ 153428 h 227152"/>
                      <a:gd name="connsiteX14" fmla="*/ 80699 w 207227"/>
                      <a:gd name="connsiteY14" fmla="*/ 181324 h 227152"/>
                      <a:gd name="connsiteX15" fmla="*/ 121547 w 207227"/>
                      <a:gd name="connsiteY15" fmla="*/ 191287 h 227152"/>
                      <a:gd name="connsiteX16" fmla="*/ 180327 w 207227"/>
                      <a:gd name="connsiteY16" fmla="*/ 165383 h 227152"/>
                      <a:gd name="connsiteX17" fmla="*/ 207227 w 207227"/>
                      <a:gd name="connsiteY17" fmla="*/ 190290 h 227152"/>
                      <a:gd name="connsiteX18" fmla="*/ 169368 w 207227"/>
                      <a:gd name="connsiteY18" fmla="*/ 218186 h 227152"/>
                      <a:gd name="connsiteX19" fmla="*/ 119554 w 207227"/>
                      <a:gd name="connsiteY19" fmla="*/ 227153 h 227152"/>
                      <a:gd name="connsiteX20" fmla="*/ 58781 w 207227"/>
                      <a:gd name="connsiteY20" fmla="*/ 212209 h 2271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207227" h="227152">
                        <a:moveTo>
                          <a:pt x="57784" y="214201"/>
                        </a:moveTo>
                        <a:cubicBezTo>
                          <a:pt x="39851" y="204238"/>
                          <a:pt x="25903" y="191287"/>
                          <a:pt x="14944" y="173353"/>
                        </a:cubicBezTo>
                        <a:cubicBezTo>
                          <a:pt x="4981" y="156417"/>
                          <a:pt x="0" y="136491"/>
                          <a:pt x="0" y="114573"/>
                        </a:cubicBezTo>
                        <a:cubicBezTo>
                          <a:pt x="0" y="92654"/>
                          <a:pt x="4981" y="73725"/>
                          <a:pt x="15941" y="55792"/>
                        </a:cubicBezTo>
                        <a:cubicBezTo>
                          <a:pt x="25903" y="38855"/>
                          <a:pt x="40848" y="24907"/>
                          <a:pt x="58781" y="14944"/>
                        </a:cubicBezTo>
                        <a:cubicBezTo>
                          <a:pt x="76714" y="4981"/>
                          <a:pt x="96640" y="0"/>
                          <a:pt x="119554" y="0"/>
                        </a:cubicBezTo>
                        <a:cubicBezTo>
                          <a:pt x="142469" y="0"/>
                          <a:pt x="154424" y="2989"/>
                          <a:pt x="169368" y="8967"/>
                        </a:cubicBezTo>
                        <a:cubicBezTo>
                          <a:pt x="184313" y="14944"/>
                          <a:pt x="197264" y="24907"/>
                          <a:pt x="207227" y="36863"/>
                        </a:cubicBezTo>
                        <a:lnTo>
                          <a:pt x="180327" y="61770"/>
                        </a:lnTo>
                        <a:cubicBezTo>
                          <a:pt x="164387" y="44833"/>
                          <a:pt x="144461" y="35866"/>
                          <a:pt x="121547" y="35866"/>
                        </a:cubicBezTo>
                        <a:cubicBezTo>
                          <a:pt x="98632" y="35866"/>
                          <a:pt x="92654" y="38855"/>
                          <a:pt x="80699" y="45829"/>
                        </a:cubicBezTo>
                        <a:cubicBezTo>
                          <a:pt x="68744" y="52803"/>
                          <a:pt x="59777" y="61770"/>
                          <a:pt x="52803" y="73725"/>
                        </a:cubicBezTo>
                        <a:cubicBezTo>
                          <a:pt x="45829" y="85680"/>
                          <a:pt x="42840" y="98632"/>
                          <a:pt x="42840" y="113576"/>
                        </a:cubicBezTo>
                        <a:cubicBezTo>
                          <a:pt x="42840" y="128521"/>
                          <a:pt x="45829" y="141472"/>
                          <a:pt x="52803" y="153428"/>
                        </a:cubicBezTo>
                        <a:cubicBezTo>
                          <a:pt x="59777" y="165383"/>
                          <a:pt x="68744" y="174350"/>
                          <a:pt x="80699" y="181324"/>
                        </a:cubicBezTo>
                        <a:cubicBezTo>
                          <a:pt x="92654" y="188298"/>
                          <a:pt x="106602" y="191287"/>
                          <a:pt x="121547" y="191287"/>
                        </a:cubicBezTo>
                        <a:cubicBezTo>
                          <a:pt x="144461" y="191287"/>
                          <a:pt x="164387" y="182320"/>
                          <a:pt x="180327" y="165383"/>
                        </a:cubicBezTo>
                        <a:lnTo>
                          <a:pt x="207227" y="190290"/>
                        </a:lnTo>
                        <a:cubicBezTo>
                          <a:pt x="197264" y="202246"/>
                          <a:pt x="184313" y="211212"/>
                          <a:pt x="169368" y="218186"/>
                        </a:cubicBezTo>
                        <a:cubicBezTo>
                          <a:pt x="154424" y="224164"/>
                          <a:pt x="137487" y="227153"/>
                          <a:pt x="119554" y="227153"/>
                        </a:cubicBezTo>
                        <a:cubicBezTo>
                          <a:pt x="101621" y="227153"/>
                          <a:pt x="76714" y="222171"/>
                          <a:pt x="58781" y="212209"/>
                        </a:cubicBezTo>
                      </a:path>
                    </a:pathLst>
                  </a:custGeom>
                  <a:solidFill>
                    <a:srgbClr val="FFFFFF"/>
                  </a:solidFill>
                  <a:ln w="996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73" name="Freeform: Shape 72">
                    <a:extLst>
                      <a:ext uri="{FF2B5EF4-FFF2-40B4-BE49-F238E27FC236}">
                        <a16:creationId xmlns:a16="http://schemas.microsoft.com/office/drawing/2014/main" id="{28F64885-FECC-0A84-126F-0A2278C74DFB}"/>
                      </a:ext>
                    </a:extLst>
                  </p:cNvPr>
                  <p:cNvSpPr/>
                  <p:nvPr/>
                </p:nvSpPr>
                <p:spPr>
                  <a:xfrm>
                    <a:off x="965598" y="-437210"/>
                    <a:ext cx="239108" cy="229145"/>
                  </a:xfrm>
                  <a:custGeom>
                    <a:avLst/>
                    <a:gdLst>
                      <a:gd name="connsiteX0" fmla="*/ 58781 w 239108"/>
                      <a:gd name="connsiteY0" fmla="*/ 214201 h 229145"/>
                      <a:gd name="connsiteX1" fmla="*/ 15941 w 239108"/>
                      <a:gd name="connsiteY1" fmla="*/ 173353 h 229145"/>
                      <a:gd name="connsiteX2" fmla="*/ 0 w 239108"/>
                      <a:gd name="connsiteY2" fmla="*/ 114573 h 229145"/>
                      <a:gd name="connsiteX3" fmla="*/ 15941 w 239108"/>
                      <a:gd name="connsiteY3" fmla="*/ 55792 h 229145"/>
                      <a:gd name="connsiteX4" fmla="*/ 58781 w 239108"/>
                      <a:gd name="connsiteY4" fmla="*/ 14944 h 229145"/>
                      <a:gd name="connsiteX5" fmla="*/ 119554 w 239108"/>
                      <a:gd name="connsiteY5" fmla="*/ 0 h 229145"/>
                      <a:gd name="connsiteX6" fmla="*/ 180328 w 239108"/>
                      <a:gd name="connsiteY6" fmla="*/ 14944 h 229145"/>
                      <a:gd name="connsiteX7" fmla="*/ 223168 w 239108"/>
                      <a:gd name="connsiteY7" fmla="*/ 55792 h 229145"/>
                      <a:gd name="connsiteX8" fmla="*/ 239108 w 239108"/>
                      <a:gd name="connsiteY8" fmla="*/ 114573 h 229145"/>
                      <a:gd name="connsiteX9" fmla="*/ 223168 w 239108"/>
                      <a:gd name="connsiteY9" fmla="*/ 173353 h 229145"/>
                      <a:gd name="connsiteX10" fmla="*/ 180328 w 239108"/>
                      <a:gd name="connsiteY10" fmla="*/ 214201 h 229145"/>
                      <a:gd name="connsiteX11" fmla="*/ 119554 w 239108"/>
                      <a:gd name="connsiteY11" fmla="*/ 229145 h 229145"/>
                      <a:gd name="connsiteX12" fmla="*/ 58781 w 239108"/>
                      <a:gd name="connsiteY12" fmla="*/ 214201 h 229145"/>
                      <a:gd name="connsiteX13" fmla="*/ 159405 w 239108"/>
                      <a:gd name="connsiteY13" fmla="*/ 183316 h 229145"/>
                      <a:gd name="connsiteX14" fmla="*/ 187301 w 239108"/>
                      <a:gd name="connsiteY14" fmla="*/ 155420 h 229145"/>
                      <a:gd name="connsiteX15" fmla="*/ 197264 w 239108"/>
                      <a:gd name="connsiteY15" fmla="*/ 115569 h 229145"/>
                      <a:gd name="connsiteX16" fmla="*/ 187301 w 239108"/>
                      <a:gd name="connsiteY16" fmla="*/ 75718 h 229145"/>
                      <a:gd name="connsiteX17" fmla="*/ 159405 w 239108"/>
                      <a:gd name="connsiteY17" fmla="*/ 47822 h 229145"/>
                      <a:gd name="connsiteX18" fmla="*/ 119554 w 239108"/>
                      <a:gd name="connsiteY18" fmla="*/ 37859 h 229145"/>
                      <a:gd name="connsiteX19" fmla="*/ 79703 w 239108"/>
                      <a:gd name="connsiteY19" fmla="*/ 47822 h 229145"/>
                      <a:gd name="connsiteX20" fmla="*/ 51807 w 239108"/>
                      <a:gd name="connsiteY20" fmla="*/ 75718 h 229145"/>
                      <a:gd name="connsiteX21" fmla="*/ 41844 w 239108"/>
                      <a:gd name="connsiteY21" fmla="*/ 115569 h 229145"/>
                      <a:gd name="connsiteX22" fmla="*/ 51807 w 239108"/>
                      <a:gd name="connsiteY22" fmla="*/ 155420 h 229145"/>
                      <a:gd name="connsiteX23" fmla="*/ 79703 w 239108"/>
                      <a:gd name="connsiteY23" fmla="*/ 183316 h 229145"/>
                      <a:gd name="connsiteX24" fmla="*/ 119554 w 239108"/>
                      <a:gd name="connsiteY24" fmla="*/ 193279 h 229145"/>
                      <a:gd name="connsiteX25" fmla="*/ 159405 w 239108"/>
                      <a:gd name="connsiteY25" fmla="*/ 183316 h 2291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</a:cxnLst>
                    <a:rect l="l" t="t" r="r" b="b"/>
                    <a:pathLst>
                      <a:path w="239108" h="229145">
                        <a:moveTo>
                          <a:pt x="58781" y="214201"/>
                        </a:moveTo>
                        <a:cubicBezTo>
                          <a:pt x="40848" y="204238"/>
                          <a:pt x="26900" y="191287"/>
                          <a:pt x="15941" y="173353"/>
                        </a:cubicBezTo>
                        <a:cubicBezTo>
                          <a:pt x="5978" y="156417"/>
                          <a:pt x="0" y="136491"/>
                          <a:pt x="0" y="114573"/>
                        </a:cubicBezTo>
                        <a:cubicBezTo>
                          <a:pt x="0" y="92654"/>
                          <a:pt x="4981" y="73725"/>
                          <a:pt x="15941" y="55792"/>
                        </a:cubicBezTo>
                        <a:cubicBezTo>
                          <a:pt x="25903" y="38855"/>
                          <a:pt x="40848" y="24907"/>
                          <a:pt x="58781" y="14944"/>
                        </a:cubicBezTo>
                        <a:cubicBezTo>
                          <a:pt x="76714" y="4981"/>
                          <a:pt x="97636" y="0"/>
                          <a:pt x="119554" y="0"/>
                        </a:cubicBezTo>
                        <a:cubicBezTo>
                          <a:pt x="141472" y="0"/>
                          <a:pt x="162394" y="4981"/>
                          <a:pt x="180328" y="14944"/>
                        </a:cubicBezTo>
                        <a:cubicBezTo>
                          <a:pt x="198261" y="24907"/>
                          <a:pt x="212209" y="37859"/>
                          <a:pt x="223168" y="55792"/>
                        </a:cubicBezTo>
                        <a:cubicBezTo>
                          <a:pt x="233131" y="72729"/>
                          <a:pt x="239108" y="92654"/>
                          <a:pt x="239108" y="114573"/>
                        </a:cubicBezTo>
                        <a:cubicBezTo>
                          <a:pt x="239108" y="136491"/>
                          <a:pt x="234127" y="155420"/>
                          <a:pt x="223168" y="173353"/>
                        </a:cubicBezTo>
                        <a:cubicBezTo>
                          <a:pt x="213205" y="190290"/>
                          <a:pt x="198261" y="204238"/>
                          <a:pt x="180328" y="214201"/>
                        </a:cubicBezTo>
                        <a:cubicBezTo>
                          <a:pt x="162394" y="224164"/>
                          <a:pt x="141472" y="229145"/>
                          <a:pt x="119554" y="229145"/>
                        </a:cubicBezTo>
                        <a:cubicBezTo>
                          <a:pt x="97636" y="229145"/>
                          <a:pt x="76714" y="224164"/>
                          <a:pt x="58781" y="214201"/>
                        </a:cubicBezTo>
                        <a:close/>
                        <a:moveTo>
                          <a:pt x="159405" y="183316"/>
                        </a:moveTo>
                        <a:cubicBezTo>
                          <a:pt x="171361" y="176342"/>
                          <a:pt x="180328" y="167376"/>
                          <a:pt x="187301" y="155420"/>
                        </a:cubicBezTo>
                        <a:cubicBezTo>
                          <a:pt x="194275" y="143465"/>
                          <a:pt x="197264" y="130513"/>
                          <a:pt x="197264" y="115569"/>
                        </a:cubicBezTo>
                        <a:cubicBezTo>
                          <a:pt x="197264" y="100625"/>
                          <a:pt x="194275" y="87673"/>
                          <a:pt x="187301" y="75718"/>
                        </a:cubicBezTo>
                        <a:cubicBezTo>
                          <a:pt x="180328" y="63762"/>
                          <a:pt x="171361" y="54796"/>
                          <a:pt x="159405" y="47822"/>
                        </a:cubicBezTo>
                        <a:cubicBezTo>
                          <a:pt x="147450" y="40848"/>
                          <a:pt x="134498" y="37859"/>
                          <a:pt x="119554" y="37859"/>
                        </a:cubicBezTo>
                        <a:cubicBezTo>
                          <a:pt x="104610" y="37859"/>
                          <a:pt x="91658" y="40848"/>
                          <a:pt x="79703" y="47822"/>
                        </a:cubicBezTo>
                        <a:cubicBezTo>
                          <a:pt x="67747" y="54796"/>
                          <a:pt x="58781" y="63762"/>
                          <a:pt x="51807" y="75718"/>
                        </a:cubicBezTo>
                        <a:cubicBezTo>
                          <a:pt x="44833" y="87673"/>
                          <a:pt x="41844" y="100625"/>
                          <a:pt x="41844" y="115569"/>
                        </a:cubicBezTo>
                        <a:cubicBezTo>
                          <a:pt x="41844" y="130513"/>
                          <a:pt x="44833" y="143465"/>
                          <a:pt x="51807" y="155420"/>
                        </a:cubicBezTo>
                        <a:cubicBezTo>
                          <a:pt x="58781" y="167376"/>
                          <a:pt x="67747" y="176342"/>
                          <a:pt x="79703" y="183316"/>
                        </a:cubicBezTo>
                        <a:cubicBezTo>
                          <a:pt x="91658" y="190290"/>
                          <a:pt x="104610" y="193279"/>
                          <a:pt x="119554" y="193279"/>
                        </a:cubicBezTo>
                        <a:cubicBezTo>
                          <a:pt x="134498" y="193279"/>
                          <a:pt x="147450" y="190290"/>
                          <a:pt x="159405" y="183316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96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75" name="Freeform: Shape 74">
                    <a:extLst>
                      <a:ext uri="{FF2B5EF4-FFF2-40B4-BE49-F238E27FC236}">
                        <a16:creationId xmlns:a16="http://schemas.microsoft.com/office/drawing/2014/main" id="{3C4DF18B-DC03-9716-051A-2FA1BA0AF816}"/>
                      </a:ext>
                    </a:extLst>
                  </p:cNvPr>
                  <p:cNvSpPr/>
                  <p:nvPr/>
                </p:nvSpPr>
                <p:spPr>
                  <a:xfrm>
                    <a:off x="260229" y="-437210"/>
                    <a:ext cx="207227" cy="227152"/>
                  </a:xfrm>
                  <a:custGeom>
                    <a:avLst/>
                    <a:gdLst>
                      <a:gd name="connsiteX0" fmla="*/ 57784 w 207227"/>
                      <a:gd name="connsiteY0" fmla="*/ 214201 h 227152"/>
                      <a:gd name="connsiteX1" fmla="*/ 14944 w 207227"/>
                      <a:gd name="connsiteY1" fmla="*/ 173353 h 227152"/>
                      <a:gd name="connsiteX2" fmla="*/ 0 w 207227"/>
                      <a:gd name="connsiteY2" fmla="*/ 114573 h 227152"/>
                      <a:gd name="connsiteX3" fmla="*/ 15941 w 207227"/>
                      <a:gd name="connsiteY3" fmla="*/ 55792 h 227152"/>
                      <a:gd name="connsiteX4" fmla="*/ 58781 w 207227"/>
                      <a:gd name="connsiteY4" fmla="*/ 14944 h 227152"/>
                      <a:gd name="connsiteX5" fmla="*/ 119554 w 207227"/>
                      <a:gd name="connsiteY5" fmla="*/ 0 h 227152"/>
                      <a:gd name="connsiteX6" fmla="*/ 169368 w 207227"/>
                      <a:gd name="connsiteY6" fmla="*/ 8967 h 227152"/>
                      <a:gd name="connsiteX7" fmla="*/ 207227 w 207227"/>
                      <a:gd name="connsiteY7" fmla="*/ 36863 h 227152"/>
                      <a:gd name="connsiteX8" fmla="*/ 180327 w 207227"/>
                      <a:gd name="connsiteY8" fmla="*/ 61770 h 227152"/>
                      <a:gd name="connsiteX9" fmla="*/ 121547 w 207227"/>
                      <a:gd name="connsiteY9" fmla="*/ 35866 h 227152"/>
                      <a:gd name="connsiteX10" fmla="*/ 80699 w 207227"/>
                      <a:gd name="connsiteY10" fmla="*/ 45829 h 227152"/>
                      <a:gd name="connsiteX11" fmla="*/ 52803 w 207227"/>
                      <a:gd name="connsiteY11" fmla="*/ 73725 h 227152"/>
                      <a:gd name="connsiteX12" fmla="*/ 42840 w 207227"/>
                      <a:gd name="connsiteY12" fmla="*/ 113576 h 227152"/>
                      <a:gd name="connsiteX13" fmla="*/ 52803 w 207227"/>
                      <a:gd name="connsiteY13" fmla="*/ 153428 h 227152"/>
                      <a:gd name="connsiteX14" fmla="*/ 80699 w 207227"/>
                      <a:gd name="connsiteY14" fmla="*/ 181324 h 227152"/>
                      <a:gd name="connsiteX15" fmla="*/ 121547 w 207227"/>
                      <a:gd name="connsiteY15" fmla="*/ 191287 h 227152"/>
                      <a:gd name="connsiteX16" fmla="*/ 180327 w 207227"/>
                      <a:gd name="connsiteY16" fmla="*/ 165383 h 227152"/>
                      <a:gd name="connsiteX17" fmla="*/ 207227 w 207227"/>
                      <a:gd name="connsiteY17" fmla="*/ 190290 h 227152"/>
                      <a:gd name="connsiteX18" fmla="*/ 169368 w 207227"/>
                      <a:gd name="connsiteY18" fmla="*/ 218186 h 227152"/>
                      <a:gd name="connsiteX19" fmla="*/ 119554 w 207227"/>
                      <a:gd name="connsiteY19" fmla="*/ 227153 h 227152"/>
                      <a:gd name="connsiteX20" fmla="*/ 58781 w 207227"/>
                      <a:gd name="connsiteY20" fmla="*/ 212209 h 2271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207227" h="227152">
                        <a:moveTo>
                          <a:pt x="57784" y="214201"/>
                        </a:moveTo>
                        <a:cubicBezTo>
                          <a:pt x="39851" y="204238"/>
                          <a:pt x="25903" y="191287"/>
                          <a:pt x="14944" y="173353"/>
                        </a:cubicBezTo>
                        <a:cubicBezTo>
                          <a:pt x="4981" y="156417"/>
                          <a:pt x="0" y="136491"/>
                          <a:pt x="0" y="114573"/>
                        </a:cubicBezTo>
                        <a:cubicBezTo>
                          <a:pt x="0" y="92654"/>
                          <a:pt x="4981" y="73725"/>
                          <a:pt x="15941" y="55792"/>
                        </a:cubicBezTo>
                        <a:cubicBezTo>
                          <a:pt x="25903" y="38855"/>
                          <a:pt x="40848" y="24907"/>
                          <a:pt x="58781" y="14944"/>
                        </a:cubicBezTo>
                        <a:cubicBezTo>
                          <a:pt x="76714" y="4981"/>
                          <a:pt x="96640" y="0"/>
                          <a:pt x="119554" y="0"/>
                        </a:cubicBezTo>
                        <a:cubicBezTo>
                          <a:pt x="142469" y="0"/>
                          <a:pt x="154424" y="2989"/>
                          <a:pt x="169368" y="8967"/>
                        </a:cubicBezTo>
                        <a:cubicBezTo>
                          <a:pt x="184313" y="14944"/>
                          <a:pt x="197264" y="24907"/>
                          <a:pt x="207227" y="36863"/>
                        </a:cubicBezTo>
                        <a:lnTo>
                          <a:pt x="180327" y="61770"/>
                        </a:lnTo>
                        <a:cubicBezTo>
                          <a:pt x="164387" y="44833"/>
                          <a:pt x="144461" y="35866"/>
                          <a:pt x="121547" y="35866"/>
                        </a:cubicBezTo>
                        <a:cubicBezTo>
                          <a:pt x="98632" y="35866"/>
                          <a:pt x="92654" y="38855"/>
                          <a:pt x="80699" y="45829"/>
                        </a:cubicBezTo>
                        <a:cubicBezTo>
                          <a:pt x="68744" y="52803"/>
                          <a:pt x="59777" y="61770"/>
                          <a:pt x="52803" y="73725"/>
                        </a:cubicBezTo>
                        <a:cubicBezTo>
                          <a:pt x="45829" y="85680"/>
                          <a:pt x="42840" y="98632"/>
                          <a:pt x="42840" y="113576"/>
                        </a:cubicBezTo>
                        <a:cubicBezTo>
                          <a:pt x="42840" y="128521"/>
                          <a:pt x="45829" y="141472"/>
                          <a:pt x="52803" y="153428"/>
                        </a:cubicBezTo>
                        <a:cubicBezTo>
                          <a:pt x="59777" y="165383"/>
                          <a:pt x="68744" y="174350"/>
                          <a:pt x="80699" y="181324"/>
                        </a:cubicBezTo>
                        <a:cubicBezTo>
                          <a:pt x="92654" y="188298"/>
                          <a:pt x="106602" y="191287"/>
                          <a:pt x="121547" y="191287"/>
                        </a:cubicBezTo>
                        <a:cubicBezTo>
                          <a:pt x="144461" y="191287"/>
                          <a:pt x="164387" y="182320"/>
                          <a:pt x="180327" y="165383"/>
                        </a:cubicBezTo>
                        <a:lnTo>
                          <a:pt x="207227" y="190290"/>
                        </a:lnTo>
                        <a:cubicBezTo>
                          <a:pt x="197264" y="202246"/>
                          <a:pt x="184313" y="211212"/>
                          <a:pt x="169368" y="218186"/>
                        </a:cubicBezTo>
                        <a:cubicBezTo>
                          <a:pt x="154424" y="224164"/>
                          <a:pt x="137487" y="227153"/>
                          <a:pt x="119554" y="227153"/>
                        </a:cubicBezTo>
                        <a:cubicBezTo>
                          <a:pt x="101621" y="227153"/>
                          <a:pt x="76714" y="222171"/>
                          <a:pt x="58781" y="212209"/>
                        </a:cubicBezTo>
                      </a:path>
                    </a:pathLst>
                  </a:custGeom>
                  <a:solidFill>
                    <a:srgbClr val="FFFFFF"/>
                  </a:solidFill>
                  <a:ln w="996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dirty="0"/>
                  </a:p>
                </p:txBody>
              </p:sp>
            </p:grpSp>
          </p:grpSp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E0DACB62-785D-E5F1-90CC-FE0B2D54D0DA}"/>
                  </a:ext>
                </a:extLst>
              </p:cNvPr>
              <p:cNvSpPr/>
              <p:nvPr/>
            </p:nvSpPr>
            <p:spPr>
              <a:xfrm>
                <a:off x="2093392" y="-507946"/>
                <a:ext cx="349695" cy="370617"/>
              </a:xfrm>
              <a:custGeom>
                <a:avLst/>
                <a:gdLst>
                  <a:gd name="connsiteX0" fmla="*/ 349696 w 349695"/>
                  <a:gd name="connsiteY0" fmla="*/ 0 h 370617"/>
                  <a:gd name="connsiteX1" fmla="*/ 0 w 349695"/>
                  <a:gd name="connsiteY1" fmla="*/ 0 h 370617"/>
                  <a:gd name="connsiteX2" fmla="*/ 0 w 349695"/>
                  <a:gd name="connsiteY2" fmla="*/ 370618 h 370617"/>
                  <a:gd name="connsiteX3" fmla="*/ 349696 w 349695"/>
                  <a:gd name="connsiteY3" fmla="*/ 370618 h 370617"/>
                  <a:gd name="connsiteX4" fmla="*/ 349696 w 349695"/>
                  <a:gd name="connsiteY4" fmla="*/ 0 h 3706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9695" h="370617">
                    <a:moveTo>
                      <a:pt x="349696" y="0"/>
                    </a:moveTo>
                    <a:lnTo>
                      <a:pt x="0" y="0"/>
                    </a:lnTo>
                    <a:lnTo>
                      <a:pt x="0" y="370618"/>
                    </a:lnTo>
                    <a:lnTo>
                      <a:pt x="349696" y="370618"/>
                    </a:lnTo>
                    <a:lnTo>
                      <a:pt x="349696" y="0"/>
                    </a:lnTo>
                    <a:close/>
                  </a:path>
                </a:pathLst>
              </a:custGeom>
              <a:solidFill>
                <a:srgbClr val="6C9B4C"/>
              </a:solidFill>
              <a:ln w="99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56D4DC29-D73A-10D2-16BB-49659FACA92A}"/>
                  </a:ext>
                </a:extLst>
              </p:cNvPr>
              <p:cNvSpPr/>
              <p:nvPr/>
            </p:nvSpPr>
            <p:spPr>
              <a:xfrm>
                <a:off x="1736722" y="-507946"/>
                <a:ext cx="346706" cy="370617"/>
              </a:xfrm>
              <a:custGeom>
                <a:avLst/>
                <a:gdLst>
                  <a:gd name="connsiteX0" fmla="*/ 346707 w 346706"/>
                  <a:gd name="connsiteY0" fmla="*/ 0 h 370617"/>
                  <a:gd name="connsiteX1" fmla="*/ 0 w 346706"/>
                  <a:gd name="connsiteY1" fmla="*/ 0 h 370617"/>
                  <a:gd name="connsiteX2" fmla="*/ 0 w 346706"/>
                  <a:gd name="connsiteY2" fmla="*/ 370618 h 370617"/>
                  <a:gd name="connsiteX3" fmla="*/ 346707 w 346706"/>
                  <a:gd name="connsiteY3" fmla="*/ 370618 h 370617"/>
                  <a:gd name="connsiteX4" fmla="*/ 346707 w 346706"/>
                  <a:gd name="connsiteY4" fmla="*/ 0 h 3706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6706" h="370617">
                    <a:moveTo>
                      <a:pt x="346707" y="0"/>
                    </a:moveTo>
                    <a:lnTo>
                      <a:pt x="0" y="0"/>
                    </a:lnTo>
                    <a:lnTo>
                      <a:pt x="0" y="370618"/>
                    </a:lnTo>
                    <a:lnTo>
                      <a:pt x="346707" y="370618"/>
                    </a:lnTo>
                    <a:lnTo>
                      <a:pt x="346707" y="0"/>
                    </a:lnTo>
                    <a:close/>
                  </a:path>
                </a:pathLst>
              </a:custGeom>
              <a:solidFill>
                <a:srgbClr val="333D60"/>
              </a:solidFill>
              <a:ln w="99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A255DC51-0A5A-31DF-F7E7-626B6B5D4E06}"/>
                  </a:ext>
                </a:extLst>
              </p:cNvPr>
              <p:cNvSpPr/>
              <p:nvPr/>
            </p:nvSpPr>
            <p:spPr>
              <a:xfrm>
                <a:off x="1376067" y="-507946"/>
                <a:ext cx="350692" cy="370617"/>
              </a:xfrm>
              <a:custGeom>
                <a:avLst/>
                <a:gdLst>
                  <a:gd name="connsiteX0" fmla="*/ 350692 w 350692"/>
                  <a:gd name="connsiteY0" fmla="*/ 0 h 370617"/>
                  <a:gd name="connsiteX1" fmla="*/ 0 w 350692"/>
                  <a:gd name="connsiteY1" fmla="*/ 0 h 370617"/>
                  <a:gd name="connsiteX2" fmla="*/ 0 w 350692"/>
                  <a:gd name="connsiteY2" fmla="*/ 370618 h 370617"/>
                  <a:gd name="connsiteX3" fmla="*/ 350692 w 350692"/>
                  <a:gd name="connsiteY3" fmla="*/ 370618 h 370617"/>
                  <a:gd name="connsiteX4" fmla="*/ 350692 w 350692"/>
                  <a:gd name="connsiteY4" fmla="*/ 0 h 3706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0692" h="370617">
                    <a:moveTo>
                      <a:pt x="350692" y="0"/>
                    </a:moveTo>
                    <a:lnTo>
                      <a:pt x="0" y="0"/>
                    </a:lnTo>
                    <a:lnTo>
                      <a:pt x="0" y="370618"/>
                    </a:lnTo>
                    <a:lnTo>
                      <a:pt x="350692" y="370618"/>
                    </a:lnTo>
                    <a:lnTo>
                      <a:pt x="350692" y="0"/>
                    </a:lnTo>
                    <a:close/>
                  </a:path>
                </a:pathLst>
              </a:custGeom>
              <a:solidFill>
                <a:srgbClr val="333D60"/>
              </a:solidFill>
              <a:ln w="99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8BE36B95-A184-2D57-F91C-62D9B67CD597}"/>
                  </a:ext>
                </a:extLst>
              </p:cNvPr>
              <p:cNvSpPr/>
              <p:nvPr/>
            </p:nvSpPr>
            <p:spPr>
              <a:xfrm>
                <a:off x="1466729" y="-435217"/>
                <a:ext cx="184312" cy="226156"/>
              </a:xfrm>
              <a:custGeom>
                <a:avLst/>
                <a:gdLst>
                  <a:gd name="connsiteX0" fmla="*/ 140476 w 184312"/>
                  <a:gd name="connsiteY0" fmla="*/ 9963 h 226156"/>
                  <a:gd name="connsiteX1" fmla="*/ 173353 w 184312"/>
                  <a:gd name="connsiteY1" fmla="*/ 37859 h 226156"/>
                  <a:gd name="connsiteX2" fmla="*/ 184313 w 184312"/>
                  <a:gd name="connsiteY2" fmla="*/ 80699 h 226156"/>
                  <a:gd name="connsiteX3" fmla="*/ 173353 w 184312"/>
                  <a:gd name="connsiteY3" fmla="*/ 123539 h 226156"/>
                  <a:gd name="connsiteX4" fmla="*/ 140476 w 184312"/>
                  <a:gd name="connsiteY4" fmla="*/ 151435 h 226156"/>
                  <a:gd name="connsiteX5" fmla="*/ 90662 w 184312"/>
                  <a:gd name="connsiteY5" fmla="*/ 161398 h 226156"/>
                  <a:gd name="connsiteX6" fmla="*/ 40848 w 184312"/>
                  <a:gd name="connsiteY6" fmla="*/ 161398 h 226156"/>
                  <a:gd name="connsiteX7" fmla="*/ 40848 w 184312"/>
                  <a:gd name="connsiteY7" fmla="*/ 226157 h 226156"/>
                  <a:gd name="connsiteX8" fmla="*/ 0 w 184312"/>
                  <a:gd name="connsiteY8" fmla="*/ 226157 h 226156"/>
                  <a:gd name="connsiteX9" fmla="*/ 0 w 184312"/>
                  <a:gd name="connsiteY9" fmla="*/ 0 h 226156"/>
                  <a:gd name="connsiteX10" fmla="*/ 91658 w 184312"/>
                  <a:gd name="connsiteY10" fmla="*/ 0 h 226156"/>
                  <a:gd name="connsiteX11" fmla="*/ 141472 w 184312"/>
                  <a:gd name="connsiteY11" fmla="*/ 9963 h 226156"/>
                  <a:gd name="connsiteX12" fmla="*/ 141472 w 184312"/>
                  <a:gd name="connsiteY12" fmla="*/ 9963 h 226156"/>
                  <a:gd name="connsiteX13" fmla="*/ 129517 w 184312"/>
                  <a:gd name="connsiteY13" fmla="*/ 113576 h 226156"/>
                  <a:gd name="connsiteX14" fmla="*/ 143465 w 184312"/>
                  <a:gd name="connsiteY14" fmla="*/ 80699 h 226156"/>
                  <a:gd name="connsiteX15" fmla="*/ 129517 w 184312"/>
                  <a:gd name="connsiteY15" fmla="*/ 47822 h 226156"/>
                  <a:gd name="connsiteX16" fmla="*/ 88669 w 184312"/>
                  <a:gd name="connsiteY16" fmla="*/ 35866 h 226156"/>
                  <a:gd name="connsiteX17" fmla="*/ 40848 w 184312"/>
                  <a:gd name="connsiteY17" fmla="*/ 35866 h 226156"/>
                  <a:gd name="connsiteX18" fmla="*/ 40848 w 184312"/>
                  <a:gd name="connsiteY18" fmla="*/ 124536 h 226156"/>
                  <a:gd name="connsiteX19" fmla="*/ 88669 w 184312"/>
                  <a:gd name="connsiteY19" fmla="*/ 124536 h 226156"/>
                  <a:gd name="connsiteX20" fmla="*/ 129517 w 184312"/>
                  <a:gd name="connsiteY20" fmla="*/ 112580 h 226156"/>
                  <a:gd name="connsiteX21" fmla="*/ 129517 w 184312"/>
                  <a:gd name="connsiteY21" fmla="*/ 112580 h 2261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84312" h="226156">
                    <a:moveTo>
                      <a:pt x="140476" y="9963"/>
                    </a:moveTo>
                    <a:cubicBezTo>
                      <a:pt x="154424" y="15941"/>
                      <a:pt x="165383" y="25903"/>
                      <a:pt x="173353" y="37859"/>
                    </a:cubicBezTo>
                    <a:cubicBezTo>
                      <a:pt x="181324" y="49814"/>
                      <a:pt x="184313" y="63762"/>
                      <a:pt x="184313" y="80699"/>
                    </a:cubicBezTo>
                    <a:cubicBezTo>
                      <a:pt x="184313" y="97636"/>
                      <a:pt x="180328" y="111584"/>
                      <a:pt x="173353" y="123539"/>
                    </a:cubicBezTo>
                    <a:cubicBezTo>
                      <a:pt x="165383" y="135495"/>
                      <a:pt x="154424" y="144461"/>
                      <a:pt x="140476" y="151435"/>
                    </a:cubicBezTo>
                    <a:cubicBezTo>
                      <a:pt x="126528" y="157413"/>
                      <a:pt x="109591" y="161398"/>
                      <a:pt x="90662" y="161398"/>
                    </a:cubicBezTo>
                    <a:lnTo>
                      <a:pt x="40848" y="161398"/>
                    </a:lnTo>
                    <a:lnTo>
                      <a:pt x="40848" y="226157"/>
                    </a:lnTo>
                    <a:lnTo>
                      <a:pt x="0" y="226157"/>
                    </a:lnTo>
                    <a:lnTo>
                      <a:pt x="0" y="0"/>
                    </a:lnTo>
                    <a:lnTo>
                      <a:pt x="91658" y="0"/>
                    </a:lnTo>
                    <a:cubicBezTo>
                      <a:pt x="110588" y="0"/>
                      <a:pt x="127524" y="2989"/>
                      <a:pt x="141472" y="9963"/>
                    </a:cubicBezTo>
                    <a:lnTo>
                      <a:pt x="141472" y="9963"/>
                    </a:lnTo>
                    <a:close/>
                    <a:moveTo>
                      <a:pt x="129517" y="113576"/>
                    </a:moveTo>
                    <a:cubicBezTo>
                      <a:pt x="138483" y="105606"/>
                      <a:pt x="143465" y="94647"/>
                      <a:pt x="143465" y="80699"/>
                    </a:cubicBezTo>
                    <a:cubicBezTo>
                      <a:pt x="143465" y="66751"/>
                      <a:pt x="138483" y="55792"/>
                      <a:pt x="129517" y="47822"/>
                    </a:cubicBezTo>
                    <a:cubicBezTo>
                      <a:pt x="120550" y="39851"/>
                      <a:pt x="106602" y="35866"/>
                      <a:pt x="88669" y="35866"/>
                    </a:cubicBezTo>
                    <a:lnTo>
                      <a:pt x="40848" y="35866"/>
                    </a:lnTo>
                    <a:lnTo>
                      <a:pt x="40848" y="124536"/>
                    </a:lnTo>
                    <a:lnTo>
                      <a:pt x="88669" y="124536"/>
                    </a:lnTo>
                    <a:cubicBezTo>
                      <a:pt x="106602" y="124536"/>
                      <a:pt x="120550" y="120550"/>
                      <a:pt x="129517" y="112580"/>
                    </a:cubicBezTo>
                    <a:lnTo>
                      <a:pt x="129517" y="112580"/>
                    </a:lnTo>
                    <a:close/>
                  </a:path>
                </a:pathLst>
              </a:custGeom>
              <a:solidFill>
                <a:srgbClr val="FFFFFF"/>
              </a:solidFill>
              <a:ln w="99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65" name="Freeform: Shape 64">
                <a:extLst>
                  <a:ext uri="{FF2B5EF4-FFF2-40B4-BE49-F238E27FC236}">
                    <a16:creationId xmlns:a16="http://schemas.microsoft.com/office/drawing/2014/main" id="{D9B5FF93-3EE7-BCE1-A2A0-7106E366BCD9}"/>
                  </a:ext>
                </a:extLst>
              </p:cNvPr>
              <p:cNvSpPr/>
              <p:nvPr/>
            </p:nvSpPr>
            <p:spPr>
              <a:xfrm>
                <a:off x="1810447" y="-438206"/>
                <a:ext cx="207227" cy="231137"/>
              </a:xfrm>
              <a:custGeom>
                <a:avLst/>
                <a:gdLst>
                  <a:gd name="connsiteX0" fmla="*/ 57785 w 207227"/>
                  <a:gd name="connsiteY0" fmla="*/ 216194 h 231137"/>
                  <a:gd name="connsiteX1" fmla="*/ 14944 w 207227"/>
                  <a:gd name="connsiteY1" fmla="*/ 175346 h 231137"/>
                  <a:gd name="connsiteX2" fmla="*/ 0 w 207227"/>
                  <a:gd name="connsiteY2" fmla="*/ 115569 h 231137"/>
                  <a:gd name="connsiteX3" fmla="*/ 15941 w 207227"/>
                  <a:gd name="connsiteY3" fmla="*/ 55792 h 231137"/>
                  <a:gd name="connsiteX4" fmla="*/ 58781 w 207227"/>
                  <a:gd name="connsiteY4" fmla="*/ 14944 h 231137"/>
                  <a:gd name="connsiteX5" fmla="*/ 119554 w 207227"/>
                  <a:gd name="connsiteY5" fmla="*/ 0 h 231137"/>
                  <a:gd name="connsiteX6" fmla="*/ 169368 w 207227"/>
                  <a:gd name="connsiteY6" fmla="*/ 9963 h 231137"/>
                  <a:gd name="connsiteX7" fmla="*/ 207227 w 207227"/>
                  <a:gd name="connsiteY7" fmla="*/ 37859 h 231137"/>
                  <a:gd name="connsiteX8" fmla="*/ 180328 w 207227"/>
                  <a:gd name="connsiteY8" fmla="*/ 62766 h 231137"/>
                  <a:gd name="connsiteX9" fmla="*/ 121547 w 207227"/>
                  <a:gd name="connsiteY9" fmla="*/ 36863 h 231137"/>
                  <a:gd name="connsiteX10" fmla="*/ 80699 w 207227"/>
                  <a:gd name="connsiteY10" fmla="*/ 46825 h 231137"/>
                  <a:gd name="connsiteX11" fmla="*/ 52803 w 207227"/>
                  <a:gd name="connsiteY11" fmla="*/ 74721 h 231137"/>
                  <a:gd name="connsiteX12" fmla="*/ 42840 w 207227"/>
                  <a:gd name="connsiteY12" fmla="*/ 115569 h 231137"/>
                  <a:gd name="connsiteX13" fmla="*/ 52803 w 207227"/>
                  <a:gd name="connsiteY13" fmla="*/ 156417 h 231137"/>
                  <a:gd name="connsiteX14" fmla="*/ 80699 w 207227"/>
                  <a:gd name="connsiteY14" fmla="*/ 184313 h 231137"/>
                  <a:gd name="connsiteX15" fmla="*/ 121547 w 207227"/>
                  <a:gd name="connsiteY15" fmla="*/ 194275 h 231137"/>
                  <a:gd name="connsiteX16" fmla="*/ 180328 w 207227"/>
                  <a:gd name="connsiteY16" fmla="*/ 167376 h 231137"/>
                  <a:gd name="connsiteX17" fmla="*/ 207227 w 207227"/>
                  <a:gd name="connsiteY17" fmla="*/ 193279 h 231137"/>
                  <a:gd name="connsiteX18" fmla="*/ 169368 w 207227"/>
                  <a:gd name="connsiteY18" fmla="*/ 221175 h 231137"/>
                  <a:gd name="connsiteX19" fmla="*/ 119554 w 207227"/>
                  <a:gd name="connsiteY19" fmla="*/ 231138 h 231137"/>
                  <a:gd name="connsiteX20" fmla="*/ 58781 w 207227"/>
                  <a:gd name="connsiteY20" fmla="*/ 216194 h 231137"/>
                  <a:gd name="connsiteX21" fmla="*/ 57785 w 207227"/>
                  <a:gd name="connsiteY21" fmla="*/ 216194 h 2311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07227" h="231137">
                    <a:moveTo>
                      <a:pt x="57785" y="216194"/>
                    </a:moveTo>
                    <a:cubicBezTo>
                      <a:pt x="39851" y="206231"/>
                      <a:pt x="25903" y="192283"/>
                      <a:pt x="14944" y="175346"/>
                    </a:cubicBezTo>
                    <a:cubicBezTo>
                      <a:pt x="4981" y="157413"/>
                      <a:pt x="0" y="138483"/>
                      <a:pt x="0" y="115569"/>
                    </a:cubicBezTo>
                    <a:cubicBezTo>
                      <a:pt x="0" y="92654"/>
                      <a:pt x="4981" y="73725"/>
                      <a:pt x="15941" y="55792"/>
                    </a:cubicBezTo>
                    <a:cubicBezTo>
                      <a:pt x="25903" y="37859"/>
                      <a:pt x="40848" y="24907"/>
                      <a:pt x="58781" y="14944"/>
                    </a:cubicBezTo>
                    <a:cubicBezTo>
                      <a:pt x="76714" y="4981"/>
                      <a:pt x="96640" y="0"/>
                      <a:pt x="119554" y="0"/>
                    </a:cubicBezTo>
                    <a:cubicBezTo>
                      <a:pt x="142469" y="0"/>
                      <a:pt x="154424" y="2989"/>
                      <a:pt x="169368" y="9963"/>
                    </a:cubicBezTo>
                    <a:cubicBezTo>
                      <a:pt x="184313" y="15941"/>
                      <a:pt x="197264" y="25903"/>
                      <a:pt x="207227" y="37859"/>
                    </a:cubicBezTo>
                    <a:lnTo>
                      <a:pt x="180328" y="62766"/>
                    </a:lnTo>
                    <a:cubicBezTo>
                      <a:pt x="164387" y="44833"/>
                      <a:pt x="144461" y="36863"/>
                      <a:pt x="121547" y="36863"/>
                    </a:cubicBezTo>
                    <a:cubicBezTo>
                      <a:pt x="98632" y="36863"/>
                      <a:pt x="92654" y="39851"/>
                      <a:pt x="80699" y="46825"/>
                    </a:cubicBezTo>
                    <a:cubicBezTo>
                      <a:pt x="68744" y="53799"/>
                      <a:pt x="58781" y="62766"/>
                      <a:pt x="52803" y="74721"/>
                    </a:cubicBezTo>
                    <a:cubicBezTo>
                      <a:pt x="45829" y="86677"/>
                      <a:pt x="42840" y="100625"/>
                      <a:pt x="42840" y="115569"/>
                    </a:cubicBezTo>
                    <a:cubicBezTo>
                      <a:pt x="42840" y="130513"/>
                      <a:pt x="45829" y="144461"/>
                      <a:pt x="52803" y="156417"/>
                    </a:cubicBezTo>
                    <a:cubicBezTo>
                      <a:pt x="59777" y="168372"/>
                      <a:pt x="68744" y="177339"/>
                      <a:pt x="80699" y="184313"/>
                    </a:cubicBezTo>
                    <a:cubicBezTo>
                      <a:pt x="92654" y="191287"/>
                      <a:pt x="106602" y="194275"/>
                      <a:pt x="121547" y="194275"/>
                    </a:cubicBezTo>
                    <a:cubicBezTo>
                      <a:pt x="145458" y="194275"/>
                      <a:pt x="164387" y="185309"/>
                      <a:pt x="180328" y="167376"/>
                    </a:cubicBezTo>
                    <a:lnTo>
                      <a:pt x="207227" y="193279"/>
                    </a:lnTo>
                    <a:cubicBezTo>
                      <a:pt x="197264" y="205235"/>
                      <a:pt x="184313" y="215197"/>
                      <a:pt x="169368" y="221175"/>
                    </a:cubicBezTo>
                    <a:cubicBezTo>
                      <a:pt x="154424" y="227153"/>
                      <a:pt x="137487" y="231138"/>
                      <a:pt x="119554" y="231138"/>
                    </a:cubicBezTo>
                    <a:cubicBezTo>
                      <a:pt x="101621" y="231138"/>
                      <a:pt x="76714" y="226156"/>
                      <a:pt x="58781" y="216194"/>
                    </a:cubicBezTo>
                    <a:cubicBezTo>
                      <a:pt x="58781" y="216194"/>
                      <a:pt x="57785" y="216194"/>
                      <a:pt x="57785" y="21619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9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66" name="Freeform: Shape 65">
                <a:extLst>
                  <a:ext uri="{FF2B5EF4-FFF2-40B4-BE49-F238E27FC236}">
                    <a16:creationId xmlns:a16="http://schemas.microsoft.com/office/drawing/2014/main" id="{91943DE2-A0C8-2B75-CD2E-761D7B6115B5}"/>
                  </a:ext>
                </a:extLst>
              </p:cNvPr>
              <p:cNvSpPr/>
              <p:nvPr/>
            </p:nvSpPr>
            <p:spPr>
              <a:xfrm>
                <a:off x="2193020" y="-435217"/>
                <a:ext cx="166379" cy="224163"/>
              </a:xfrm>
              <a:custGeom>
                <a:avLst/>
                <a:gdLst>
                  <a:gd name="connsiteX0" fmla="*/ 166380 w 166379"/>
                  <a:gd name="connsiteY0" fmla="*/ 189294 h 224163"/>
                  <a:gd name="connsiteX1" fmla="*/ 166380 w 166379"/>
                  <a:gd name="connsiteY1" fmla="*/ 224164 h 224163"/>
                  <a:gd name="connsiteX2" fmla="*/ 0 w 166379"/>
                  <a:gd name="connsiteY2" fmla="*/ 224164 h 224163"/>
                  <a:gd name="connsiteX3" fmla="*/ 0 w 166379"/>
                  <a:gd name="connsiteY3" fmla="*/ 0 h 224163"/>
                  <a:gd name="connsiteX4" fmla="*/ 161398 w 166379"/>
                  <a:gd name="connsiteY4" fmla="*/ 0 h 224163"/>
                  <a:gd name="connsiteX5" fmla="*/ 161398 w 166379"/>
                  <a:gd name="connsiteY5" fmla="*/ 34870 h 224163"/>
                  <a:gd name="connsiteX6" fmla="*/ 40848 w 166379"/>
                  <a:gd name="connsiteY6" fmla="*/ 34870 h 224163"/>
                  <a:gd name="connsiteX7" fmla="*/ 40848 w 166379"/>
                  <a:gd name="connsiteY7" fmla="*/ 93651 h 224163"/>
                  <a:gd name="connsiteX8" fmla="*/ 147450 w 166379"/>
                  <a:gd name="connsiteY8" fmla="*/ 93651 h 224163"/>
                  <a:gd name="connsiteX9" fmla="*/ 147450 w 166379"/>
                  <a:gd name="connsiteY9" fmla="*/ 127524 h 224163"/>
                  <a:gd name="connsiteX10" fmla="*/ 40848 w 166379"/>
                  <a:gd name="connsiteY10" fmla="*/ 127524 h 224163"/>
                  <a:gd name="connsiteX11" fmla="*/ 40848 w 166379"/>
                  <a:gd name="connsiteY11" fmla="*/ 189294 h 224163"/>
                  <a:gd name="connsiteX12" fmla="*/ 166380 w 166379"/>
                  <a:gd name="connsiteY12" fmla="*/ 189294 h 2241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66379" h="224163">
                    <a:moveTo>
                      <a:pt x="166380" y="189294"/>
                    </a:moveTo>
                    <a:lnTo>
                      <a:pt x="166380" y="224164"/>
                    </a:lnTo>
                    <a:lnTo>
                      <a:pt x="0" y="224164"/>
                    </a:lnTo>
                    <a:lnTo>
                      <a:pt x="0" y="0"/>
                    </a:lnTo>
                    <a:lnTo>
                      <a:pt x="161398" y="0"/>
                    </a:lnTo>
                    <a:lnTo>
                      <a:pt x="161398" y="34870"/>
                    </a:lnTo>
                    <a:lnTo>
                      <a:pt x="40848" y="34870"/>
                    </a:lnTo>
                    <a:lnTo>
                      <a:pt x="40848" y="93651"/>
                    </a:lnTo>
                    <a:lnTo>
                      <a:pt x="147450" y="93651"/>
                    </a:lnTo>
                    <a:lnTo>
                      <a:pt x="147450" y="127524"/>
                    </a:lnTo>
                    <a:lnTo>
                      <a:pt x="40848" y="127524"/>
                    </a:lnTo>
                    <a:lnTo>
                      <a:pt x="40848" y="189294"/>
                    </a:lnTo>
                    <a:cubicBezTo>
                      <a:pt x="40848" y="189294"/>
                      <a:pt x="166380" y="189294"/>
                      <a:pt x="166380" y="18929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9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pic>
            <p:nvPicPr>
              <p:cNvPr id="67" name="Graphic 66">
                <a:extLst>
                  <a:ext uri="{FF2B5EF4-FFF2-40B4-BE49-F238E27FC236}">
                    <a16:creationId xmlns:a16="http://schemas.microsoft.com/office/drawing/2014/main" id="{3D4A7CCB-CF8C-640C-AE5A-46CB9AC91F2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2516153" y="-532154"/>
                <a:ext cx="1108885" cy="420383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5907589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883A6B-A63F-DF39-75FB-3E8E4F8C6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E4C37F3D-EF8C-356F-5277-AC399D9ED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9" y="535756"/>
            <a:ext cx="10115420" cy="49294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646AED9-4300-8C0A-0989-45F971CBFF8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31775" y="1333500"/>
            <a:ext cx="10113963" cy="476250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0979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883A6B-A63F-DF39-75FB-3E8E4F8C6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177ECF32-7305-38CA-38CF-166B8491D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535756"/>
            <a:ext cx="10215665" cy="492944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Newsreader ExtraBold" panose="02000000000000000000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0C6CAB18-E12B-7EAD-A0E3-9B3D5B567A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2725" y="198178"/>
            <a:ext cx="2492897" cy="33757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27432" rIns="182880" bIns="27432" rtlCol="0" anchor="ctr">
            <a:spAutoFit/>
          </a:bodyPr>
          <a:lstStyle>
            <a:lvl1pPr algn="ctr">
              <a:defRPr lang="en-US" sz="1200" b="1" kern="1500" cap="all" spc="200" baseline="0" dirty="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 lvl="0" algn="ctr"/>
            <a:r>
              <a:rPr lang="en-US" dirty="0"/>
              <a:t>Polling Question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48F43F8-E471-42D6-1216-AC8517F25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260259" y="1651129"/>
            <a:ext cx="0" cy="303517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E7A123A2-2DF6-F19E-CDAB-89428501B2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2725" y="1651129"/>
            <a:ext cx="4948417" cy="444963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sz="2000" b="0" i="0" spc="100" baseline="0" smtClean="0">
                <a:solidFill>
                  <a:schemeClr val="tx1"/>
                </a:solidFill>
                <a:ea typeface="+mj-ea"/>
              </a:defRPr>
            </a:lvl1pPr>
            <a:lvl2pPr>
              <a:defRPr lang="en-US" sz="200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>
              <a:defRPr lang="en-US" sz="2000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>
              <a:defRPr lang="en-US" sz="200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>
              <a:defRPr lang="en-US" sz="2000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Click to edit Master text styles</a:t>
            </a:r>
          </a:p>
          <a:p>
            <a:pPr marL="457200" lvl="1"/>
            <a:r>
              <a:rPr lang="en-US" dirty="0"/>
              <a:t>Second level</a:t>
            </a:r>
          </a:p>
          <a:p>
            <a:pPr marL="914400" lvl="2"/>
            <a:r>
              <a:rPr lang="en-US" dirty="0"/>
              <a:t>Third level</a:t>
            </a:r>
          </a:p>
          <a:p>
            <a:pPr marL="1371600" lvl="3"/>
            <a:r>
              <a:rPr lang="en-US" dirty="0"/>
              <a:t>Fourth level</a:t>
            </a:r>
          </a:p>
          <a:p>
            <a:pPr marL="1828800" lvl="4"/>
            <a:r>
              <a:rPr lang="en-US" dirty="0"/>
              <a:t>Fifth level</a:t>
            </a: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D019ED9F-08C1-F8F6-2845-FFD4DF8E1B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423215" y="1651129"/>
            <a:ext cx="5048250" cy="444963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marL="342900" indent="-282575">
              <a:buFont typeface="+mj-lt"/>
              <a:buAutoNum type="alphaUcPeriod"/>
              <a:tabLst/>
              <a:defRPr lang="en-US" sz="2000" b="0" i="0" spc="100" baseline="0" smtClean="0">
                <a:solidFill>
                  <a:schemeClr val="tx1"/>
                </a:solidFill>
                <a:ea typeface="+mj-ea"/>
              </a:defRPr>
            </a:lvl1pPr>
            <a:lvl2pPr marL="114300" indent="0">
              <a:buFont typeface="+mj-lt"/>
              <a:buNone/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 marL="571500" indent="0">
              <a:buFont typeface="+mj-lt"/>
              <a:buNone/>
              <a:defRPr lang="en-US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 marL="1028700" indent="0">
              <a:buFont typeface="+mj-lt"/>
              <a:buNone/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 marL="1485900" indent="0">
              <a:buFont typeface="+mj-lt"/>
              <a:buNone/>
              <a:defRPr lang="en-US" sz="1800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Click to edit Master text styles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Second level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Third level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Fourth level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293347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36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883A6B-A63F-DF39-75FB-3E8E4F8C6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DBF90BB0-D47D-F9F0-02EE-80D089976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9" y="535756"/>
            <a:ext cx="10115420" cy="49294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F2FFE235-A927-8A9C-3BAA-13F1B9FD865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2725" y="198178"/>
            <a:ext cx="2492897" cy="33757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27432" rIns="182880" bIns="27432" rtlCol="0" anchor="ctr">
            <a:spAutoFit/>
          </a:bodyPr>
          <a:lstStyle>
            <a:lvl1pPr algn="l">
              <a:defRPr lang="en-US" sz="1200" b="1" kern="1500" cap="all" spc="200" baseline="0" dirty="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 lvl="0" algn="ctr"/>
            <a:r>
              <a:rPr lang="en-US" dirty="0"/>
              <a:t>Polling Question</a:t>
            </a:r>
          </a:p>
        </p:txBody>
      </p:sp>
      <p:sp>
        <p:nvSpPr>
          <p:cNvPr id="18" name="Content Placeholder 16">
            <a:extLst>
              <a:ext uri="{FF2B5EF4-FFF2-40B4-BE49-F238E27FC236}">
                <a16:creationId xmlns:a16="http://schemas.microsoft.com/office/drawing/2014/main" id="{3DF21E92-7EDD-2CB6-EF01-692E1941988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31775" y="1333500"/>
            <a:ext cx="10113963" cy="476250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033484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883A6B-A63F-DF39-75FB-3E8E4F8C6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177ECF32-7305-38CA-38CF-166B8491D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535756"/>
            <a:ext cx="10215665" cy="492944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Newsreader ExtraBold" panose="02000000000000000000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0C6CAB18-E12B-7EAD-A0E3-9B3D5B567A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2725" y="198178"/>
            <a:ext cx="2492897" cy="33757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27432" rIns="182880" bIns="27432" rtlCol="0" anchor="ctr">
            <a:spAutoFit/>
          </a:bodyPr>
          <a:lstStyle>
            <a:lvl1pPr algn="ctr">
              <a:defRPr lang="en-US" sz="1200" b="1" kern="1500" cap="all" spc="200" baseline="0" dirty="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 lvl="0" algn="ctr"/>
            <a:r>
              <a:rPr lang="en-US" dirty="0"/>
              <a:t>Polling Question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E7A123A2-2DF6-F19E-CDAB-89428501B2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2725" y="1651129"/>
            <a:ext cx="5048250" cy="444963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sz="1800" b="0" i="0" spc="100" baseline="0" smtClean="0">
                <a:solidFill>
                  <a:schemeClr val="tx1"/>
                </a:solidFill>
                <a:ea typeface="+mj-ea"/>
              </a:defRPr>
            </a:lvl1pPr>
            <a:lvl2pPr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>
              <a:defRPr lang="en-US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>
              <a:defRPr lang="en-US" sz="1800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/>
              <a:t>Click to edit Master text styles</a:t>
            </a:r>
          </a:p>
          <a:p>
            <a:pPr marL="457200" lvl="1"/>
            <a:r>
              <a:rPr lang="en-US"/>
              <a:t>Second level</a:t>
            </a:r>
          </a:p>
          <a:p>
            <a:pPr marL="914400" lvl="2"/>
            <a:r>
              <a:rPr lang="en-US"/>
              <a:t>Third level</a:t>
            </a:r>
          </a:p>
          <a:p>
            <a:pPr marL="1371600" lvl="3"/>
            <a:r>
              <a:rPr lang="en-US"/>
              <a:t>Fourth level</a:t>
            </a:r>
          </a:p>
          <a:p>
            <a:pPr marL="1828800"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605573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36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4EA1A6-CA73-4166-FE93-EE8D615AC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itle 5">
            <a:extLst>
              <a:ext uri="{FF2B5EF4-FFF2-40B4-BE49-F238E27FC236}">
                <a16:creationId xmlns:a16="http://schemas.microsoft.com/office/drawing/2014/main" id="{2F0765B4-87A1-47FC-740A-0693987E3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535756"/>
            <a:ext cx="10203103" cy="492944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Newsreader ExtraBold" panose="02000000000000000000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799219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00200"/>
            <a:ext cx="2942886" cy="2462050"/>
          </a:xfrm>
          <a:prstGeom prst="rect">
            <a:avLst/>
          </a:prstGeo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BD4267-65D9-3F39-D27C-0AFD1B59CCC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31319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C821554-0648-2B5A-B7D5-E085E0B776D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789778" y="1635213"/>
            <a:ext cx="3474720" cy="457200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A4CCDF-557C-37C3-FD6F-C677C0602B26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63F1DB4-0547-7A8A-EE23-20411D8ADB71}"/>
              </a:ext>
            </a:extLst>
          </p:cNvPr>
          <p:cNvSpPr txBox="1">
            <a:spLocks/>
          </p:cNvSpPr>
          <p:nvPr userDrawn="1"/>
        </p:nvSpPr>
        <p:spPr>
          <a:xfrm>
            <a:off x="231078" y="826312"/>
            <a:ext cx="2942886" cy="1511952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ts val="0"/>
              </a:spcBef>
              <a:buNone/>
              <a:defRPr sz="3000" b="1" i="0" kern="1200" spc="100" baseline="0">
                <a:solidFill>
                  <a:schemeClr val="tx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b="1" i="0" dirty="0">
                <a:latin typeface="Newsreader ExtraBold" panose="02000000000000000000" pitchFamily="2" charset="77"/>
              </a:rPr>
              <a:t>Click to edit Master title style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90C6061A-79E9-4DAE-8D6E-A44E6EB35E7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1078" y="3066939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886068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93A403-D174-DFA1-5AF0-484E9E7A0C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21542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446C67E-95FF-C1C1-2E14-8214C0B5EB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2417287"/>
            <a:ext cx="11740260" cy="1892826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algn="ctr">
              <a:spcBef>
                <a:spcPts val="1600"/>
              </a:spcBef>
              <a:defRPr/>
            </a:lvl1pPr>
            <a:lvl2pPr algn="ctr">
              <a:spcBef>
                <a:spcPts val="1600"/>
              </a:spcBef>
              <a:defRPr/>
            </a:lvl2pPr>
            <a:lvl3pPr algn="ctr">
              <a:spcBef>
                <a:spcPts val="1600"/>
              </a:spcBef>
              <a:defRPr/>
            </a:lvl3pPr>
            <a:lvl4pPr algn="ctr"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18020"/>
            <a:ext cx="11740260" cy="492944"/>
          </a:xfrm>
          <a:prstGeom prst="rect">
            <a:avLst/>
          </a:prstGeom>
        </p:spPr>
        <p:txBody>
          <a:bodyPr/>
          <a:lstStyle>
            <a:lvl1pPr algn="ctr">
              <a:defRPr b="1" i="0"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4EA78ED8-6C0D-7A16-EEEC-DB254A7E8EBF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231078" y="4449885"/>
            <a:ext cx="11740260" cy="369332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algn="ctr">
              <a:spcBef>
                <a:spcPts val="1600"/>
              </a:spcBef>
              <a:defRPr b="1">
                <a:solidFill>
                  <a:schemeClr val="accent1"/>
                </a:solidFill>
              </a:defRPr>
            </a:lvl1pPr>
            <a:lvl2pPr>
              <a:spcBef>
                <a:spcPts val="1600"/>
              </a:spcBef>
              <a:defRPr/>
            </a:lvl2pPr>
            <a:lvl3pPr>
              <a:spcBef>
                <a:spcPts val="1600"/>
              </a:spcBef>
              <a:defRPr/>
            </a:lvl3pPr>
            <a:lvl4pPr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750F49D3-3657-58D9-ADF2-17A2C567C252}"/>
              </a:ext>
            </a:extLst>
          </p:cNvPr>
          <p:cNvSpPr txBox="1"/>
          <p:nvPr userDrawn="1"/>
        </p:nvSpPr>
        <p:spPr>
          <a:xfrm>
            <a:off x="13068300" y="7391400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/>
            <a:endParaRPr lang="en-US" sz="1200" dirty="0"/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51E322B2-3267-F78F-C77F-4E580D2E6023}"/>
              </a:ext>
            </a:extLst>
          </p:cNvPr>
          <p:cNvGrpSpPr/>
          <p:nvPr userDrawn="1"/>
        </p:nvGrpSpPr>
        <p:grpSpPr>
          <a:xfrm>
            <a:off x="231079" y="5025408"/>
            <a:ext cx="11740260" cy="1470032"/>
            <a:chOff x="111863" y="4984389"/>
            <a:chExt cx="12067853" cy="1511051"/>
          </a:xfrm>
        </p:grpSpPr>
        <p:pic>
          <p:nvPicPr>
            <p:cNvPr id="113" name="Graphic 112">
              <a:extLst>
                <a:ext uri="{FF2B5EF4-FFF2-40B4-BE49-F238E27FC236}">
                  <a16:creationId xmlns:a16="http://schemas.microsoft.com/office/drawing/2014/main" id="{1DA657F8-783F-E219-CBDB-E3ACA575F60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6200000">
              <a:off x="2373969" y="2722283"/>
              <a:ext cx="1511051" cy="6035264"/>
            </a:xfrm>
            <a:prstGeom prst="rect">
              <a:avLst/>
            </a:prstGeom>
          </p:spPr>
        </p:pic>
        <p:pic>
          <p:nvPicPr>
            <p:cNvPr id="114" name="Graphic 113">
              <a:extLst>
                <a:ext uri="{FF2B5EF4-FFF2-40B4-BE49-F238E27FC236}">
                  <a16:creationId xmlns:a16="http://schemas.microsoft.com/office/drawing/2014/main" id="{07026B2B-2AC1-2278-201E-7648E33D0F7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6200000">
              <a:off x="8406558" y="2722283"/>
              <a:ext cx="1511051" cy="6035264"/>
            </a:xfrm>
            <a:prstGeom prst="rect">
              <a:avLst/>
            </a:prstGeom>
          </p:spPr>
        </p:pic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F26673E-1D96-A071-49BC-E7DB826C7A26}"/>
              </a:ext>
            </a:extLst>
          </p:cNvPr>
          <p:cNvGrpSpPr/>
          <p:nvPr userDrawn="1"/>
        </p:nvGrpSpPr>
        <p:grpSpPr>
          <a:xfrm>
            <a:off x="1851621" y="491102"/>
            <a:ext cx="8488757" cy="603604"/>
            <a:chOff x="366166" y="-539827"/>
            <a:chExt cx="6108852" cy="434379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95A52AB-97D1-62B0-24A0-44AB4C40BF46}"/>
                </a:ext>
              </a:extLst>
            </p:cNvPr>
            <p:cNvSpPr txBox="1"/>
            <p:nvPr/>
          </p:nvSpPr>
          <p:spPr>
            <a:xfrm>
              <a:off x="3962779" y="-416919"/>
              <a:ext cx="790330" cy="166898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l"/>
              <a:r>
                <a:rPr lang="en-US" sz="1400" dirty="0">
                  <a:solidFill>
                    <a:schemeClr val="tx1"/>
                  </a:solidFill>
                  <a:latin typeface="Lexend SemiBold" pitchFamily="2" charset="0"/>
                </a:rPr>
                <a:t>ARE NOW</a:t>
              </a: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BBD2DFA8-643B-FE93-1BAD-8010D667E236}"/>
                </a:ext>
              </a:extLst>
            </p:cNvPr>
            <p:cNvSpPr/>
            <p:nvPr/>
          </p:nvSpPr>
          <p:spPr>
            <a:xfrm>
              <a:off x="4900889" y="-536838"/>
              <a:ext cx="425413" cy="424417"/>
            </a:xfrm>
            <a:custGeom>
              <a:avLst/>
              <a:gdLst>
                <a:gd name="connsiteX0" fmla="*/ 283941 w 425413"/>
                <a:gd name="connsiteY0" fmla="*/ 282945 h 424417"/>
                <a:gd name="connsiteX1" fmla="*/ 283941 w 425413"/>
                <a:gd name="connsiteY1" fmla="*/ 424417 h 424417"/>
                <a:gd name="connsiteX2" fmla="*/ 71733 w 425413"/>
                <a:gd name="connsiteY2" fmla="*/ 424417 h 424417"/>
                <a:gd name="connsiteX3" fmla="*/ 996 w 425413"/>
                <a:gd name="connsiteY3" fmla="*/ 353681 h 424417"/>
                <a:gd name="connsiteX4" fmla="*/ 71733 w 425413"/>
                <a:gd name="connsiteY4" fmla="*/ 282945 h 424417"/>
                <a:gd name="connsiteX5" fmla="*/ 996 w 425413"/>
                <a:gd name="connsiteY5" fmla="*/ 282945 h 424417"/>
                <a:gd name="connsiteX6" fmla="*/ 996 w 425413"/>
                <a:gd name="connsiteY6" fmla="*/ 141472 h 424417"/>
                <a:gd name="connsiteX7" fmla="*/ 142469 w 425413"/>
                <a:gd name="connsiteY7" fmla="*/ 141472 h 424417"/>
                <a:gd name="connsiteX8" fmla="*/ 142469 w 425413"/>
                <a:gd name="connsiteY8" fmla="*/ 282945 h 424417"/>
                <a:gd name="connsiteX9" fmla="*/ 283941 w 425413"/>
                <a:gd name="connsiteY9" fmla="*/ 282945 h 424417"/>
                <a:gd name="connsiteX10" fmla="*/ 283941 w 425413"/>
                <a:gd name="connsiteY10" fmla="*/ 282945 h 424417"/>
                <a:gd name="connsiteX11" fmla="*/ 354677 w 425413"/>
                <a:gd name="connsiteY11" fmla="*/ 282945 h 424417"/>
                <a:gd name="connsiteX12" fmla="*/ 283941 w 425413"/>
                <a:gd name="connsiteY12" fmla="*/ 353681 h 424417"/>
                <a:gd name="connsiteX13" fmla="*/ 354677 w 425413"/>
                <a:gd name="connsiteY13" fmla="*/ 424417 h 424417"/>
                <a:gd name="connsiteX14" fmla="*/ 425414 w 425413"/>
                <a:gd name="connsiteY14" fmla="*/ 353681 h 424417"/>
                <a:gd name="connsiteX15" fmla="*/ 354677 w 425413"/>
                <a:gd name="connsiteY15" fmla="*/ 282945 h 424417"/>
                <a:gd name="connsiteX16" fmla="*/ 425414 w 425413"/>
                <a:gd name="connsiteY16" fmla="*/ 70736 h 424417"/>
                <a:gd name="connsiteX17" fmla="*/ 354677 w 425413"/>
                <a:gd name="connsiteY17" fmla="*/ 0 h 424417"/>
                <a:gd name="connsiteX18" fmla="*/ 142469 w 425413"/>
                <a:gd name="connsiteY18" fmla="*/ 0 h 424417"/>
                <a:gd name="connsiteX19" fmla="*/ 142469 w 425413"/>
                <a:gd name="connsiteY19" fmla="*/ 141472 h 424417"/>
                <a:gd name="connsiteX20" fmla="*/ 283941 w 425413"/>
                <a:gd name="connsiteY20" fmla="*/ 141472 h 424417"/>
                <a:gd name="connsiteX21" fmla="*/ 283941 w 425413"/>
                <a:gd name="connsiteY21" fmla="*/ 282945 h 424417"/>
                <a:gd name="connsiteX22" fmla="*/ 425414 w 425413"/>
                <a:gd name="connsiteY22" fmla="*/ 282945 h 424417"/>
                <a:gd name="connsiteX23" fmla="*/ 425414 w 425413"/>
                <a:gd name="connsiteY23" fmla="*/ 141472 h 424417"/>
                <a:gd name="connsiteX24" fmla="*/ 354677 w 425413"/>
                <a:gd name="connsiteY24" fmla="*/ 141472 h 424417"/>
                <a:gd name="connsiteX25" fmla="*/ 425414 w 425413"/>
                <a:gd name="connsiteY25" fmla="*/ 70736 h 424417"/>
                <a:gd name="connsiteX26" fmla="*/ 425414 w 425413"/>
                <a:gd name="connsiteY26" fmla="*/ 70736 h 424417"/>
                <a:gd name="connsiteX27" fmla="*/ 70736 w 425413"/>
                <a:gd name="connsiteY27" fmla="*/ 141472 h 424417"/>
                <a:gd name="connsiteX28" fmla="*/ 141472 w 425413"/>
                <a:gd name="connsiteY28" fmla="*/ 70736 h 424417"/>
                <a:gd name="connsiteX29" fmla="*/ 70736 w 425413"/>
                <a:gd name="connsiteY29" fmla="*/ 0 h 424417"/>
                <a:gd name="connsiteX30" fmla="*/ 0 w 425413"/>
                <a:gd name="connsiteY30" fmla="*/ 70736 h 424417"/>
                <a:gd name="connsiteX31" fmla="*/ 70736 w 425413"/>
                <a:gd name="connsiteY31" fmla="*/ 141472 h 424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425413" h="424417">
                  <a:moveTo>
                    <a:pt x="283941" y="282945"/>
                  </a:moveTo>
                  <a:lnTo>
                    <a:pt x="283941" y="424417"/>
                  </a:lnTo>
                  <a:lnTo>
                    <a:pt x="71733" y="424417"/>
                  </a:lnTo>
                  <a:cubicBezTo>
                    <a:pt x="32877" y="424417"/>
                    <a:pt x="996" y="392536"/>
                    <a:pt x="996" y="353681"/>
                  </a:cubicBezTo>
                  <a:cubicBezTo>
                    <a:pt x="996" y="314826"/>
                    <a:pt x="32877" y="282945"/>
                    <a:pt x="71733" y="282945"/>
                  </a:cubicBezTo>
                  <a:lnTo>
                    <a:pt x="996" y="282945"/>
                  </a:lnTo>
                  <a:lnTo>
                    <a:pt x="996" y="141472"/>
                  </a:lnTo>
                  <a:lnTo>
                    <a:pt x="142469" y="141472"/>
                  </a:lnTo>
                  <a:lnTo>
                    <a:pt x="142469" y="282945"/>
                  </a:lnTo>
                  <a:lnTo>
                    <a:pt x="283941" y="282945"/>
                  </a:lnTo>
                  <a:lnTo>
                    <a:pt x="283941" y="282945"/>
                  </a:lnTo>
                  <a:close/>
                  <a:moveTo>
                    <a:pt x="354677" y="282945"/>
                  </a:moveTo>
                  <a:cubicBezTo>
                    <a:pt x="315822" y="282945"/>
                    <a:pt x="283941" y="314826"/>
                    <a:pt x="283941" y="353681"/>
                  </a:cubicBezTo>
                  <a:cubicBezTo>
                    <a:pt x="283941" y="392536"/>
                    <a:pt x="315822" y="424417"/>
                    <a:pt x="354677" y="424417"/>
                  </a:cubicBezTo>
                  <a:cubicBezTo>
                    <a:pt x="393532" y="424417"/>
                    <a:pt x="425414" y="392536"/>
                    <a:pt x="425414" y="353681"/>
                  </a:cubicBezTo>
                  <a:cubicBezTo>
                    <a:pt x="425414" y="314826"/>
                    <a:pt x="393532" y="282945"/>
                    <a:pt x="354677" y="282945"/>
                  </a:cubicBezTo>
                  <a:close/>
                  <a:moveTo>
                    <a:pt x="425414" y="70736"/>
                  </a:moveTo>
                  <a:cubicBezTo>
                    <a:pt x="425414" y="31881"/>
                    <a:pt x="393532" y="0"/>
                    <a:pt x="354677" y="0"/>
                  </a:cubicBezTo>
                  <a:lnTo>
                    <a:pt x="142469" y="0"/>
                  </a:lnTo>
                  <a:lnTo>
                    <a:pt x="142469" y="141472"/>
                  </a:lnTo>
                  <a:lnTo>
                    <a:pt x="283941" y="141472"/>
                  </a:lnTo>
                  <a:lnTo>
                    <a:pt x="283941" y="282945"/>
                  </a:lnTo>
                  <a:lnTo>
                    <a:pt x="425414" y="282945"/>
                  </a:lnTo>
                  <a:lnTo>
                    <a:pt x="425414" y="141472"/>
                  </a:lnTo>
                  <a:lnTo>
                    <a:pt x="354677" y="141472"/>
                  </a:lnTo>
                  <a:cubicBezTo>
                    <a:pt x="393532" y="141472"/>
                    <a:pt x="425414" y="109591"/>
                    <a:pt x="425414" y="70736"/>
                  </a:cubicBezTo>
                  <a:lnTo>
                    <a:pt x="425414" y="70736"/>
                  </a:lnTo>
                  <a:close/>
                  <a:moveTo>
                    <a:pt x="70736" y="141472"/>
                  </a:moveTo>
                  <a:cubicBezTo>
                    <a:pt x="109591" y="141472"/>
                    <a:pt x="141472" y="109591"/>
                    <a:pt x="141472" y="70736"/>
                  </a:cubicBezTo>
                  <a:cubicBezTo>
                    <a:pt x="141472" y="31881"/>
                    <a:pt x="109591" y="0"/>
                    <a:pt x="70736" y="0"/>
                  </a:cubicBezTo>
                  <a:cubicBezTo>
                    <a:pt x="31881" y="0"/>
                    <a:pt x="0" y="31881"/>
                    <a:pt x="0" y="70736"/>
                  </a:cubicBezTo>
                  <a:cubicBezTo>
                    <a:pt x="0" y="109591"/>
                    <a:pt x="31881" y="141472"/>
                    <a:pt x="70736" y="141472"/>
                  </a:cubicBezTo>
                  <a:close/>
                </a:path>
              </a:pathLst>
            </a:custGeom>
            <a:solidFill>
              <a:srgbClr val="E04507"/>
            </a:solidFill>
            <a:ln w="99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A98BB5A1-BA0E-B830-CD2F-F29E1A5CC553}"/>
                </a:ext>
              </a:extLst>
            </p:cNvPr>
            <p:cNvSpPr/>
            <p:nvPr/>
          </p:nvSpPr>
          <p:spPr>
            <a:xfrm>
              <a:off x="5466778" y="-227990"/>
              <a:ext cx="842856" cy="117561"/>
            </a:xfrm>
            <a:custGeom>
              <a:avLst/>
              <a:gdLst>
                <a:gd name="connsiteX0" fmla="*/ 277964 w 842856"/>
                <a:gd name="connsiteY0" fmla="*/ 38855 h 117561"/>
                <a:gd name="connsiteX1" fmla="*/ 298885 w 842856"/>
                <a:gd name="connsiteY1" fmla="*/ 38855 h 117561"/>
                <a:gd name="connsiteX2" fmla="*/ 298885 w 842856"/>
                <a:gd name="connsiteY2" fmla="*/ 115569 h 117561"/>
                <a:gd name="connsiteX3" fmla="*/ 278960 w 842856"/>
                <a:gd name="connsiteY3" fmla="*/ 115569 h 117561"/>
                <a:gd name="connsiteX4" fmla="*/ 278960 w 842856"/>
                <a:gd name="connsiteY4" fmla="*/ 103614 h 117561"/>
                <a:gd name="connsiteX5" fmla="*/ 247079 w 842856"/>
                <a:gd name="connsiteY5" fmla="*/ 116565 h 117561"/>
                <a:gd name="connsiteX6" fmla="*/ 215197 w 842856"/>
                <a:gd name="connsiteY6" fmla="*/ 79703 h 117561"/>
                <a:gd name="connsiteX7" fmla="*/ 215197 w 842856"/>
                <a:gd name="connsiteY7" fmla="*/ 38855 h 117561"/>
                <a:gd name="connsiteX8" fmla="*/ 236119 w 842856"/>
                <a:gd name="connsiteY8" fmla="*/ 38855 h 117561"/>
                <a:gd name="connsiteX9" fmla="*/ 236119 w 842856"/>
                <a:gd name="connsiteY9" fmla="*/ 75718 h 117561"/>
                <a:gd name="connsiteX10" fmla="*/ 256045 w 842856"/>
                <a:gd name="connsiteY10" fmla="*/ 98632 h 117561"/>
                <a:gd name="connsiteX11" fmla="*/ 278960 w 842856"/>
                <a:gd name="connsiteY11" fmla="*/ 77710 h 117561"/>
                <a:gd name="connsiteX12" fmla="*/ 278960 w 842856"/>
                <a:gd name="connsiteY12" fmla="*/ 38855 h 117561"/>
                <a:gd name="connsiteX13" fmla="*/ 278960 w 842856"/>
                <a:gd name="connsiteY13" fmla="*/ 38855 h 117561"/>
                <a:gd name="connsiteX14" fmla="*/ 364640 w 842856"/>
                <a:gd name="connsiteY14" fmla="*/ 55792 h 117561"/>
                <a:gd name="connsiteX15" fmla="*/ 392536 w 842856"/>
                <a:gd name="connsiteY15" fmla="*/ 66751 h 117561"/>
                <a:gd name="connsiteX16" fmla="*/ 404491 w 842856"/>
                <a:gd name="connsiteY16" fmla="*/ 51807 h 117561"/>
                <a:gd name="connsiteX17" fmla="*/ 363644 w 842856"/>
                <a:gd name="connsiteY17" fmla="*/ 37859 h 117561"/>
                <a:gd name="connsiteX18" fmla="*/ 317815 w 842856"/>
                <a:gd name="connsiteY18" fmla="*/ 77710 h 117561"/>
                <a:gd name="connsiteX19" fmla="*/ 364640 w 842856"/>
                <a:gd name="connsiteY19" fmla="*/ 117562 h 117561"/>
                <a:gd name="connsiteX20" fmla="*/ 404491 w 842856"/>
                <a:gd name="connsiteY20" fmla="*/ 105606 h 117561"/>
                <a:gd name="connsiteX21" fmla="*/ 393532 w 842856"/>
                <a:gd name="connsiteY21" fmla="*/ 90662 h 117561"/>
                <a:gd name="connsiteX22" fmla="*/ 365636 w 842856"/>
                <a:gd name="connsiteY22" fmla="*/ 99628 h 117561"/>
                <a:gd name="connsiteX23" fmla="*/ 339733 w 842856"/>
                <a:gd name="connsiteY23" fmla="*/ 77710 h 117561"/>
                <a:gd name="connsiteX24" fmla="*/ 365636 w 842856"/>
                <a:gd name="connsiteY24" fmla="*/ 55792 h 117561"/>
                <a:gd name="connsiteX25" fmla="*/ 364640 w 842856"/>
                <a:gd name="connsiteY25" fmla="*/ 55792 h 117561"/>
                <a:gd name="connsiteX26" fmla="*/ 21918 w 842856"/>
                <a:gd name="connsiteY26" fmla="*/ 73725 h 117561"/>
                <a:gd name="connsiteX27" fmla="*/ 76714 w 842856"/>
                <a:gd name="connsiteY27" fmla="*/ 73725 h 117561"/>
                <a:gd name="connsiteX28" fmla="*/ 76714 w 842856"/>
                <a:gd name="connsiteY28" fmla="*/ 54796 h 117561"/>
                <a:gd name="connsiteX29" fmla="*/ 21918 w 842856"/>
                <a:gd name="connsiteY29" fmla="*/ 54796 h 117561"/>
                <a:gd name="connsiteX30" fmla="*/ 21918 w 842856"/>
                <a:gd name="connsiteY30" fmla="*/ 33874 h 117561"/>
                <a:gd name="connsiteX31" fmla="*/ 83688 w 842856"/>
                <a:gd name="connsiteY31" fmla="*/ 33874 h 117561"/>
                <a:gd name="connsiteX32" fmla="*/ 83688 w 842856"/>
                <a:gd name="connsiteY32" fmla="*/ 14944 h 117561"/>
                <a:gd name="connsiteX33" fmla="*/ 0 w 842856"/>
                <a:gd name="connsiteY33" fmla="*/ 14944 h 117561"/>
                <a:gd name="connsiteX34" fmla="*/ 0 w 842856"/>
                <a:gd name="connsiteY34" fmla="*/ 116565 h 117561"/>
                <a:gd name="connsiteX35" fmla="*/ 84684 w 842856"/>
                <a:gd name="connsiteY35" fmla="*/ 116565 h 117561"/>
                <a:gd name="connsiteX36" fmla="*/ 84684 w 842856"/>
                <a:gd name="connsiteY36" fmla="*/ 97636 h 117561"/>
                <a:gd name="connsiteX37" fmla="*/ 20922 w 842856"/>
                <a:gd name="connsiteY37" fmla="*/ 97636 h 117561"/>
                <a:gd name="connsiteX38" fmla="*/ 20922 w 842856"/>
                <a:gd name="connsiteY38" fmla="*/ 73725 h 117561"/>
                <a:gd name="connsiteX39" fmla="*/ 20922 w 842856"/>
                <a:gd name="connsiteY39" fmla="*/ 73725 h 117561"/>
                <a:gd name="connsiteX40" fmla="*/ 171361 w 842856"/>
                <a:gd name="connsiteY40" fmla="*/ 7970 h 117561"/>
                <a:gd name="connsiteX41" fmla="*/ 192283 w 842856"/>
                <a:gd name="connsiteY41" fmla="*/ 7970 h 117561"/>
                <a:gd name="connsiteX42" fmla="*/ 192283 w 842856"/>
                <a:gd name="connsiteY42" fmla="*/ 115569 h 117561"/>
                <a:gd name="connsiteX43" fmla="*/ 172357 w 842856"/>
                <a:gd name="connsiteY43" fmla="*/ 115569 h 117561"/>
                <a:gd name="connsiteX44" fmla="*/ 172357 w 842856"/>
                <a:gd name="connsiteY44" fmla="*/ 104610 h 117561"/>
                <a:gd name="connsiteX45" fmla="*/ 139480 w 842856"/>
                <a:gd name="connsiteY45" fmla="*/ 116565 h 117561"/>
                <a:gd name="connsiteX46" fmla="*/ 97636 w 842856"/>
                <a:gd name="connsiteY46" fmla="*/ 76714 h 117561"/>
                <a:gd name="connsiteX47" fmla="*/ 140476 w 842856"/>
                <a:gd name="connsiteY47" fmla="*/ 36863 h 117561"/>
                <a:gd name="connsiteX48" fmla="*/ 171361 w 842856"/>
                <a:gd name="connsiteY48" fmla="*/ 47822 h 117561"/>
                <a:gd name="connsiteX49" fmla="*/ 171361 w 842856"/>
                <a:gd name="connsiteY49" fmla="*/ 7970 h 117561"/>
                <a:gd name="connsiteX50" fmla="*/ 171361 w 842856"/>
                <a:gd name="connsiteY50" fmla="*/ 77710 h 117561"/>
                <a:gd name="connsiteX51" fmla="*/ 144461 w 842856"/>
                <a:gd name="connsiteY51" fmla="*/ 55792 h 117561"/>
                <a:gd name="connsiteX52" fmla="*/ 117562 w 842856"/>
                <a:gd name="connsiteY52" fmla="*/ 77710 h 117561"/>
                <a:gd name="connsiteX53" fmla="*/ 144461 w 842856"/>
                <a:gd name="connsiteY53" fmla="*/ 99628 h 117561"/>
                <a:gd name="connsiteX54" fmla="*/ 171361 w 842856"/>
                <a:gd name="connsiteY54" fmla="*/ 77710 h 117561"/>
                <a:gd name="connsiteX55" fmla="*/ 603748 w 842856"/>
                <a:gd name="connsiteY55" fmla="*/ 115569 h 117561"/>
                <a:gd name="connsiteX56" fmla="*/ 624670 w 842856"/>
                <a:gd name="connsiteY56" fmla="*/ 115569 h 117561"/>
                <a:gd name="connsiteX57" fmla="*/ 624670 w 842856"/>
                <a:gd name="connsiteY57" fmla="*/ 38855 h 117561"/>
                <a:gd name="connsiteX58" fmla="*/ 603748 w 842856"/>
                <a:gd name="connsiteY58" fmla="*/ 38855 h 117561"/>
                <a:gd name="connsiteX59" fmla="*/ 603748 w 842856"/>
                <a:gd name="connsiteY59" fmla="*/ 115569 h 117561"/>
                <a:gd name="connsiteX60" fmla="*/ 485191 w 842856"/>
                <a:gd name="connsiteY60" fmla="*/ 38855 h 117561"/>
                <a:gd name="connsiteX61" fmla="*/ 506113 w 842856"/>
                <a:gd name="connsiteY61" fmla="*/ 38855 h 117561"/>
                <a:gd name="connsiteX62" fmla="*/ 506113 w 842856"/>
                <a:gd name="connsiteY62" fmla="*/ 115569 h 117561"/>
                <a:gd name="connsiteX63" fmla="*/ 485191 w 842856"/>
                <a:gd name="connsiteY63" fmla="*/ 115569 h 117561"/>
                <a:gd name="connsiteX64" fmla="*/ 485191 w 842856"/>
                <a:gd name="connsiteY64" fmla="*/ 104610 h 117561"/>
                <a:gd name="connsiteX65" fmla="*/ 454306 w 842856"/>
                <a:gd name="connsiteY65" fmla="*/ 117562 h 117561"/>
                <a:gd name="connsiteX66" fmla="*/ 412462 w 842856"/>
                <a:gd name="connsiteY66" fmla="*/ 77710 h 117561"/>
                <a:gd name="connsiteX67" fmla="*/ 455302 w 842856"/>
                <a:gd name="connsiteY67" fmla="*/ 37859 h 117561"/>
                <a:gd name="connsiteX68" fmla="*/ 486187 w 842856"/>
                <a:gd name="connsiteY68" fmla="*/ 48818 h 117561"/>
                <a:gd name="connsiteX69" fmla="*/ 486187 w 842856"/>
                <a:gd name="connsiteY69" fmla="*/ 38855 h 117561"/>
                <a:gd name="connsiteX70" fmla="*/ 486187 w 842856"/>
                <a:gd name="connsiteY70" fmla="*/ 38855 h 117561"/>
                <a:gd name="connsiteX71" fmla="*/ 485191 w 842856"/>
                <a:gd name="connsiteY71" fmla="*/ 77710 h 117561"/>
                <a:gd name="connsiteX72" fmla="*/ 458291 w 842856"/>
                <a:gd name="connsiteY72" fmla="*/ 55792 h 117561"/>
                <a:gd name="connsiteX73" fmla="*/ 431391 w 842856"/>
                <a:gd name="connsiteY73" fmla="*/ 77710 h 117561"/>
                <a:gd name="connsiteX74" fmla="*/ 458291 w 842856"/>
                <a:gd name="connsiteY74" fmla="*/ 99628 h 117561"/>
                <a:gd name="connsiteX75" fmla="*/ 485191 w 842856"/>
                <a:gd name="connsiteY75" fmla="*/ 77710 h 117561"/>
                <a:gd name="connsiteX76" fmla="*/ 808983 w 842856"/>
                <a:gd name="connsiteY76" fmla="*/ 37859 h 117561"/>
                <a:gd name="connsiteX77" fmla="*/ 781087 w 842856"/>
                <a:gd name="connsiteY77" fmla="*/ 49814 h 117561"/>
                <a:gd name="connsiteX78" fmla="*/ 779094 w 842856"/>
                <a:gd name="connsiteY78" fmla="*/ 51807 h 117561"/>
                <a:gd name="connsiteX79" fmla="*/ 779094 w 842856"/>
                <a:gd name="connsiteY79" fmla="*/ 39851 h 117561"/>
                <a:gd name="connsiteX80" fmla="*/ 759169 w 842856"/>
                <a:gd name="connsiteY80" fmla="*/ 39851 h 117561"/>
                <a:gd name="connsiteX81" fmla="*/ 759169 w 842856"/>
                <a:gd name="connsiteY81" fmla="*/ 116565 h 117561"/>
                <a:gd name="connsiteX82" fmla="*/ 780091 w 842856"/>
                <a:gd name="connsiteY82" fmla="*/ 116565 h 117561"/>
                <a:gd name="connsiteX83" fmla="*/ 780091 w 842856"/>
                <a:gd name="connsiteY83" fmla="*/ 74721 h 117561"/>
                <a:gd name="connsiteX84" fmla="*/ 802009 w 842856"/>
                <a:gd name="connsiteY84" fmla="*/ 55792 h 117561"/>
                <a:gd name="connsiteX85" fmla="*/ 821935 w 842856"/>
                <a:gd name="connsiteY85" fmla="*/ 74721 h 117561"/>
                <a:gd name="connsiteX86" fmla="*/ 821935 w 842856"/>
                <a:gd name="connsiteY86" fmla="*/ 116565 h 117561"/>
                <a:gd name="connsiteX87" fmla="*/ 842857 w 842856"/>
                <a:gd name="connsiteY87" fmla="*/ 116565 h 117561"/>
                <a:gd name="connsiteX88" fmla="*/ 842857 w 842856"/>
                <a:gd name="connsiteY88" fmla="*/ 70736 h 117561"/>
                <a:gd name="connsiteX89" fmla="*/ 808983 w 842856"/>
                <a:gd name="connsiteY89" fmla="*/ 37859 h 117561"/>
                <a:gd name="connsiteX90" fmla="*/ 808983 w 842856"/>
                <a:gd name="connsiteY90" fmla="*/ 37859 h 117561"/>
                <a:gd name="connsiteX91" fmla="*/ 740239 w 842856"/>
                <a:gd name="connsiteY91" fmla="*/ 77710 h 117561"/>
                <a:gd name="connsiteX92" fmla="*/ 691422 w 842856"/>
                <a:gd name="connsiteY92" fmla="*/ 117562 h 117561"/>
                <a:gd name="connsiteX93" fmla="*/ 642603 w 842856"/>
                <a:gd name="connsiteY93" fmla="*/ 77710 h 117561"/>
                <a:gd name="connsiteX94" fmla="*/ 691422 w 842856"/>
                <a:gd name="connsiteY94" fmla="*/ 37859 h 117561"/>
                <a:gd name="connsiteX95" fmla="*/ 740239 w 842856"/>
                <a:gd name="connsiteY95" fmla="*/ 77710 h 117561"/>
                <a:gd name="connsiteX96" fmla="*/ 719317 w 842856"/>
                <a:gd name="connsiteY96" fmla="*/ 77710 h 117561"/>
                <a:gd name="connsiteX97" fmla="*/ 691422 w 842856"/>
                <a:gd name="connsiteY97" fmla="*/ 55792 h 117561"/>
                <a:gd name="connsiteX98" fmla="*/ 663525 w 842856"/>
                <a:gd name="connsiteY98" fmla="*/ 77710 h 117561"/>
                <a:gd name="connsiteX99" fmla="*/ 691422 w 842856"/>
                <a:gd name="connsiteY99" fmla="*/ 99628 h 117561"/>
                <a:gd name="connsiteX100" fmla="*/ 719317 w 842856"/>
                <a:gd name="connsiteY100" fmla="*/ 77710 h 117561"/>
                <a:gd name="connsiteX101" fmla="*/ 561905 w 842856"/>
                <a:gd name="connsiteY101" fmla="*/ 15941 h 117561"/>
                <a:gd name="connsiteX102" fmla="*/ 540983 w 842856"/>
                <a:gd name="connsiteY102" fmla="*/ 15941 h 117561"/>
                <a:gd name="connsiteX103" fmla="*/ 540983 w 842856"/>
                <a:gd name="connsiteY103" fmla="*/ 38855 h 117561"/>
                <a:gd name="connsiteX104" fmla="*/ 520061 w 842856"/>
                <a:gd name="connsiteY104" fmla="*/ 38855 h 117561"/>
                <a:gd name="connsiteX105" fmla="*/ 520061 w 842856"/>
                <a:gd name="connsiteY105" fmla="*/ 57784 h 117561"/>
                <a:gd name="connsiteX106" fmla="*/ 540983 w 842856"/>
                <a:gd name="connsiteY106" fmla="*/ 57784 h 117561"/>
                <a:gd name="connsiteX107" fmla="*/ 540983 w 842856"/>
                <a:gd name="connsiteY107" fmla="*/ 116565 h 117561"/>
                <a:gd name="connsiteX108" fmla="*/ 561905 w 842856"/>
                <a:gd name="connsiteY108" fmla="*/ 116565 h 117561"/>
                <a:gd name="connsiteX109" fmla="*/ 561905 w 842856"/>
                <a:gd name="connsiteY109" fmla="*/ 57784 h 117561"/>
                <a:gd name="connsiteX110" fmla="*/ 585815 w 842856"/>
                <a:gd name="connsiteY110" fmla="*/ 57784 h 117561"/>
                <a:gd name="connsiteX111" fmla="*/ 585815 w 842856"/>
                <a:gd name="connsiteY111" fmla="*/ 38855 h 117561"/>
                <a:gd name="connsiteX112" fmla="*/ 561905 w 842856"/>
                <a:gd name="connsiteY112" fmla="*/ 38855 h 117561"/>
                <a:gd name="connsiteX113" fmla="*/ 561905 w 842856"/>
                <a:gd name="connsiteY113" fmla="*/ 15941 h 117561"/>
                <a:gd name="connsiteX114" fmla="*/ 613711 w 842856"/>
                <a:gd name="connsiteY114" fmla="*/ 0 h 117561"/>
                <a:gd name="connsiteX115" fmla="*/ 600760 w 842856"/>
                <a:gd name="connsiteY115" fmla="*/ 10959 h 117561"/>
                <a:gd name="connsiteX116" fmla="*/ 613711 w 842856"/>
                <a:gd name="connsiteY116" fmla="*/ 21918 h 117561"/>
                <a:gd name="connsiteX117" fmla="*/ 626663 w 842856"/>
                <a:gd name="connsiteY117" fmla="*/ 10959 h 117561"/>
                <a:gd name="connsiteX118" fmla="*/ 613711 w 842856"/>
                <a:gd name="connsiteY118" fmla="*/ 0 h 117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</a:cxnLst>
              <a:rect l="l" t="t" r="r" b="b"/>
              <a:pathLst>
                <a:path w="842856" h="117561">
                  <a:moveTo>
                    <a:pt x="277964" y="38855"/>
                  </a:moveTo>
                  <a:lnTo>
                    <a:pt x="298885" y="38855"/>
                  </a:lnTo>
                  <a:lnTo>
                    <a:pt x="298885" y="115569"/>
                  </a:lnTo>
                  <a:lnTo>
                    <a:pt x="278960" y="115569"/>
                  </a:lnTo>
                  <a:lnTo>
                    <a:pt x="278960" y="103614"/>
                  </a:lnTo>
                  <a:cubicBezTo>
                    <a:pt x="271986" y="110588"/>
                    <a:pt x="261027" y="116565"/>
                    <a:pt x="247079" y="116565"/>
                  </a:cubicBezTo>
                  <a:cubicBezTo>
                    <a:pt x="220179" y="116565"/>
                    <a:pt x="215197" y="93651"/>
                    <a:pt x="215197" y="79703"/>
                  </a:cubicBezTo>
                  <a:lnTo>
                    <a:pt x="215197" y="38855"/>
                  </a:lnTo>
                  <a:lnTo>
                    <a:pt x="236119" y="38855"/>
                  </a:lnTo>
                  <a:lnTo>
                    <a:pt x="236119" y="75718"/>
                  </a:lnTo>
                  <a:cubicBezTo>
                    <a:pt x="236119" y="86677"/>
                    <a:pt x="239108" y="98632"/>
                    <a:pt x="256045" y="98632"/>
                  </a:cubicBezTo>
                  <a:cubicBezTo>
                    <a:pt x="272982" y="98632"/>
                    <a:pt x="278960" y="89666"/>
                    <a:pt x="278960" y="77710"/>
                  </a:cubicBezTo>
                  <a:lnTo>
                    <a:pt x="278960" y="38855"/>
                  </a:lnTo>
                  <a:lnTo>
                    <a:pt x="278960" y="38855"/>
                  </a:lnTo>
                  <a:close/>
                  <a:moveTo>
                    <a:pt x="364640" y="55792"/>
                  </a:moveTo>
                  <a:cubicBezTo>
                    <a:pt x="378588" y="55792"/>
                    <a:pt x="389547" y="63762"/>
                    <a:pt x="392536" y="66751"/>
                  </a:cubicBezTo>
                  <a:lnTo>
                    <a:pt x="404491" y="51807"/>
                  </a:lnTo>
                  <a:cubicBezTo>
                    <a:pt x="402499" y="49814"/>
                    <a:pt x="389547" y="37859"/>
                    <a:pt x="363644" y="37859"/>
                  </a:cubicBezTo>
                  <a:cubicBezTo>
                    <a:pt x="337741" y="37859"/>
                    <a:pt x="317815" y="53799"/>
                    <a:pt x="317815" y="77710"/>
                  </a:cubicBezTo>
                  <a:cubicBezTo>
                    <a:pt x="317815" y="101621"/>
                    <a:pt x="338737" y="117562"/>
                    <a:pt x="364640" y="117562"/>
                  </a:cubicBezTo>
                  <a:cubicBezTo>
                    <a:pt x="390544" y="117562"/>
                    <a:pt x="385562" y="117562"/>
                    <a:pt x="404491" y="105606"/>
                  </a:cubicBezTo>
                  <a:lnTo>
                    <a:pt x="393532" y="90662"/>
                  </a:lnTo>
                  <a:cubicBezTo>
                    <a:pt x="380581" y="98632"/>
                    <a:pt x="370618" y="99628"/>
                    <a:pt x="365636" y="99628"/>
                  </a:cubicBezTo>
                  <a:cubicBezTo>
                    <a:pt x="351689" y="99628"/>
                    <a:pt x="339733" y="90662"/>
                    <a:pt x="339733" y="77710"/>
                  </a:cubicBezTo>
                  <a:cubicBezTo>
                    <a:pt x="339733" y="64758"/>
                    <a:pt x="350692" y="55792"/>
                    <a:pt x="365636" y="55792"/>
                  </a:cubicBezTo>
                  <a:cubicBezTo>
                    <a:pt x="365636" y="55792"/>
                    <a:pt x="364640" y="55792"/>
                    <a:pt x="364640" y="55792"/>
                  </a:cubicBezTo>
                  <a:close/>
                  <a:moveTo>
                    <a:pt x="21918" y="73725"/>
                  </a:moveTo>
                  <a:lnTo>
                    <a:pt x="76714" y="73725"/>
                  </a:lnTo>
                  <a:lnTo>
                    <a:pt x="76714" y="54796"/>
                  </a:lnTo>
                  <a:lnTo>
                    <a:pt x="21918" y="54796"/>
                  </a:lnTo>
                  <a:lnTo>
                    <a:pt x="21918" y="33874"/>
                  </a:lnTo>
                  <a:lnTo>
                    <a:pt x="83688" y="33874"/>
                  </a:lnTo>
                  <a:lnTo>
                    <a:pt x="83688" y="14944"/>
                  </a:lnTo>
                  <a:lnTo>
                    <a:pt x="0" y="14944"/>
                  </a:lnTo>
                  <a:lnTo>
                    <a:pt x="0" y="116565"/>
                  </a:lnTo>
                  <a:lnTo>
                    <a:pt x="84684" y="116565"/>
                  </a:lnTo>
                  <a:lnTo>
                    <a:pt x="84684" y="97636"/>
                  </a:lnTo>
                  <a:lnTo>
                    <a:pt x="20922" y="97636"/>
                  </a:lnTo>
                  <a:lnTo>
                    <a:pt x="20922" y="73725"/>
                  </a:lnTo>
                  <a:lnTo>
                    <a:pt x="20922" y="73725"/>
                  </a:lnTo>
                  <a:close/>
                  <a:moveTo>
                    <a:pt x="171361" y="7970"/>
                  </a:moveTo>
                  <a:lnTo>
                    <a:pt x="192283" y="7970"/>
                  </a:lnTo>
                  <a:lnTo>
                    <a:pt x="192283" y="115569"/>
                  </a:lnTo>
                  <a:lnTo>
                    <a:pt x="172357" y="115569"/>
                  </a:lnTo>
                  <a:lnTo>
                    <a:pt x="172357" y="104610"/>
                  </a:lnTo>
                  <a:cubicBezTo>
                    <a:pt x="166380" y="111584"/>
                    <a:pt x="153428" y="116565"/>
                    <a:pt x="139480" y="116565"/>
                  </a:cubicBezTo>
                  <a:cubicBezTo>
                    <a:pt x="125532" y="116565"/>
                    <a:pt x="97636" y="106602"/>
                    <a:pt x="97636" y="76714"/>
                  </a:cubicBezTo>
                  <a:cubicBezTo>
                    <a:pt x="97636" y="46825"/>
                    <a:pt x="119554" y="36863"/>
                    <a:pt x="140476" y="36863"/>
                  </a:cubicBezTo>
                  <a:cubicBezTo>
                    <a:pt x="161398" y="36863"/>
                    <a:pt x="165383" y="41844"/>
                    <a:pt x="171361" y="47822"/>
                  </a:cubicBezTo>
                  <a:lnTo>
                    <a:pt x="171361" y="7970"/>
                  </a:lnTo>
                  <a:close/>
                  <a:moveTo>
                    <a:pt x="171361" y="77710"/>
                  </a:moveTo>
                  <a:cubicBezTo>
                    <a:pt x="171361" y="65755"/>
                    <a:pt x="161398" y="55792"/>
                    <a:pt x="144461" y="55792"/>
                  </a:cubicBezTo>
                  <a:cubicBezTo>
                    <a:pt x="127525" y="55792"/>
                    <a:pt x="117562" y="65755"/>
                    <a:pt x="117562" y="77710"/>
                  </a:cubicBezTo>
                  <a:cubicBezTo>
                    <a:pt x="117562" y="89666"/>
                    <a:pt x="128521" y="99628"/>
                    <a:pt x="144461" y="99628"/>
                  </a:cubicBezTo>
                  <a:cubicBezTo>
                    <a:pt x="160402" y="99628"/>
                    <a:pt x="171361" y="90662"/>
                    <a:pt x="171361" y="77710"/>
                  </a:cubicBezTo>
                  <a:close/>
                  <a:moveTo>
                    <a:pt x="603748" y="115569"/>
                  </a:moveTo>
                  <a:lnTo>
                    <a:pt x="624670" y="115569"/>
                  </a:lnTo>
                  <a:lnTo>
                    <a:pt x="624670" y="38855"/>
                  </a:lnTo>
                  <a:lnTo>
                    <a:pt x="603748" y="38855"/>
                  </a:lnTo>
                  <a:lnTo>
                    <a:pt x="603748" y="115569"/>
                  </a:lnTo>
                  <a:close/>
                  <a:moveTo>
                    <a:pt x="485191" y="38855"/>
                  </a:moveTo>
                  <a:lnTo>
                    <a:pt x="506113" y="38855"/>
                  </a:lnTo>
                  <a:lnTo>
                    <a:pt x="506113" y="115569"/>
                  </a:lnTo>
                  <a:lnTo>
                    <a:pt x="485191" y="115569"/>
                  </a:lnTo>
                  <a:lnTo>
                    <a:pt x="485191" y="104610"/>
                  </a:lnTo>
                  <a:cubicBezTo>
                    <a:pt x="482202" y="107599"/>
                    <a:pt x="472239" y="117562"/>
                    <a:pt x="454306" y="117562"/>
                  </a:cubicBezTo>
                  <a:cubicBezTo>
                    <a:pt x="436373" y="117562"/>
                    <a:pt x="412462" y="104610"/>
                    <a:pt x="412462" y="77710"/>
                  </a:cubicBezTo>
                  <a:cubicBezTo>
                    <a:pt x="412462" y="50810"/>
                    <a:pt x="429399" y="37859"/>
                    <a:pt x="455302" y="37859"/>
                  </a:cubicBezTo>
                  <a:cubicBezTo>
                    <a:pt x="481205" y="37859"/>
                    <a:pt x="482202" y="45829"/>
                    <a:pt x="486187" y="48818"/>
                  </a:cubicBezTo>
                  <a:lnTo>
                    <a:pt x="486187" y="38855"/>
                  </a:lnTo>
                  <a:lnTo>
                    <a:pt x="486187" y="38855"/>
                  </a:lnTo>
                  <a:close/>
                  <a:moveTo>
                    <a:pt x="485191" y="77710"/>
                  </a:moveTo>
                  <a:cubicBezTo>
                    <a:pt x="485191" y="63762"/>
                    <a:pt x="473235" y="55792"/>
                    <a:pt x="458291" y="55792"/>
                  </a:cubicBezTo>
                  <a:cubicBezTo>
                    <a:pt x="443346" y="55792"/>
                    <a:pt x="431391" y="64758"/>
                    <a:pt x="431391" y="77710"/>
                  </a:cubicBezTo>
                  <a:cubicBezTo>
                    <a:pt x="431391" y="90662"/>
                    <a:pt x="442350" y="99628"/>
                    <a:pt x="458291" y="99628"/>
                  </a:cubicBezTo>
                  <a:cubicBezTo>
                    <a:pt x="474231" y="99628"/>
                    <a:pt x="485191" y="91658"/>
                    <a:pt x="485191" y="77710"/>
                  </a:cubicBezTo>
                  <a:close/>
                  <a:moveTo>
                    <a:pt x="808983" y="37859"/>
                  </a:moveTo>
                  <a:cubicBezTo>
                    <a:pt x="793042" y="37859"/>
                    <a:pt x="784076" y="46825"/>
                    <a:pt x="781087" y="49814"/>
                  </a:cubicBezTo>
                  <a:cubicBezTo>
                    <a:pt x="781087" y="49814"/>
                    <a:pt x="780091" y="49814"/>
                    <a:pt x="779094" y="51807"/>
                  </a:cubicBezTo>
                  <a:lnTo>
                    <a:pt x="779094" y="39851"/>
                  </a:lnTo>
                  <a:lnTo>
                    <a:pt x="759169" y="39851"/>
                  </a:lnTo>
                  <a:lnTo>
                    <a:pt x="759169" y="116565"/>
                  </a:lnTo>
                  <a:lnTo>
                    <a:pt x="780091" y="116565"/>
                  </a:lnTo>
                  <a:lnTo>
                    <a:pt x="780091" y="74721"/>
                  </a:lnTo>
                  <a:cubicBezTo>
                    <a:pt x="780091" y="65755"/>
                    <a:pt x="789057" y="55792"/>
                    <a:pt x="802009" y="55792"/>
                  </a:cubicBezTo>
                  <a:cubicBezTo>
                    <a:pt x="814961" y="55792"/>
                    <a:pt x="821935" y="62766"/>
                    <a:pt x="821935" y="74721"/>
                  </a:cubicBezTo>
                  <a:lnTo>
                    <a:pt x="821935" y="116565"/>
                  </a:lnTo>
                  <a:lnTo>
                    <a:pt x="842857" y="116565"/>
                  </a:lnTo>
                  <a:lnTo>
                    <a:pt x="842857" y="70736"/>
                  </a:lnTo>
                  <a:cubicBezTo>
                    <a:pt x="842857" y="62766"/>
                    <a:pt x="839868" y="37859"/>
                    <a:pt x="808983" y="37859"/>
                  </a:cubicBezTo>
                  <a:lnTo>
                    <a:pt x="808983" y="37859"/>
                  </a:lnTo>
                  <a:close/>
                  <a:moveTo>
                    <a:pt x="740239" y="77710"/>
                  </a:moveTo>
                  <a:cubicBezTo>
                    <a:pt x="740239" y="100625"/>
                    <a:pt x="721310" y="117562"/>
                    <a:pt x="691422" y="117562"/>
                  </a:cubicBezTo>
                  <a:cubicBezTo>
                    <a:pt x="661533" y="117562"/>
                    <a:pt x="642603" y="100625"/>
                    <a:pt x="642603" y="77710"/>
                  </a:cubicBezTo>
                  <a:cubicBezTo>
                    <a:pt x="642603" y="54796"/>
                    <a:pt x="663525" y="37859"/>
                    <a:pt x="691422" y="37859"/>
                  </a:cubicBezTo>
                  <a:cubicBezTo>
                    <a:pt x="719317" y="37859"/>
                    <a:pt x="740239" y="53799"/>
                    <a:pt x="740239" y="77710"/>
                  </a:cubicBezTo>
                  <a:close/>
                  <a:moveTo>
                    <a:pt x="719317" y="77710"/>
                  </a:moveTo>
                  <a:cubicBezTo>
                    <a:pt x="719317" y="62766"/>
                    <a:pt x="704373" y="55792"/>
                    <a:pt x="691422" y="55792"/>
                  </a:cubicBezTo>
                  <a:cubicBezTo>
                    <a:pt x="678470" y="55792"/>
                    <a:pt x="662529" y="62766"/>
                    <a:pt x="663525" y="77710"/>
                  </a:cubicBezTo>
                  <a:cubicBezTo>
                    <a:pt x="663525" y="92654"/>
                    <a:pt x="678470" y="99628"/>
                    <a:pt x="691422" y="99628"/>
                  </a:cubicBezTo>
                  <a:cubicBezTo>
                    <a:pt x="704373" y="99628"/>
                    <a:pt x="720314" y="91658"/>
                    <a:pt x="719317" y="77710"/>
                  </a:cubicBezTo>
                  <a:close/>
                  <a:moveTo>
                    <a:pt x="561905" y="15941"/>
                  </a:moveTo>
                  <a:lnTo>
                    <a:pt x="540983" y="15941"/>
                  </a:lnTo>
                  <a:lnTo>
                    <a:pt x="540983" y="38855"/>
                  </a:lnTo>
                  <a:lnTo>
                    <a:pt x="520061" y="38855"/>
                  </a:lnTo>
                  <a:lnTo>
                    <a:pt x="520061" y="57784"/>
                  </a:lnTo>
                  <a:lnTo>
                    <a:pt x="540983" y="57784"/>
                  </a:lnTo>
                  <a:lnTo>
                    <a:pt x="540983" y="116565"/>
                  </a:lnTo>
                  <a:lnTo>
                    <a:pt x="561905" y="116565"/>
                  </a:lnTo>
                  <a:lnTo>
                    <a:pt x="561905" y="57784"/>
                  </a:lnTo>
                  <a:lnTo>
                    <a:pt x="585815" y="57784"/>
                  </a:lnTo>
                  <a:lnTo>
                    <a:pt x="585815" y="38855"/>
                  </a:lnTo>
                  <a:lnTo>
                    <a:pt x="561905" y="38855"/>
                  </a:lnTo>
                  <a:lnTo>
                    <a:pt x="561905" y="15941"/>
                  </a:lnTo>
                  <a:close/>
                  <a:moveTo>
                    <a:pt x="613711" y="0"/>
                  </a:moveTo>
                  <a:cubicBezTo>
                    <a:pt x="604745" y="0"/>
                    <a:pt x="600760" y="5978"/>
                    <a:pt x="600760" y="10959"/>
                  </a:cubicBezTo>
                  <a:cubicBezTo>
                    <a:pt x="600760" y="18929"/>
                    <a:pt x="606737" y="21918"/>
                    <a:pt x="613711" y="21918"/>
                  </a:cubicBezTo>
                  <a:cubicBezTo>
                    <a:pt x="620685" y="21918"/>
                    <a:pt x="626663" y="16937"/>
                    <a:pt x="626663" y="10959"/>
                  </a:cubicBezTo>
                  <a:cubicBezTo>
                    <a:pt x="626663" y="4981"/>
                    <a:pt x="621682" y="0"/>
                    <a:pt x="613711" y="0"/>
                  </a:cubicBezTo>
                  <a:close/>
                </a:path>
              </a:pathLst>
            </a:custGeom>
            <a:solidFill>
              <a:srgbClr val="E04507"/>
            </a:solidFill>
            <a:ln w="99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33EEBC8D-7B31-CE22-07E0-58EAFD393E2A}"/>
                </a:ext>
              </a:extLst>
            </p:cNvPr>
            <p:cNvSpPr/>
            <p:nvPr/>
          </p:nvSpPr>
          <p:spPr>
            <a:xfrm>
              <a:off x="5461797" y="-538831"/>
              <a:ext cx="1013221" cy="270989"/>
            </a:xfrm>
            <a:custGeom>
              <a:avLst/>
              <a:gdLst>
                <a:gd name="connsiteX0" fmla="*/ 348699 w 1013221"/>
                <a:gd name="connsiteY0" fmla="*/ 109591 h 270989"/>
                <a:gd name="connsiteX1" fmla="*/ 285934 w 1013221"/>
                <a:gd name="connsiteY1" fmla="*/ 54796 h 270989"/>
                <a:gd name="connsiteX2" fmla="*/ 348699 w 1013221"/>
                <a:gd name="connsiteY2" fmla="*/ 0 h 270989"/>
                <a:gd name="connsiteX3" fmla="*/ 395525 w 1013221"/>
                <a:gd name="connsiteY3" fmla="*/ 16937 h 270989"/>
                <a:gd name="connsiteX4" fmla="*/ 380581 w 1013221"/>
                <a:gd name="connsiteY4" fmla="*/ 36863 h 270989"/>
                <a:gd name="connsiteX5" fmla="*/ 347703 w 1013221"/>
                <a:gd name="connsiteY5" fmla="*/ 23911 h 270989"/>
                <a:gd name="connsiteX6" fmla="*/ 312834 w 1013221"/>
                <a:gd name="connsiteY6" fmla="*/ 54796 h 270989"/>
                <a:gd name="connsiteX7" fmla="*/ 350692 w 1013221"/>
                <a:gd name="connsiteY7" fmla="*/ 85680 h 270989"/>
                <a:gd name="connsiteX8" fmla="*/ 383569 w 1013221"/>
                <a:gd name="connsiteY8" fmla="*/ 72729 h 270989"/>
                <a:gd name="connsiteX9" fmla="*/ 395525 w 1013221"/>
                <a:gd name="connsiteY9" fmla="*/ 92654 h 270989"/>
                <a:gd name="connsiteX10" fmla="*/ 348699 w 1013221"/>
                <a:gd name="connsiteY10" fmla="*/ 109591 h 270989"/>
                <a:gd name="connsiteX11" fmla="*/ 183317 w 1013221"/>
                <a:gd name="connsiteY11" fmla="*/ 64758 h 270989"/>
                <a:gd name="connsiteX12" fmla="*/ 240105 w 1013221"/>
                <a:gd name="connsiteY12" fmla="*/ 64758 h 270989"/>
                <a:gd name="connsiteX13" fmla="*/ 240105 w 1013221"/>
                <a:gd name="connsiteY13" fmla="*/ 43836 h 270989"/>
                <a:gd name="connsiteX14" fmla="*/ 183317 w 1013221"/>
                <a:gd name="connsiteY14" fmla="*/ 43836 h 270989"/>
                <a:gd name="connsiteX15" fmla="*/ 183317 w 1013221"/>
                <a:gd name="connsiteY15" fmla="*/ 23911 h 270989"/>
                <a:gd name="connsiteX16" fmla="*/ 247079 w 1013221"/>
                <a:gd name="connsiteY16" fmla="*/ 23911 h 270989"/>
                <a:gd name="connsiteX17" fmla="*/ 247079 w 1013221"/>
                <a:gd name="connsiteY17" fmla="*/ 1993 h 270989"/>
                <a:gd name="connsiteX18" fmla="*/ 158409 w 1013221"/>
                <a:gd name="connsiteY18" fmla="*/ 1993 h 270989"/>
                <a:gd name="connsiteX19" fmla="*/ 158409 w 1013221"/>
                <a:gd name="connsiteY19" fmla="*/ 107599 h 270989"/>
                <a:gd name="connsiteX20" fmla="*/ 249071 w 1013221"/>
                <a:gd name="connsiteY20" fmla="*/ 107599 h 270989"/>
                <a:gd name="connsiteX21" fmla="*/ 249071 w 1013221"/>
                <a:gd name="connsiteY21" fmla="*/ 85680 h 270989"/>
                <a:gd name="connsiteX22" fmla="*/ 183317 w 1013221"/>
                <a:gd name="connsiteY22" fmla="*/ 85680 h 270989"/>
                <a:gd name="connsiteX23" fmla="*/ 183317 w 1013221"/>
                <a:gd name="connsiteY23" fmla="*/ 63762 h 270989"/>
                <a:gd name="connsiteX24" fmla="*/ 183317 w 1013221"/>
                <a:gd name="connsiteY24" fmla="*/ 63762 h 270989"/>
                <a:gd name="connsiteX25" fmla="*/ 463272 w 1013221"/>
                <a:gd name="connsiteY25" fmla="*/ 64758 h 270989"/>
                <a:gd name="connsiteX26" fmla="*/ 520061 w 1013221"/>
                <a:gd name="connsiteY26" fmla="*/ 64758 h 270989"/>
                <a:gd name="connsiteX27" fmla="*/ 520061 w 1013221"/>
                <a:gd name="connsiteY27" fmla="*/ 43836 h 270989"/>
                <a:gd name="connsiteX28" fmla="*/ 463272 w 1013221"/>
                <a:gd name="connsiteY28" fmla="*/ 43836 h 270989"/>
                <a:gd name="connsiteX29" fmla="*/ 463272 w 1013221"/>
                <a:gd name="connsiteY29" fmla="*/ 23911 h 270989"/>
                <a:gd name="connsiteX30" fmla="*/ 527035 w 1013221"/>
                <a:gd name="connsiteY30" fmla="*/ 23911 h 270989"/>
                <a:gd name="connsiteX31" fmla="*/ 527035 w 1013221"/>
                <a:gd name="connsiteY31" fmla="*/ 1993 h 270989"/>
                <a:gd name="connsiteX32" fmla="*/ 438365 w 1013221"/>
                <a:gd name="connsiteY32" fmla="*/ 1993 h 270989"/>
                <a:gd name="connsiteX33" fmla="*/ 438365 w 1013221"/>
                <a:gd name="connsiteY33" fmla="*/ 107599 h 270989"/>
                <a:gd name="connsiteX34" fmla="*/ 529027 w 1013221"/>
                <a:gd name="connsiteY34" fmla="*/ 107599 h 270989"/>
                <a:gd name="connsiteX35" fmla="*/ 529027 w 1013221"/>
                <a:gd name="connsiteY35" fmla="*/ 85680 h 270989"/>
                <a:gd name="connsiteX36" fmla="*/ 463272 w 1013221"/>
                <a:gd name="connsiteY36" fmla="*/ 85680 h 270989"/>
                <a:gd name="connsiteX37" fmla="*/ 463272 w 1013221"/>
                <a:gd name="connsiteY37" fmla="*/ 63762 h 270989"/>
                <a:gd name="connsiteX38" fmla="*/ 463272 w 1013221"/>
                <a:gd name="connsiteY38" fmla="*/ 63762 h 270989"/>
                <a:gd name="connsiteX39" fmla="*/ 620685 w 1013221"/>
                <a:gd name="connsiteY39" fmla="*/ 269993 h 270989"/>
                <a:gd name="connsiteX40" fmla="*/ 620685 w 1013221"/>
                <a:gd name="connsiteY40" fmla="*/ 248075 h 270989"/>
                <a:gd name="connsiteX41" fmla="*/ 594782 w 1013221"/>
                <a:gd name="connsiteY41" fmla="*/ 248075 h 270989"/>
                <a:gd name="connsiteX42" fmla="*/ 594782 w 1013221"/>
                <a:gd name="connsiteY42" fmla="*/ 187301 h 270989"/>
                <a:gd name="connsiteX43" fmla="*/ 620685 w 1013221"/>
                <a:gd name="connsiteY43" fmla="*/ 187301 h 270989"/>
                <a:gd name="connsiteX44" fmla="*/ 620685 w 1013221"/>
                <a:gd name="connsiteY44" fmla="*/ 165383 h 270989"/>
                <a:gd name="connsiteX45" fmla="*/ 543971 w 1013221"/>
                <a:gd name="connsiteY45" fmla="*/ 165383 h 270989"/>
                <a:gd name="connsiteX46" fmla="*/ 543971 w 1013221"/>
                <a:gd name="connsiteY46" fmla="*/ 187301 h 270989"/>
                <a:gd name="connsiteX47" fmla="*/ 568878 w 1013221"/>
                <a:gd name="connsiteY47" fmla="*/ 187301 h 270989"/>
                <a:gd name="connsiteX48" fmla="*/ 568878 w 1013221"/>
                <a:gd name="connsiteY48" fmla="*/ 248075 h 270989"/>
                <a:gd name="connsiteX49" fmla="*/ 543971 w 1013221"/>
                <a:gd name="connsiteY49" fmla="*/ 248075 h 270989"/>
                <a:gd name="connsiteX50" fmla="*/ 543971 w 1013221"/>
                <a:gd name="connsiteY50" fmla="*/ 269993 h 270989"/>
                <a:gd name="connsiteX51" fmla="*/ 620685 w 1013221"/>
                <a:gd name="connsiteY51" fmla="*/ 269993 h 270989"/>
                <a:gd name="connsiteX52" fmla="*/ 342722 w 1013221"/>
                <a:gd name="connsiteY52" fmla="*/ 269993 h 270989"/>
                <a:gd name="connsiteX53" fmla="*/ 342722 w 1013221"/>
                <a:gd name="connsiteY53" fmla="*/ 248075 h 270989"/>
                <a:gd name="connsiteX54" fmla="*/ 316819 w 1013221"/>
                <a:gd name="connsiteY54" fmla="*/ 248075 h 270989"/>
                <a:gd name="connsiteX55" fmla="*/ 316819 w 1013221"/>
                <a:gd name="connsiteY55" fmla="*/ 187301 h 270989"/>
                <a:gd name="connsiteX56" fmla="*/ 342722 w 1013221"/>
                <a:gd name="connsiteY56" fmla="*/ 187301 h 270989"/>
                <a:gd name="connsiteX57" fmla="*/ 342722 w 1013221"/>
                <a:gd name="connsiteY57" fmla="*/ 165383 h 270989"/>
                <a:gd name="connsiteX58" fmla="*/ 266008 w 1013221"/>
                <a:gd name="connsiteY58" fmla="*/ 165383 h 270989"/>
                <a:gd name="connsiteX59" fmla="*/ 266008 w 1013221"/>
                <a:gd name="connsiteY59" fmla="*/ 187301 h 270989"/>
                <a:gd name="connsiteX60" fmla="*/ 290915 w 1013221"/>
                <a:gd name="connsiteY60" fmla="*/ 187301 h 270989"/>
                <a:gd name="connsiteX61" fmla="*/ 290915 w 1013221"/>
                <a:gd name="connsiteY61" fmla="*/ 248075 h 270989"/>
                <a:gd name="connsiteX62" fmla="*/ 266008 w 1013221"/>
                <a:gd name="connsiteY62" fmla="*/ 248075 h 270989"/>
                <a:gd name="connsiteX63" fmla="*/ 266008 w 1013221"/>
                <a:gd name="connsiteY63" fmla="*/ 269993 h 270989"/>
                <a:gd name="connsiteX64" fmla="*/ 342722 w 1013221"/>
                <a:gd name="connsiteY64" fmla="*/ 269993 h 270989"/>
                <a:gd name="connsiteX65" fmla="*/ 109591 w 1013221"/>
                <a:gd name="connsiteY65" fmla="*/ 254052 h 270989"/>
                <a:gd name="connsiteX66" fmla="*/ 97636 w 1013221"/>
                <a:gd name="connsiteY66" fmla="*/ 234127 h 270989"/>
                <a:gd name="connsiteX67" fmla="*/ 64758 w 1013221"/>
                <a:gd name="connsiteY67" fmla="*/ 247078 h 270989"/>
                <a:gd name="connsiteX68" fmla="*/ 26900 w 1013221"/>
                <a:gd name="connsiteY68" fmla="*/ 216194 h 270989"/>
                <a:gd name="connsiteX69" fmla="*/ 61770 w 1013221"/>
                <a:gd name="connsiteY69" fmla="*/ 185309 h 270989"/>
                <a:gd name="connsiteX70" fmla="*/ 94647 w 1013221"/>
                <a:gd name="connsiteY70" fmla="*/ 198261 h 270989"/>
                <a:gd name="connsiteX71" fmla="*/ 109591 w 1013221"/>
                <a:gd name="connsiteY71" fmla="*/ 178335 h 270989"/>
                <a:gd name="connsiteX72" fmla="*/ 62766 w 1013221"/>
                <a:gd name="connsiteY72" fmla="*/ 161398 h 270989"/>
                <a:gd name="connsiteX73" fmla="*/ 0 w 1013221"/>
                <a:gd name="connsiteY73" fmla="*/ 216194 h 270989"/>
                <a:gd name="connsiteX74" fmla="*/ 62766 w 1013221"/>
                <a:gd name="connsiteY74" fmla="*/ 270989 h 270989"/>
                <a:gd name="connsiteX75" fmla="*/ 109591 w 1013221"/>
                <a:gd name="connsiteY75" fmla="*/ 254052 h 270989"/>
                <a:gd name="connsiteX76" fmla="*/ 763154 w 1013221"/>
                <a:gd name="connsiteY76" fmla="*/ 254052 h 270989"/>
                <a:gd name="connsiteX77" fmla="*/ 751199 w 1013221"/>
                <a:gd name="connsiteY77" fmla="*/ 234127 h 270989"/>
                <a:gd name="connsiteX78" fmla="*/ 718321 w 1013221"/>
                <a:gd name="connsiteY78" fmla="*/ 247078 h 270989"/>
                <a:gd name="connsiteX79" fmla="*/ 680462 w 1013221"/>
                <a:gd name="connsiteY79" fmla="*/ 216194 h 270989"/>
                <a:gd name="connsiteX80" fmla="*/ 715332 w 1013221"/>
                <a:gd name="connsiteY80" fmla="*/ 185309 h 270989"/>
                <a:gd name="connsiteX81" fmla="*/ 748210 w 1013221"/>
                <a:gd name="connsiteY81" fmla="*/ 198261 h 270989"/>
                <a:gd name="connsiteX82" fmla="*/ 763154 w 1013221"/>
                <a:gd name="connsiteY82" fmla="*/ 178335 h 270989"/>
                <a:gd name="connsiteX83" fmla="*/ 716329 w 1013221"/>
                <a:gd name="connsiteY83" fmla="*/ 161398 h 270989"/>
                <a:gd name="connsiteX84" fmla="*/ 653563 w 1013221"/>
                <a:gd name="connsiteY84" fmla="*/ 216194 h 270989"/>
                <a:gd name="connsiteX85" fmla="*/ 716329 w 1013221"/>
                <a:gd name="connsiteY85" fmla="*/ 270989 h 270989"/>
                <a:gd name="connsiteX86" fmla="*/ 763154 w 1013221"/>
                <a:gd name="connsiteY86" fmla="*/ 254052 h 270989"/>
                <a:gd name="connsiteX87" fmla="*/ 233131 w 1013221"/>
                <a:gd name="connsiteY87" fmla="*/ 269993 h 270989"/>
                <a:gd name="connsiteX88" fmla="*/ 233131 w 1013221"/>
                <a:gd name="connsiteY88" fmla="*/ 247078 h 270989"/>
                <a:gd name="connsiteX89" fmla="*/ 170365 w 1013221"/>
                <a:gd name="connsiteY89" fmla="*/ 247078 h 270989"/>
                <a:gd name="connsiteX90" fmla="*/ 170365 w 1013221"/>
                <a:gd name="connsiteY90" fmla="*/ 164387 h 270989"/>
                <a:gd name="connsiteX91" fmla="*/ 144461 w 1013221"/>
                <a:gd name="connsiteY91" fmla="*/ 164387 h 270989"/>
                <a:gd name="connsiteX92" fmla="*/ 144461 w 1013221"/>
                <a:gd name="connsiteY92" fmla="*/ 269993 h 270989"/>
                <a:gd name="connsiteX93" fmla="*/ 233131 w 1013221"/>
                <a:gd name="connsiteY93" fmla="*/ 269993 h 270989"/>
                <a:gd name="connsiteX94" fmla="*/ 1013221 w 1013221"/>
                <a:gd name="connsiteY94" fmla="*/ 269993 h 270989"/>
                <a:gd name="connsiteX95" fmla="*/ 1013221 w 1013221"/>
                <a:gd name="connsiteY95" fmla="*/ 247078 h 270989"/>
                <a:gd name="connsiteX96" fmla="*/ 950455 w 1013221"/>
                <a:gd name="connsiteY96" fmla="*/ 247078 h 270989"/>
                <a:gd name="connsiteX97" fmla="*/ 950455 w 1013221"/>
                <a:gd name="connsiteY97" fmla="*/ 164387 h 270989"/>
                <a:gd name="connsiteX98" fmla="*/ 924552 w 1013221"/>
                <a:gd name="connsiteY98" fmla="*/ 164387 h 270989"/>
                <a:gd name="connsiteX99" fmla="*/ 924552 w 1013221"/>
                <a:gd name="connsiteY99" fmla="*/ 269993 h 270989"/>
                <a:gd name="connsiteX100" fmla="*/ 1013221 w 1013221"/>
                <a:gd name="connsiteY100" fmla="*/ 269993 h 270989"/>
                <a:gd name="connsiteX101" fmla="*/ 475228 w 1013221"/>
                <a:gd name="connsiteY101" fmla="*/ 164387 h 270989"/>
                <a:gd name="connsiteX102" fmla="*/ 477220 w 1013221"/>
                <a:gd name="connsiteY102" fmla="*/ 235123 h 270989"/>
                <a:gd name="connsiteX103" fmla="*/ 411466 w 1013221"/>
                <a:gd name="connsiteY103" fmla="*/ 164387 h 270989"/>
                <a:gd name="connsiteX104" fmla="*/ 387555 w 1013221"/>
                <a:gd name="connsiteY104" fmla="*/ 164387 h 270989"/>
                <a:gd name="connsiteX105" fmla="*/ 387555 w 1013221"/>
                <a:gd name="connsiteY105" fmla="*/ 269993 h 270989"/>
                <a:gd name="connsiteX106" fmla="*/ 412462 w 1013221"/>
                <a:gd name="connsiteY106" fmla="*/ 269993 h 270989"/>
                <a:gd name="connsiteX107" fmla="*/ 410469 w 1013221"/>
                <a:gd name="connsiteY107" fmla="*/ 200253 h 270989"/>
                <a:gd name="connsiteX108" fmla="*/ 476224 w 1013221"/>
                <a:gd name="connsiteY108" fmla="*/ 269993 h 270989"/>
                <a:gd name="connsiteX109" fmla="*/ 501131 w 1013221"/>
                <a:gd name="connsiteY109" fmla="*/ 269993 h 270989"/>
                <a:gd name="connsiteX110" fmla="*/ 501131 w 1013221"/>
                <a:gd name="connsiteY110" fmla="*/ 164387 h 270989"/>
                <a:gd name="connsiteX111" fmla="*/ 475228 w 1013221"/>
                <a:gd name="connsiteY111" fmla="*/ 164387 h 270989"/>
                <a:gd name="connsiteX112" fmla="*/ 118558 w 1013221"/>
                <a:gd name="connsiteY112" fmla="*/ 54796 h 270989"/>
                <a:gd name="connsiteX113" fmla="*/ 58781 w 1013221"/>
                <a:gd name="connsiteY113" fmla="*/ 107599 h 270989"/>
                <a:gd name="connsiteX114" fmla="*/ 5978 w 1013221"/>
                <a:gd name="connsiteY114" fmla="*/ 107599 h 270989"/>
                <a:gd name="connsiteX115" fmla="*/ 5978 w 1013221"/>
                <a:gd name="connsiteY115" fmla="*/ 1993 h 270989"/>
                <a:gd name="connsiteX116" fmla="*/ 58781 w 1013221"/>
                <a:gd name="connsiteY116" fmla="*/ 1993 h 270989"/>
                <a:gd name="connsiteX117" fmla="*/ 118558 w 1013221"/>
                <a:gd name="connsiteY117" fmla="*/ 54796 h 270989"/>
                <a:gd name="connsiteX118" fmla="*/ 91658 w 1013221"/>
                <a:gd name="connsiteY118" fmla="*/ 54796 h 270989"/>
                <a:gd name="connsiteX119" fmla="*/ 57785 w 1013221"/>
                <a:gd name="connsiteY119" fmla="*/ 24907 h 270989"/>
                <a:gd name="connsiteX120" fmla="*/ 30885 w 1013221"/>
                <a:gd name="connsiteY120" fmla="*/ 24907 h 270989"/>
                <a:gd name="connsiteX121" fmla="*/ 30885 w 1013221"/>
                <a:gd name="connsiteY121" fmla="*/ 85680 h 270989"/>
                <a:gd name="connsiteX122" fmla="*/ 57785 w 1013221"/>
                <a:gd name="connsiteY122" fmla="*/ 85680 h 270989"/>
                <a:gd name="connsiteX123" fmla="*/ 91658 w 1013221"/>
                <a:gd name="connsiteY123" fmla="*/ 55792 h 270989"/>
                <a:gd name="connsiteX124" fmla="*/ 91658 w 1013221"/>
                <a:gd name="connsiteY124" fmla="*/ 55792 h 270989"/>
                <a:gd name="connsiteX125" fmla="*/ 680462 w 1013221"/>
                <a:gd name="connsiteY125" fmla="*/ 107599 h 270989"/>
                <a:gd name="connsiteX126" fmla="*/ 650574 w 1013221"/>
                <a:gd name="connsiteY126" fmla="*/ 107599 h 270989"/>
                <a:gd name="connsiteX127" fmla="*/ 624670 w 1013221"/>
                <a:gd name="connsiteY127" fmla="*/ 70736 h 270989"/>
                <a:gd name="connsiteX128" fmla="*/ 602752 w 1013221"/>
                <a:gd name="connsiteY128" fmla="*/ 70736 h 270989"/>
                <a:gd name="connsiteX129" fmla="*/ 602752 w 1013221"/>
                <a:gd name="connsiteY129" fmla="*/ 107599 h 270989"/>
                <a:gd name="connsiteX130" fmla="*/ 577845 w 1013221"/>
                <a:gd name="connsiteY130" fmla="*/ 107599 h 270989"/>
                <a:gd name="connsiteX131" fmla="*/ 577845 w 1013221"/>
                <a:gd name="connsiteY131" fmla="*/ 1993 h 270989"/>
                <a:gd name="connsiteX132" fmla="*/ 635630 w 1013221"/>
                <a:gd name="connsiteY132" fmla="*/ 1993 h 270989"/>
                <a:gd name="connsiteX133" fmla="*/ 674485 w 1013221"/>
                <a:gd name="connsiteY133" fmla="*/ 35866 h 270989"/>
                <a:gd name="connsiteX134" fmla="*/ 652566 w 1013221"/>
                <a:gd name="connsiteY134" fmla="*/ 67747 h 270989"/>
                <a:gd name="connsiteX135" fmla="*/ 680462 w 1013221"/>
                <a:gd name="connsiteY135" fmla="*/ 107599 h 270989"/>
                <a:gd name="connsiteX136" fmla="*/ 680462 w 1013221"/>
                <a:gd name="connsiteY136" fmla="*/ 107599 h 270989"/>
                <a:gd name="connsiteX137" fmla="*/ 649577 w 1013221"/>
                <a:gd name="connsiteY137" fmla="*/ 36863 h 270989"/>
                <a:gd name="connsiteX138" fmla="*/ 632641 w 1013221"/>
                <a:gd name="connsiteY138" fmla="*/ 22915 h 270989"/>
                <a:gd name="connsiteX139" fmla="*/ 602752 w 1013221"/>
                <a:gd name="connsiteY139" fmla="*/ 22915 h 270989"/>
                <a:gd name="connsiteX140" fmla="*/ 602752 w 1013221"/>
                <a:gd name="connsiteY140" fmla="*/ 50810 h 270989"/>
                <a:gd name="connsiteX141" fmla="*/ 632641 w 1013221"/>
                <a:gd name="connsiteY141" fmla="*/ 50810 h 270989"/>
                <a:gd name="connsiteX142" fmla="*/ 648581 w 1013221"/>
                <a:gd name="connsiteY142" fmla="*/ 36863 h 270989"/>
                <a:gd name="connsiteX143" fmla="*/ 649577 w 1013221"/>
                <a:gd name="connsiteY143" fmla="*/ 36863 h 270989"/>
                <a:gd name="connsiteX144" fmla="*/ 827912 w 1013221"/>
                <a:gd name="connsiteY144" fmla="*/ 107599 h 270989"/>
                <a:gd name="connsiteX145" fmla="*/ 802009 w 1013221"/>
                <a:gd name="connsiteY145" fmla="*/ 107599 h 270989"/>
                <a:gd name="connsiteX146" fmla="*/ 793042 w 1013221"/>
                <a:gd name="connsiteY146" fmla="*/ 88669 h 270989"/>
                <a:gd name="connsiteX147" fmla="*/ 741236 w 1013221"/>
                <a:gd name="connsiteY147" fmla="*/ 88669 h 270989"/>
                <a:gd name="connsiteX148" fmla="*/ 732269 w 1013221"/>
                <a:gd name="connsiteY148" fmla="*/ 107599 h 270989"/>
                <a:gd name="connsiteX149" fmla="*/ 706366 w 1013221"/>
                <a:gd name="connsiteY149" fmla="*/ 107599 h 270989"/>
                <a:gd name="connsiteX150" fmla="*/ 756180 w 1013221"/>
                <a:gd name="connsiteY150" fmla="*/ 1993 h 270989"/>
                <a:gd name="connsiteX151" fmla="*/ 780091 w 1013221"/>
                <a:gd name="connsiteY151" fmla="*/ 1993 h 270989"/>
                <a:gd name="connsiteX152" fmla="*/ 828909 w 1013221"/>
                <a:gd name="connsiteY152" fmla="*/ 107599 h 270989"/>
                <a:gd name="connsiteX153" fmla="*/ 828909 w 1013221"/>
                <a:gd name="connsiteY153" fmla="*/ 107599 h 270989"/>
                <a:gd name="connsiteX154" fmla="*/ 783079 w 1013221"/>
                <a:gd name="connsiteY154" fmla="*/ 68744 h 270989"/>
                <a:gd name="connsiteX155" fmla="*/ 766143 w 1013221"/>
                <a:gd name="connsiteY155" fmla="*/ 30885 h 270989"/>
                <a:gd name="connsiteX156" fmla="*/ 749206 w 1013221"/>
                <a:gd name="connsiteY156" fmla="*/ 68744 h 270989"/>
                <a:gd name="connsiteX157" fmla="*/ 783079 w 1013221"/>
                <a:gd name="connsiteY157" fmla="*/ 68744 h 270989"/>
                <a:gd name="connsiteX158" fmla="*/ 901637 w 1013221"/>
                <a:gd name="connsiteY158" fmla="*/ 269993 h 270989"/>
                <a:gd name="connsiteX159" fmla="*/ 874738 w 1013221"/>
                <a:gd name="connsiteY159" fmla="*/ 269993 h 270989"/>
                <a:gd name="connsiteX160" fmla="*/ 865771 w 1013221"/>
                <a:gd name="connsiteY160" fmla="*/ 251064 h 270989"/>
                <a:gd name="connsiteX161" fmla="*/ 813964 w 1013221"/>
                <a:gd name="connsiteY161" fmla="*/ 251064 h 270989"/>
                <a:gd name="connsiteX162" fmla="*/ 804998 w 1013221"/>
                <a:gd name="connsiteY162" fmla="*/ 269993 h 270989"/>
                <a:gd name="connsiteX163" fmla="*/ 779094 w 1013221"/>
                <a:gd name="connsiteY163" fmla="*/ 269993 h 270989"/>
                <a:gd name="connsiteX164" fmla="*/ 828909 w 1013221"/>
                <a:gd name="connsiteY164" fmla="*/ 164387 h 270989"/>
                <a:gd name="connsiteX165" fmla="*/ 852819 w 1013221"/>
                <a:gd name="connsiteY165" fmla="*/ 164387 h 270989"/>
                <a:gd name="connsiteX166" fmla="*/ 901637 w 1013221"/>
                <a:gd name="connsiteY166" fmla="*/ 269993 h 270989"/>
                <a:gd name="connsiteX167" fmla="*/ 901637 w 1013221"/>
                <a:gd name="connsiteY167" fmla="*/ 269993 h 270989"/>
                <a:gd name="connsiteX168" fmla="*/ 857801 w 1013221"/>
                <a:gd name="connsiteY168" fmla="*/ 232134 h 270989"/>
                <a:gd name="connsiteX169" fmla="*/ 840864 w 1013221"/>
                <a:gd name="connsiteY169" fmla="*/ 194275 h 270989"/>
                <a:gd name="connsiteX170" fmla="*/ 823927 w 1013221"/>
                <a:gd name="connsiteY170" fmla="*/ 232134 h 270989"/>
                <a:gd name="connsiteX171" fmla="*/ 857801 w 1013221"/>
                <a:gd name="connsiteY171" fmla="*/ 232134 h 270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</a:cxnLst>
              <a:rect l="l" t="t" r="r" b="b"/>
              <a:pathLst>
                <a:path w="1013221" h="270989">
                  <a:moveTo>
                    <a:pt x="348699" y="109591"/>
                  </a:moveTo>
                  <a:cubicBezTo>
                    <a:pt x="324789" y="109591"/>
                    <a:pt x="285934" y="95643"/>
                    <a:pt x="285934" y="54796"/>
                  </a:cubicBezTo>
                  <a:cubicBezTo>
                    <a:pt x="285934" y="13948"/>
                    <a:pt x="318811" y="0"/>
                    <a:pt x="348699" y="0"/>
                  </a:cubicBezTo>
                  <a:cubicBezTo>
                    <a:pt x="378588" y="0"/>
                    <a:pt x="391540" y="12952"/>
                    <a:pt x="395525" y="16937"/>
                  </a:cubicBezTo>
                  <a:lnTo>
                    <a:pt x="380581" y="36863"/>
                  </a:lnTo>
                  <a:cubicBezTo>
                    <a:pt x="367629" y="24907"/>
                    <a:pt x="354677" y="23911"/>
                    <a:pt x="347703" y="23911"/>
                  </a:cubicBezTo>
                  <a:cubicBezTo>
                    <a:pt x="334752" y="23911"/>
                    <a:pt x="312834" y="31881"/>
                    <a:pt x="312834" y="54796"/>
                  </a:cubicBezTo>
                  <a:cubicBezTo>
                    <a:pt x="312834" y="77710"/>
                    <a:pt x="330767" y="85680"/>
                    <a:pt x="350692" y="85680"/>
                  </a:cubicBezTo>
                  <a:cubicBezTo>
                    <a:pt x="370618" y="85680"/>
                    <a:pt x="371614" y="81695"/>
                    <a:pt x="383569" y="72729"/>
                  </a:cubicBezTo>
                  <a:lnTo>
                    <a:pt x="395525" y="92654"/>
                  </a:lnTo>
                  <a:cubicBezTo>
                    <a:pt x="387555" y="99628"/>
                    <a:pt x="369622" y="109591"/>
                    <a:pt x="348699" y="109591"/>
                  </a:cubicBezTo>
                  <a:close/>
                  <a:moveTo>
                    <a:pt x="183317" y="64758"/>
                  </a:moveTo>
                  <a:lnTo>
                    <a:pt x="240105" y="64758"/>
                  </a:lnTo>
                  <a:lnTo>
                    <a:pt x="240105" y="43836"/>
                  </a:lnTo>
                  <a:lnTo>
                    <a:pt x="183317" y="43836"/>
                  </a:lnTo>
                  <a:lnTo>
                    <a:pt x="183317" y="23911"/>
                  </a:lnTo>
                  <a:lnTo>
                    <a:pt x="247079" y="23911"/>
                  </a:lnTo>
                  <a:lnTo>
                    <a:pt x="247079" y="1993"/>
                  </a:lnTo>
                  <a:lnTo>
                    <a:pt x="158409" y="1993"/>
                  </a:lnTo>
                  <a:lnTo>
                    <a:pt x="158409" y="107599"/>
                  </a:lnTo>
                  <a:lnTo>
                    <a:pt x="249071" y="107599"/>
                  </a:lnTo>
                  <a:lnTo>
                    <a:pt x="249071" y="85680"/>
                  </a:lnTo>
                  <a:lnTo>
                    <a:pt x="183317" y="85680"/>
                  </a:lnTo>
                  <a:lnTo>
                    <a:pt x="183317" y="63762"/>
                  </a:lnTo>
                  <a:lnTo>
                    <a:pt x="183317" y="63762"/>
                  </a:lnTo>
                  <a:close/>
                  <a:moveTo>
                    <a:pt x="463272" y="64758"/>
                  </a:moveTo>
                  <a:lnTo>
                    <a:pt x="520061" y="64758"/>
                  </a:lnTo>
                  <a:lnTo>
                    <a:pt x="520061" y="43836"/>
                  </a:lnTo>
                  <a:lnTo>
                    <a:pt x="463272" y="43836"/>
                  </a:lnTo>
                  <a:lnTo>
                    <a:pt x="463272" y="23911"/>
                  </a:lnTo>
                  <a:lnTo>
                    <a:pt x="527035" y="23911"/>
                  </a:lnTo>
                  <a:lnTo>
                    <a:pt x="527035" y="1993"/>
                  </a:lnTo>
                  <a:lnTo>
                    <a:pt x="438365" y="1993"/>
                  </a:lnTo>
                  <a:lnTo>
                    <a:pt x="438365" y="107599"/>
                  </a:lnTo>
                  <a:lnTo>
                    <a:pt x="529027" y="107599"/>
                  </a:lnTo>
                  <a:lnTo>
                    <a:pt x="529027" y="85680"/>
                  </a:lnTo>
                  <a:lnTo>
                    <a:pt x="463272" y="85680"/>
                  </a:lnTo>
                  <a:lnTo>
                    <a:pt x="463272" y="63762"/>
                  </a:lnTo>
                  <a:lnTo>
                    <a:pt x="463272" y="63762"/>
                  </a:lnTo>
                  <a:close/>
                  <a:moveTo>
                    <a:pt x="620685" y="269993"/>
                  </a:moveTo>
                  <a:lnTo>
                    <a:pt x="620685" y="248075"/>
                  </a:lnTo>
                  <a:lnTo>
                    <a:pt x="594782" y="248075"/>
                  </a:lnTo>
                  <a:lnTo>
                    <a:pt x="594782" y="187301"/>
                  </a:lnTo>
                  <a:lnTo>
                    <a:pt x="620685" y="187301"/>
                  </a:lnTo>
                  <a:lnTo>
                    <a:pt x="620685" y="165383"/>
                  </a:lnTo>
                  <a:lnTo>
                    <a:pt x="543971" y="165383"/>
                  </a:lnTo>
                  <a:lnTo>
                    <a:pt x="543971" y="187301"/>
                  </a:lnTo>
                  <a:lnTo>
                    <a:pt x="568878" y="187301"/>
                  </a:lnTo>
                  <a:lnTo>
                    <a:pt x="568878" y="248075"/>
                  </a:lnTo>
                  <a:lnTo>
                    <a:pt x="543971" y="248075"/>
                  </a:lnTo>
                  <a:lnTo>
                    <a:pt x="543971" y="269993"/>
                  </a:lnTo>
                  <a:lnTo>
                    <a:pt x="620685" y="269993"/>
                  </a:lnTo>
                  <a:close/>
                  <a:moveTo>
                    <a:pt x="342722" y="269993"/>
                  </a:moveTo>
                  <a:lnTo>
                    <a:pt x="342722" y="248075"/>
                  </a:lnTo>
                  <a:lnTo>
                    <a:pt x="316819" y="248075"/>
                  </a:lnTo>
                  <a:lnTo>
                    <a:pt x="316819" y="187301"/>
                  </a:lnTo>
                  <a:lnTo>
                    <a:pt x="342722" y="187301"/>
                  </a:lnTo>
                  <a:lnTo>
                    <a:pt x="342722" y="165383"/>
                  </a:lnTo>
                  <a:lnTo>
                    <a:pt x="266008" y="165383"/>
                  </a:lnTo>
                  <a:lnTo>
                    <a:pt x="266008" y="187301"/>
                  </a:lnTo>
                  <a:lnTo>
                    <a:pt x="290915" y="187301"/>
                  </a:lnTo>
                  <a:lnTo>
                    <a:pt x="290915" y="248075"/>
                  </a:lnTo>
                  <a:lnTo>
                    <a:pt x="266008" y="248075"/>
                  </a:lnTo>
                  <a:lnTo>
                    <a:pt x="266008" y="269993"/>
                  </a:lnTo>
                  <a:lnTo>
                    <a:pt x="342722" y="269993"/>
                  </a:lnTo>
                  <a:close/>
                  <a:moveTo>
                    <a:pt x="109591" y="254052"/>
                  </a:moveTo>
                  <a:lnTo>
                    <a:pt x="97636" y="234127"/>
                  </a:lnTo>
                  <a:cubicBezTo>
                    <a:pt x="85681" y="243093"/>
                    <a:pt x="77710" y="247078"/>
                    <a:pt x="64758" y="247078"/>
                  </a:cubicBezTo>
                  <a:cubicBezTo>
                    <a:pt x="44833" y="247078"/>
                    <a:pt x="26900" y="236119"/>
                    <a:pt x="26900" y="216194"/>
                  </a:cubicBezTo>
                  <a:cubicBezTo>
                    <a:pt x="26900" y="196268"/>
                    <a:pt x="48818" y="185309"/>
                    <a:pt x="61770" y="185309"/>
                  </a:cubicBezTo>
                  <a:cubicBezTo>
                    <a:pt x="74721" y="185309"/>
                    <a:pt x="81695" y="186305"/>
                    <a:pt x="94647" y="198261"/>
                  </a:cubicBezTo>
                  <a:lnTo>
                    <a:pt x="109591" y="178335"/>
                  </a:lnTo>
                  <a:cubicBezTo>
                    <a:pt x="105606" y="174350"/>
                    <a:pt x="88670" y="161398"/>
                    <a:pt x="62766" y="161398"/>
                  </a:cubicBezTo>
                  <a:cubicBezTo>
                    <a:pt x="36863" y="161398"/>
                    <a:pt x="0" y="179331"/>
                    <a:pt x="0" y="216194"/>
                  </a:cubicBezTo>
                  <a:cubicBezTo>
                    <a:pt x="0" y="253056"/>
                    <a:pt x="37859" y="270989"/>
                    <a:pt x="62766" y="270989"/>
                  </a:cubicBezTo>
                  <a:cubicBezTo>
                    <a:pt x="87673" y="270989"/>
                    <a:pt x="101621" y="261026"/>
                    <a:pt x="109591" y="254052"/>
                  </a:cubicBezTo>
                  <a:close/>
                  <a:moveTo>
                    <a:pt x="763154" y="254052"/>
                  </a:moveTo>
                  <a:lnTo>
                    <a:pt x="751199" y="234127"/>
                  </a:lnTo>
                  <a:cubicBezTo>
                    <a:pt x="739243" y="243093"/>
                    <a:pt x="731273" y="247078"/>
                    <a:pt x="718321" y="247078"/>
                  </a:cubicBezTo>
                  <a:cubicBezTo>
                    <a:pt x="698395" y="247078"/>
                    <a:pt x="680462" y="236119"/>
                    <a:pt x="680462" y="216194"/>
                  </a:cubicBezTo>
                  <a:cubicBezTo>
                    <a:pt x="680462" y="196268"/>
                    <a:pt x="702380" y="185309"/>
                    <a:pt x="715332" y="185309"/>
                  </a:cubicBezTo>
                  <a:cubicBezTo>
                    <a:pt x="728284" y="185309"/>
                    <a:pt x="735258" y="186305"/>
                    <a:pt x="748210" y="198261"/>
                  </a:cubicBezTo>
                  <a:lnTo>
                    <a:pt x="763154" y="178335"/>
                  </a:lnTo>
                  <a:cubicBezTo>
                    <a:pt x="759169" y="174350"/>
                    <a:pt x="742232" y="161398"/>
                    <a:pt x="716329" y="161398"/>
                  </a:cubicBezTo>
                  <a:cubicBezTo>
                    <a:pt x="690425" y="161398"/>
                    <a:pt x="653563" y="179331"/>
                    <a:pt x="653563" y="216194"/>
                  </a:cubicBezTo>
                  <a:cubicBezTo>
                    <a:pt x="653563" y="253056"/>
                    <a:pt x="691422" y="270989"/>
                    <a:pt x="716329" y="270989"/>
                  </a:cubicBezTo>
                  <a:cubicBezTo>
                    <a:pt x="741236" y="270989"/>
                    <a:pt x="755184" y="261026"/>
                    <a:pt x="763154" y="254052"/>
                  </a:cubicBezTo>
                  <a:close/>
                  <a:moveTo>
                    <a:pt x="233131" y="269993"/>
                  </a:moveTo>
                  <a:lnTo>
                    <a:pt x="233131" y="247078"/>
                  </a:lnTo>
                  <a:lnTo>
                    <a:pt x="170365" y="247078"/>
                  </a:lnTo>
                  <a:lnTo>
                    <a:pt x="170365" y="164387"/>
                  </a:lnTo>
                  <a:lnTo>
                    <a:pt x="144461" y="164387"/>
                  </a:lnTo>
                  <a:lnTo>
                    <a:pt x="144461" y="269993"/>
                  </a:lnTo>
                  <a:lnTo>
                    <a:pt x="233131" y="269993"/>
                  </a:lnTo>
                  <a:close/>
                  <a:moveTo>
                    <a:pt x="1013221" y="269993"/>
                  </a:moveTo>
                  <a:lnTo>
                    <a:pt x="1013221" y="247078"/>
                  </a:lnTo>
                  <a:lnTo>
                    <a:pt x="950455" y="247078"/>
                  </a:lnTo>
                  <a:lnTo>
                    <a:pt x="950455" y="164387"/>
                  </a:lnTo>
                  <a:lnTo>
                    <a:pt x="924552" y="164387"/>
                  </a:lnTo>
                  <a:lnTo>
                    <a:pt x="924552" y="269993"/>
                  </a:lnTo>
                  <a:lnTo>
                    <a:pt x="1013221" y="269993"/>
                  </a:lnTo>
                  <a:close/>
                  <a:moveTo>
                    <a:pt x="475228" y="164387"/>
                  </a:moveTo>
                  <a:cubicBezTo>
                    <a:pt x="475228" y="187301"/>
                    <a:pt x="475228" y="213205"/>
                    <a:pt x="477220" y="235123"/>
                  </a:cubicBezTo>
                  <a:lnTo>
                    <a:pt x="411466" y="164387"/>
                  </a:lnTo>
                  <a:lnTo>
                    <a:pt x="387555" y="164387"/>
                  </a:lnTo>
                  <a:lnTo>
                    <a:pt x="387555" y="269993"/>
                  </a:lnTo>
                  <a:lnTo>
                    <a:pt x="412462" y="269993"/>
                  </a:lnTo>
                  <a:cubicBezTo>
                    <a:pt x="412462" y="249071"/>
                    <a:pt x="413458" y="220179"/>
                    <a:pt x="410469" y="200253"/>
                  </a:cubicBezTo>
                  <a:lnTo>
                    <a:pt x="476224" y="269993"/>
                  </a:lnTo>
                  <a:lnTo>
                    <a:pt x="501131" y="269993"/>
                  </a:lnTo>
                  <a:lnTo>
                    <a:pt x="501131" y="164387"/>
                  </a:lnTo>
                  <a:lnTo>
                    <a:pt x="475228" y="164387"/>
                  </a:lnTo>
                  <a:close/>
                  <a:moveTo>
                    <a:pt x="118558" y="54796"/>
                  </a:moveTo>
                  <a:cubicBezTo>
                    <a:pt x="118558" y="94647"/>
                    <a:pt x="82692" y="107599"/>
                    <a:pt x="58781" y="107599"/>
                  </a:cubicBezTo>
                  <a:lnTo>
                    <a:pt x="5978" y="107599"/>
                  </a:lnTo>
                  <a:lnTo>
                    <a:pt x="5978" y="1993"/>
                  </a:lnTo>
                  <a:lnTo>
                    <a:pt x="58781" y="1993"/>
                  </a:lnTo>
                  <a:cubicBezTo>
                    <a:pt x="82692" y="1993"/>
                    <a:pt x="118558" y="14944"/>
                    <a:pt x="118558" y="54796"/>
                  </a:cubicBezTo>
                  <a:close/>
                  <a:moveTo>
                    <a:pt x="91658" y="54796"/>
                  </a:moveTo>
                  <a:cubicBezTo>
                    <a:pt x="91658" y="39851"/>
                    <a:pt x="80699" y="24907"/>
                    <a:pt x="57785" y="24907"/>
                  </a:cubicBezTo>
                  <a:lnTo>
                    <a:pt x="30885" y="24907"/>
                  </a:lnTo>
                  <a:lnTo>
                    <a:pt x="30885" y="85680"/>
                  </a:lnTo>
                  <a:lnTo>
                    <a:pt x="57785" y="85680"/>
                  </a:lnTo>
                  <a:cubicBezTo>
                    <a:pt x="81695" y="85680"/>
                    <a:pt x="91658" y="70736"/>
                    <a:pt x="91658" y="55792"/>
                  </a:cubicBezTo>
                  <a:lnTo>
                    <a:pt x="91658" y="55792"/>
                  </a:lnTo>
                  <a:close/>
                  <a:moveTo>
                    <a:pt x="680462" y="107599"/>
                  </a:moveTo>
                  <a:lnTo>
                    <a:pt x="650574" y="107599"/>
                  </a:lnTo>
                  <a:lnTo>
                    <a:pt x="624670" y="70736"/>
                  </a:lnTo>
                  <a:lnTo>
                    <a:pt x="602752" y="70736"/>
                  </a:lnTo>
                  <a:lnTo>
                    <a:pt x="602752" y="107599"/>
                  </a:lnTo>
                  <a:lnTo>
                    <a:pt x="577845" y="107599"/>
                  </a:lnTo>
                  <a:lnTo>
                    <a:pt x="577845" y="1993"/>
                  </a:lnTo>
                  <a:lnTo>
                    <a:pt x="635630" y="1993"/>
                  </a:lnTo>
                  <a:cubicBezTo>
                    <a:pt x="654559" y="1993"/>
                    <a:pt x="674485" y="10959"/>
                    <a:pt x="674485" y="35866"/>
                  </a:cubicBezTo>
                  <a:cubicBezTo>
                    <a:pt x="674485" y="60773"/>
                    <a:pt x="675481" y="58781"/>
                    <a:pt x="652566" y="67747"/>
                  </a:cubicBezTo>
                  <a:lnTo>
                    <a:pt x="680462" y="107599"/>
                  </a:lnTo>
                  <a:lnTo>
                    <a:pt x="680462" y="107599"/>
                  </a:lnTo>
                  <a:close/>
                  <a:moveTo>
                    <a:pt x="649577" y="36863"/>
                  </a:moveTo>
                  <a:cubicBezTo>
                    <a:pt x="649577" y="27896"/>
                    <a:pt x="641607" y="22915"/>
                    <a:pt x="632641" y="22915"/>
                  </a:cubicBezTo>
                  <a:lnTo>
                    <a:pt x="602752" y="22915"/>
                  </a:lnTo>
                  <a:lnTo>
                    <a:pt x="602752" y="50810"/>
                  </a:lnTo>
                  <a:lnTo>
                    <a:pt x="632641" y="50810"/>
                  </a:lnTo>
                  <a:cubicBezTo>
                    <a:pt x="640611" y="50810"/>
                    <a:pt x="648581" y="44833"/>
                    <a:pt x="648581" y="36863"/>
                  </a:cubicBezTo>
                  <a:cubicBezTo>
                    <a:pt x="648581" y="36863"/>
                    <a:pt x="649577" y="36863"/>
                    <a:pt x="649577" y="36863"/>
                  </a:cubicBezTo>
                  <a:close/>
                  <a:moveTo>
                    <a:pt x="827912" y="107599"/>
                  </a:moveTo>
                  <a:lnTo>
                    <a:pt x="802009" y="107599"/>
                  </a:lnTo>
                  <a:lnTo>
                    <a:pt x="793042" y="88669"/>
                  </a:lnTo>
                  <a:lnTo>
                    <a:pt x="741236" y="88669"/>
                  </a:lnTo>
                  <a:lnTo>
                    <a:pt x="732269" y="107599"/>
                  </a:lnTo>
                  <a:lnTo>
                    <a:pt x="706366" y="107599"/>
                  </a:lnTo>
                  <a:lnTo>
                    <a:pt x="756180" y="1993"/>
                  </a:lnTo>
                  <a:lnTo>
                    <a:pt x="780091" y="1993"/>
                  </a:lnTo>
                  <a:lnTo>
                    <a:pt x="828909" y="107599"/>
                  </a:lnTo>
                  <a:lnTo>
                    <a:pt x="828909" y="107599"/>
                  </a:lnTo>
                  <a:close/>
                  <a:moveTo>
                    <a:pt x="783079" y="68744"/>
                  </a:moveTo>
                  <a:cubicBezTo>
                    <a:pt x="770128" y="40848"/>
                    <a:pt x="769132" y="37859"/>
                    <a:pt x="766143" y="30885"/>
                  </a:cubicBezTo>
                  <a:cubicBezTo>
                    <a:pt x="763154" y="38855"/>
                    <a:pt x="755184" y="54796"/>
                    <a:pt x="749206" y="68744"/>
                  </a:cubicBezTo>
                  <a:lnTo>
                    <a:pt x="783079" y="68744"/>
                  </a:lnTo>
                  <a:close/>
                  <a:moveTo>
                    <a:pt x="901637" y="269993"/>
                  </a:moveTo>
                  <a:lnTo>
                    <a:pt x="874738" y="269993"/>
                  </a:lnTo>
                  <a:lnTo>
                    <a:pt x="865771" y="251064"/>
                  </a:lnTo>
                  <a:lnTo>
                    <a:pt x="813964" y="251064"/>
                  </a:lnTo>
                  <a:lnTo>
                    <a:pt x="804998" y="269993"/>
                  </a:lnTo>
                  <a:lnTo>
                    <a:pt x="779094" y="269993"/>
                  </a:lnTo>
                  <a:lnTo>
                    <a:pt x="828909" y="164387"/>
                  </a:lnTo>
                  <a:lnTo>
                    <a:pt x="852819" y="164387"/>
                  </a:lnTo>
                  <a:lnTo>
                    <a:pt x="901637" y="269993"/>
                  </a:lnTo>
                  <a:lnTo>
                    <a:pt x="901637" y="269993"/>
                  </a:lnTo>
                  <a:close/>
                  <a:moveTo>
                    <a:pt x="857801" y="232134"/>
                  </a:moveTo>
                  <a:cubicBezTo>
                    <a:pt x="844849" y="204238"/>
                    <a:pt x="843853" y="201249"/>
                    <a:pt x="840864" y="194275"/>
                  </a:cubicBezTo>
                  <a:cubicBezTo>
                    <a:pt x="837875" y="202246"/>
                    <a:pt x="829905" y="218186"/>
                    <a:pt x="823927" y="232134"/>
                  </a:cubicBezTo>
                  <a:lnTo>
                    <a:pt x="857801" y="232134"/>
                  </a:lnTo>
                  <a:close/>
                </a:path>
              </a:pathLst>
            </a:custGeom>
            <a:solidFill>
              <a:schemeClr val="tx1"/>
            </a:solidFill>
            <a:ln w="99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772C9C8A-9BDA-CCA8-C9A6-3F9450F2C471}"/>
                </a:ext>
              </a:extLst>
            </p:cNvPr>
            <p:cNvGrpSpPr/>
            <p:nvPr/>
          </p:nvGrpSpPr>
          <p:grpSpPr>
            <a:xfrm>
              <a:off x="366166" y="-539827"/>
              <a:ext cx="3468422" cy="434379"/>
              <a:chOff x="156616" y="-539827"/>
              <a:chExt cx="3468422" cy="434379"/>
            </a:xfrm>
          </p:grpSpPr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6DA3F7B9-0CA8-85FB-17CC-1166A4771CB2}"/>
                  </a:ext>
                </a:extLst>
              </p:cNvPr>
              <p:cNvSpPr/>
              <p:nvPr/>
            </p:nvSpPr>
            <p:spPr>
              <a:xfrm>
                <a:off x="156616" y="-539827"/>
                <a:ext cx="3468422" cy="434379"/>
              </a:xfrm>
              <a:custGeom>
                <a:avLst/>
                <a:gdLst>
                  <a:gd name="connsiteX0" fmla="*/ 0 w 2316360"/>
                  <a:gd name="connsiteY0" fmla="*/ 0 h 434379"/>
                  <a:gd name="connsiteX1" fmla="*/ 2316361 w 2316360"/>
                  <a:gd name="connsiteY1" fmla="*/ 0 h 434379"/>
                  <a:gd name="connsiteX2" fmla="*/ 2316361 w 2316360"/>
                  <a:gd name="connsiteY2" fmla="*/ 434380 h 434379"/>
                  <a:gd name="connsiteX3" fmla="*/ 0 w 2316360"/>
                  <a:gd name="connsiteY3" fmla="*/ 434380 h 4343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16360" h="434379">
                    <a:moveTo>
                      <a:pt x="0" y="0"/>
                    </a:moveTo>
                    <a:lnTo>
                      <a:pt x="2316361" y="0"/>
                    </a:lnTo>
                    <a:lnTo>
                      <a:pt x="2316361" y="434380"/>
                    </a:lnTo>
                    <a:lnTo>
                      <a:pt x="0" y="434380"/>
                    </a:lnTo>
                    <a:close/>
                  </a:path>
                </a:pathLst>
              </a:custGeom>
              <a:solidFill>
                <a:srgbClr val="FFFFFF"/>
              </a:solidFill>
              <a:ln w="99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046A51BC-E075-3A7A-3A36-5215A6D96184}"/>
                  </a:ext>
                </a:extLst>
              </p:cNvPr>
              <p:cNvSpPr/>
              <p:nvPr/>
            </p:nvSpPr>
            <p:spPr>
              <a:xfrm>
                <a:off x="189493" y="-506950"/>
                <a:ext cx="1067020" cy="369621"/>
              </a:xfrm>
              <a:custGeom>
                <a:avLst/>
                <a:gdLst>
                  <a:gd name="connsiteX0" fmla="*/ 1037132 w 1067020"/>
                  <a:gd name="connsiteY0" fmla="*/ 0 h 369621"/>
                  <a:gd name="connsiteX1" fmla="*/ 1067020 w 1067020"/>
                  <a:gd name="connsiteY1" fmla="*/ 29889 h 369621"/>
                  <a:gd name="connsiteX2" fmla="*/ 1067020 w 1067020"/>
                  <a:gd name="connsiteY2" fmla="*/ 339733 h 369621"/>
                  <a:gd name="connsiteX3" fmla="*/ 1037132 w 1067020"/>
                  <a:gd name="connsiteY3" fmla="*/ 369621 h 369621"/>
                  <a:gd name="connsiteX4" fmla="*/ 29889 w 1067020"/>
                  <a:gd name="connsiteY4" fmla="*/ 369621 h 369621"/>
                  <a:gd name="connsiteX5" fmla="*/ 0 w 1067020"/>
                  <a:gd name="connsiteY5" fmla="*/ 339733 h 369621"/>
                  <a:gd name="connsiteX6" fmla="*/ 0 w 1067020"/>
                  <a:gd name="connsiteY6" fmla="*/ 29889 h 369621"/>
                  <a:gd name="connsiteX7" fmla="*/ 29889 w 1067020"/>
                  <a:gd name="connsiteY7" fmla="*/ 0 h 3696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67020" h="369621">
                    <a:moveTo>
                      <a:pt x="1037132" y="0"/>
                    </a:moveTo>
                    <a:cubicBezTo>
                      <a:pt x="1053639" y="0"/>
                      <a:pt x="1067020" y="13382"/>
                      <a:pt x="1067020" y="29889"/>
                    </a:cubicBezTo>
                    <a:lnTo>
                      <a:pt x="1067020" y="339733"/>
                    </a:lnTo>
                    <a:cubicBezTo>
                      <a:pt x="1067020" y="356240"/>
                      <a:pt x="1053639" y="369621"/>
                      <a:pt x="1037132" y="369621"/>
                    </a:cubicBezTo>
                    <a:lnTo>
                      <a:pt x="29889" y="369621"/>
                    </a:lnTo>
                    <a:cubicBezTo>
                      <a:pt x="13382" y="369621"/>
                      <a:pt x="0" y="356240"/>
                      <a:pt x="0" y="339733"/>
                    </a:cubicBezTo>
                    <a:lnTo>
                      <a:pt x="0" y="29889"/>
                    </a:lnTo>
                    <a:cubicBezTo>
                      <a:pt x="0" y="13382"/>
                      <a:pt x="13382" y="0"/>
                      <a:pt x="2988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9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grpSp>
            <p:nvGrpSpPr>
              <p:cNvPr id="36" name="Graphic 2">
                <a:extLst>
                  <a:ext uri="{FF2B5EF4-FFF2-40B4-BE49-F238E27FC236}">
                    <a16:creationId xmlns:a16="http://schemas.microsoft.com/office/drawing/2014/main" id="{6DAD9DBC-18AE-6AF3-D5E5-4F25CEE7A49B}"/>
                  </a:ext>
                </a:extLst>
              </p:cNvPr>
              <p:cNvGrpSpPr/>
              <p:nvPr/>
            </p:nvGrpSpPr>
            <p:grpSpPr>
              <a:xfrm>
                <a:off x="189493" y="-506950"/>
                <a:ext cx="1067020" cy="369621"/>
                <a:chOff x="189493" y="-506950"/>
                <a:chExt cx="1067020" cy="369621"/>
              </a:xfrm>
            </p:grpSpPr>
            <p:sp>
              <p:nvSpPr>
                <p:cNvPr id="44" name="Freeform: Shape 43">
                  <a:extLst>
                    <a:ext uri="{FF2B5EF4-FFF2-40B4-BE49-F238E27FC236}">
                      <a16:creationId xmlns:a16="http://schemas.microsoft.com/office/drawing/2014/main" id="{D6EC08D6-5868-6E92-A69F-2A5351161042}"/>
                    </a:ext>
                  </a:extLst>
                </p:cNvPr>
                <p:cNvSpPr/>
                <p:nvPr/>
              </p:nvSpPr>
              <p:spPr>
                <a:xfrm>
                  <a:off x="904825" y="-506950"/>
                  <a:ext cx="351688" cy="369621"/>
                </a:xfrm>
                <a:custGeom>
                  <a:avLst/>
                  <a:gdLst>
                    <a:gd name="connsiteX0" fmla="*/ 351688 w 351688"/>
                    <a:gd name="connsiteY0" fmla="*/ 0 h 369621"/>
                    <a:gd name="connsiteX1" fmla="*/ 0 w 351688"/>
                    <a:gd name="connsiteY1" fmla="*/ 0 h 369621"/>
                    <a:gd name="connsiteX2" fmla="*/ 0 w 351688"/>
                    <a:gd name="connsiteY2" fmla="*/ 369621 h 369621"/>
                    <a:gd name="connsiteX3" fmla="*/ 351688 w 351688"/>
                    <a:gd name="connsiteY3" fmla="*/ 369621 h 369621"/>
                    <a:gd name="connsiteX4" fmla="*/ 351688 w 351688"/>
                    <a:gd name="connsiteY4" fmla="*/ 0 h 3696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51688" h="369621">
                      <a:moveTo>
                        <a:pt x="351688" y="0"/>
                      </a:moveTo>
                      <a:lnTo>
                        <a:pt x="0" y="0"/>
                      </a:lnTo>
                      <a:lnTo>
                        <a:pt x="0" y="369621"/>
                      </a:lnTo>
                      <a:lnTo>
                        <a:pt x="351688" y="369621"/>
                      </a:lnTo>
                      <a:cubicBezTo>
                        <a:pt x="351688" y="369621"/>
                        <a:pt x="351688" y="0"/>
                        <a:pt x="351688" y="0"/>
                      </a:cubicBezTo>
                      <a:close/>
                    </a:path>
                  </a:pathLst>
                </a:custGeom>
                <a:solidFill>
                  <a:srgbClr val="F05E24"/>
                </a:solidFill>
                <a:ln w="996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sp>
              <p:nvSpPr>
                <p:cNvPr id="45" name="Freeform: Shape 44">
                  <a:extLst>
                    <a:ext uri="{FF2B5EF4-FFF2-40B4-BE49-F238E27FC236}">
                      <a16:creationId xmlns:a16="http://schemas.microsoft.com/office/drawing/2014/main" id="{9FBAB156-8E6A-985D-3460-9E064AAC63A6}"/>
                    </a:ext>
                  </a:extLst>
                </p:cNvPr>
                <p:cNvSpPr/>
                <p:nvPr/>
              </p:nvSpPr>
              <p:spPr>
                <a:xfrm>
                  <a:off x="552140" y="-506950"/>
                  <a:ext cx="343718" cy="369621"/>
                </a:xfrm>
                <a:custGeom>
                  <a:avLst/>
                  <a:gdLst>
                    <a:gd name="connsiteX0" fmla="*/ 343718 w 343718"/>
                    <a:gd name="connsiteY0" fmla="*/ 0 h 369621"/>
                    <a:gd name="connsiteX1" fmla="*/ 0 w 343718"/>
                    <a:gd name="connsiteY1" fmla="*/ 0 h 369621"/>
                    <a:gd name="connsiteX2" fmla="*/ 0 w 343718"/>
                    <a:gd name="connsiteY2" fmla="*/ 369621 h 369621"/>
                    <a:gd name="connsiteX3" fmla="*/ 343718 w 343718"/>
                    <a:gd name="connsiteY3" fmla="*/ 369621 h 369621"/>
                    <a:gd name="connsiteX4" fmla="*/ 343718 w 343718"/>
                    <a:gd name="connsiteY4" fmla="*/ 0 h 3696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43718" h="369621">
                      <a:moveTo>
                        <a:pt x="343718" y="0"/>
                      </a:moveTo>
                      <a:lnTo>
                        <a:pt x="0" y="0"/>
                      </a:lnTo>
                      <a:lnTo>
                        <a:pt x="0" y="369621"/>
                      </a:lnTo>
                      <a:lnTo>
                        <a:pt x="343718" y="369621"/>
                      </a:lnTo>
                      <a:lnTo>
                        <a:pt x="343718" y="0"/>
                      </a:lnTo>
                      <a:close/>
                    </a:path>
                  </a:pathLst>
                </a:custGeom>
                <a:solidFill>
                  <a:srgbClr val="A3ABAF"/>
                </a:solidFill>
                <a:ln w="996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sp>
              <p:nvSpPr>
                <p:cNvPr id="46" name="Freeform: Shape 45">
                  <a:extLst>
                    <a:ext uri="{FF2B5EF4-FFF2-40B4-BE49-F238E27FC236}">
                      <a16:creationId xmlns:a16="http://schemas.microsoft.com/office/drawing/2014/main" id="{1F1255A8-9109-1BDF-0D0F-C37E5D4EF1CE}"/>
                    </a:ext>
                  </a:extLst>
                </p:cNvPr>
                <p:cNvSpPr/>
                <p:nvPr/>
              </p:nvSpPr>
              <p:spPr>
                <a:xfrm>
                  <a:off x="189493" y="-506950"/>
                  <a:ext cx="354677" cy="369621"/>
                </a:xfrm>
                <a:custGeom>
                  <a:avLst/>
                  <a:gdLst>
                    <a:gd name="connsiteX0" fmla="*/ 354677 w 354677"/>
                    <a:gd name="connsiteY0" fmla="*/ 0 h 369621"/>
                    <a:gd name="connsiteX1" fmla="*/ 0 w 354677"/>
                    <a:gd name="connsiteY1" fmla="*/ 0 h 369621"/>
                    <a:gd name="connsiteX2" fmla="*/ 0 w 354677"/>
                    <a:gd name="connsiteY2" fmla="*/ 369621 h 369621"/>
                    <a:gd name="connsiteX3" fmla="*/ 354677 w 354677"/>
                    <a:gd name="connsiteY3" fmla="*/ 369621 h 369621"/>
                    <a:gd name="connsiteX4" fmla="*/ 354677 w 354677"/>
                    <a:gd name="connsiteY4" fmla="*/ 0 h 3696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54677" h="369621">
                      <a:moveTo>
                        <a:pt x="354677" y="0"/>
                      </a:moveTo>
                      <a:lnTo>
                        <a:pt x="0" y="0"/>
                      </a:lnTo>
                      <a:lnTo>
                        <a:pt x="0" y="369621"/>
                      </a:lnTo>
                      <a:lnTo>
                        <a:pt x="354677" y="369621"/>
                      </a:lnTo>
                      <a:cubicBezTo>
                        <a:pt x="354677" y="369621"/>
                        <a:pt x="354677" y="0"/>
                        <a:pt x="354677" y="0"/>
                      </a:cubicBezTo>
                      <a:close/>
                    </a:path>
                  </a:pathLst>
                </a:custGeom>
                <a:solidFill>
                  <a:srgbClr val="B4B8BB"/>
                </a:solidFill>
                <a:ln w="996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grpSp>
              <p:nvGrpSpPr>
                <p:cNvPr id="47" name="Graphic 2">
                  <a:extLst>
                    <a:ext uri="{FF2B5EF4-FFF2-40B4-BE49-F238E27FC236}">
                      <a16:creationId xmlns:a16="http://schemas.microsoft.com/office/drawing/2014/main" id="{8D911B68-21D3-9443-47A9-5AC863BD5323}"/>
                    </a:ext>
                  </a:extLst>
                </p:cNvPr>
                <p:cNvGrpSpPr/>
                <p:nvPr/>
              </p:nvGrpSpPr>
              <p:grpSpPr>
                <a:xfrm>
                  <a:off x="260229" y="-437210"/>
                  <a:ext cx="944477" cy="229145"/>
                  <a:chOff x="260229" y="-437210"/>
                  <a:chExt cx="944477" cy="229145"/>
                </a:xfrm>
                <a:solidFill>
                  <a:srgbClr val="FFFFFF"/>
                </a:solidFill>
              </p:grpSpPr>
              <p:sp>
                <p:nvSpPr>
                  <p:cNvPr id="48" name="Freeform: Shape 47">
                    <a:extLst>
                      <a:ext uri="{FF2B5EF4-FFF2-40B4-BE49-F238E27FC236}">
                        <a16:creationId xmlns:a16="http://schemas.microsoft.com/office/drawing/2014/main" id="{AD884579-B003-FA7B-AC1C-D148952554E9}"/>
                      </a:ext>
                    </a:extLst>
                  </p:cNvPr>
                  <p:cNvSpPr/>
                  <p:nvPr/>
                </p:nvSpPr>
                <p:spPr>
                  <a:xfrm>
                    <a:off x="622877" y="-437210"/>
                    <a:ext cx="207227" cy="227152"/>
                  </a:xfrm>
                  <a:custGeom>
                    <a:avLst/>
                    <a:gdLst>
                      <a:gd name="connsiteX0" fmla="*/ 57784 w 207227"/>
                      <a:gd name="connsiteY0" fmla="*/ 214201 h 227152"/>
                      <a:gd name="connsiteX1" fmla="*/ 14944 w 207227"/>
                      <a:gd name="connsiteY1" fmla="*/ 173353 h 227152"/>
                      <a:gd name="connsiteX2" fmla="*/ 0 w 207227"/>
                      <a:gd name="connsiteY2" fmla="*/ 114573 h 227152"/>
                      <a:gd name="connsiteX3" fmla="*/ 15941 w 207227"/>
                      <a:gd name="connsiteY3" fmla="*/ 55792 h 227152"/>
                      <a:gd name="connsiteX4" fmla="*/ 58781 w 207227"/>
                      <a:gd name="connsiteY4" fmla="*/ 14944 h 227152"/>
                      <a:gd name="connsiteX5" fmla="*/ 119554 w 207227"/>
                      <a:gd name="connsiteY5" fmla="*/ 0 h 227152"/>
                      <a:gd name="connsiteX6" fmla="*/ 169368 w 207227"/>
                      <a:gd name="connsiteY6" fmla="*/ 8967 h 227152"/>
                      <a:gd name="connsiteX7" fmla="*/ 207227 w 207227"/>
                      <a:gd name="connsiteY7" fmla="*/ 36863 h 227152"/>
                      <a:gd name="connsiteX8" fmla="*/ 180327 w 207227"/>
                      <a:gd name="connsiteY8" fmla="*/ 61770 h 227152"/>
                      <a:gd name="connsiteX9" fmla="*/ 121547 w 207227"/>
                      <a:gd name="connsiteY9" fmla="*/ 35866 h 227152"/>
                      <a:gd name="connsiteX10" fmla="*/ 80699 w 207227"/>
                      <a:gd name="connsiteY10" fmla="*/ 45829 h 227152"/>
                      <a:gd name="connsiteX11" fmla="*/ 52803 w 207227"/>
                      <a:gd name="connsiteY11" fmla="*/ 73725 h 227152"/>
                      <a:gd name="connsiteX12" fmla="*/ 42840 w 207227"/>
                      <a:gd name="connsiteY12" fmla="*/ 113576 h 227152"/>
                      <a:gd name="connsiteX13" fmla="*/ 52803 w 207227"/>
                      <a:gd name="connsiteY13" fmla="*/ 153428 h 227152"/>
                      <a:gd name="connsiteX14" fmla="*/ 80699 w 207227"/>
                      <a:gd name="connsiteY14" fmla="*/ 181324 h 227152"/>
                      <a:gd name="connsiteX15" fmla="*/ 121547 w 207227"/>
                      <a:gd name="connsiteY15" fmla="*/ 191287 h 227152"/>
                      <a:gd name="connsiteX16" fmla="*/ 180327 w 207227"/>
                      <a:gd name="connsiteY16" fmla="*/ 165383 h 227152"/>
                      <a:gd name="connsiteX17" fmla="*/ 207227 w 207227"/>
                      <a:gd name="connsiteY17" fmla="*/ 190290 h 227152"/>
                      <a:gd name="connsiteX18" fmla="*/ 169368 w 207227"/>
                      <a:gd name="connsiteY18" fmla="*/ 218186 h 227152"/>
                      <a:gd name="connsiteX19" fmla="*/ 119554 w 207227"/>
                      <a:gd name="connsiteY19" fmla="*/ 227153 h 227152"/>
                      <a:gd name="connsiteX20" fmla="*/ 58781 w 207227"/>
                      <a:gd name="connsiteY20" fmla="*/ 212209 h 2271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207227" h="227152">
                        <a:moveTo>
                          <a:pt x="57784" y="214201"/>
                        </a:moveTo>
                        <a:cubicBezTo>
                          <a:pt x="39851" y="204238"/>
                          <a:pt x="25903" y="191287"/>
                          <a:pt x="14944" y="173353"/>
                        </a:cubicBezTo>
                        <a:cubicBezTo>
                          <a:pt x="4981" y="156417"/>
                          <a:pt x="0" y="136491"/>
                          <a:pt x="0" y="114573"/>
                        </a:cubicBezTo>
                        <a:cubicBezTo>
                          <a:pt x="0" y="92654"/>
                          <a:pt x="4981" y="73725"/>
                          <a:pt x="15941" y="55792"/>
                        </a:cubicBezTo>
                        <a:cubicBezTo>
                          <a:pt x="25903" y="38855"/>
                          <a:pt x="40848" y="24907"/>
                          <a:pt x="58781" y="14944"/>
                        </a:cubicBezTo>
                        <a:cubicBezTo>
                          <a:pt x="76714" y="4981"/>
                          <a:pt x="96640" y="0"/>
                          <a:pt x="119554" y="0"/>
                        </a:cubicBezTo>
                        <a:cubicBezTo>
                          <a:pt x="142469" y="0"/>
                          <a:pt x="154424" y="2989"/>
                          <a:pt x="169368" y="8967"/>
                        </a:cubicBezTo>
                        <a:cubicBezTo>
                          <a:pt x="184313" y="14944"/>
                          <a:pt x="197264" y="24907"/>
                          <a:pt x="207227" y="36863"/>
                        </a:cubicBezTo>
                        <a:lnTo>
                          <a:pt x="180327" y="61770"/>
                        </a:lnTo>
                        <a:cubicBezTo>
                          <a:pt x="164387" y="44833"/>
                          <a:pt x="144461" y="35866"/>
                          <a:pt x="121547" y="35866"/>
                        </a:cubicBezTo>
                        <a:cubicBezTo>
                          <a:pt x="98632" y="35866"/>
                          <a:pt x="92654" y="38855"/>
                          <a:pt x="80699" y="45829"/>
                        </a:cubicBezTo>
                        <a:cubicBezTo>
                          <a:pt x="68744" y="52803"/>
                          <a:pt x="59777" y="61770"/>
                          <a:pt x="52803" y="73725"/>
                        </a:cubicBezTo>
                        <a:cubicBezTo>
                          <a:pt x="45829" y="85680"/>
                          <a:pt x="42840" y="98632"/>
                          <a:pt x="42840" y="113576"/>
                        </a:cubicBezTo>
                        <a:cubicBezTo>
                          <a:pt x="42840" y="128521"/>
                          <a:pt x="45829" y="141472"/>
                          <a:pt x="52803" y="153428"/>
                        </a:cubicBezTo>
                        <a:cubicBezTo>
                          <a:pt x="59777" y="165383"/>
                          <a:pt x="68744" y="174350"/>
                          <a:pt x="80699" y="181324"/>
                        </a:cubicBezTo>
                        <a:cubicBezTo>
                          <a:pt x="92654" y="188298"/>
                          <a:pt x="106602" y="191287"/>
                          <a:pt x="121547" y="191287"/>
                        </a:cubicBezTo>
                        <a:cubicBezTo>
                          <a:pt x="144461" y="191287"/>
                          <a:pt x="164387" y="182320"/>
                          <a:pt x="180327" y="165383"/>
                        </a:cubicBezTo>
                        <a:lnTo>
                          <a:pt x="207227" y="190290"/>
                        </a:lnTo>
                        <a:cubicBezTo>
                          <a:pt x="197264" y="202246"/>
                          <a:pt x="184313" y="211212"/>
                          <a:pt x="169368" y="218186"/>
                        </a:cubicBezTo>
                        <a:cubicBezTo>
                          <a:pt x="154424" y="224164"/>
                          <a:pt x="137487" y="227153"/>
                          <a:pt x="119554" y="227153"/>
                        </a:cubicBezTo>
                        <a:cubicBezTo>
                          <a:pt x="101621" y="227153"/>
                          <a:pt x="76714" y="222171"/>
                          <a:pt x="58781" y="212209"/>
                        </a:cubicBezTo>
                      </a:path>
                    </a:pathLst>
                  </a:custGeom>
                  <a:solidFill>
                    <a:srgbClr val="FFFFFF"/>
                  </a:solidFill>
                  <a:ln w="996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49" name="Freeform: Shape 48">
                    <a:extLst>
                      <a:ext uri="{FF2B5EF4-FFF2-40B4-BE49-F238E27FC236}">
                        <a16:creationId xmlns:a16="http://schemas.microsoft.com/office/drawing/2014/main" id="{7B22E8EA-ECFB-7D68-A428-E6F243239863}"/>
                      </a:ext>
                    </a:extLst>
                  </p:cNvPr>
                  <p:cNvSpPr/>
                  <p:nvPr/>
                </p:nvSpPr>
                <p:spPr>
                  <a:xfrm>
                    <a:off x="965598" y="-437210"/>
                    <a:ext cx="239108" cy="229145"/>
                  </a:xfrm>
                  <a:custGeom>
                    <a:avLst/>
                    <a:gdLst>
                      <a:gd name="connsiteX0" fmla="*/ 58781 w 239108"/>
                      <a:gd name="connsiteY0" fmla="*/ 214201 h 229145"/>
                      <a:gd name="connsiteX1" fmla="*/ 15941 w 239108"/>
                      <a:gd name="connsiteY1" fmla="*/ 173353 h 229145"/>
                      <a:gd name="connsiteX2" fmla="*/ 0 w 239108"/>
                      <a:gd name="connsiteY2" fmla="*/ 114573 h 229145"/>
                      <a:gd name="connsiteX3" fmla="*/ 15941 w 239108"/>
                      <a:gd name="connsiteY3" fmla="*/ 55792 h 229145"/>
                      <a:gd name="connsiteX4" fmla="*/ 58781 w 239108"/>
                      <a:gd name="connsiteY4" fmla="*/ 14944 h 229145"/>
                      <a:gd name="connsiteX5" fmla="*/ 119554 w 239108"/>
                      <a:gd name="connsiteY5" fmla="*/ 0 h 229145"/>
                      <a:gd name="connsiteX6" fmla="*/ 180328 w 239108"/>
                      <a:gd name="connsiteY6" fmla="*/ 14944 h 229145"/>
                      <a:gd name="connsiteX7" fmla="*/ 223168 w 239108"/>
                      <a:gd name="connsiteY7" fmla="*/ 55792 h 229145"/>
                      <a:gd name="connsiteX8" fmla="*/ 239108 w 239108"/>
                      <a:gd name="connsiteY8" fmla="*/ 114573 h 229145"/>
                      <a:gd name="connsiteX9" fmla="*/ 223168 w 239108"/>
                      <a:gd name="connsiteY9" fmla="*/ 173353 h 229145"/>
                      <a:gd name="connsiteX10" fmla="*/ 180328 w 239108"/>
                      <a:gd name="connsiteY10" fmla="*/ 214201 h 229145"/>
                      <a:gd name="connsiteX11" fmla="*/ 119554 w 239108"/>
                      <a:gd name="connsiteY11" fmla="*/ 229145 h 229145"/>
                      <a:gd name="connsiteX12" fmla="*/ 58781 w 239108"/>
                      <a:gd name="connsiteY12" fmla="*/ 214201 h 229145"/>
                      <a:gd name="connsiteX13" fmla="*/ 159405 w 239108"/>
                      <a:gd name="connsiteY13" fmla="*/ 183316 h 229145"/>
                      <a:gd name="connsiteX14" fmla="*/ 187301 w 239108"/>
                      <a:gd name="connsiteY14" fmla="*/ 155420 h 229145"/>
                      <a:gd name="connsiteX15" fmla="*/ 197264 w 239108"/>
                      <a:gd name="connsiteY15" fmla="*/ 115569 h 229145"/>
                      <a:gd name="connsiteX16" fmla="*/ 187301 w 239108"/>
                      <a:gd name="connsiteY16" fmla="*/ 75718 h 229145"/>
                      <a:gd name="connsiteX17" fmla="*/ 159405 w 239108"/>
                      <a:gd name="connsiteY17" fmla="*/ 47822 h 229145"/>
                      <a:gd name="connsiteX18" fmla="*/ 119554 w 239108"/>
                      <a:gd name="connsiteY18" fmla="*/ 37859 h 229145"/>
                      <a:gd name="connsiteX19" fmla="*/ 79703 w 239108"/>
                      <a:gd name="connsiteY19" fmla="*/ 47822 h 229145"/>
                      <a:gd name="connsiteX20" fmla="*/ 51807 w 239108"/>
                      <a:gd name="connsiteY20" fmla="*/ 75718 h 229145"/>
                      <a:gd name="connsiteX21" fmla="*/ 41844 w 239108"/>
                      <a:gd name="connsiteY21" fmla="*/ 115569 h 229145"/>
                      <a:gd name="connsiteX22" fmla="*/ 51807 w 239108"/>
                      <a:gd name="connsiteY22" fmla="*/ 155420 h 229145"/>
                      <a:gd name="connsiteX23" fmla="*/ 79703 w 239108"/>
                      <a:gd name="connsiteY23" fmla="*/ 183316 h 229145"/>
                      <a:gd name="connsiteX24" fmla="*/ 119554 w 239108"/>
                      <a:gd name="connsiteY24" fmla="*/ 193279 h 229145"/>
                      <a:gd name="connsiteX25" fmla="*/ 159405 w 239108"/>
                      <a:gd name="connsiteY25" fmla="*/ 183316 h 2291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</a:cxnLst>
                    <a:rect l="l" t="t" r="r" b="b"/>
                    <a:pathLst>
                      <a:path w="239108" h="229145">
                        <a:moveTo>
                          <a:pt x="58781" y="214201"/>
                        </a:moveTo>
                        <a:cubicBezTo>
                          <a:pt x="40848" y="204238"/>
                          <a:pt x="26900" y="191287"/>
                          <a:pt x="15941" y="173353"/>
                        </a:cubicBezTo>
                        <a:cubicBezTo>
                          <a:pt x="5978" y="156417"/>
                          <a:pt x="0" y="136491"/>
                          <a:pt x="0" y="114573"/>
                        </a:cubicBezTo>
                        <a:cubicBezTo>
                          <a:pt x="0" y="92654"/>
                          <a:pt x="4981" y="73725"/>
                          <a:pt x="15941" y="55792"/>
                        </a:cubicBezTo>
                        <a:cubicBezTo>
                          <a:pt x="25903" y="38855"/>
                          <a:pt x="40848" y="24907"/>
                          <a:pt x="58781" y="14944"/>
                        </a:cubicBezTo>
                        <a:cubicBezTo>
                          <a:pt x="76714" y="4981"/>
                          <a:pt x="97636" y="0"/>
                          <a:pt x="119554" y="0"/>
                        </a:cubicBezTo>
                        <a:cubicBezTo>
                          <a:pt x="141472" y="0"/>
                          <a:pt x="162394" y="4981"/>
                          <a:pt x="180328" y="14944"/>
                        </a:cubicBezTo>
                        <a:cubicBezTo>
                          <a:pt x="198261" y="24907"/>
                          <a:pt x="212209" y="37859"/>
                          <a:pt x="223168" y="55792"/>
                        </a:cubicBezTo>
                        <a:cubicBezTo>
                          <a:pt x="233131" y="72729"/>
                          <a:pt x="239108" y="92654"/>
                          <a:pt x="239108" y="114573"/>
                        </a:cubicBezTo>
                        <a:cubicBezTo>
                          <a:pt x="239108" y="136491"/>
                          <a:pt x="234127" y="155420"/>
                          <a:pt x="223168" y="173353"/>
                        </a:cubicBezTo>
                        <a:cubicBezTo>
                          <a:pt x="213205" y="190290"/>
                          <a:pt x="198261" y="204238"/>
                          <a:pt x="180328" y="214201"/>
                        </a:cubicBezTo>
                        <a:cubicBezTo>
                          <a:pt x="162394" y="224164"/>
                          <a:pt x="141472" y="229145"/>
                          <a:pt x="119554" y="229145"/>
                        </a:cubicBezTo>
                        <a:cubicBezTo>
                          <a:pt x="97636" y="229145"/>
                          <a:pt x="76714" y="224164"/>
                          <a:pt x="58781" y="214201"/>
                        </a:cubicBezTo>
                        <a:close/>
                        <a:moveTo>
                          <a:pt x="159405" y="183316"/>
                        </a:moveTo>
                        <a:cubicBezTo>
                          <a:pt x="171361" y="176342"/>
                          <a:pt x="180328" y="167376"/>
                          <a:pt x="187301" y="155420"/>
                        </a:cubicBezTo>
                        <a:cubicBezTo>
                          <a:pt x="194275" y="143465"/>
                          <a:pt x="197264" y="130513"/>
                          <a:pt x="197264" y="115569"/>
                        </a:cubicBezTo>
                        <a:cubicBezTo>
                          <a:pt x="197264" y="100625"/>
                          <a:pt x="194275" y="87673"/>
                          <a:pt x="187301" y="75718"/>
                        </a:cubicBezTo>
                        <a:cubicBezTo>
                          <a:pt x="180328" y="63762"/>
                          <a:pt x="171361" y="54796"/>
                          <a:pt x="159405" y="47822"/>
                        </a:cubicBezTo>
                        <a:cubicBezTo>
                          <a:pt x="147450" y="40848"/>
                          <a:pt x="134498" y="37859"/>
                          <a:pt x="119554" y="37859"/>
                        </a:cubicBezTo>
                        <a:cubicBezTo>
                          <a:pt x="104610" y="37859"/>
                          <a:pt x="91658" y="40848"/>
                          <a:pt x="79703" y="47822"/>
                        </a:cubicBezTo>
                        <a:cubicBezTo>
                          <a:pt x="67747" y="54796"/>
                          <a:pt x="58781" y="63762"/>
                          <a:pt x="51807" y="75718"/>
                        </a:cubicBezTo>
                        <a:cubicBezTo>
                          <a:pt x="44833" y="87673"/>
                          <a:pt x="41844" y="100625"/>
                          <a:pt x="41844" y="115569"/>
                        </a:cubicBezTo>
                        <a:cubicBezTo>
                          <a:pt x="41844" y="130513"/>
                          <a:pt x="44833" y="143465"/>
                          <a:pt x="51807" y="155420"/>
                        </a:cubicBezTo>
                        <a:cubicBezTo>
                          <a:pt x="58781" y="167376"/>
                          <a:pt x="67747" y="176342"/>
                          <a:pt x="79703" y="183316"/>
                        </a:cubicBezTo>
                        <a:cubicBezTo>
                          <a:pt x="91658" y="190290"/>
                          <a:pt x="104610" y="193279"/>
                          <a:pt x="119554" y="193279"/>
                        </a:cubicBezTo>
                        <a:cubicBezTo>
                          <a:pt x="134498" y="193279"/>
                          <a:pt x="147450" y="190290"/>
                          <a:pt x="159405" y="183316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96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50" name="Freeform: Shape 49">
                    <a:extLst>
                      <a:ext uri="{FF2B5EF4-FFF2-40B4-BE49-F238E27FC236}">
                        <a16:creationId xmlns:a16="http://schemas.microsoft.com/office/drawing/2014/main" id="{FC4298DC-3302-E03A-0A9E-85BD26C9E0D4}"/>
                      </a:ext>
                    </a:extLst>
                  </p:cNvPr>
                  <p:cNvSpPr/>
                  <p:nvPr/>
                </p:nvSpPr>
                <p:spPr>
                  <a:xfrm>
                    <a:off x="260229" y="-437210"/>
                    <a:ext cx="207227" cy="227152"/>
                  </a:xfrm>
                  <a:custGeom>
                    <a:avLst/>
                    <a:gdLst>
                      <a:gd name="connsiteX0" fmla="*/ 57784 w 207227"/>
                      <a:gd name="connsiteY0" fmla="*/ 214201 h 227152"/>
                      <a:gd name="connsiteX1" fmla="*/ 14944 w 207227"/>
                      <a:gd name="connsiteY1" fmla="*/ 173353 h 227152"/>
                      <a:gd name="connsiteX2" fmla="*/ 0 w 207227"/>
                      <a:gd name="connsiteY2" fmla="*/ 114573 h 227152"/>
                      <a:gd name="connsiteX3" fmla="*/ 15941 w 207227"/>
                      <a:gd name="connsiteY3" fmla="*/ 55792 h 227152"/>
                      <a:gd name="connsiteX4" fmla="*/ 58781 w 207227"/>
                      <a:gd name="connsiteY4" fmla="*/ 14944 h 227152"/>
                      <a:gd name="connsiteX5" fmla="*/ 119554 w 207227"/>
                      <a:gd name="connsiteY5" fmla="*/ 0 h 227152"/>
                      <a:gd name="connsiteX6" fmla="*/ 169368 w 207227"/>
                      <a:gd name="connsiteY6" fmla="*/ 8967 h 227152"/>
                      <a:gd name="connsiteX7" fmla="*/ 207227 w 207227"/>
                      <a:gd name="connsiteY7" fmla="*/ 36863 h 227152"/>
                      <a:gd name="connsiteX8" fmla="*/ 180327 w 207227"/>
                      <a:gd name="connsiteY8" fmla="*/ 61770 h 227152"/>
                      <a:gd name="connsiteX9" fmla="*/ 121547 w 207227"/>
                      <a:gd name="connsiteY9" fmla="*/ 35866 h 227152"/>
                      <a:gd name="connsiteX10" fmla="*/ 80699 w 207227"/>
                      <a:gd name="connsiteY10" fmla="*/ 45829 h 227152"/>
                      <a:gd name="connsiteX11" fmla="*/ 52803 w 207227"/>
                      <a:gd name="connsiteY11" fmla="*/ 73725 h 227152"/>
                      <a:gd name="connsiteX12" fmla="*/ 42840 w 207227"/>
                      <a:gd name="connsiteY12" fmla="*/ 113576 h 227152"/>
                      <a:gd name="connsiteX13" fmla="*/ 52803 w 207227"/>
                      <a:gd name="connsiteY13" fmla="*/ 153428 h 227152"/>
                      <a:gd name="connsiteX14" fmla="*/ 80699 w 207227"/>
                      <a:gd name="connsiteY14" fmla="*/ 181324 h 227152"/>
                      <a:gd name="connsiteX15" fmla="*/ 121547 w 207227"/>
                      <a:gd name="connsiteY15" fmla="*/ 191287 h 227152"/>
                      <a:gd name="connsiteX16" fmla="*/ 180327 w 207227"/>
                      <a:gd name="connsiteY16" fmla="*/ 165383 h 227152"/>
                      <a:gd name="connsiteX17" fmla="*/ 207227 w 207227"/>
                      <a:gd name="connsiteY17" fmla="*/ 190290 h 227152"/>
                      <a:gd name="connsiteX18" fmla="*/ 169368 w 207227"/>
                      <a:gd name="connsiteY18" fmla="*/ 218186 h 227152"/>
                      <a:gd name="connsiteX19" fmla="*/ 119554 w 207227"/>
                      <a:gd name="connsiteY19" fmla="*/ 227153 h 227152"/>
                      <a:gd name="connsiteX20" fmla="*/ 58781 w 207227"/>
                      <a:gd name="connsiteY20" fmla="*/ 212209 h 2271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207227" h="227152">
                        <a:moveTo>
                          <a:pt x="57784" y="214201"/>
                        </a:moveTo>
                        <a:cubicBezTo>
                          <a:pt x="39851" y="204238"/>
                          <a:pt x="25903" y="191287"/>
                          <a:pt x="14944" y="173353"/>
                        </a:cubicBezTo>
                        <a:cubicBezTo>
                          <a:pt x="4981" y="156417"/>
                          <a:pt x="0" y="136491"/>
                          <a:pt x="0" y="114573"/>
                        </a:cubicBezTo>
                        <a:cubicBezTo>
                          <a:pt x="0" y="92654"/>
                          <a:pt x="4981" y="73725"/>
                          <a:pt x="15941" y="55792"/>
                        </a:cubicBezTo>
                        <a:cubicBezTo>
                          <a:pt x="25903" y="38855"/>
                          <a:pt x="40848" y="24907"/>
                          <a:pt x="58781" y="14944"/>
                        </a:cubicBezTo>
                        <a:cubicBezTo>
                          <a:pt x="76714" y="4981"/>
                          <a:pt x="96640" y="0"/>
                          <a:pt x="119554" y="0"/>
                        </a:cubicBezTo>
                        <a:cubicBezTo>
                          <a:pt x="142469" y="0"/>
                          <a:pt x="154424" y="2989"/>
                          <a:pt x="169368" y="8967"/>
                        </a:cubicBezTo>
                        <a:cubicBezTo>
                          <a:pt x="184313" y="14944"/>
                          <a:pt x="197264" y="24907"/>
                          <a:pt x="207227" y="36863"/>
                        </a:cubicBezTo>
                        <a:lnTo>
                          <a:pt x="180327" y="61770"/>
                        </a:lnTo>
                        <a:cubicBezTo>
                          <a:pt x="164387" y="44833"/>
                          <a:pt x="144461" y="35866"/>
                          <a:pt x="121547" y="35866"/>
                        </a:cubicBezTo>
                        <a:cubicBezTo>
                          <a:pt x="98632" y="35866"/>
                          <a:pt x="92654" y="38855"/>
                          <a:pt x="80699" y="45829"/>
                        </a:cubicBezTo>
                        <a:cubicBezTo>
                          <a:pt x="68744" y="52803"/>
                          <a:pt x="59777" y="61770"/>
                          <a:pt x="52803" y="73725"/>
                        </a:cubicBezTo>
                        <a:cubicBezTo>
                          <a:pt x="45829" y="85680"/>
                          <a:pt x="42840" y="98632"/>
                          <a:pt x="42840" y="113576"/>
                        </a:cubicBezTo>
                        <a:cubicBezTo>
                          <a:pt x="42840" y="128521"/>
                          <a:pt x="45829" y="141472"/>
                          <a:pt x="52803" y="153428"/>
                        </a:cubicBezTo>
                        <a:cubicBezTo>
                          <a:pt x="59777" y="165383"/>
                          <a:pt x="68744" y="174350"/>
                          <a:pt x="80699" y="181324"/>
                        </a:cubicBezTo>
                        <a:cubicBezTo>
                          <a:pt x="92654" y="188298"/>
                          <a:pt x="106602" y="191287"/>
                          <a:pt x="121547" y="191287"/>
                        </a:cubicBezTo>
                        <a:cubicBezTo>
                          <a:pt x="144461" y="191287"/>
                          <a:pt x="164387" y="182320"/>
                          <a:pt x="180327" y="165383"/>
                        </a:cubicBezTo>
                        <a:lnTo>
                          <a:pt x="207227" y="190290"/>
                        </a:lnTo>
                        <a:cubicBezTo>
                          <a:pt x="197264" y="202246"/>
                          <a:pt x="184313" y="211212"/>
                          <a:pt x="169368" y="218186"/>
                        </a:cubicBezTo>
                        <a:cubicBezTo>
                          <a:pt x="154424" y="224164"/>
                          <a:pt x="137487" y="227153"/>
                          <a:pt x="119554" y="227153"/>
                        </a:cubicBezTo>
                        <a:cubicBezTo>
                          <a:pt x="101621" y="227153"/>
                          <a:pt x="76714" y="222171"/>
                          <a:pt x="58781" y="212209"/>
                        </a:cubicBezTo>
                      </a:path>
                    </a:pathLst>
                  </a:custGeom>
                  <a:solidFill>
                    <a:srgbClr val="FFFFFF"/>
                  </a:solidFill>
                  <a:ln w="996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dirty="0"/>
                  </a:p>
                </p:txBody>
              </p:sp>
            </p:grpSp>
          </p:grp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1562C268-51A9-2714-14E8-956B5C4AFC61}"/>
                  </a:ext>
                </a:extLst>
              </p:cNvPr>
              <p:cNvSpPr/>
              <p:nvPr/>
            </p:nvSpPr>
            <p:spPr>
              <a:xfrm>
                <a:off x="2093392" y="-507946"/>
                <a:ext cx="349695" cy="370617"/>
              </a:xfrm>
              <a:custGeom>
                <a:avLst/>
                <a:gdLst>
                  <a:gd name="connsiteX0" fmla="*/ 349696 w 349695"/>
                  <a:gd name="connsiteY0" fmla="*/ 0 h 370617"/>
                  <a:gd name="connsiteX1" fmla="*/ 0 w 349695"/>
                  <a:gd name="connsiteY1" fmla="*/ 0 h 370617"/>
                  <a:gd name="connsiteX2" fmla="*/ 0 w 349695"/>
                  <a:gd name="connsiteY2" fmla="*/ 370618 h 370617"/>
                  <a:gd name="connsiteX3" fmla="*/ 349696 w 349695"/>
                  <a:gd name="connsiteY3" fmla="*/ 370618 h 370617"/>
                  <a:gd name="connsiteX4" fmla="*/ 349696 w 349695"/>
                  <a:gd name="connsiteY4" fmla="*/ 0 h 3706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9695" h="370617">
                    <a:moveTo>
                      <a:pt x="349696" y="0"/>
                    </a:moveTo>
                    <a:lnTo>
                      <a:pt x="0" y="0"/>
                    </a:lnTo>
                    <a:lnTo>
                      <a:pt x="0" y="370618"/>
                    </a:lnTo>
                    <a:lnTo>
                      <a:pt x="349696" y="370618"/>
                    </a:lnTo>
                    <a:lnTo>
                      <a:pt x="349696" y="0"/>
                    </a:lnTo>
                    <a:close/>
                  </a:path>
                </a:pathLst>
              </a:custGeom>
              <a:solidFill>
                <a:srgbClr val="6C9B4C"/>
              </a:solidFill>
              <a:ln w="99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46B84D73-49C5-39DE-BCE7-BAB582C1296C}"/>
                  </a:ext>
                </a:extLst>
              </p:cNvPr>
              <p:cNvSpPr/>
              <p:nvPr/>
            </p:nvSpPr>
            <p:spPr>
              <a:xfrm>
                <a:off x="1736722" y="-507946"/>
                <a:ext cx="346706" cy="370617"/>
              </a:xfrm>
              <a:custGeom>
                <a:avLst/>
                <a:gdLst>
                  <a:gd name="connsiteX0" fmla="*/ 346707 w 346706"/>
                  <a:gd name="connsiteY0" fmla="*/ 0 h 370617"/>
                  <a:gd name="connsiteX1" fmla="*/ 0 w 346706"/>
                  <a:gd name="connsiteY1" fmla="*/ 0 h 370617"/>
                  <a:gd name="connsiteX2" fmla="*/ 0 w 346706"/>
                  <a:gd name="connsiteY2" fmla="*/ 370618 h 370617"/>
                  <a:gd name="connsiteX3" fmla="*/ 346707 w 346706"/>
                  <a:gd name="connsiteY3" fmla="*/ 370618 h 370617"/>
                  <a:gd name="connsiteX4" fmla="*/ 346707 w 346706"/>
                  <a:gd name="connsiteY4" fmla="*/ 0 h 3706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6706" h="370617">
                    <a:moveTo>
                      <a:pt x="346707" y="0"/>
                    </a:moveTo>
                    <a:lnTo>
                      <a:pt x="0" y="0"/>
                    </a:lnTo>
                    <a:lnTo>
                      <a:pt x="0" y="370618"/>
                    </a:lnTo>
                    <a:lnTo>
                      <a:pt x="346707" y="370618"/>
                    </a:lnTo>
                    <a:lnTo>
                      <a:pt x="346707" y="0"/>
                    </a:lnTo>
                    <a:close/>
                  </a:path>
                </a:pathLst>
              </a:custGeom>
              <a:solidFill>
                <a:srgbClr val="333D60"/>
              </a:solidFill>
              <a:ln w="99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CD24DA6E-15F8-A49A-B90C-4BAF5CC5AC4B}"/>
                  </a:ext>
                </a:extLst>
              </p:cNvPr>
              <p:cNvSpPr/>
              <p:nvPr/>
            </p:nvSpPr>
            <p:spPr>
              <a:xfrm>
                <a:off x="1376067" y="-507946"/>
                <a:ext cx="350692" cy="370617"/>
              </a:xfrm>
              <a:custGeom>
                <a:avLst/>
                <a:gdLst>
                  <a:gd name="connsiteX0" fmla="*/ 350692 w 350692"/>
                  <a:gd name="connsiteY0" fmla="*/ 0 h 370617"/>
                  <a:gd name="connsiteX1" fmla="*/ 0 w 350692"/>
                  <a:gd name="connsiteY1" fmla="*/ 0 h 370617"/>
                  <a:gd name="connsiteX2" fmla="*/ 0 w 350692"/>
                  <a:gd name="connsiteY2" fmla="*/ 370618 h 370617"/>
                  <a:gd name="connsiteX3" fmla="*/ 350692 w 350692"/>
                  <a:gd name="connsiteY3" fmla="*/ 370618 h 370617"/>
                  <a:gd name="connsiteX4" fmla="*/ 350692 w 350692"/>
                  <a:gd name="connsiteY4" fmla="*/ 0 h 3706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0692" h="370617">
                    <a:moveTo>
                      <a:pt x="350692" y="0"/>
                    </a:moveTo>
                    <a:lnTo>
                      <a:pt x="0" y="0"/>
                    </a:lnTo>
                    <a:lnTo>
                      <a:pt x="0" y="370618"/>
                    </a:lnTo>
                    <a:lnTo>
                      <a:pt x="350692" y="370618"/>
                    </a:lnTo>
                    <a:lnTo>
                      <a:pt x="350692" y="0"/>
                    </a:lnTo>
                    <a:close/>
                  </a:path>
                </a:pathLst>
              </a:custGeom>
              <a:solidFill>
                <a:srgbClr val="333D60"/>
              </a:solidFill>
              <a:ln w="99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F954AD53-3620-7899-5B55-599192419BB8}"/>
                  </a:ext>
                </a:extLst>
              </p:cNvPr>
              <p:cNvSpPr/>
              <p:nvPr/>
            </p:nvSpPr>
            <p:spPr>
              <a:xfrm>
                <a:off x="1466729" y="-435217"/>
                <a:ext cx="184312" cy="226156"/>
              </a:xfrm>
              <a:custGeom>
                <a:avLst/>
                <a:gdLst>
                  <a:gd name="connsiteX0" fmla="*/ 140476 w 184312"/>
                  <a:gd name="connsiteY0" fmla="*/ 9963 h 226156"/>
                  <a:gd name="connsiteX1" fmla="*/ 173353 w 184312"/>
                  <a:gd name="connsiteY1" fmla="*/ 37859 h 226156"/>
                  <a:gd name="connsiteX2" fmla="*/ 184313 w 184312"/>
                  <a:gd name="connsiteY2" fmla="*/ 80699 h 226156"/>
                  <a:gd name="connsiteX3" fmla="*/ 173353 w 184312"/>
                  <a:gd name="connsiteY3" fmla="*/ 123539 h 226156"/>
                  <a:gd name="connsiteX4" fmla="*/ 140476 w 184312"/>
                  <a:gd name="connsiteY4" fmla="*/ 151435 h 226156"/>
                  <a:gd name="connsiteX5" fmla="*/ 90662 w 184312"/>
                  <a:gd name="connsiteY5" fmla="*/ 161398 h 226156"/>
                  <a:gd name="connsiteX6" fmla="*/ 40848 w 184312"/>
                  <a:gd name="connsiteY6" fmla="*/ 161398 h 226156"/>
                  <a:gd name="connsiteX7" fmla="*/ 40848 w 184312"/>
                  <a:gd name="connsiteY7" fmla="*/ 226157 h 226156"/>
                  <a:gd name="connsiteX8" fmla="*/ 0 w 184312"/>
                  <a:gd name="connsiteY8" fmla="*/ 226157 h 226156"/>
                  <a:gd name="connsiteX9" fmla="*/ 0 w 184312"/>
                  <a:gd name="connsiteY9" fmla="*/ 0 h 226156"/>
                  <a:gd name="connsiteX10" fmla="*/ 91658 w 184312"/>
                  <a:gd name="connsiteY10" fmla="*/ 0 h 226156"/>
                  <a:gd name="connsiteX11" fmla="*/ 141472 w 184312"/>
                  <a:gd name="connsiteY11" fmla="*/ 9963 h 226156"/>
                  <a:gd name="connsiteX12" fmla="*/ 141472 w 184312"/>
                  <a:gd name="connsiteY12" fmla="*/ 9963 h 226156"/>
                  <a:gd name="connsiteX13" fmla="*/ 129517 w 184312"/>
                  <a:gd name="connsiteY13" fmla="*/ 113576 h 226156"/>
                  <a:gd name="connsiteX14" fmla="*/ 143465 w 184312"/>
                  <a:gd name="connsiteY14" fmla="*/ 80699 h 226156"/>
                  <a:gd name="connsiteX15" fmla="*/ 129517 w 184312"/>
                  <a:gd name="connsiteY15" fmla="*/ 47822 h 226156"/>
                  <a:gd name="connsiteX16" fmla="*/ 88669 w 184312"/>
                  <a:gd name="connsiteY16" fmla="*/ 35866 h 226156"/>
                  <a:gd name="connsiteX17" fmla="*/ 40848 w 184312"/>
                  <a:gd name="connsiteY17" fmla="*/ 35866 h 226156"/>
                  <a:gd name="connsiteX18" fmla="*/ 40848 w 184312"/>
                  <a:gd name="connsiteY18" fmla="*/ 124536 h 226156"/>
                  <a:gd name="connsiteX19" fmla="*/ 88669 w 184312"/>
                  <a:gd name="connsiteY19" fmla="*/ 124536 h 226156"/>
                  <a:gd name="connsiteX20" fmla="*/ 129517 w 184312"/>
                  <a:gd name="connsiteY20" fmla="*/ 112580 h 226156"/>
                  <a:gd name="connsiteX21" fmla="*/ 129517 w 184312"/>
                  <a:gd name="connsiteY21" fmla="*/ 112580 h 2261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84312" h="226156">
                    <a:moveTo>
                      <a:pt x="140476" y="9963"/>
                    </a:moveTo>
                    <a:cubicBezTo>
                      <a:pt x="154424" y="15941"/>
                      <a:pt x="165383" y="25903"/>
                      <a:pt x="173353" y="37859"/>
                    </a:cubicBezTo>
                    <a:cubicBezTo>
                      <a:pt x="181324" y="49814"/>
                      <a:pt x="184313" y="63762"/>
                      <a:pt x="184313" y="80699"/>
                    </a:cubicBezTo>
                    <a:cubicBezTo>
                      <a:pt x="184313" y="97636"/>
                      <a:pt x="180328" y="111584"/>
                      <a:pt x="173353" y="123539"/>
                    </a:cubicBezTo>
                    <a:cubicBezTo>
                      <a:pt x="165383" y="135495"/>
                      <a:pt x="154424" y="144461"/>
                      <a:pt x="140476" y="151435"/>
                    </a:cubicBezTo>
                    <a:cubicBezTo>
                      <a:pt x="126528" y="157413"/>
                      <a:pt x="109591" y="161398"/>
                      <a:pt x="90662" y="161398"/>
                    </a:cubicBezTo>
                    <a:lnTo>
                      <a:pt x="40848" y="161398"/>
                    </a:lnTo>
                    <a:lnTo>
                      <a:pt x="40848" y="226157"/>
                    </a:lnTo>
                    <a:lnTo>
                      <a:pt x="0" y="226157"/>
                    </a:lnTo>
                    <a:lnTo>
                      <a:pt x="0" y="0"/>
                    </a:lnTo>
                    <a:lnTo>
                      <a:pt x="91658" y="0"/>
                    </a:lnTo>
                    <a:cubicBezTo>
                      <a:pt x="110588" y="0"/>
                      <a:pt x="127524" y="2989"/>
                      <a:pt x="141472" y="9963"/>
                    </a:cubicBezTo>
                    <a:lnTo>
                      <a:pt x="141472" y="9963"/>
                    </a:lnTo>
                    <a:close/>
                    <a:moveTo>
                      <a:pt x="129517" y="113576"/>
                    </a:moveTo>
                    <a:cubicBezTo>
                      <a:pt x="138483" y="105606"/>
                      <a:pt x="143465" y="94647"/>
                      <a:pt x="143465" y="80699"/>
                    </a:cubicBezTo>
                    <a:cubicBezTo>
                      <a:pt x="143465" y="66751"/>
                      <a:pt x="138483" y="55792"/>
                      <a:pt x="129517" y="47822"/>
                    </a:cubicBezTo>
                    <a:cubicBezTo>
                      <a:pt x="120550" y="39851"/>
                      <a:pt x="106602" y="35866"/>
                      <a:pt x="88669" y="35866"/>
                    </a:cubicBezTo>
                    <a:lnTo>
                      <a:pt x="40848" y="35866"/>
                    </a:lnTo>
                    <a:lnTo>
                      <a:pt x="40848" y="124536"/>
                    </a:lnTo>
                    <a:lnTo>
                      <a:pt x="88669" y="124536"/>
                    </a:lnTo>
                    <a:cubicBezTo>
                      <a:pt x="106602" y="124536"/>
                      <a:pt x="120550" y="120550"/>
                      <a:pt x="129517" y="112580"/>
                    </a:cubicBezTo>
                    <a:lnTo>
                      <a:pt x="129517" y="112580"/>
                    </a:lnTo>
                    <a:close/>
                  </a:path>
                </a:pathLst>
              </a:custGeom>
              <a:solidFill>
                <a:srgbClr val="FFFFFF"/>
              </a:solidFill>
              <a:ln w="99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B40781EF-90A9-5567-72F3-E1350E203E52}"/>
                  </a:ext>
                </a:extLst>
              </p:cNvPr>
              <p:cNvSpPr/>
              <p:nvPr/>
            </p:nvSpPr>
            <p:spPr>
              <a:xfrm>
                <a:off x="1810447" y="-438206"/>
                <a:ext cx="207227" cy="231137"/>
              </a:xfrm>
              <a:custGeom>
                <a:avLst/>
                <a:gdLst>
                  <a:gd name="connsiteX0" fmla="*/ 57785 w 207227"/>
                  <a:gd name="connsiteY0" fmla="*/ 216194 h 231137"/>
                  <a:gd name="connsiteX1" fmla="*/ 14944 w 207227"/>
                  <a:gd name="connsiteY1" fmla="*/ 175346 h 231137"/>
                  <a:gd name="connsiteX2" fmla="*/ 0 w 207227"/>
                  <a:gd name="connsiteY2" fmla="*/ 115569 h 231137"/>
                  <a:gd name="connsiteX3" fmla="*/ 15941 w 207227"/>
                  <a:gd name="connsiteY3" fmla="*/ 55792 h 231137"/>
                  <a:gd name="connsiteX4" fmla="*/ 58781 w 207227"/>
                  <a:gd name="connsiteY4" fmla="*/ 14944 h 231137"/>
                  <a:gd name="connsiteX5" fmla="*/ 119554 w 207227"/>
                  <a:gd name="connsiteY5" fmla="*/ 0 h 231137"/>
                  <a:gd name="connsiteX6" fmla="*/ 169368 w 207227"/>
                  <a:gd name="connsiteY6" fmla="*/ 9963 h 231137"/>
                  <a:gd name="connsiteX7" fmla="*/ 207227 w 207227"/>
                  <a:gd name="connsiteY7" fmla="*/ 37859 h 231137"/>
                  <a:gd name="connsiteX8" fmla="*/ 180328 w 207227"/>
                  <a:gd name="connsiteY8" fmla="*/ 62766 h 231137"/>
                  <a:gd name="connsiteX9" fmla="*/ 121547 w 207227"/>
                  <a:gd name="connsiteY9" fmla="*/ 36863 h 231137"/>
                  <a:gd name="connsiteX10" fmla="*/ 80699 w 207227"/>
                  <a:gd name="connsiteY10" fmla="*/ 46825 h 231137"/>
                  <a:gd name="connsiteX11" fmla="*/ 52803 w 207227"/>
                  <a:gd name="connsiteY11" fmla="*/ 74721 h 231137"/>
                  <a:gd name="connsiteX12" fmla="*/ 42840 w 207227"/>
                  <a:gd name="connsiteY12" fmla="*/ 115569 h 231137"/>
                  <a:gd name="connsiteX13" fmla="*/ 52803 w 207227"/>
                  <a:gd name="connsiteY13" fmla="*/ 156417 h 231137"/>
                  <a:gd name="connsiteX14" fmla="*/ 80699 w 207227"/>
                  <a:gd name="connsiteY14" fmla="*/ 184313 h 231137"/>
                  <a:gd name="connsiteX15" fmla="*/ 121547 w 207227"/>
                  <a:gd name="connsiteY15" fmla="*/ 194275 h 231137"/>
                  <a:gd name="connsiteX16" fmla="*/ 180328 w 207227"/>
                  <a:gd name="connsiteY16" fmla="*/ 167376 h 231137"/>
                  <a:gd name="connsiteX17" fmla="*/ 207227 w 207227"/>
                  <a:gd name="connsiteY17" fmla="*/ 193279 h 231137"/>
                  <a:gd name="connsiteX18" fmla="*/ 169368 w 207227"/>
                  <a:gd name="connsiteY18" fmla="*/ 221175 h 231137"/>
                  <a:gd name="connsiteX19" fmla="*/ 119554 w 207227"/>
                  <a:gd name="connsiteY19" fmla="*/ 231138 h 231137"/>
                  <a:gd name="connsiteX20" fmla="*/ 58781 w 207227"/>
                  <a:gd name="connsiteY20" fmla="*/ 216194 h 231137"/>
                  <a:gd name="connsiteX21" fmla="*/ 57785 w 207227"/>
                  <a:gd name="connsiteY21" fmla="*/ 216194 h 2311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07227" h="231137">
                    <a:moveTo>
                      <a:pt x="57785" y="216194"/>
                    </a:moveTo>
                    <a:cubicBezTo>
                      <a:pt x="39851" y="206231"/>
                      <a:pt x="25903" y="192283"/>
                      <a:pt x="14944" y="175346"/>
                    </a:cubicBezTo>
                    <a:cubicBezTo>
                      <a:pt x="4981" y="157413"/>
                      <a:pt x="0" y="138483"/>
                      <a:pt x="0" y="115569"/>
                    </a:cubicBezTo>
                    <a:cubicBezTo>
                      <a:pt x="0" y="92654"/>
                      <a:pt x="4981" y="73725"/>
                      <a:pt x="15941" y="55792"/>
                    </a:cubicBezTo>
                    <a:cubicBezTo>
                      <a:pt x="25903" y="37859"/>
                      <a:pt x="40848" y="24907"/>
                      <a:pt x="58781" y="14944"/>
                    </a:cubicBezTo>
                    <a:cubicBezTo>
                      <a:pt x="76714" y="4981"/>
                      <a:pt x="96640" y="0"/>
                      <a:pt x="119554" y="0"/>
                    </a:cubicBezTo>
                    <a:cubicBezTo>
                      <a:pt x="142469" y="0"/>
                      <a:pt x="154424" y="2989"/>
                      <a:pt x="169368" y="9963"/>
                    </a:cubicBezTo>
                    <a:cubicBezTo>
                      <a:pt x="184313" y="15941"/>
                      <a:pt x="197264" y="25903"/>
                      <a:pt x="207227" y="37859"/>
                    </a:cubicBezTo>
                    <a:lnTo>
                      <a:pt x="180328" y="62766"/>
                    </a:lnTo>
                    <a:cubicBezTo>
                      <a:pt x="164387" y="44833"/>
                      <a:pt x="144461" y="36863"/>
                      <a:pt x="121547" y="36863"/>
                    </a:cubicBezTo>
                    <a:cubicBezTo>
                      <a:pt x="98632" y="36863"/>
                      <a:pt x="92654" y="39851"/>
                      <a:pt x="80699" y="46825"/>
                    </a:cubicBezTo>
                    <a:cubicBezTo>
                      <a:pt x="68744" y="53799"/>
                      <a:pt x="58781" y="62766"/>
                      <a:pt x="52803" y="74721"/>
                    </a:cubicBezTo>
                    <a:cubicBezTo>
                      <a:pt x="45829" y="86677"/>
                      <a:pt x="42840" y="100625"/>
                      <a:pt x="42840" y="115569"/>
                    </a:cubicBezTo>
                    <a:cubicBezTo>
                      <a:pt x="42840" y="130513"/>
                      <a:pt x="45829" y="144461"/>
                      <a:pt x="52803" y="156417"/>
                    </a:cubicBezTo>
                    <a:cubicBezTo>
                      <a:pt x="59777" y="168372"/>
                      <a:pt x="68744" y="177339"/>
                      <a:pt x="80699" y="184313"/>
                    </a:cubicBezTo>
                    <a:cubicBezTo>
                      <a:pt x="92654" y="191287"/>
                      <a:pt x="106602" y="194275"/>
                      <a:pt x="121547" y="194275"/>
                    </a:cubicBezTo>
                    <a:cubicBezTo>
                      <a:pt x="145458" y="194275"/>
                      <a:pt x="164387" y="185309"/>
                      <a:pt x="180328" y="167376"/>
                    </a:cubicBezTo>
                    <a:lnTo>
                      <a:pt x="207227" y="193279"/>
                    </a:lnTo>
                    <a:cubicBezTo>
                      <a:pt x="197264" y="205235"/>
                      <a:pt x="184313" y="215197"/>
                      <a:pt x="169368" y="221175"/>
                    </a:cubicBezTo>
                    <a:cubicBezTo>
                      <a:pt x="154424" y="227153"/>
                      <a:pt x="137487" y="231138"/>
                      <a:pt x="119554" y="231138"/>
                    </a:cubicBezTo>
                    <a:cubicBezTo>
                      <a:pt x="101621" y="231138"/>
                      <a:pt x="76714" y="226156"/>
                      <a:pt x="58781" y="216194"/>
                    </a:cubicBezTo>
                    <a:cubicBezTo>
                      <a:pt x="58781" y="216194"/>
                      <a:pt x="57785" y="216194"/>
                      <a:pt x="57785" y="21619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9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16D797CF-F4B9-453F-6273-40E88F5D7FE3}"/>
                  </a:ext>
                </a:extLst>
              </p:cNvPr>
              <p:cNvSpPr/>
              <p:nvPr/>
            </p:nvSpPr>
            <p:spPr>
              <a:xfrm>
                <a:off x="2193020" y="-435217"/>
                <a:ext cx="166379" cy="224163"/>
              </a:xfrm>
              <a:custGeom>
                <a:avLst/>
                <a:gdLst>
                  <a:gd name="connsiteX0" fmla="*/ 166380 w 166379"/>
                  <a:gd name="connsiteY0" fmla="*/ 189294 h 224163"/>
                  <a:gd name="connsiteX1" fmla="*/ 166380 w 166379"/>
                  <a:gd name="connsiteY1" fmla="*/ 224164 h 224163"/>
                  <a:gd name="connsiteX2" fmla="*/ 0 w 166379"/>
                  <a:gd name="connsiteY2" fmla="*/ 224164 h 224163"/>
                  <a:gd name="connsiteX3" fmla="*/ 0 w 166379"/>
                  <a:gd name="connsiteY3" fmla="*/ 0 h 224163"/>
                  <a:gd name="connsiteX4" fmla="*/ 161398 w 166379"/>
                  <a:gd name="connsiteY4" fmla="*/ 0 h 224163"/>
                  <a:gd name="connsiteX5" fmla="*/ 161398 w 166379"/>
                  <a:gd name="connsiteY5" fmla="*/ 34870 h 224163"/>
                  <a:gd name="connsiteX6" fmla="*/ 40848 w 166379"/>
                  <a:gd name="connsiteY6" fmla="*/ 34870 h 224163"/>
                  <a:gd name="connsiteX7" fmla="*/ 40848 w 166379"/>
                  <a:gd name="connsiteY7" fmla="*/ 93651 h 224163"/>
                  <a:gd name="connsiteX8" fmla="*/ 147450 w 166379"/>
                  <a:gd name="connsiteY8" fmla="*/ 93651 h 224163"/>
                  <a:gd name="connsiteX9" fmla="*/ 147450 w 166379"/>
                  <a:gd name="connsiteY9" fmla="*/ 127524 h 224163"/>
                  <a:gd name="connsiteX10" fmla="*/ 40848 w 166379"/>
                  <a:gd name="connsiteY10" fmla="*/ 127524 h 224163"/>
                  <a:gd name="connsiteX11" fmla="*/ 40848 w 166379"/>
                  <a:gd name="connsiteY11" fmla="*/ 189294 h 224163"/>
                  <a:gd name="connsiteX12" fmla="*/ 166380 w 166379"/>
                  <a:gd name="connsiteY12" fmla="*/ 189294 h 2241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66379" h="224163">
                    <a:moveTo>
                      <a:pt x="166380" y="189294"/>
                    </a:moveTo>
                    <a:lnTo>
                      <a:pt x="166380" y="224164"/>
                    </a:lnTo>
                    <a:lnTo>
                      <a:pt x="0" y="224164"/>
                    </a:lnTo>
                    <a:lnTo>
                      <a:pt x="0" y="0"/>
                    </a:lnTo>
                    <a:lnTo>
                      <a:pt x="161398" y="0"/>
                    </a:lnTo>
                    <a:lnTo>
                      <a:pt x="161398" y="34870"/>
                    </a:lnTo>
                    <a:lnTo>
                      <a:pt x="40848" y="34870"/>
                    </a:lnTo>
                    <a:lnTo>
                      <a:pt x="40848" y="93651"/>
                    </a:lnTo>
                    <a:lnTo>
                      <a:pt x="147450" y="93651"/>
                    </a:lnTo>
                    <a:lnTo>
                      <a:pt x="147450" y="127524"/>
                    </a:lnTo>
                    <a:lnTo>
                      <a:pt x="40848" y="127524"/>
                    </a:lnTo>
                    <a:lnTo>
                      <a:pt x="40848" y="189294"/>
                    </a:lnTo>
                    <a:cubicBezTo>
                      <a:pt x="40848" y="189294"/>
                      <a:pt x="166380" y="189294"/>
                      <a:pt x="166380" y="18929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9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pic>
            <p:nvPicPr>
              <p:cNvPr id="43" name="Graphic 42">
                <a:extLst>
                  <a:ext uri="{FF2B5EF4-FFF2-40B4-BE49-F238E27FC236}">
                    <a16:creationId xmlns:a16="http://schemas.microsoft.com/office/drawing/2014/main" id="{0D9CB83A-5593-9E11-374E-337A7F0981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2516153" y="-532154"/>
                <a:ext cx="1108885" cy="420383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06881214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TextBox 73">
            <a:extLst>
              <a:ext uri="{FF2B5EF4-FFF2-40B4-BE49-F238E27FC236}">
                <a16:creationId xmlns:a16="http://schemas.microsoft.com/office/drawing/2014/main" id="{750F49D3-3657-58D9-ADF2-17A2C567C252}"/>
              </a:ext>
            </a:extLst>
          </p:cNvPr>
          <p:cNvSpPr txBox="1"/>
          <p:nvPr userDrawn="1"/>
        </p:nvSpPr>
        <p:spPr>
          <a:xfrm>
            <a:off x="13068300" y="7391400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/>
            <a:endParaRPr lang="en-US" sz="1200" dirty="0"/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51E322B2-3267-F78F-C77F-4E580D2E6023}"/>
              </a:ext>
            </a:extLst>
          </p:cNvPr>
          <p:cNvGrpSpPr/>
          <p:nvPr userDrawn="1"/>
        </p:nvGrpSpPr>
        <p:grpSpPr>
          <a:xfrm>
            <a:off x="231079" y="5025408"/>
            <a:ext cx="11740260" cy="1470032"/>
            <a:chOff x="111863" y="4984389"/>
            <a:chExt cx="12067853" cy="1511051"/>
          </a:xfrm>
        </p:grpSpPr>
        <p:pic>
          <p:nvPicPr>
            <p:cNvPr id="113" name="Graphic 112">
              <a:extLst>
                <a:ext uri="{FF2B5EF4-FFF2-40B4-BE49-F238E27FC236}">
                  <a16:creationId xmlns:a16="http://schemas.microsoft.com/office/drawing/2014/main" id="{1DA657F8-783F-E219-CBDB-E3ACA575F60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6200000">
              <a:off x="2373969" y="2722283"/>
              <a:ext cx="1511051" cy="6035264"/>
            </a:xfrm>
            <a:prstGeom prst="rect">
              <a:avLst/>
            </a:prstGeom>
          </p:spPr>
        </p:pic>
        <p:pic>
          <p:nvPicPr>
            <p:cNvPr id="114" name="Graphic 113">
              <a:extLst>
                <a:ext uri="{FF2B5EF4-FFF2-40B4-BE49-F238E27FC236}">
                  <a16:creationId xmlns:a16="http://schemas.microsoft.com/office/drawing/2014/main" id="{07026B2B-2AC1-2278-201E-7648E33D0F7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6200000">
              <a:off x="8406558" y="2722283"/>
              <a:ext cx="1511051" cy="6035264"/>
            </a:xfrm>
            <a:prstGeom prst="rect">
              <a:avLst/>
            </a:prstGeom>
          </p:spPr>
        </p:pic>
      </p:grpSp>
      <p:sp>
        <p:nvSpPr>
          <p:cNvPr id="2" name="Rectangle 2">
            <a:extLst>
              <a:ext uri="{FF2B5EF4-FFF2-40B4-BE49-F238E27FC236}">
                <a16:creationId xmlns:a16="http://schemas.microsoft.com/office/drawing/2014/main" id="{C35A40FE-7BD2-8932-8394-0417F693E07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1078" y="2262386"/>
            <a:ext cx="11740260" cy="759182"/>
          </a:xfrm>
        </p:spPr>
        <p:txBody>
          <a:bodyPr/>
          <a:lstStyle/>
          <a:p>
            <a:pPr algn="l"/>
            <a:r>
              <a:rPr lang="en-US" sz="1800"/>
              <a:t>Capsule Summaries of all the key data</a:t>
            </a:r>
          </a:p>
          <a:p>
            <a:pPr algn="l"/>
            <a:r>
              <a:rPr lang="en-US" sz="1800"/>
              <a:t>Additional CME/CE-certified </a:t>
            </a:r>
            <a:r>
              <a:rPr lang="en-US" sz="1800" err="1"/>
              <a:t>slideset</a:t>
            </a:r>
            <a:r>
              <a:rPr lang="en-US" sz="1800"/>
              <a:t> on XXXX with expert faculty commentary on all the key studies in:</a:t>
            </a:r>
          </a:p>
        </p:txBody>
      </p:sp>
      <p:sp>
        <p:nvSpPr>
          <p:cNvPr id="3" name="Rectangle 10">
            <a:extLst>
              <a:ext uri="{FF2B5EF4-FFF2-40B4-BE49-F238E27FC236}">
                <a16:creationId xmlns:a16="http://schemas.microsoft.com/office/drawing/2014/main" id="{45D4E959-88CF-C7EF-BD65-42F9F36F36AD}"/>
              </a:ext>
            </a:extLst>
          </p:cNvPr>
          <p:cNvSpPr>
            <a:spLocks noGrp="1" noChangeArrowheads="1"/>
          </p:cNvSpPr>
          <p:nvPr>
            <p:ph type="title" hasCustomPrompt="1"/>
          </p:nvPr>
        </p:nvSpPr>
        <p:spPr>
          <a:xfrm>
            <a:off x="231078" y="1466155"/>
            <a:ext cx="11740260" cy="492944"/>
          </a:xfrm>
        </p:spPr>
        <p:txBody>
          <a:bodyPr/>
          <a:lstStyle>
            <a:lvl1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US" altLang="en-US"/>
              <a:t>Go Online for More Coverage of XXXXXXXXXXXX!</a:t>
            </a:r>
          </a:p>
        </p:txBody>
      </p:sp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A6C1CC11-0DB7-6045-8188-B18AD2B5AA2F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231078" y="4592477"/>
            <a:ext cx="11740260" cy="369332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en-US">
                <a:hlinkClick r:id="rId4"/>
              </a:rPr>
              <a:t>deceraclinical.com/education</a:t>
            </a:r>
            <a:endParaRPr 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C2C58E55-8DDC-AE5E-2813-602E00E85F2B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231078" y="3178057"/>
            <a:ext cx="5334835" cy="1241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None/>
              <a:defRPr lang="en-US" sz="24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Arial" panose="020B0604020202020204" pitchFamily="34" charset="0"/>
              <a:buChar char="•"/>
              <a:defRPr lang="en-US"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/>
              <a:t>Breast cancer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/>
              <a:t>Leukemias and myelodysplastic syndromes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/>
              <a:t>Lymphomas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8838021D-777F-7526-78E1-08FC3A7AF010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6559826" y="3178057"/>
            <a:ext cx="4724400" cy="75918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None/>
              <a:defRPr lang="en-US" sz="24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Arial" panose="020B0604020202020204" pitchFamily="34" charset="0"/>
              <a:buChar char="•"/>
              <a:defRPr lang="en-US"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/>
              <a:t>Lung cancer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/>
              <a:t>Multiple myeloma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2E0E3CE-9A46-8642-540B-5A52EFF0A25D}"/>
              </a:ext>
            </a:extLst>
          </p:cNvPr>
          <p:cNvGrpSpPr/>
          <p:nvPr userDrawn="1"/>
        </p:nvGrpSpPr>
        <p:grpSpPr>
          <a:xfrm>
            <a:off x="1851621" y="491102"/>
            <a:ext cx="8488757" cy="603604"/>
            <a:chOff x="366166" y="-539827"/>
            <a:chExt cx="6108852" cy="434379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A032BC5-5236-BEE8-1184-A4F8AB78D781}"/>
                </a:ext>
              </a:extLst>
            </p:cNvPr>
            <p:cNvSpPr txBox="1"/>
            <p:nvPr/>
          </p:nvSpPr>
          <p:spPr>
            <a:xfrm>
              <a:off x="3962779" y="-416919"/>
              <a:ext cx="790330" cy="166898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l"/>
              <a:r>
                <a:rPr lang="en-US" sz="1400" dirty="0">
                  <a:solidFill>
                    <a:schemeClr val="tx1"/>
                  </a:solidFill>
                  <a:latin typeface="Lexend SemiBold" pitchFamily="2" charset="0"/>
                </a:rPr>
                <a:t>ARE NOW</a:t>
              </a: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2DEC3266-AAB0-8FB6-2BFF-9C92D47893F1}"/>
                </a:ext>
              </a:extLst>
            </p:cNvPr>
            <p:cNvSpPr/>
            <p:nvPr/>
          </p:nvSpPr>
          <p:spPr>
            <a:xfrm>
              <a:off x="4900889" y="-536838"/>
              <a:ext cx="425413" cy="424417"/>
            </a:xfrm>
            <a:custGeom>
              <a:avLst/>
              <a:gdLst>
                <a:gd name="connsiteX0" fmla="*/ 283941 w 425413"/>
                <a:gd name="connsiteY0" fmla="*/ 282945 h 424417"/>
                <a:gd name="connsiteX1" fmla="*/ 283941 w 425413"/>
                <a:gd name="connsiteY1" fmla="*/ 424417 h 424417"/>
                <a:gd name="connsiteX2" fmla="*/ 71733 w 425413"/>
                <a:gd name="connsiteY2" fmla="*/ 424417 h 424417"/>
                <a:gd name="connsiteX3" fmla="*/ 996 w 425413"/>
                <a:gd name="connsiteY3" fmla="*/ 353681 h 424417"/>
                <a:gd name="connsiteX4" fmla="*/ 71733 w 425413"/>
                <a:gd name="connsiteY4" fmla="*/ 282945 h 424417"/>
                <a:gd name="connsiteX5" fmla="*/ 996 w 425413"/>
                <a:gd name="connsiteY5" fmla="*/ 282945 h 424417"/>
                <a:gd name="connsiteX6" fmla="*/ 996 w 425413"/>
                <a:gd name="connsiteY6" fmla="*/ 141472 h 424417"/>
                <a:gd name="connsiteX7" fmla="*/ 142469 w 425413"/>
                <a:gd name="connsiteY7" fmla="*/ 141472 h 424417"/>
                <a:gd name="connsiteX8" fmla="*/ 142469 w 425413"/>
                <a:gd name="connsiteY8" fmla="*/ 282945 h 424417"/>
                <a:gd name="connsiteX9" fmla="*/ 283941 w 425413"/>
                <a:gd name="connsiteY9" fmla="*/ 282945 h 424417"/>
                <a:gd name="connsiteX10" fmla="*/ 283941 w 425413"/>
                <a:gd name="connsiteY10" fmla="*/ 282945 h 424417"/>
                <a:gd name="connsiteX11" fmla="*/ 354677 w 425413"/>
                <a:gd name="connsiteY11" fmla="*/ 282945 h 424417"/>
                <a:gd name="connsiteX12" fmla="*/ 283941 w 425413"/>
                <a:gd name="connsiteY12" fmla="*/ 353681 h 424417"/>
                <a:gd name="connsiteX13" fmla="*/ 354677 w 425413"/>
                <a:gd name="connsiteY13" fmla="*/ 424417 h 424417"/>
                <a:gd name="connsiteX14" fmla="*/ 425414 w 425413"/>
                <a:gd name="connsiteY14" fmla="*/ 353681 h 424417"/>
                <a:gd name="connsiteX15" fmla="*/ 354677 w 425413"/>
                <a:gd name="connsiteY15" fmla="*/ 282945 h 424417"/>
                <a:gd name="connsiteX16" fmla="*/ 425414 w 425413"/>
                <a:gd name="connsiteY16" fmla="*/ 70736 h 424417"/>
                <a:gd name="connsiteX17" fmla="*/ 354677 w 425413"/>
                <a:gd name="connsiteY17" fmla="*/ 0 h 424417"/>
                <a:gd name="connsiteX18" fmla="*/ 142469 w 425413"/>
                <a:gd name="connsiteY18" fmla="*/ 0 h 424417"/>
                <a:gd name="connsiteX19" fmla="*/ 142469 w 425413"/>
                <a:gd name="connsiteY19" fmla="*/ 141472 h 424417"/>
                <a:gd name="connsiteX20" fmla="*/ 283941 w 425413"/>
                <a:gd name="connsiteY20" fmla="*/ 141472 h 424417"/>
                <a:gd name="connsiteX21" fmla="*/ 283941 w 425413"/>
                <a:gd name="connsiteY21" fmla="*/ 282945 h 424417"/>
                <a:gd name="connsiteX22" fmla="*/ 425414 w 425413"/>
                <a:gd name="connsiteY22" fmla="*/ 282945 h 424417"/>
                <a:gd name="connsiteX23" fmla="*/ 425414 w 425413"/>
                <a:gd name="connsiteY23" fmla="*/ 141472 h 424417"/>
                <a:gd name="connsiteX24" fmla="*/ 354677 w 425413"/>
                <a:gd name="connsiteY24" fmla="*/ 141472 h 424417"/>
                <a:gd name="connsiteX25" fmla="*/ 425414 w 425413"/>
                <a:gd name="connsiteY25" fmla="*/ 70736 h 424417"/>
                <a:gd name="connsiteX26" fmla="*/ 425414 w 425413"/>
                <a:gd name="connsiteY26" fmla="*/ 70736 h 424417"/>
                <a:gd name="connsiteX27" fmla="*/ 70736 w 425413"/>
                <a:gd name="connsiteY27" fmla="*/ 141472 h 424417"/>
                <a:gd name="connsiteX28" fmla="*/ 141472 w 425413"/>
                <a:gd name="connsiteY28" fmla="*/ 70736 h 424417"/>
                <a:gd name="connsiteX29" fmla="*/ 70736 w 425413"/>
                <a:gd name="connsiteY29" fmla="*/ 0 h 424417"/>
                <a:gd name="connsiteX30" fmla="*/ 0 w 425413"/>
                <a:gd name="connsiteY30" fmla="*/ 70736 h 424417"/>
                <a:gd name="connsiteX31" fmla="*/ 70736 w 425413"/>
                <a:gd name="connsiteY31" fmla="*/ 141472 h 424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425413" h="424417">
                  <a:moveTo>
                    <a:pt x="283941" y="282945"/>
                  </a:moveTo>
                  <a:lnTo>
                    <a:pt x="283941" y="424417"/>
                  </a:lnTo>
                  <a:lnTo>
                    <a:pt x="71733" y="424417"/>
                  </a:lnTo>
                  <a:cubicBezTo>
                    <a:pt x="32877" y="424417"/>
                    <a:pt x="996" y="392536"/>
                    <a:pt x="996" y="353681"/>
                  </a:cubicBezTo>
                  <a:cubicBezTo>
                    <a:pt x="996" y="314826"/>
                    <a:pt x="32877" y="282945"/>
                    <a:pt x="71733" y="282945"/>
                  </a:cubicBezTo>
                  <a:lnTo>
                    <a:pt x="996" y="282945"/>
                  </a:lnTo>
                  <a:lnTo>
                    <a:pt x="996" y="141472"/>
                  </a:lnTo>
                  <a:lnTo>
                    <a:pt x="142469" y="141472"/>
                  </a:lnTo>
                  <a:lnTo>
                    <a:pt x="142469" y="282945"/>
                  </a:lnTo>
                  <a:lnTo>
                    <a:pt x="283941" y="282945"/>
                  </a:lnTo>
                  <a:lnTo>
                    <a:pt x="283941" y="282945"/>
                  </a:lnTo>
                  <a:close/>
                  <a:moveTo>
                    <a:pt x="354677" y="282945"/>
                  </a:moveTo>
                  <a:cubicBezTo>
                    <a:pt x="315822" y="282945"/>
                    <a:pt x="283941" y="314826"/>
                    <a:pt x="283941" y="353681"/>
                  </a:cubicBezTo>
                  <a:cubicBezTo>
                    <a:pt x="283941" y="392536"/>
                    <a:pt x="315822" y="424417"/>
                    <a:pt x="354677" y="424417"/>
                  </a:cubicBezTo>
                  <a:cubicBezTo>
                    <a:pt x="393532" y="424417"/>
                    <a:pt x="425414" y="392536"/>
                    <a:pt x="425414" y="353681"/>
                  </a:cubicBezTo>
                  <a:cubicBezTo>
                    <a:pt x="425414" y="314826"/>
                    <a:pt x="393532" y="282945"/>
                    <a:pt x="354677" y="282945"/>
                  </a:cubicBezTo>
                  <a:close/>
                  <a:moveTo>
                    <a:pt x="425414" y="70736"/>
                  </a:moveTo>
                  <a:cubicBezTo>
                    <a:pt x="425414" y="31881"/>
                    <a:pt x="393532" y="0"/>
                    <a:pt x="354677" y="0"/>
                  </a:cubicBezTo>
                  <a:lnTo>
                    <a:pt x="142469" y="0"/>
                  </a:lnTo>
                  <a:lnTo>
                    <a:pt x="142469" y="141472"/>
                  </a:lnTo>
                  <a:lnTo>
                    <a:pt x="283941" y="141472"/>
                  </a:lnTo>
                  <a:lnTo>
                    <a:pt x="283941" y="282945"/>
                  </a:lnTo>
                  <a:lnTo>
                    <a:pt x="425414" y="282945"/>
                  </a:lnTo>
                  <a:lnTo>
                    <a:pt x="425414" y="141472"/>
                  </a:lnTo>
                  <a:lnTo>
                    <a:pt x="354677" y="141472"/>
                  </a:lnTo>
                  <a:cubicBezTo>
                    <a:pt x="393532" y="141472"/>
                    <a:pt x="425414" y="109591"/>
                    <a:pt x="425414" y="70736"/>
                  </a:cubicBezTo>
                  <a:lnTo>
                    <a:pt x="425414" y="70736"/>
                  </a:lnTo>
                  <a:close/>
                  <a:moveTo>
                    <a:pt x="70736" y="141472"/>
                  </a:moveTo>
                  <a:cubicBezTo>
                    <a:pt x="109591" y="141472"/>
                    <a:pt x="141472" y="109591"/>
                    <a:pt x="141472" y="70736"/>
                  </a:cubicBezTo>
                  <a:cubicBezTo>
                    <a:pt x="141472" y="31881"/>
                    <a:pt x="109591" y="0"/>
                    <a:pt x="70736" y="0"/>
                  </a:cubicBezTo>
                  <a:cubicBezTo>
                    <a:pt x="31881" y="0"/>
                    <a:pt x="0" y="31881"/>
                    <a:pt x="0" y="70736"/>
                  </a:cubicBezTo>
                  <a:cubicBezTo>
                    <a:pt x="0" y="109591"/>
                    <a:pt x="31881" y="141472"/>
                    <a:pt x="70736" y="141472"/>
                  </a:cubicBezTo>
                  <a:close/>
                </a:path>
              </a:pathLst>
            </a:custGeom>
            <a:solidFill>
              <a:srgbClr val="E04507"/>
            </a:solidFill>
            <a:ln w="99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23F12393-F7C2-EBF3-E352-8A91E5843668}"/>
                </a:ext>
              </a:extLst>
            </p:cNvPr>
            <p:cNvSpPr/>
            <p:nvPr/>
          </p:nvSpPr>
          <p:spPr>
            <a:xfrm>
              <a:off x="5466778" y="-227990"/>
              <a:ext cx="842856" cy="117561"/>
            </a:xfrm>
            <a:custGeom>
              <a:avLst/>
              <a:gdLst>
                <a:gd name="connsiteX0" fmla="*/ 277964 w 842856"/>
                <a:gd name="connsiteY0" fmla="*/ 38855 h 117561"/>
                <a:gd name="connsiteX1" fmla="*/ 298885 w 842856"/>
                <a:gd name="connsiteY1" fmla="*/ 38855 h 117561"/>
                <a:gd name="connsiteX2" fmla="*/ 298885 w 842856"/>
                <a:gd name="connsiteY2" fmla="*/ 115569 h 117561"/>
                <a:gd name="connsiteX3" fmla="*/ 278960 w 842856"/>
                <a:gd name="connsiteY3" fmla="*/ 115569 h 117561"/>
                <a:gd name="connsiteX4" fmla="*/ 278960 w 842856"/>
                <a:gd name="connsiteY4" fmla="*/ 103614 h 117561"/>
                <a:gd name="connsiteX5" fmla="*/ 247079 w 842856"/>
                <a:gd name="connsiteY5" fmla="*/ 116565 h 117561"/>
                <a:gd name="connsiteX6" fmla="*/ 215197 w 842856"/>
                <a:gd name="connsiteY6" fmla="*/ 79703 h 117561"/>
                <a:gd name="connsiteX7" fmla="*/ 215197 w 842856"/>
                <a:gd name="connsiteY7" fmla="*/ 38855 h 117561"/>
                <a:gd name="connsiteX8" fmla="*/ 236119 w 842856"/>
                <a:gd name="connsiteY8" fmla="*/ 38855 h 117561"/>
                <a:gd name="connsiteX9" fmla="*/ 236119 w 842856"/>
                <a:gd name="connsiteY9" fmla="*/ 75718 h 117561"/>
                <a:gd name="connsiteX10" fmla="*/ 256045 w 842856"/>
                <a:gd name="connsiteY10" fmla="*/ 98632 h 117561"/>
                <a:gd name="connsiteX11" fmla="*/ 278960 w 842856"/>
                <a:gd name="connsiteY11" fmla="*/ 77710 h 117561"/>
                <a:gd name="connsiteX12" fmla="*/ 278960 w 842856"/>
                <a:gd name="connsiteY12" fmla="*/ 38855 h 117561"/>
                <a:gd name="connsiteX13" fmla="*/ 278960 w 842856"/>
                <a:gd name="connsiteY13" fmla="*/ 38855 h 117561"/>
                <a:gd name="connsiteX14" fmla="*/ 364640 w 842856"/>
                <a:gd name="connsiteY14" fmla="*/ 55792 h 117561"/>
                <a:gd name="connsiteX15" fmla="*/ 392536 w 842856"/>
                <a:gd name="connsiteY15" fmla="*/ 66751 h 117561"/>
                <a:gd name="connsiteX16" fmla="*/ 404491 w 842856"/>
                <a:gd name="connsiteY16" fmla="*/ 51807 h 117561"/>
                <a:gd name="connsiteX17" fmla="*/ 363644 w 842856"/>
                <a:gd name="connsiteY17" fmla="*/ 37859 h 117561"/>
                <a:gd name="connsiteX18" fmla="*/ 317815 w 842856"/>
                <a:gd name="connsiteY18" fmla="*/ 77710 h 117561"/>
                <a:gd name="connsiteX19" fmla="*/ 364640 w 842856"/>
                <a:gd name="connsiteY19" fmla="*/ 117562 h 117561"/>
                <a:gd name="connsiteX20" fmla="*/ 404491 w 842856"/>
                <a:gd name="connsiteY20" fmla="*/ 105606 h 117561"/>
                <a:gd name="connsiteX21" fmla="*/ 393532 w 842856"/>
                <a:gd name="connsiteY21" fmla="*/ 90662 h 117561"/>
                <a:gd name="connsiteX22" fmla="*/ 365636 w 842856"/>
                <a:gd name="connsiteY22" fmla="*/ 99628 h 117561"/>
                <a:gd name="connsiteX23" fmla="*/ 339733 w 842856"/>
                <a:gd name="connsiteY23" fmla="*/ 77710 h 117561"/>
                <a:gd name="connsiteX24" fmla="*/ 365636 w 842856"/>
                <a:gd name="connsiteY24" fmla="*/ 55792 h 117561"/>
                <a:gd name="connsiteX25" fmla="*/ 364640 w 842856"/>
                <a:gd name="connsiteY25" fmla="*/ 55792 h 117561"/>
                <a:gd name="connsiteX26" fmla="*/ 21918 w 842856"/>
                <a:gd name="connsiteY26" fmla="*/ 73725 h 117561"/>
                <a:gd name="connsiteX27" fmla="*/ 76714 w 842856"/>
                <a:gd name="connsiteY27" fmla="*/ 73725 h 117561"/>
                <a:gd name="connsiteX28" fmla="*/ 76714 w 842856"/>
                <a:gd name="connsiteY28" fmla="*/ 54796 h 117561"/>
                <a:gd name="connsiteX29" fmla="*/ 21918 w 842856"/>
                <a:gd name="connsiteY29" fmla="*/ 54796 h 117561"/>
                <a:gd name="connsiteX30" fmla="*/ 21918 w 842856"/>
                <a:gd name="connsiteY30" fmla="*/ 33874 h 117561"/>
                <a:gd name="connsiteX31" fmla="*/ 83688 w 842856"/>
                <a:gd name="connsiteY31" fmla="*/ 33874 h 117561"/>
                <a:gd name="connsiteX32" fmla="*/ 83688 w 842856"/>
                <a:gd name="connsiteY32" fmla="*/ 14944 h 117561"/>
                <a:gd name="connsiteX33" fmla="*/ 0 w 842856"/>
                <a:gd name="connsiteY33" fmla="*/ 14944 h 117561"/>
                <a:gd name="connsiteX34" fmla="*/ 0 w 842856"/>
                <a:gd name="connsiteY34" fmla="*/ 116565 h 117561"/>
                <a:gd name="connsiteX35" fmla="*/ 84684 w 842856"/>
                <a:gd name="connsiteY35" fmla="*/ 116565 h 117561"/>
                <a:gd name="connsiteX36" fmla="*/ 84684 w 842856"/>
                <a:gd name="connsiteY36" fmla="*/ 97636 h 117561"/>
                <a:gd name="connsiteX37" fmla="*/ 20922 w 842856"/>
                <a:gd name="connsiteY37" fmla="*/ 97636 h 117561"/>
                <a:gd name="connsiteX38" fmla="*/ 20922 w 842856"/>
                <a:gd name="connsiteY38" fmla="*/ 73725 h 117561"/>
                <a:gd name="connsiteX39" fmla="*/ 20922 w 842856"/>
                <a:gd name="connsiteY39" fmla="*/ 73725 h 117561"/>
                <a:gd name="connsiteX40" fmla="*/ 171361 w 842856"/>
                <a:gd name="connsiteY40" fmla="*/ 7970 h 117561"/>
                <a:gd name="connsiteX41" fmla="*/ 192283 w 842856"/>
                <a:gd name="connsiteY41" fmla="*/ 7970 h 117561"/>
                <a:gd name="connsiteX42" fmla="*/ 192283 w 842856"/>
                <a:gd name="connsiteY42" fmla="*/ 115569 h 117561"/>
                <a:gd name="connsiteX43" fmla="*/ 172357 w 842856"/>
                <a:gd name="connsiteY43" fmla="*/ 115569 h 117561"/>
                <a:gd name="connsiteX44" fmla="*/ 172357 w 842856"/>
                <a:gd name="connsiteY44" fmla="*/ 104610 h 117561"/>
                <a:gd name="connsiteX45" fmla="*/ 139480 w 842856"/>
                <a:gd name="connsiteY45" fmla="*/ 116565 h 117561"/>
                <a:gd name="connsiteX46" fmla="*/ 97636 w 842856"/>
                <a:gd name="connsiteY46" fmla="*/ 76714 h 117561"/>
                <a:gd name="connsiteX47" fmla="*/ 140476 w 842856"/>
                <a:gd name="connsiteY47" fmla="*/ 36863 h 117561"/>
                <a:gd name="connsiteX48" fmla="*/ 171361 w 842856"/>
                <a:gd name="connsiteY48" fmla="*/ 47822 h 117561"/>
                <a:gd name="connsiteX49" fmla="*/ 171361 w 842856"/>
                <a:gd name="connsiteY49" fmla="*/ 7970 h 117561"/>
                <a:gd name="connsiteX50" fmla="*/ 171361 w 842856"/>
                <a:gd name="connsiteY50" fmla="*/ 77710 h 117561"/>
                <a:gd name="connsiteX51" fmla="*/ 144461 w 842856"/>
                <a:gd name="connsiteY51" fmla="*/ 55792 h 117561"/>
                <a:gd name="connsiteX52" fmla="*/ 117562 w 842856"/>
                <a:gd name="connsiteY52" fmla="*/ 77710 h 117561"/>
                <a:gd name="connsiteX53" fmla="*/ 144461 w 842856"/>
                <a:gd name="connsiteY53" fmla="*/ 99628 h 117561"/>
                <a:gd name="connsiteX54" fmla="*/ 171361 w 842856"/>
                <a:gd name="connsiteY54" fmla="*/ 77710 h 117561"/>
                <a:gd name="connsiteX55" fmla="*/ 603748 w 842856"/>
                <a:gd name="connsiteY55" fmla="*/ 115569 h 117561"/>
                <a:gd name="connsiteX56" fmla="*/ 624670 w 842856"/>
                <a:gd name="connsiteY56" fmla="*/ 115569 h 117561"/>
                <a:gd name="connsiteX57" fmla="*/ 624670 w 842856"/>
                <a:gd name="connsiteY57" fmla="*/ 38855 h 117561"/>
                <a:gd name="connsiteX58" fmla="*/ 603748 w 842856"/>
                <a:gd name="connsiteY58" fmla="*/ 38855 h 117561"/>
                <a:gd name="connsiteX59" fmla="*/ 603748 w 842856"/>
                <a:gd name="connsiteY59" fmla="*/ 115569 h 117561"/>
                <a:gd name="connsiteX60" fmla="*/ 485191 w 842856"/>
                <a:gd name="connsiteY60" fmla="*/ 38855 h 117561"/>
                <a:gd name="connsiteX61" fmla="*/ 506113 w 842856"/>
                <a:gd name="connsiteY61" fmla="*/ 38855 h 117561"/>
                <a:gd name="connsiteX62" fmla="*/ 506113 w 842856"/>
                <a:gd name="connsiteY62" fmla="*/ 115569 h 117561"/>
                <a:gd name="connsiteX63" fmla="*/ 485191 w 842856"/>
                <a:gd name="connsiteY63" fmla="*/ 115569 h 117561"/>
                <a:gd name="connsiteX64" fmla="*/ 485191 w 842856"/>
                <a:gd name="connsiteY64" fmla="*/ 104610 h 117561"/>
                <a:gd name="connsiteX65" fmla="*/ 454306 w 842856"/>
                <a:gd name="connsiteY65" fmla="*/ 117562 h 117561"/>
                <a:gd name="connsiteX66" fmla="*/ 412462 w 842856"/>
                <a:gd name="connsiteY66" fmla="*/ 77710 h 117561"/>
                <a:gd name="connsiteX67" fmla="*/ 455302 w 842856"/>
                <a:gd name="connsiteY67" fmla="*/ 37859 h 117561"/>
                <a:gd name="connsiteX68" fmla="*/ 486187 w 842856"/>
                <a:gd name="connsiteY68" fmla="*/ 48818 h 117561"/>
                <a:gd name="connsiteX69" fmla="*/ 486187 w 842856"/>
                <a:gd name="connsiteY69" fmla="*/ 38855 h 117561"/>
                <a:gd name="connsiteX70" fmla="*/ 486187 w 842856"/>
                <a:gd name="connsiteY70" fmla="*/ 38855 h 117561"/>
                <a:gd name="connsiteX71" fmla="*/ 485191 w 842856"/>
                <a:gd name="connsiteY71" fmla="*/ 77710 h 117561"/>
                <a:gd name="connsiteX72" fmla="*/ 458291 w 842856"/>
                <a:gd name="connsiteY72" fmla="*/ 55792 h 117561"/>
                <a:gd name="connsiteX73" fmla="*/ 431391 w 842856"/>
                <a:gd name="connsiteY73" fmla="*/ 77710 h 117561"/>
                <a:gd name="connsiteX74" fmla="*/ 458291 w 842856"/>
                <a:gd name="connsiteY74" fmla="*/ 99628 h 117561"/>
                <a:gd name="connsiteX75" fmla="*/ 485191 w 842856"/>
                <a:gd name="connsiteY75" fmla="*/ 77710 h 117561"/>
                <a:gd name="connsiteX76" fmla="*/ 808983 w 842856"/>
                <a:gd name="connsiteY76" fmla="*/ 37859 h 117561"/>
                <a:gd name="connsiteX77" fmla="*/ 781087 w 842856"/>
                <a:gd name="connsiteY77" fmla="*/ 49814 h 117561"/>
                <a:gd name="connsiteX78" fmla="*/ 779094 w 842856"/>
                <a:gd name="connsiteY78" fmla="*/ 51807 h 117561"/>
                <a:gd name="connsiteX79" fmla="*/ 779094 w 842856"/>
                <a:gd name="connsiteY79" fmla="*/ 39851 h 117561"/>
                <a:gd name="connsiteX80" fmla="*/ 759169 w 842856"/>
                <a:gd name="connsiteY80" fmla="*/ 39851 h 117561"/>
                <a:gd name="connsiteX81" fmla="*/ 759169 w 842856"/>
                <a:gd name="connsiteY81" fmla="*/ 116565 h 117561"/>
                <a:gd name="connsiteX82" fmla="*/ 780091 w 842856"/>
                <a:gd name="connsiteY82" fmla="*/ 116565 h 117561"/>
                <a:gd name="connsiteX83" fmla="*/ 780091 w 842856"/>
                <a:gd name="connsiteY83" fmla="*/ 74721 h 117561"/>
                <a:gd name="connsiteX84" fmla="*/ 802009 w 842856"/>
                <a:gd name="connsiteY84" fmla="*/ 55792 h 117561"/>
                <a:gd name="connsiteX85" fmla="*/ 821935 w 842856"/>
                <a:gd name="connsiteY85" fmla="*/ 74721 h 117561"/>
                <a:gd name="connsiteX86" fmla="*/ 821935 w 842856"/>
                <a:gd name="connsiteY86" fmla="*/ 116565 h 117561"/>
                <a:gd name="connsiteX87" fmla="*/ 842857 w 842856"/>
                <a:gd name="connsiteY87" fmla="*/ 116565 h 117561"/>
                <a:gd name="connsiteX88" fmla="*/ 842857 w 842856"/>
                <a:gd name="connsiteY88" fmla="*/ 70736 h 117561"/>
                <a:gd name="connsiteX89" fmla="*/ 808983 w 842856"/>
                <a:gd name="connsiteY89" fmla="*/ 37859 h 117561"/>
                <a:gd name="connsiteX90" fmla="*/ 808983 w 842856"/>
                <a:gd name="connsiteY90" fmla="*/ 37859 h 117561"/>
                <a:gd name="connsiteX91" fmla="*/ 740239 w 842856"/>
                <a:gd name="connsiteY91" fmla="*/ 77710 h 117561"/>
                <a:gd name="connsiteX92" fmla="*/ 691422 w 842856"/>
                <a:gd name="connsiteY92" fmla="*/ 117562 h 117561"/>
                <a:gd name="connsiteX93" fmla="*/ 642603 w 842856"/>
                <a:gd name="connsiteY93" fmla="*/ 77710 h 117561"/>
                <a:gd name="connsiteX94" fmla="*/ 691422 w 842856"/>
                <a:gd name="connsiteY94" fmla="*/ 37859 h 117561"/>
                <a:gd name="connsiteX95" fmla="*/ 740239 w 842856"/>
                <a:gd name="connsiteY95" fmla="*/ 77710 h 117561"/>
                <a:gd name="connsiteX96" fmla="*/ 719317 w 842856"/>
                <a:gd name="connsiteY96" fmla="*/ 77710 h 117561"/>
                <a:gd name="connsiteX97" fmla="*/ 691422 w 842856"/>
                <a:gd name="connsiteY97" fmla="*/ 55792 h 117561"/>
                <a:gd name="connsiteX98" fmla="*/ 663525 w 842856"/>
                <a:gd name="connsiteY98" fmla="*/ 77710 h 117561"/>
                <a:gd name="connsiteX99" fmla="*/ 691422 w 842856"/>
                <a:gd name="connsiteY99" fmla="*/ 99628 h 117561"/>
                <a:gd name="connsiteX100" fmla="*/ 719317 w 842856"/>
                <a:gd name="connsiteY100" fmla="*/ 77710 h 117561"/>
                <a:gd name="connsiteX101" fmla="*/ 561905 w 842856"/>
                <a:gd name="connsiteY101" fmla="*/ 15941 h 117561"/>
                <a:gd name="connsiteX102" fmla="*/ 540983 w 842856"/>
                <a:gd name="connsiteY102" fmla="*/ 15941 h 117561"/>
                <a:gd name="connsiteX103" fmla="*/ 540983 w 842856"/>
                <a:gd name="connsiteY103" fmla="*/ 38855 h 117561"/>
                <a:gd name="connsiteX104" fmla="*/ 520061 w 842856"/>
                <a:gd name="connsiteY104" fmla="*/ 38855 h 117561"/>
                <a:gd name="connsiteX105" fmla="*/ 520061 w 842856"/>
                <a:gd name="connsiteY105" fmla="*/ 57784 h 117561"/>
                <a:gd name="connsiteX106" fmla="*/ 540983 w 842856"/>
                <a:gd name="connsiteY106" fmla="*/ 57784 h 117561"/>
                <a:gd name="connsiteX107" fmla="*/ 540983 w 842856"/>
                <a:gd name="connsiteY107" fmla="*/ 116565 h 117561"/>
                <a:gd name="connsiteX108" fmla="*/ 561905 w 842856"/>
                <a:gd name="connsiteY108" fmla="*/ 116565 h 117561"/>
                <a:gd name="connsiteX109" fmla="*/ 561905 w 842856"/>
                <a:gd name="connsiteY109" fmla="*/ 57784 h 117561"/>
                <a:gd name="connsiteX110" fmla="*/ 585815 w 842856"/>
                <a:gd name="connsiteY110" fmla="*/ 57784 h 117561"/>
                <a:gd name="connsiteX111" fmla="*/ 585815 w 842856"/>
                <a:gd name="connsiteY111" fmla="*/ 38855 h 117561"/>
                <a:gd name="connsiteX112" fmla="*/ 561905 w 842856"/>
                <a:gd name="connsiteY112" fmla="*/ 38855 h 117561"/>
                <a:gd name="connsiteX113" fmla="*/ 561905 w 842856"/>
                <a:gd name="connsiteY113" fmla="*/ 15941 h 117561"/>
                <a:gd name="connsiteX114" fmla="*/ 613711 w 842856"/>
                <a:gd name="connsiteY114" fmla="*/ 0 h 117561"/>
                <a:gd name="connsiteX115" fmla="*/ 600760 w 842856"/>
                <a:gd name="connsiteY115" fmla="*/ 10959 h 117561"/>
                <a:gd name="connsiteX116" fmla="*/ 613711 w 842856"/>
                <a:gd name="connsiteY116" fmla="*/ 21918 h 117561"/>
                <a:gd name="connsiteX117" fmla="*/ 626663 w 842856"/>
                <a:gd name="connsiteY117" fmla="*/ 10959 h 117561"/>
                <a:gd name="connsiteX118" fmla="*/ 613711 w 842856"/>
                <a:gd name="connsiteY118" fmla="*/ 0 h 117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</a:cxnLst>
              <a:rect l="l" t="t" r="r" b="b"/>
              <a:pathLst>
                <a:path w="842856" h="117561">
                  <a:moveTo>
                    <a:pt x="277964" y="38855"/>
                  </a:moveTo>
                  <a:lnTo>
                    <a:pt x="298885" y="38855"/>
                  </a:lnTo>
                  <a:lnTo>
                    <a:pt x="298885" y="115569"/>
                  </a:lnTo>
                  <a:lnTo>
                    <a:pt x="278960" y="115569"/>
                  </a:lnTo>
                  <a:lnTo>
                    <a:pt x="278960" y="103614"/>
                  </a:lnTo>
                  <a:cubicBezTo>
                    <a:pt x="271986" y="110588"/>
                    <a:pt x="261027" y="116565"/>
                    <a:pt x="247079" y="116565"/>
                  </a:cubicBezTo>
                  <a:cubicBezTo>
                    <a:pt x="220179" y="116565"/>
                    <a:pt x="215197" y="93651"/>
                    <a:pt x="215197" y="79703"/>
                  </a:cubicBezTo>
                  <a:lnTo>
                    <a:pt x="215197" y="38855"/>
                  </a:lnTo>
                  <a:lnTo>
                    <a:pt x="236119" y="38855"/>
                  </a:lnTo>
                  <a:lnTo>
                    <a:pt x="236119" y="75718"/>
                  </a:lnTo>
                  <a:cubicBezTo>
                    <a:pt x="236119" y="86677"/>
                    <a:pt x="239108" y="98632"/>
                    <a:pt x="256045" y="98632"/>
                  </a:cubicBezTo>
                  <a:cubicBezTo>
                    <a:pt x="272982" y="98632"/>
                    <a:pt x="278960" y="89666"/>
                    <a:pt x="278960" y="77710"/>
                  </a:cubicBezTo>
                  <a:lnTo>
                    <a:pt x="278960" y="38855"/>
                  </a:lnTo>
                  <a:lnTo>
                    <a:pt x="278960" y="38855"/>
                  </a:lnTo>
                  <a:close/>
                  <a:moveTo>
                    <a:pt x="364640" y="55792"/>
                  </a:moveTo>
                  <a:cubicBezTo>
                    <a:pt x="378588" y="55792"/>
                    <a:pt x="389547" y="63762"/>
                    <a:pt x="392536" y="66751"/>
                  </a:cubicBezTo>
                  <a:lnTo>
                    <a:pt x="404491" y="51807"/>
                  </a:lnTo>
                  <a:cubicBezTo>
                    <a:pt x="402499" y="49814"/>
                    <a:pt x="389547" y="37859"/>
                    <a:pt x="363644" y="37859"/>
                  </a:cubicBezTo>
                  <a:cubicBezTo>
                    <a:pt x="337741" y="37859"/>
                    <a:pt x="317815" y="53799"/>
                    <a:pt x="317815" y="77710"/>
                  </a:cubicBezTo>
                  <a:cubicBezTo>
                    <a:pt x="317815" y="101621"/>
                    <a:pt x="338737" y="117562"/>
                    <a:pt x="364640" y="117562"/>
                  </a:cubicBezTo>
                  <a:cubicBezTo>
                    <a:pt x="390544" y="117562"/>
                    <a:pt x="385562" y="117562"/>
                    <a:pt x="404491" y="105606"/>
                  </a:cubicBezTo>
                  <a:lnTo>
                    <a:pt x="393532" y="90662"/>
                  </a:lnTo>
                  <a:cubicBezTo>
                    <a:pt x="380581" y="98632"/>
                    <a:pt x="370618" y="99628"/>
                    <a:pt x="365636" y="99628"/>
                  </a:cubicBezTo>
                  <a:cubicBezTo>
                    <a:pt x="351689" y="99628"/>
                    <a:pt x="339733" y="90662"/>
                    <a:pt x="339733" y="77710"/>
                  </a:cubicBezTo>
                  <a:cubicBezTo>
                    <a:pt x="339733" y="64758"/>
                    <a:pt x="350692" y="55792"/>
                    <a:pt x="365636" y="55792"/>
                  </a:cubicBezTo>
                  <a:cubicBezTo>
                    <a:pt x="365636" y="55792"/>
                    <a:pt x="364640" y="55792"/>
                    <a:pt x="364640" y="55792"/>
                  </a:cubicBezTo>
                  <a:close/>
                  <a:moveTo>
                    <a:pt x="21918" y="73725"/>
                  </a:moveTo>
                  <a:lnTo>
                    <a:pt x="76714" y="73725"/>
                  </a:lnTo>
                  <a:lnTo>
                    <a:pt x="76714" y="54796"/>
                  </a:lnTo>
                  <a:lnTo>
                    <a:pt x="21918" y="54796"/>
                  </a:lnTo>
                  <a:lnTo>
                    <a:pt x="21918" y="33874"/>
                  </a:lnTo>
                  <a:lnTo>
                    <a:pt x="83688" y="33874"/>
                  </a:lnTo>
                  <a:lnTo>
                    <a:pt x="83688" y="14944"/>
                  </a:lnTo>
                  <a:lnTo>
                    <a:pt x="0" y="14944"/>
                  </a:lnTo>
                  <a:lnTo>
                    <a:pt x="0" y="116565"/>
                  </a:lnTo>
                  <a:lnTo>
                    <a:pt x="84684" y="116565"/>
                  </a:lnTo>
                  <a:lnTo>
                    <a:pt x="84684" y="97636"/>
                  </a:lnTo>
                  <a:lnTo>
                    <a:pt x="20922" y="97636"/>
                  </a:lnTo>
                  <a:lnTo>
                    <a:pt x="20922" y="73725"/>
                  </a:lnTo>
                  <a:lnTo>
                    <a:pt x="20922" y="73725"/>
                  </a:lnTo>
                  <a:close/>
                  <a:moveTo>
                    <a:pt x="171361" y="7970"/>
                  </a:moveTo>
                  <a:lnTo>
                    <a:pt x="192283" y="7970"/>
                  </a:lnTo>
                  <a:lnTo>
                    <a:pt x="192283" y="115569"/>
                  </a:lnTo>
                  <a:lnTo>
                    <a:pt x="172357" y="115569"/>
                  </a:lnTo>
                  <a:lnTo>
                    <a:pt x="172357" y="104610"/>
                  </a:lnTo>
                  <a:cubicBezTo>
                    <a:pt x="166380" y="111584"/>
                    <a:pt x="153428" y="116565"/>
                    <a:pt x="139480" y="116565"/>
                  </a:cubicBezTo>
                  <a:cubicBezTo>
                    <a:pt x="125532" y="116565"/>
                    <a:pt x="97636" y="106602"/>
                    <a:pt x="97636" y="76714"/>
                  </a:cubicBezTo>
                  <a:cubicBezTo>
                    <a:pt x="97636" y="46825"/>
                    <a:pt x="119554" y="36863"/>
                    <a:pt x="140476" y="36863"/>
                  </a:cubicBezTo>
                  <a:cubicBezTo>
                    <a:pt x="161398" y="36863"/>
                    <a:pt x="165383" y="41844"/>
                    <a:pt x="171361" y="47822"/>
                  </a:cubicBezTo>
                  <a:lnTo>
                    <a:pt x="171361" y="7970"/>
                  </a:lnTo>
                  <a:close/>
                  <a:moveTo>
                    <a:pt x="171361" y="77710"/>
                  </a:moveTo>
                  <a:cubicBezTo>
                    <a:pt x="171361" y="65755"/>
                    <a:pt x="161398" y="55792"/>
                    <a:pt x="144461" y="55792"/>
                  </a:cubicBezTo>
                  <a:cubicBezTo>
                    <a:pt x="127525" y="55792"/>
                    <a:pt x="117562" y="65755"/>
                    <a:pt x="117562" y="77710"/>
                  </a:cubicBezTo>
                  <a:cubicBezTo>
                    <a:pt x="117562" y="89666"/>
                    <a:pt x="128521" y="99628"/>
                    <a:pt x="144461" y="99628"/>
                  </a:cubicBezTo>
                  <a:cubicBezTo>
                    <a:pt x="160402" y="99628"/>
                    <a:pt x="171361" y="90662"/>
                    <a:pt x="171361" y="77710"/>
                  </a:cubicBezTo>
                  <a:close/>
                  <a:moveTo>
                    <a:pt x="603748" y="115569"/>
                  </a:moveTo>
                  <a:lnTo>
                    <a:pt x="624670" y="115569"/>
                  </a:lnTo>
                  <a:lnTo>
                    <a:pt x="624670" y="38855"/>
                  </a:lnTo>
                  <a:lnTo>
                    <a:pt x="603748" y="38855"/>
                  </a:lnTo>
                  <a:lnTo>
                    <a:pt x="603748" y="115569"/>
                  </a:lnTo>
                  <a:close/>
                  <a:moveTo>
                    <a:pt x="485191" y="38855"/>
                  </a:moveTo>
                  <a:lnTo>
                    <a:pt x="506113" y="38855"/>
                  </a:lnTo>
                  <a:lnTo>
                    <a:pt x="506113" y="115569"/>
                  </a:lnTo>
                  <a:lnTo>
                    <a:pt x="485191" y="115569"/>
                  </a:lnTo>
                  <a:lnTo>
                    <a:pt x="485191" y="104610"/>
                  </a:lnTo>
                  <a:cubicBezTo>
                    <a:pt x="482202" y="107599"/>
                    <a:pt x="472239" y="117562"/>
                    <a:pt x="454306" y="117562"/>
                  </a:cubicBezTo>
                  <a:cubicBezTo>
                    <a:pt x="436373" y="117562"/>
                    <a:pt x="412462" y="104610"/>
                    <a:pt x="412462" y="77710"/>
                  </a:cubicBezTo>
                  <a:cubicBezTo>
                    <a:pt x="412462" y="50810"/>
                    <a:pt x="429399" y="37859"/>
                    <a:pt x="455302" y="37859"/>
                  </a:cubicBezTo>
                  <a:cubicBezTo>
                    <a:pt x="481205" y="37859"/>
                    <a:pt x="482202" y="45829"/>
                    <a:pt x="486187" y="48818"/>
                  </a:cubicBezTo>
                  <a:lnTo>
                    <a:pt x="486187" y="38855"/>
                  </a:lnTo>
                  <a:lnTo>
                    <a:pt x="486187" y="38855"/>
                  </a:lnTo>
                  <a:close/>
                  <a:moveTo>
                    <a:pt x="485191" y="77710"/>
                  </a:moveTo>
                  <a:cubicBezTo>
                    <a:pt x="485191" y="63762"/>
                    <a:pt x="473235" y="55792"/>
                    <a:pt x="458291" y="55792"/>
                  </a:cubicBezTo>
                  <a:cubicBezTo>
                    <a:pt x="443346" y="55792"/>
                    <a:pt x="431391" y="64758"/>
                    <a:pt x="431391" y="77710"/>
                  </a:cubicBezTo>
                  <a:cubicBezTo>
                    <a:pt x="431391" y="90662"/>
                    <a:pt x="442350" y="99628"/>
                    <a:pt x="458291" y="99628"/>
                  </a:cubicBezTo>
                  <a:cubicBezTo>
                    <a:pt x="474231" y="99628"/>
                    <a:pt x="485191" y="91658"/>
                    <a:pt x="485191" y="77710"/>
                  </a:cubicBezTo>
                  <a:close/>
                  <a:moveTo>
                    <a:pt x="808983" y="37859"/>
                  </a:moveTo>
                  <a:cubicBezTo>
                    <a:pt x="793042" y="37859"/>
                    <a:pt x="784076" y="46825"/>
                    <a:pt x="781087" y="49814"/>
                  </a:cubicBezTo>
                  <a:cubicBezTo>
                    <a:pt x="781087" y="49814"/>
                    <a:pt x="780091" y="49814"/>
                    <a:pt x="779094" y="51807"/>
                  </a:cubicBezTo>
                  <a:lnTo>
                    <a:pt x="779094" y="39851"/>
                  </a:lnTo>
                  <a:lnTo>
                    <a:pt x="759169" y="39851"/>
                  </a:lnTo>
                  <a:lnTo>
                    <a:pt x="759169" y="116565"/>
                  </a:lnTo>
                  <a:lnTo>
                    <a:pt x="780091" y="116565"/>
                  </a:lnTo>
                  <a:lnTo>
                    <a:pt x="780091" y="74721"/>
                  </a:lnTo>
                  <a:cubicBezTo>
                    <a:pt x="780091" y="65755"/>
                    <a:pt x="789057" y="55792"/>
                    <a:pt x="802009" y="55792"/>
                  </a:cubicBezTo>
                  <a:cubicBezTo>
                    <a:pt x="814961" y="55792"/>
                    <a:pt x="821935" y="62766"/>
                    <a:pt x="821935" y="74721"/>
                  </a:cubicBezTo>
                  <a:lnTo>
                    <a:pt x="821935" y="116565"/>
                  </a:lnTo>
                  <a:lnTo>
                    <a:pt x="842857" y="116565"/>
                  </a:lnTo>
                  <a:lnTo>
                    <a:pt x="842857" y="70736"/>
                  </a:lnTo>
                  <a:cubicBezTo>
                    <a:pt x="842857" y="62766"/>
                    <a:pt x="839868" y="37859"/>
                    <a:pt x="808983" y="37859"/>
                  </a:cubicBezTo>
                  <a:lnTo>
                    <a:pt x="808983" y="37859"/>
                  </a:lnTo>
                  <a:close/>
                  <a:moveTo>
                    <a:pt x="740239" y="77710"/>
                  </a:moveTo>
                  <a:cubicBezTo>
                    <a:pt x="740239" y="100625"/>
                    <a:pt x="721310" y="117562"/>
                    <a:pt x="691422" y="117562"/>
                  </a:cubicBezTo>
                  <a:cubicBezTo>
                    <a:pt x="661533" y="117562"/>
                    <a:pt x="642603" y="100625"/>
                    <a:pt x="642603" y="77710"/>
                  </a:cubicBezTo>
                  <a:cubicBezTo>
                    <a:pt x="642603" y="54796"/>
                    <a:pt x="663525" y="37859"/>
                    <a:pt x="691422" y="37859"/>
                  </a:cubicBezTo>
                  <a:cubicBezTo>
                    <a:pt x="719317" y="37859"/>
                    <a:pt x="740239" y="53799"/>
                    <a:pt x="740239" y="77710"/>
                  </a:cubicBezTo>
                  <a:close/>
                  <a:moveTo>
                    <a:pt x="719317" y="77710"/>
                  </a:moveTo>
                  <a:cubicBezTo>
                    <a:pt x="719317" y="62766"/>
                    <a:pt x="704373" y="55792"/>
                    <a:pt x="691422" y="55792"/>
                  </a:cubicBezTo>
                  <a:cubicBezTo>
                    <a:pt x="678470" y="55792"/>
                    <a:pt x="662529" y="62766"/>
                    <a:pt x="663525" y="77710"/>
                  </a:cubicBezTo>
                  <a:cubicBezTo>
                    <a:pt x="663525" y="92654"/>
                    <a:pt x="678470" y="99628"/>
                    <a:pt x="691422" y="99628"/>
                  </a:cubicBezTo>
                  <a:cubicBezTo>
                    <a:pt x="704373" y="99628"/>
                    <a:pt x="720314" y="91658"/>
                    <a:pt x="719317" y="77710"/>
                  </a:cubicBezTo>
                  <a:close/>
                  <a:moveTo>
                    <a:pt x="561905" y="15941"/>
                  </a:moveTo>
                  <a:lnTo>
                    <a:pt x="540983" y="15941"/>
                  </a:lnTo>
                  <a:lnTo>
                    <a:pt x="540983" y="38855"/>
                  </a:lnTo>
                  <a:lnTo>
                    <a:pt x="520061" y="38855"/>
                  </a:lnTo>
                  <a:lnTo>
                    <a:pt x="520061" y="57784"/>
                  </a:lnTo>
                  <a:lnTo>
                    <a:pt x="540983" y="57784"/>
                  </a:lnTo>
                  <a:lnTo>
                    <a:pt x="540983" y="116565"/>
                  </a:lnTo>
                  <a:lnTo>
                    <a:pt x="561905" y="116565"/>
                  </a:lnTo>
                  <a:lnTo>
                    <a:pt x="561905" y="57784"/>
                  </a:lnTo>
                  <a:lnTo>
                    <a:pt x="585815" y="57784"/>
                  </a:lnTo>
                  <a:lnTo>
                    <a:pt x="585815" y="38855"/>
                  </a:lnTo>
                  <a:lnTo>
                    <a:pt x="561905" y="38855"/>
                  </a:lnTo>
                  <a:lnTo>
                    <a:pt x="561905" y="15941"/>
                  </a:lnTo>
                  <a:close/>
                  <a:moveTo>
                    <a:pt x="613711" y="0"/>
                  </a:moveTo>
                  <a:cubicBezTo>
                    <a:pt x="604745" y="0"/>
                    <a:pt x="600760" y="5978"/>
                    <a:pt x="600760" y="10959"/>
                  </a:cubicBezTo>
                  <a:cubicBezTo>
                    <a:pt x="600760" y="18929"/>
                    <a:pt x="606737" y="21918"/>
                    <a:pt x="613711" y="21918"/>
                  </a:cubicBezTo>
                  <a:cubicBezTo>
                    <a:pt x="620685" y="21918"/>
                    <a:pt x="626663" y="16937"/>
                    <a:pt x="626663" y="10959"/>
                  </a:cubicBezTo>
                  <a:cubicBezTo>
                    <a:pt x="626663" y="4981"/>
                    <a:pt x="621682" y="0"/>
                    <a:pt x="613711" y="0"/>
                  </a:cubicBezTo>
                  <a:close/>
                </a:path>
              </a:pathLst>
            </a:custGeom>
            <a:solidFill>
              <a:srgbClr val="E04507"/>
            </a:solidFill>
            <a:ln w="99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AF43220C-7C28-5361-0AE7-8B53C6B332CC}"/>
                </a:ext>
              </a:extLst>
            </p:cNvPr>
            <p:cNvSpPr/>
            <p:nvPr/>
          </p:nvSpPr>
          <p:spPr>
            <a:xfrm>
              <a:off x="5461797" y="-538831"/>
              <a:ext cx="1013221" cy="270989"/>
            </a:xfrm>
            <a:custGeom>
              <a:avLst/>
              <a:gdLst>
                <a:gd name="connsiteX0" fmla="*/ 348699 w 1013221"/>
                <a:gd name="connsiteY0" fmla="*/ 109591 h 270989"/>
                <a:gd name="connsiteX1" fmla="*/ 285934 w 1013221"/>
                <a:gd name="connsiteY1" fmla="*/ 54796 h 270989"/>
                <a:gd name="connsiteX2" fmla="*/ 348699 w 1013221"/>
                <a:gd name="connsiteY2" fmla="*/ 0 h 270989"/>
                <a:gd name="connsiteX3" fmla="*/ 395525 w 1013221"/>
                <a:gd name="connsiteY3" fmla="*/ 16937 h 270989"/>
                <a:gd name="connsiteX4" fmla="*/ 380581 w 1013221"/>
                <a:gd name="connsiteY4" fmla="*/ 36863 h 270989"/>
                <a:gd name="connsiteX5" fmla="*/ 347703 w 1013221"/>
                <a:gd name="connsiteY5" fmla="*/ 23911 h 270989"/>
                <a:gd name="connsiteX6" fmla="*/ 312834 w 1013221"/>
                <a:gd name="connsiteY6" fmla="*/ 54796 h 270989"/>
                <a:gd name="connsiteX7" fmla="*/ 350692 w 1013221"/>
                <a:gd name="connsiteY7" fmla="*/ 85680 h 270989"/>
                <a:gd name="connsiteX8" fmla="*/ 383569 w 1013221"/>
                <a:gd name="connsiteY8" fmla="*/ 72729 h 270989"/>
                <a:gd name="connsiteX9" fmla="*/ 395525 w 1013221"/>
                <a:gd name="connsiteY9" fmla="*/ 92654 h 270989"/>
                <a:gd name="connsiteX10" fmla="*/ 348699 w 1013221"/>
                <a:gd name="connsiteY10" fmla="*/ 109591 h 270989"/>
                <a:gd name="connsiteX11" fmla="*/ 183317 w 1013221"/>
                <a:gd name="connsiteY11" fmla="*/ 64758 h 270989"/>
                <a:gd name="connsiteX12" fmla="*/ 240105 w 1013221"/>
                <a:gd name="connsiteY12" fmla="*/ 64758 h 270989"/>
                <a:gd name="connsiteX13" fmla="*/ 240105 w 1013221"/>
                <a:gd name="connsiteY13" fmla="*/ 43836 h 270989"/>
                <a:gd name="connsiteX14" fmla="*/ 183317 w 1013221"/>
                <a:gd name="connsiteY14" fmla="*/ 43836 h 270989"/>
                <a:gd name="connsiteX15" fmla="*/ 183317 w 1013221"/>
                <a:gd name="connsiteY15" fmla="*/ 23911 h 270989"/>
                <a:gd name="connsiteX16" fmla="*/ 247079 w 1013221"/>
                <a:gd name="connsiteY16" fmla="*/ 23911 h 270989"/>
                <a:gd name="connsiteX17" fmla="*/ 247079 w 1013221"/>
                <a:gd name="connsiteY17" fmla="*/ 1993 h 270989"/>
                <a:gd name="connsiteX18" fmla="*/ 158409 w 1013221"/>
                <a:gd name="connsiteY18" fmla="*/ 1993 h 270989"/>
                <a:gd name="connsiteX19" fmla="*/ 158409 w 1013221"/>
                <a:gd name="connsiteY19" fmla="*/ 107599 h 270989"/>
                <a:gd name="connsiteX20" fmla="*/ 249071 w 1013221"/>
                <a:gd name="connsiteY20" fmla="*/ 107599 h 270989"/>
                <a:gd name="connsiteX21" fmla="*/ 249071 w 1013221"/>
                <a:gd name="connsiteY21" fmla="*/ 85680 h 270989"/>
                <a:gd name="connsiteX22" fmla="*/ 183317 w 1013221"/>
                <a:gd name="connsiteY22" fmla="*/ 85680 h 270989"/>
                <a:gd name="connsiteX23" fmla="*/ 183317 w 1013221"/>
                <a:gd name="connsiteY23" fmla="*/ 63762 h 270989"/>
                <a:gd name="connsiteX24" fmla="*/ 183317 w 1013221"/>
                <a:gd name="connsiteY24" fmla="*/ 63762 h 270989"/>
                <a:gd name="connsiteX25" fmla="*/ 463272 w 1013221"/>
                <a:gd name="connsiteY25" fmla="*/ 64758 h 270989"/>
                <a:gd name="connsiteX26" fmla="*/ 520061 w 1013221"/>
                <a:gd name="connsiteY26" fmla="*/ 64758 h 270989"/>
                <a:gd name="connsiteX27" fmla="*/ 520061 w 1013221"/>
                <a:gd name="connsiteY27" fmla="*/ 43836 h 270989"/>
                <a:gd name="connsiteX28" fmla="*/ 463272 w 1013221"/>
                <a:gd name="connsiteY28" fmla="*/ 43836 h 270989"/>
                <a:gd name="connsiteX29" fmla="*/ 463272 w 1013221"/>
                <a:gd name="connsiteY29" fmla="*/ 23911 h 270989"/>
                <a:gd name="connsiteX30" fmla="*/ 527035 w 1013221"/>
                <a:gd name="connsiteY30" fmla="*/ 23911 h 270989"/>
                <a:gd name="connsiteX31" fmla="*/ 527035 w 1013221"/>
                <a:gd name="connsiteY31" fmla="*/ 1993 h 270989"/>
                <a:gd name="connsiteX32" fmla="*/ 438365 w 1013221"/>
                <a:gd name="connsiteY32" fmla="*/ 1993 h 270989"/>
                <a:gd name="connsiteX33" fmla="*/ 438365 w 1013221"/>
                <a:gd name="connsiteY33" fmla="*/ 107599 h 270989"/>
                <a:gd name="connsiteX34" fmla="*/ 529027 w 1013221"/>
                <a:gd name="connsiteY34" fmla="*/ 107599 h 270989"/>
                <a:gd name="connsiteX35" fmla="*/ 529027 w 1013221"/>
                <a:gd name="connsiteY35" fmla="*/ 85680 h 270989"/>
                <a:gd name="connsiteX36" fmla="*/ 463272 w 1013221"/>
                <a:gd name="connsiteY36" fmla="*/ 85680 h 270989"/>
                <a:gd name="connsiteX37" fmla="*/ 463272 w 1013221"/>
                <a:gd name="connsiteY37" fmla="*/ 63762 h 270989"/>
                <a:gd name="connsiteX38" fmla="*/ 463272 w 1013221"/>
                <a:gd name="connsiteY38" fmla="*/ 63762 h 270989"/>
                <a:gd name="connsiteX39" fmla="*/ 620685 w 1013221"/>
                <a:gd name="connsiteY39" fmla="*/ 269993 h 270989"/>
                <a:gd name="connsiteX40" fmla="*/ 620685 w 1013221"/>
                <a:gd name="connsiteY40" fmla="*/ 248075 h 270989"/>
                <a:gd name="connsiteX41" fmla="*/ 594782 w 1013221"/>
                <a:gd name="connsiteY41" fmla="*/ 248075 h 270989"/>
                <a:gd name="connsiteX42" fmla="*/ 594782 w 1013221"/>
                <a:gd name="connsiteY42" fmla="*/ 187301 h 270989"/>
                <a:gd name="connsiteX43" fmla="*/ 620685 w 1013221"/>
                <a:gd name="connsiteY43" fmla="*/ 187301 h 270989"/>
                <a:gd name="connsiteX44" fmla="*/ 620685 w 1013221"/>
                <a:gd name="connsiteY44" fmla="*/ 165383 h 270989"/>
                <a:gd name="connsiteX45" fmla="*/ 543971 w 1013221"/>
                <a:gd name="connsiteY45" fmla="*/ 165383 h 270989"/>
                <a:gd name="connsiteX46" fmla="*/ 543971 w 1013221"/>
                <a:gd name="connsiteY46" fmla="*/ 187301 h 270989"/>
                <a:gd name="connsiteX47" fmla="*/ 568878 w 1013221"/>
                <a:gd name="connsiteY47" fmla="*/ 187301 h 270989"/>
                <a:gd name="connsiteX48" fmla="*/ 568878 w 1013221"/>
                <a:gd name="connsiteY48" fmla="*/ 248075 h 270989"/>
                <a:gd name="connsiteX49" fmla="*/ 543971 w 1013221"/>
                <a:gd name="connsiteY49" fmla="*/ 248075 h 270989"/>
                <a:gd name="connsiteX50" fmla="*/ 543971 w 1013221"/>
                <a:gd name="connsiteY50" fmla="*/ 269993 h 270989"/>
                <a:gd name="connsiteX51" fmla="*/ 620685 w 1013221"/>
                <a:gd name="connsiteY51" fmla="*/ 269993 h 270989"/>
                <a:gd name="connsiteX52" fmla="*/ 342722 w 1013221"/>
                <a:gd name="connsiteY52" fmla="*/ 269993 h 270989"/>
                <a:gd name="connsiteX53" fmla="*/ 342722 w 1013221"/>
                <a:gd name="connsiteY53" fmla="*/ 248075 h 270989"/>
                <a:gd name="connsiteX54" fmla="*/ 316819 w 1013221"/>
                <a:gd name="connsiteY54" fmla="*/ 248075 h 270989"/>
                <a:gd name="connsiteX55" fmla="*/ 316819 w 1013221"/>
                <a:gd name="connsiteY55" fmla="*/ 187301 h 270989"/>
                <a:gd name="connsiteX56" fmla="*/ 342722 w 1013221"/>
                <a:gd name="connsiteY56" fmla="*/ 187301 h 270989"/>
                <a:gd name="connsiteX57" fmla="*/ 342722 w 1013221"/>
                <a:gd name="connsiteY57" fmla="*/ 165383 h 270989"/>
                <a:gd name="connsiteX58" fmla="*/ 266008 w 1013221"/>
                <a:gd name="connsiteY58" fmla="*/ 165383 h 270989"/>
                <a:gd name="connsiteX59" fmla="*/ 266008 w 1013221"/>
                <a:gd name="connsiteY59" fmla="*/ 187301 h 270989"/>
                <a:gd name="connsiteX60" fmla="*/ 290915 w 1013221"/>
                <a:gd name="connsiteY60" fmla="*/ 187301 h 270989"/>
                <a:gd name="connsiteX61" fmla="*/ 290915 w 1013221"/>
                <a:gd name="connsiteY61" fmla="*/ 248075 h 270989"/>
                <a:gd name="connsiteX62" fmla="*/ 266008 w 1013221"/>
                <a:gd name="connsiteY62" fmla="*/ 248075 h 270989"/>
                <a:gd name="connsiteX63" fmla="*/ 266008 w 1013221"/>
                <a:gd name="connsiteY63" fmla="*/ 269993 h 270989"/>
                <a:gd name="connsiteX64" fmla="*/ 342722 w 1013221"/>
                <a:gd name="connsiteY64" fmla="*/ 269993 h 270989"/>
                <a:gd name="connsiteX65" fmla="*/ 109591 w 1013221"/>
                <a:gd name="connsiteY65" fmla="*/ 254052 h 270989"/>
                <a:gd name="connsiteX66" fmla="*/ 97636 w 1013221"/>
                <a:gd name="connsiteY66" fmla="*/ 234127 h 270989"/>
                <a:gd name="connsiteX67" fmla="*/ 64758 w 1013221"/>
                <a:gd name="connsiteY67" fmla="*/ 247078 h 270989"/>
                <a:gd name="connsiteX68" fmla="*/ 26900 w 1013221"/>
                <a:gd name="connsiteY68" fmla="*/ 216194 h 270989"/>
                <a:gd name="connsiteX69" fmla="*/ 61770 w 1013221"/>
                <a:gd name="connsiteY69" fmla="*/ 185309 h 270989"/>
                <a:gd name="connsiteX70" fmla="*/ 94647 w 1013221"/>
                <a:gd name="connsiteY70" fmla="*/ 198261 h 270989"/>
                <a:gd name="connsiteX71" fmla="*/ 109591 w 1013221"/>
                <a:gd name="connsiteY71" fmla="*/ 178335 h 270989"/>
                <a:gd name="connsiteX72" fmla="*/ 62766 w 1013221"/>
                <a:gd name="connsiteY72" fmla="*/ 161398 h 270989"/>
                <a:gd name="connsiteX73" fmla="*/ 0 w 1013221"/>
                <a:gd name="connsiteY73" fmla="*/ 216194 h 270989"/>
                <a:gd name="connsiteX74" fmla="*/ 62766 w 1013221"/>
                <a:gd name="connsiteY74" fmla="*/ 270989 h 270989"/>
                <a:gd name="connsiteX75" fmla="*/ 109591 w 1013221"/>
                <a:gd name="connsiteY75" fmla="*/ 254052 h 270989"/>
                <a:gd name="connsiteX76" fmla="*/ 763154 w 1013221"/>
                <a:gd name="connsiteY76" fmla="*/ 254052 h 270989"/>
                <a:gd name="connsiteX77" fmla="*/ 751199 w 1013221"/>
                <a:gd name="connsiteY77" fmla="*/ 234127 h 270989"/>
                <a:gd name="connsiteX78" fmla="*/ 718321 w 1013221"/>
                <a:gd name="connsiteY78" fmla="*/ 247078 h 270989"/>
                <a:gd name="connsiteX79" fmla="*/ 680462 w 1013221"/>
                <a:gd name="connsiteY79" fmla="*/ 216194 h 270989"/>
                <a:gd name="connsiteX80" fmla="*/ 715332 w 1013221"/>
                <a:gd name="connsiteY80" fmla="*/ 185309 h 270989"/>
                <a:gd name="connsiteX81" fmla="*/ 748210 w 1013221"/>
                <a:gd name="connsiteY81" fmla="*/ 198261 h 270989"/>
                <a:gd name="connsiteX82" fmla="*/ 763154 w 1013221"/>
                <a:gd name="connsiteY82" fmla="*/ 178335 h 270989"/>
                <a:gd name="connsiteX83" fmla="*/ 716329 w 1013221"/>
                <a:gd name="connsiteY83" fmla="*/ 161398 h 270989"/>
                <a:gd name="connsiteX84" fmla="*/ 653563 w 1013221"/>
                <a:gd name="connsiteY84" fmla="*/ 216194 h 270989"/>
                <a:gd name="connsiteX85" fmla="*/ 716329 w 1013221"/>
                <a:gd name="connsiteY85" fmla="*/ 270989 h 270989"/>
                <a:gd name="connsiteX86" fmla="*/ 763154 w 1013221"/>
                <a:gd name="connsiteY86" fmla="*/ 254052 h 270989"/>
                <a:gd name="connsiteX87" fmla="*/ 233131 w 1013221"/>
                <a:gd name="connsiteY87" fmla="*/ 269993 h 270989"/>
                <a:gd name="connsiteX88" fmla="*/ 233131 w 1013221"/>
                <a:gd name="connsiteY88" fmla="*/ 247078 h 270989"/>
                <a:gd name="connsiteX89" fmla="*/ 170365 w 1013221"/>
                <a:gd name="connsiteY89" fmla="*/ 247078 h 270989"/>
                <a:gd name="connsiteX90" fmla="*/ 170365 w 1013221"/>
                <a:gd name="connsiteY90" fmla="*/ 164387 h 270989"/>
                <a:gd name="connsiteX91" fmla="*/ 144461 w 1013221"/>
                <a:gd name="connsiteY91" fmla="*/ 164387 h 270989"/>
                <a:gd name="connsiteX92" fmla="*/ 144461 w 1013221"/>
                <a:gd name="connsiteY92" fmla="*/ 269993 h 270989"/>
                <a:gd name="connsiteX93" fmla="*/ 233131 w 1013221"/>
                <a:gd name="connsiteY93" fmla="*/ 269993 h 270989"/>
                <a:gd name="connsiteX94" fmla="*/ 1013221 w 1013221"/>
                <a:gd name="connsiteY94" fmla="*/ 269993 h 270989"/>
                <a:gd name="connsiteX95" fmla="*/ 1013221 w 1013221"/>
                <a:gd name="connsiteY95" fmla="*/ 247078 h 270989"/>
                <a:gd name="connsiteX96" fmla="*/ 950455 w 1013221"/>
                <a:gd name="connsiteY96" fmla="*/ 247078 h 270989"/>
                <a:gd name="connsiteX97" fmla="*/ 950455 w 1013221"/>
                <a:gd name="connsiteY97" fmla="*/ 164387 h 270989"/>
                <a:gd name="connsiteX98" fmla="*/ 924552 w 1013221"/>
                <a:gd name="connsiteY98" fmla="*/ 164387 h 270989"/>
                <a:gd name="connsiteX99" fmla="*/ 924552 w 1013221"/>
                <a:gd name="connsiteY99" fmla="*/ 269993 h 270989"/>
                <a:gd name="connsiteX100" fmla="*/ 1013221 w 1013221"/>
                <a:gd name="connsiteY100" fmla="*/ 269993 h 270989"/>
                <a:gd name="connsiteX101" fmla="*/ 475228 w 1013221"/>
                <a:gd name="connsiteY101" fmla="*/ 164387 h 270989"/>
                <a:gd name="connsiteX102" fmla="*/ 477220 w 1013221"/>
                <a:gd name="connsiteY102" fmla="*/ 235123 h 270989"/>
                <a:gd name="connsiteX103" fmla="*/ 411466 w 1013221"/>
                <a:gd name="connsiteY103" fmla="*/ 164387 h 270989"/>
                <a:gd name="connsiteX104" fmla="*/ 387555 w 1013221"/>
                <a:gd name="connsiteY104" fmla="*/ 164387 h 270989"/>
                <a:gd name="connsiteX105" fmla="*/ 387555 w 1013221"/>
                <a:gd name="connsiteY105" fmla="*/ 269993 h 270989"/>
                <a:gd name="connsiteX106" fmla="*/ 412462 w 1013221"/>
                <a:gd name="connsiteY106" fmla="*/ 269993 h 270989"/>
                <a:gd name="connsiteX107" fmla="*/ 410469 w 1013221"/>
                <a:gd name="connsiteY107" fmla="*/ 200253 h 270989"/>
                <a:gd name="connsiteX108" fmla="*/ 476224 w 1013221"/>
                <a:gd name="connsiteY108" fmla="*/ 269993 h 270989"/>
                <a:gd name="connsiteX109" fmla="*/ 501131 w 1013221"/>
                <a:gd name="connsiteY109" fmla="*/ 269993 h 270989"/>
                <a:gd name="connsiteX110" fmla="*/ 501131 w 1013221"/>
                <a:gd name="connsiteY110" fmla="*/ 164387 h 270989"/>
                <a:gd name="connsiteX111" fmla="*/ 475228 w 1013221"/>
                <a:gd name="connsiteY111" fmla="*/ 164387 h 270989"/>
                <a:gd name="connsiteX112" fmla="*/ 118558 w 1013221"/>
                <a:gd name="connsiteY112" fmla="*/ 54796 h 270989"/>
                <a:gd name="connsiteX113" fmla="*/ 58781 w 1013221"/>
                <a:gd name="connsiteY113" fmla="*/ 107599 h 270989"/>
                <a:gd name="connsiteX114" fmla="*/ 5978 w 1013221"/>
                <a:gd name="connsiteY114" fmla="*/ 107599 h 270989"/>
                <a:gd name="connsiteX115" fmla="*/ 5978 w 1013221"/>
                <a:gd name="connsiteY115" fmla="*/ 1993 h 270989"/>
                <a:gd name="connsiteX116" fmla="*/ 58781 w 1013221"/>
                <a:gd name="connsiteY116" fmla="*/ 1993 h 270989"/>
                <a:gd name="connsiteX117" fmla="*/ 118558 w 1013221"/>
                <a:gd name="connsiteY117" fmla="*/ 54796 h 270989"/>
                <a:gd name="connsiteX118" fmla="*/ 91658 w 1013221"/>
                <a:gd name="connsiteY118" fmla="*/ 54796 h 270989"/>
                <a:gd name="connsiteX119" fmla="*/ 57785 w 1013221"/>
                <a:gd name="connsiteY119" fmla="*/ 24907 h 270989"/>
                <a:gd name="connsiteX120" fmla="*/ 30885 w 1013221"/>
                <a:gd name="connsiteY120" fmla="*/ 24907 h 270989"/>
                <a:gd name="connsiteX121" fmla="*/ 30885 w 1013221"/>
                <a:gd name="connsiteY121" fmla="*/ 85680 h 270989"/>
                <a:gd name="connsiteX122" fmla="*/ 57785 w 1013221"/>
                <a:gd name="connsiteY122" fmla="*/ 85680 h 270989"/>
                <a:gd name="connsiteX123" fmla="*/ 91658 w 1013221"/>
                <a:gd name="connsiteY123" fmla="*/ 55792 h 270989"/>
                <a:gd name="connsiteX124" fmla="*/ 91658 w 1013221"/>
                <a:gd name="connsiteY124" fmla="*/ 55792 h 270989"/>
                <a:gd name="connsiteX125" fmla="*/ 680462 w 1013221"/>
                <a:gd name="connsiteY125" fmla="*/ 107599 h 270989"/>
                <a:gd name="connsiteX126" fmla="*/ 650574 w 1013221"/>
                <a:gd name="connsiteY126" fmla="*/ 107599 h 270989"/>
                <a:gd name="connsiteX127" fmla="*/ 624670 w 1013221"/>
                <a:gd name="connsiteY127" fmla="*/ 70736 h 270989"/>
                <a:gd name="connsiteX128" fmla="*/ 602752 w 1013221"/>
                <a:gd name="connsiteY128" fmla="*/ 70736 h 270989"/>
                <a:gd name="connsiteX129" fmla="*/ 602752 w 1013221"/>
                <a:gd name="connsiteY129" fmla="*/ 107599 h 270989"/>
                <a:gd name="connsiteX130" fmla="*/ 577845 w 1013221"/>
                <a:gd name="connsiteY130" fmla="*/ 107599 h 270989"/>
                <a:gd name="connsiteX131" fmla="*/ 577845 w 1013221"/>
                <a:gd name="connsiteY131" fmla="*/ 1993 h 270989"/>
                <a:gd name="connsiteX132" fmla="*/ 635630 w 1013221"/>
                <a:gd name="connsiteY132" fmla="*/ 1993 h 270989"/>
                <a:gd name="connsiteX133" fmla="*/ 674485 w 1013221"/>
                <a:gd name="connsiteY133" fmla="*/ 35866 h 270989"/>
                <a:gd name="connsiteX134" fmla="*/ 652566 w 1013221"/>
                <a:gd name="connsiteY134" fmla="*/ 67747 h 270989"/>
                <a:gd name="connsiteX135" fmla="*/ 680462 w 1013221"/>
                <a:gd name="connsiteY135" fmla="*/ 107599 h 270989"/>
                <a:gd name="connsiteX136" fmla="*/ 680462 w 1013221"/>
                <a:gd name="connsiteY136" fmla="*/ 107599 h 270989"/>
                <a:gd name="connsiteX137" fmla="*/ 649577 w 1013221"/>
                <a:gd name="connsiteY137" fmla="*/ 36863 h 270989"/>
                <a:gd name="connsiteX138" fmla="*/ 632641 w 1013221"/>
                <a:gd name="connsiteY138" fmla="*/ 22915 h 270989"/>
                <a:gd name="connsiteX139" fmla="*/ 602752 w 1013221"/>
                <a:gd name="connsiteY139" fmla="*/ 22915 h 270989"/>
                <a:gd name="connsiteX140" fmla="*/ 602752 w 1013221"/>
                <a:gd name="connsiteY140" fmla="*/ 50810 h 270989"/>
                <a:gd name="connsiteX141" fmla="*/ 632641 w 1013221"/>
                <a:gd name="connsiteY141" fmla="*/ 50810 h 270989"/>
                <a:gd name="connsiteX142" fmla="*/ 648581 w 1013221"/>
                <a:gd name="connsiteY142" fmla="*/ 36863 h 270989"/>
                <a:gd name="connsiteX143" fmla="*/ 649577 w 1013221"/>
                <a:gd name="connsiteY143" fmla="*/ 36863 h 270989"/>
                <a:gd name="connsiteX144" fmla="*/ 827912 w 1013221"/>
                <a:gd name="connsiteY144" fmla="*/ 107599 h 270989"/>
                <a:gd name="connsiteX145" fmla="*/ 802009 w 1013221"/>
                <a:gd name="connsiteY145" fmla="*/ 107599 h 270989"/>
                <a:gd name="connsiteX146" fmla="*/ 793042 w 1013221"/>
                <a:gd name="connsiteY146" fmla="*/ 88669 h 270989"/>
                <a:gd name="connsiteX147" fmla="*/ 741236 w 1013221"/>
                <a:gd name="connsiteY147" fmla="*/ 88669 h 270989"/>
                <a:gd name="connsiteX148" fmla="*/ 732269 w 1013221"/>
                <a:gd name="connsiteY148" fmla="*/ 107599 h 270989"/>
                <a:gd name="connsiteX149" fmla="*/ 706366 w 1013221"/>
                <a:gd name="connsiteY149" fmla="*/ 107599 h 270989"/>
                <a:gd name="connsiteX150" fmla="*/ 756180 w 1013221"/>
                <a:gd name="connsiteY150" fmla="*/ 1993 h 270989"/>
                <a:gd name="connsiteX151" fmla="*/ 780091 w 1013221"/>
                <a:gd name="connsiteY151" fmla="*/ 1993 h 270989"/>
                <a:gd name="connsiteX152" fmla="*/ 828909 w 1013221"/>
                <a:gd name="connsiteY152" fmla="*/ 107599 h 270989"/>
                <a:gd name="connsiteX153" fmla="*/ 828909 w 1013221"/>
                <a:gd name="connsiteY153" fmla="*/ 107599 h 270989"/>
                <a:gd name="connsiteX154" fmla="*/ 783079 w 1013221"/>
                <a:gd name="connsiteY154" fmla="*/ 68744 h 270989"/>
                <a:gd name="connsiteX155" fmla="*/ 766143 w 1013221"/>
                <a:gd name="connsiteY155" fmla="*/ 30885 h 270989"/>
                <a:gd name="connsiteX156" fmla="*/ 749206 w 1013221"/>
                <a:gd name="connsiteY156" fmla="*/ 68744 h 270989"/>
                <a:gd name="connsiteX157" fmla="*/ 783079 w 1013221"/>
                <a:gd name="connsiteY157" fmla="*/ 68744 h 270989"/>
                <a:gd name="connsiteX158" fmla="*/ 901637 w 1013221"/>
                <a:gd name="connsiteY158" fmla="*/ 269993 h 270989"/>
                <a:gd name="connsiteX159" fmla="*/ 874738 w 1013221"/>
                <a:gd name="connsiteY159" fmla="*/ 269993 h 270989"/>
                <a:gd name="connsiteX160" fmla="*/ 865771 w 1013221"/>
                <a:gd name="connsiteY160" fmla="*/ 251064 h 270989"/>
                <a:gd name="connsiteX161" fmla="*/ 813964 w 1013221"/>
                <a:gd name="connsiteY161" fmla="*/ 251064 h 270989"/>
                <a:gd name="connsiteX162" fmla="*/ 804998 w 1013221"/>
                <a:gd name="connsiteY162" fmla="*/ 269993 h 270989"/>
                <a:gd name="connsiteX163" fmla="*/ 779094 w 1013221"/>
                <a:gd name="connsiteY163" fmla="*/ 269993 h 270989"/>
                <a:gd name="connsiteX164" fmla="*/ 828909 w 1013221"/>
                <a:gd name="connsiteY164" fmla="*/ 164387 h 270989"/>
                <a:gd name="connsiteX165" fmla="*/ 852819 w 1013221"/>
                <a:gd name="connsiteY165" fmla="*/ 164387 h 270989"/>
                <a:gd name="connsiteX166" fmla="*/ 901637 w 1013221"/>
                <a:gd name="connsiteY166" fmla="*/ 269993 h 270989"/>
                <a:gd name="connsiteX167" fmla="*/ 901637 w 1013221"/>
                <a:gd name="connsiteY167" fmla="*/ 269993 h 270989"/>
                <a:gd name="connsiteX168" fmla="*/ 857801 w 1013221"/>
                <a:gd name="connsiteY168" fmla="*/ 232134 h 270989"/>
                <a:gd name="connsiteX169" fmla="*/ 840864 w 1013221"/>
                <a:gd name="connsiteY169" fmla="*/ 194275 h 270989"/>
                <a:gd name="connsiteX170" fmla="*/ 823927 w 1013221"/>
                <a:gd name="connsiteY170" fmla="*/ 232134 h 270989"/>
                <a:gd name="connsiteX171" fmla="*/ 857801 w 1013221"/>
                <a:gd name="connsiteY171" fmla="*/ 232134 h 270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</a:cxnLst>
              <a:rect l="l" t="t" r="r" b="b"/>
              <a:pathLst>
                <a:path w="1013221" h="270989">
                  <a:moveTo>
                    <a:pt x="348699" y="109591"/>
                  </a:moveTo>
                  <a:cubicBezTo>
                    <a:pt x="324789" y="109591"/>
                    <a:pt x="285934" y="95643"/>
                    <a:pt x="285934" y="54796"/>
                  </a:cubicBezTo>
                  <a:cubicBezTo>
                    <a:pt x="285934" y="13948"/>
                    <a:pt x="318811" y="0"/>
                    <a:pt x="348699" y="0"/>
                  </a:cubicBezTo>
                  <a:cubicBezTo>
                    <a:pt x="378588" y="0"/>
                    <a:pt x="391540" y="12952"/>
                    <a:pt x="395525" y="16937"/>
                  </a:cubicBezTo>
                  <a:lnTo>
                    <a:pt x="380581" y="36863"/>
                  </a:lnTo>
                  <a:cubicBezTo>
                    <a:pt x="367629" y="24907"/>
                    <a:pt x="354677" y="23911"/>
                    <a:pt x="347703" y="23911"/>
                  </a:cubicBezTo>
                  <a:cubicBezTo>
                    <a:pt x="334752" y="23911"/>
                    <a:pt x="312834" y="31881"/>
                    <a:pt x="312834" y="54796"/>
                  </a:cubicBezTo>
                  <a:cubicBezTo>
                    <a:pt x="312834" y="77710"/>
                    <a:pt x="330767" y="85680"/>
                    <a:pt x="350692" y="85680"/>
                  </a:cubicBezTo>
                  <a:cubicBezTo>
                    <a:pt x="370618" y="85680"/>
                    <a:pt x="371614" y="81695"/>
                    <a:pt x="383569" y="72729"/>
                  </a:cubicBezTo>
                  <a:lnTo>
                    <a:pt x="395525" y="92654"/>
                  </a:lnTo>
                  <a:cubicBezTo>
                    <a:pt x="387555" y="99628"/>
                    <a:pt x="369622" y="109591"/>
                    <a:pt x="348699" y="109591"/>
                  </a:cubicBezTo>
                  <a:close/>
                  <a:moveTo>
                    <a:pt x="183317" y="64758"/>
                  </a:moveTo>
                  <a:lnTo>
                    <a:pt x="240105" y="64758"/>
                  </a:lnTo>
                  <a:lnTo>
                    <a:pt x="240105" y="43836"/>
                  </a:lnTo>
                  <a:lnTo>
                    <a:pt x="183317" y="43836"/>
                  </a:lnTo>
                  <a:lnTo>
                    <a:pt x="183317" y="23911"/>
                  </a:lnTo>
                  <a:lnTo>
                    <a:pt x="247079" y="23911"/>
                  </a:lnTo>
                  <a:lnTo>
                    <a:pt x="247079" y="1993"/>
                  </a:lnTo>
                  <a:lnTo>
                    <a:pt x="158409" y="1993"/>
                  </a:lnTo>
                  <a:lnTo>
                    <a:pt x="158409" y="107599"/>
                  </a:lnTo>
                  <a:lnTo>
                    <a:pt x="249071" y="107599"/>
                  </a:lnTo>
                  <a:lnTo>
                    <a:pt x="249071" y="85680"/>
                  </a:lnTo>
                  <a:lnTo>
                    <a:pt x="183317" y="85680"/>
                  </a:lnTo>
                  <a:lnTo>
                    <a:pt x="183317" y="63762"/>
                  </a:lnTo>
                  <a:lnTo>
                    <a:pt x="183317" y="63762"/>
                  </a:lnTo>
                  <a:close/>
                  <a:moveTo>
                    <a:pt x="463272" y="64758"/>
                  </a:moveTo>
                  <a:lnTo>
                    <a:pt x="520061" y="64758"/>
                  </a:lnTo>
                  <a:lnTo>
                    <a:pt x="520061" y="43836"/>
                  </a:lnTo>
                  <a:lnTo>
                    <a:pt x="463272" y="43836"/>
                  </a:lnTo>
                  <a:lnTo>
                    <a:pt x="463272" y="23911"/>
                  </a:lnTo>
                  <a:lnTo>
                    <a:pt x="527035" y="23911"/>
                  </a:lnTo>
                  <a:lnTo>
                    <a:pt x="527035" y="1993"/>
                  </a:lnTo>
                  <a:lnTo>
                    <a:pt x="438365" y="1993"/>
                  </a:lnTo>
                  <a:lnTo>
                    <a:pt x="438365" y="107599"/>
                  </a:lnTo>
                  <a:lnTo>
                    <a:pt x="529027" y="107599"/>
                  </a:lnTo>
                  <a:lnTo>
                    <a:pt x="529027" y="85680"/>
                  </a:lnTo>
                  <a:lnTo>
                    <a:pt x="463272" y="85680"/>
                  </a:lnTo>
                  <a:lnTo>
                    <a:pt x="463272" y="63762"/>
                  </a:lnTo>
                  <a:lnTo>
                    <a:pt x="463272" y="63762"/>
                  </a:lnTo>
                  <a:close/>
                  <a:moveTo>
                    <a:pt x="620685" y="269993"/>
                  </a:moveTo>
                  <a:lnTo>
                    <a:pt x="620685" y="248075"/>
                  </a:lnTo>
                  <a:lnTo>
                    <a:pt x="594782" y="248075"/>
                  </a:lnTo>
                  <a:lnTo>
                    <a:pt x="594782" y="187301"/>
                  </a:lnTo>
                  <a:lnTo>
                    <a:pt x="620685" y="187301"/>
                  </a:lnTo>
                  <a:lnTo>
                    <a:pt x="620685" y="165383"/>
                  </a:lnTo>
                  <a:lnTo>
                    <a:pt x="543971" y="165383"/>
                  </a:lnTo>
                  <a:lnTo>
                    <a:pt x="543971" y="187301"/>
                  </a:lnTo>
                  <a:lnTo>
                    <a:pt x="568878" y="187301"/>
                  </a:lnTo>
                  <a:lnTo>
                    <a:pt x="568878" y="248075"/>
                  </a:lnTo>
                  <a:lnTo>
                    <a:pt x="543971" y="248075"/>
                  </a:lnTo>
                  <a:lnTo>
                    <a:pt x="543971" y="269993"/>
                  </a:lnTo>
                  <a:lnTo>
                    <a:pt x="620685" y="269993"/>
                  </a:lnTo>
                  <a:close/>
                  <a:moveTo>
                    <a:pt x="342722" y="269993"/>
                  </a:moveTo>
                  <a:lnTo>
                    <a:pt x="342722" y="248075"/>
                  </a:lnTo>
                  <a:lnTo>
                    <a:pt x="316819" y="248075"/>
                  </a:lnTo>
                  <a:lnTo>
                    <a:pt x="316819" y="187301"/>
                  </a:lnTo>
                  <a:lnTo>
                    <a:pt x="342722" y="187301"/>
                  </a:lnTo>
                  <a:lnTo>
                    <a:pt x="342722" y="165383"/>
                  </a:lnTo>
                  <a:lnTo>
                    <a:pt x="266008" y="165383"/>
                  </a:lnTo>
                  <a:lnTo>
                    <a:pt x="266008" y="187301"/>
                  </a:lnTo>
                  <a:lnTo>
                    <a:pt x="290915" y="187301"/>
                  </a:lnTo>
                  <a:lnTo>
                    <a:pt x="290915" y="248075"/>
                  </a:lnTo>
                  <a:lnTo>
                    <a:pt x="266008" y="248075"/>
                  </a:lnTo>
                  <a:lnTo>
                    <a:pt x="266008" y="269993"/>
                  </a:lnTo>
                  <a:lnTo>
                    <a:pt x="342722" y="269993"/>
                  </a:lnTo>
                  <a:close/>
                  <a:moveTo>
                    <a:pt x="109591" y="254052"/>
                  </a:moveTo>
                  <a:lnTo>
                    <a:pt x="97636" y="234127"/>
                  </a:lnTo>
                  <a:cubicBezTo>
                    <a:pt x="85681" y="243093"/>
                    <a:pt x="77710" y="247078"/>
                    <a:pt x="64758" y="247078"/>
                  </a:cubicBezTo>
                  <a:cubicBezTo>
                    <a:pt x="44833" y="247078"/>
                    <a:pt x="26900" y="236119"/>
                    <a:pt x="26900" y="216194"/>
                  </a:cubicBezTo>
                  <a:cubicBezTo>
                    <a:pt x="26900" y="196268"/>
                    <a:pt x="48818" y="185309"/>
                    <a:pt x="61770" y="185309"/>
                  </a:cubicBezTo>
                  <a:cubicBezTo>
                    <a:pt x="74721" y="185309"/>
                    <a:pt x="81695" y="186305"/>
                    <a:pt x="94647" y="198261"/>
                  </a:cubicBezTo>
                  <a:lnTo>
                    <a:pt x="109591" y="178335"/>
                  </a:lnTo>
                  <a:cubicBezTo>
                    <a:pt x="105606" y="174350"/>
                    <a:pt x="88670" y="161398"/>
                    <a:pt x="62766" y="161398"/>
                  </a:cubicBezTo>
                  <a:cubicBezTo>
                    <a:pt x="36863" y="161398"/>
                    <a:pt x="0" y="179331"/>
                    <a:pt x="0" y="216194"/>
                  </a:cubicBezTo>
                  <a:cubicBezTo>
                    <a:pt x="0" y="253056"/>
                    <a:pt x="37859" y="270989"/>
                    <a:pt x="62766" y="270989"/>
                  </a:cubicBezTo>
                  <a:cubicBezTo>
                    <a:pt x="87673" y="270989"/>
                    <a:pt x="101621" y="261026"/>
                    <a:pt x="109591" y="254052"/>
                  </a:cubicBezTo>
                  <a:close/>
                  <a:moveTo>
                    <a:pt x="763154" y="254052"/>
                  </a:moveTo>
                  <a:lnTo>
                    <a:pt x="751199" y="234127"/>
                  </a:lnTo>
                  <a:cubicBezTo>
                    <a:pt x="739243" y="243093"/>
                    <a:pt x="731273" y="247078"/>
                    <a:pt x="718321" y="247078"/>
                  </a:cubicBezTo>
                  <a:cubicBezTo>
                    <a:pt x="698395" y="247078"/>
                    <a:pt x="680462" y="236119"/>
                    <a:pt x="680462" y="216194"/>
                  </a:cubicBezTo>
                  <a:cubicBezTo>
                    <a:pt x="680462" y="196268"/>
                    <a:pt x="702380" y="185309"/>
                    <a:pt x="715332" y="185309"/>
                  </a:cubicBezTo>
                  <a:cubicBezTo>
                    <a:pt x="728284" y="185309"/>
                    <a:pt x="735258" y="186305"/>
                    <a:pt x="748210" y="198261"/>
                  </a:cubicBezTo>
                  <a:lnTo>
                    <a:pt x="763154" y="178335"/>
                  </a:lnTo>
                  <a:cubicBezTo>
                    <a:pt x="759169" y="174350"/>
                    <a:pt x="742232" y="161398"/>
                    <a:pt x="716329" y="161398"/>
                  </a:cubicBezTo>
                  <a:cubicBezTo>
                    <a:pt x="690425" y="161398"/>
                    <a:pt x="653563" y="179331"/>
                    <a:pt x="653563" y="216194"/>
                  </a:cubicBezTo>
                  <a:cubicBezTo>
                    <a:pt x="653563" y="253056"/>
                    <a:pt x="691422" y="270989"/>
                    <a:pt x="716329" y="270989"/>
                  </a:cubicBezTo>
                  <a:cubicBezTo>
                    <a:pt x="741236" y="270989"/>
                    <a:pt x="755184" y="261026"/>
                    <a:pt x="763154" y="254052"/>
                  </a:cubicBezTo>
                  <a:close/>
                  <a:moveTo>
                    <a:pt x="233131" y="269993"/>
                  </a:moveTo>
                  <a:lnTo>
                    <a:pt x="233131" y="247078"/>
                  </a:lnTo>
                  <a:lnTo>
                    <a:pt x="170365" y="247078"/>
                  </a:lnTo>
                  <a:lnTo>
                    <a:pt x="170365" y="164387"/>
                  </a:lnTo>
                  <a:lnTo>
                    <a:pt x="144461" y="164387"/>
                  </a:lnTo>
                  <a:lnTo>
                    <a:pt x="144461" y="269993"/>
                  </a:lnTo>
                  <a:lnTo>
                    <a:pt x="233131" y="269993"/>
                  </a:lnTo>
                  <a:close/>
                  <a:moveTo>
                    <a:pt x="1013221" y="269993"/>
                  </a:moveTo>
                  <a:lnTo>
                    <a:pt x="1013221" y="247078"/>
                  </a:lnTo>
                  <a:lnTo>
                    <a:pt x="950455" y="247078"/>
                  </a:lnTo>
                  <a:lnTo>
                    <a:pt x="950455" y="164387"/>
                  </a:lnTo>
                  <a:lnTo>
                    <a:pt x="924552" y="164387"/>
                  </a:lnTo>
                  <a:lnTo>
                    <a:pt x="924552" y="269993"/>
                  </a:lnTo>
                  <a:lnTo>
                    <a:pt x="1013221" y="269993"/>
                  </a:lnTo>
                  <a:close/>
                  <a:moveTo>
                    <a:pt x="475228" y="164387"/>
                  </a:moveTo>
                  <a:cubicBezTo>
                    <a:pt x="475228" y="187301"/>
                    <a:pt x="475228" y="213205"/>
                    <a:pt x="477220" y="235123"/>
                  </a:cubicBezTo>
                  <a:lnTo>
                    <a:pt x="411466" y="164387"/>
                  </a:lnTo>
                  <a:lnTo>
                    <a:pt x="387555" y="164387"/>
                  </a:lnTo>
                  <a:lnTo>
                    <a:pt x="387555" y="269993"/>
                  </a:lnTo>
                  <a:lnTo>
                    <a:pt x="412462" y="269993"/>
                  </a:lnTo>
                  <a:cubicBezTo>
                    <a:pt x="412462" y="249071"/>
                    <a:pt x="413458" y="220179"/>
                    <a:pt x="410469" y="200253"/>
                  </a:cubicBezTo>
                  <a:lnTo>
                    <a:pt x="476224" y="269993"/>
                  </a:lnTo>
                  <a:lnTo>
                    <a:pt x="501131" y="269993"/>
                  </a:lnTo>
                  <a:lnTo>
                    <a:pt x="501131" y="164387"/>
                  </a:lnTo>
                  <a:lnTo>
                    <a:pt x="475228" y="164387"/>
                  </a:lnTo>
                  <a:close/>
                  <a:moveTo>
                    <a:pt x="118558" y="54796"/>
                  </a:moveTo>
                  <a:cubicBezTo>
                    <a:pt x="118558" y="94647"/>
                    <a:pt x="82692" y="107599"/>
                    <a:pt x="58781" y="107599"/>
                  </a:cubicBezTo>
                  <a:lnTo>
                    <a:pt x="5978" y="107599"/>
                  </a:lnTo>
                  <a:lnTo>
                    <a:pt x="5978" y="1993"/>
                  </a:lnTo>
                  <a:lnTo>
                    <a:pt x="58781" y="1993"/>
                  </a:lnTo>
                  <a:cubicBezTo>
                    <a:pt x="82692" y="1993"/>
                    <a:pt x="118558" y="14944"/>
                    <a:pt x="118558" y="54796"/>
                  </a:cubicBezTo>
                  <a:close/>
                  <a:moveTo>
                    <a:pt x="91658" y="54796"/>
                  </a:moveTo>
                  <a:cubicBezTo>
                    <a:pt x="91658" y="39851"/>
                    <a:pt x="80699" y="24907"/>
                    <a:pt x="57785" y="24907"/>
                  </a:cubicBezTo>
                  <a:lnTo>
                    <a:pt x="30885" y="24907"/>
                  </a:lnTo>
                  <a:lnTo>
                    <a:pt x="30885" y="85680"/>
                  </a:lnTo>
                  <a:lnTo>
                    <a:pt x="57785" y="85680"/>
                  </a:lnTo>
                  <a:cubicBezTo>
                    <a:pt x="81695" y="85680"/>
                    <a:pt x="91658" y="70736"/>
                    <a:pt x="91658" y="55792"/>
                  </a:cubicBezTo>
                  <a:lnTo>
                    <a:pt x="91658" y="55792"/>
                  </a:lnTo>
                  <a:close/>
                  <a:moveTo>
                    <a:pt x="680462" y="107599"/>
                  </a:moveTo>
                  <a:lnTo>
                    <a:pt x="650574" y="107599"/>
                  </a:lnTo>
                  <a:lnTo>
                    <a:pt x="624670" y="70736"/>
                  </a:lnTo>
                  <a:lnTo>
                    <a:pt x="602752" y="70736"/>
                  </a:lnTo>
                  <a:lnTo>
                    <a:pt x="602752" y="107599"/>
                  </a:lnTo>
                  <a:lnTo>
                    <a:pt x="577845" y="107599"/>
                  </a:lnTo>
                  <a:lnTo>
                    <a:pt x="577845" y="1993"/>
                  </a:lnTo>
                  <a:lnTo>
                    <a:pt x="635630" y="1993"/>
                  </a:lnTo>
                  <a:cubicBezTo>
                    <a:pt x="654559" y="1993"/>
                    <a:pt x="674485" y="10959"/>
                    <a:pt x="674485" y="35866"/>
                  </a:cubicBezTo>
                  <a:cubicBezTo>
                    <a:pt x="674485" y="60773"/>
                    <a:pt x="675481" y="58781"/>
                    <a:pt x="652566" y="67747"/>
                  </a:cubicBezTo>
                  <a:lnTo>
                    <a:pt x="680462" y="107599"/>
                  </a:lnTo>
                  <a:lnTo>
                    <a:pt x="680462" y="107599"/>
                  </a:lnTo>
                  <a:close/>
                  <a:moveTo>
                    <a:pt x="649577" y="36863"/>
                  </a:moveTo>
                  <a:cubicBezTo>
                    <a:pt x="649577" y="27896"/>
                    <a:pt x="641607" y="22915"/>
                    <a:pt x="632641" y="22915"/>
                  </a:cubicBezTo>
                  <a:lnTo>
                    <a:pt x="602752" y="22915"/>
                  </a:lnTo>
                  <a:lnTo>
                    <a:pt x="602752" y="50810"/>
                  </a:lnTo>
                  <a:lnTo>
                    <a:pt x="632641" y="50810"/>
                  </a:lnTo>
                  <a:cubicBezTo>
                    <a:pt x="640611" y="50810"/>
                    <a:pt x="648581" y="44833"/>
                    <a:pt x="648581" y="36863"/>
                  </a:cubicBezTo>
                  <a:cubicBezTo>
                    <a:pt x="648581" y="36863"/>
                    <a:pt x="649577" y="36863"/>
                    <a:pt x="649577" y="36863"/>
                  </a:cubicBezTo>
                  <a:close/>
                  <a:moveTo>
                    <a:pt x="827912" y="107599"/>
                  </a:moveTo>
                  <a:lnTo>
                    <a:pt x="802009" y="107599"/>
                  </a:lnTo>
                  <a:lnTo>
                    <a:pt x="793042" y="88669"/>
                  </a:lnTo>
                  <a:lnTo>
                    <a:pt x="741236" y="88669"/>
                  </a:lnTo>
                  <a:lnTo>
                    <a:pt x="732269" y="107599"/>
                  </a:lnTo>
                  <a:lnTo>
                    <a:pt x="706366" y="107599"/>
                  </a:lnTo>
                  <a:lnTo>
                    <a:pt x="756180" y="1993"/>
                  </a:lnTo>
                  <a:lnTo>
                    <a:pt x="780091" y="1993"/>
                  </a:lnTo>
                  <a:lnTo>
                    <a:pt x="828909" y="107599"/>
                  </a:lnTo>
                  <a:lnTo>
                    <a:pt x="828909" y="107599"/>
                  </a:lnTo>
                  <a:close/>
                  <a:moveTo>
                    <a:pt x="783079" y="68744"/>
                  </a:moveTo>
                  <a:cubicBezTo>
                    <a:pt x="770128" y="40848"/>
                    <a:pt x="769132" y="37859"/>
                    <a:pt x="766143" y="30885"/>
                  </a:cubicBezTo>
                  <a:cubicBezTo>
                    <a:pt x="763154" y="38855"/>
                    <a:pt x="755184" y="54796"/>
                    <a:pt x="749206" y="68744"/>
                  </a:cubicBezTo>
                  <a:lnTo>
                    <a:pt x="783079" y="68744"/>
                  </a:lnTo>
                  <a:close/>
                  <a:moveTo>
                    <a:pt x="901637" y="269993"/>
                  </a:moveTo>
                  <a:lnTo>
                    <a:pt x="874738" y="269993"/>
                  </a:lnTo>
                  <a:lnTo>
                    <a:pt x="865771" y="251064"/>
                  </a:lnTo>
                  <a:lnTo>
                    <a:pt x="813964" y="251064"/>
                  </a:lnTo>
                  <a:lnTo>
                    <a:pt x="804998" y="269993"/>
                  </a:lnTo>
                  <a:lnTo>
                    <a:pt x="779094" y="269993"/>
                  </a:lnTo>
                  <a:lnTo>
                    <a:pt x="828909" y="164387"/>
                  </a:lnTo>
                  <a:lnTo>
                    <a:pt x="852819" y="164387"/>
                  </a:lnTo>
                  <a:lnTo>
                    <a:pt x="901637" y="269993"/>
                  </a:lnTo>
                  <a:lnTo>
                    <a:pt x="901637" y="269993"/>
                  </a:lnTo>
                  <a:close/>
                  <a:moveTo>
                    <a:pt x="857801" y="232134"/>
                  </a:moveTo>
                  <a:cubicBezTo>
                    <a:pt x="844849" y="204238"/>
                    <a:pt x="843853" y="201249"/>
                    <a:pt x="840864" y="194275"/>
                  </a:cubicBezTo>
                  <a:cubicBezTo>
                    <a:pt x="837875" y="202246"/>
                    <a:pt x="829905" y="218186"/>
                    <a:pt x="823927" y="232134"/>
                  </a:cubicBezTo>
                  <a:lnTo>
                    <a:pt x="857801" y="232134"/>
                  </a:lnTo>
                  <a:close/>
                </a:path>
              </a:pathLst>
            </a:custGeom>
            <a:solidFill>
              <a:schemeClr val="tx1"/>
            </a:solidFill>
            <a:ln w="99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06805D95-3D9A-DD3F-AFF3-CC3559E58609}"/>
                </a:ext>
              </a:extLst>
            </p:cNvPr>
            <p:cNvGrpSpPr/>
            <p:nvPr/>
          </p:nvGrpSpPr>
          <p:grpSpPr>
            <a:xfrm>
              <a:off x="366166" y="-539827"/>
              <a:ext cx="3468422" cy="434379"/>
              <a:chOff x="156616" y="-539827"/>
              <a:chExt cx="3468422" cy="434379"/>
            </a:xfrm>
          </p:grpSpPr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BF0AEA91-1604-BB31-2C20-D2729248A7A5}"/>
                  </a:ext>
                </a:extLst>
              </p:cNvPr>
              <p:cNvSpPr/>
              <p:nvPr/>
            </p:nvSpPr>
            <p:spPr>
              <a:xfrm>
                <a:off x="156616" y="-539827"/>
                <a:ext cx="3468422" cy="434379"/>
              </a:xfrm>
              <a:custGeom>
                <a:avLst/>
                <a:gdLst>
                  <a:gd name="connsiteX0" fmla="*/ 0 w 2316360"/>
                  <a:gd name="connsiteY0" fmla="*/ 0 h 434379"/>
                  <a:gd name="connsiteX1" fmla="*/ 2316361 w 2316360"/>
                  <a:gd name="connsiteY1" fmla="*/ 0 h 434379"/>
                  <a:gd name="connsiteX2" fmla="*/ 2316361 w 2316360"/>
                  <a:gd name="connsiteY2" fmla="*/ 434380 h 434379"/>
                  <a:gd name="connsiteX3" fmla="*/ 0 w 2316360"/>
                  <a:gd name="connsiteY3" fmla="*/ 434380 h 4343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16360" h="434379">
                    <a:moveTo>
                      <a:pt x="0" y="0"/>
                    </a:moveTo>
                    <a:lnTo>
                      <a:pt x="2316361" y="0"/>
                    </a:lnTo>
                    <a:lnTo>
                      <a:pt x="2316361" y="434380"/>
                    </a:lnTo>
                    <a:lnTo>
                      <a:pt x="0" y="434380"/>
                    </a:lnTo>
                    <a:close/>
                  </a:path>
                </a:pathLst>
              </a:custGeom>
              <a:solidFill>
                <a:srgbClr val="FFFFFF"/>
              </a:solidFill>
              <a:ln w="99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1EAACC7C-5D6A-7EED-AD77-310190175834}"/>
                  </a:ext>
                </a:extLst>
              </p:cNvPr>
              <p:cNvSpPr/>
              <p:nvPr/>
            </p:nvSpPr>
            <p:spPr>
              <a:xfrm>
                <a:off x="189493" y="-506950"/>
                <a:ext cx="1067020" cy="369621"/>
              </a:xfrm>
              <a:custGeom>
                <a:avLst/>
                <a:gdLst>
                  <a:gd name="connsiteX0" fmla="*/ 1037132 w 1067020"/>
                  <a:gd name="connsiteY0" fmla="*/ 0 h 369621"/>
                  <a:gd name="connsiteX1" fmla="*/ 1067020 w 1067020"/>
                  <a:gd name="connsiteY1" fmla="*/ 29889 h 369621"/>
                  <a:gd name="connsiteX2" fmla="*/ 1067020 w 1067020"/>
                  <a:gd name="connsiteY2" fmla="*/ 339733 h 369621"/>
                  <a:gd name="connsiteX3" fmla="*/ 1037132 w 1067020"/>
                  <a:gd name="connsiteY3" fmla="*/ 369621 h 369621"/>
                  <a:gd name="connsiteX4" fmla="*/ 29889 w 1067020"/>
                  <a:gd name="connsiteY4" fmla="*/ 369621 h 369621"/>
                  <a:gd name="connsiteX5" fmla="*/ 0 w 1067020"/>
                  <a:gd name="connsiteY5" fmla="*/ 339733 h 369621"/>
                  <a:gd name="connsiteX6" fmla="*/ 0 w 1067020"/>
                  <a:gd name="connsiteY6" fmla="*/ 29889 h 369621"/>
                  <a:gd name="connsiteX7" fmla="*/ 29889 w 1067020"/>
                  <a:gd name="connsiteY7" fmla="*/ 0 h 3696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67020" h="369621">
                    <a:moveTo>
                      <a:pt x="1037132" y="0"/>
                    </a:moveTo>
                    <a:cubicBezTo>
                      <a:pt x="1053639" y="0"/>
                      <a:pt x="1067020" y="13382"/>
                      <a:pt x="1067020" y="29889"/>
                    </a:cubicBezTo>
                    <a:lnTo>
                      <a:pt x="1067020" y="339733"/>
                    </a:lnTo>
                    <a:cubicBezTo>
                      <a:pt x="1067020" y="356240"/>
                      <a:pt x="1053639" y="369621"/>
                      <a:pt x="1037132" y="369621"/>
                    </a:cubicBezTo>
                    <a:lnTo>
                      <a:pt x="29889" y="369621"/>
                    </a:lnTo>
                    <a:cubicBezTo>
                      <a:pt x="13382" y="369621"/>
                      <a:pt x="0" y="356240"/>
                      <a:pt x="0" y="339733"/>
                    </a:cubicBezTo>
                    <a:lnTo>
                      <a:pt x="0" y="29889"/>
                    </a:lnTo>
                    <a:cubicBezTo>
                      <a:pt x="0" y="13382"/>
                      <a:pt x="13382" y="0"/>
                      <a:pt x="2988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9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grpSp>
            <p:nvGrpSpPr>
              <p:cNvPr id="15" name="Graphic 2">
                <a:extLst>
                  <a:ext uri="{FF2B5EF4-FFF2-40B4-BE49-F238E27FC236}">
                    <a16:creationId xmlns:a16="http://schemas.microsoft.com/office/drawing/2014/main" id="{DA254357-B6C2-E3D4-D61F-439E6682039C}"/>
                  </a:ext>
                </a:extLst>
              </p:cNvPr>
              <p:cNvGrpSpPr/>
              <p:nvPr/>
            </p:nvGrpSpPr>
            <p:grpSpPr>
              <a:xfrm>
                <a:off x="189493" y="-506950"/>
                <a:ext cx="1067020" cy="369621"/>
                <a:chOff x="189493" y="-506950"/>
                <a:chExt cx="1067020" cy="369621"/>
              </a:xfrm>
            </p:grpSpPr>
            <p:sp>
              <p:nvSpPr>
                <p:cNvPr id="23" name="Freeform: Shape 22">
                  <a:extLst>
                    <a:ext uri="{FF2B5EF4-FFF2-40B4-BE49-F238E27FC236}">
                      <a16:creationId xmlns:a16="http://schemas.microsoft.com/office/drawing/2014/main" id="{9E684413-C0B6-A258-2E8F-9831FD411B38}"/>
                    </a:ext>
                  </a:extLst>
                </p:cNvPr>
                <p:cNvSpPr/>
                <p:nvPr/>
              </p:nvSpPr>
              <p:spPr>
                <a:xfrm>
                  <a:off x="904825" y="-506950"/>
                  <a:ext cx="351688" cy="369621"/>
                </a:xfrm>
                <a:custGeom>
                  <a:avLst/>
                  <a:gdLst>
                    <a:gd name="connsiteX0" fmla="*/ 351688 w 351688"/>
                    <a:gd name="connsiteY0" fmla="*/ 0 h 369621"/>
                    <a:gd name="connsiteX1" fmla="*/ 0 w 351688"/>
                    <a:gd name="connsiteY1" fmla="*/ 0 h 369621"/>
                    <a:gd name="connsiteX2" fmla="*/ 0 w 351688"/>
                    <a:gd name="connsiteY2" fmla="*/ 369621 h 369621"/>
                    <a:gd name="connsiteX3" fmla="*/ 351688 w 351688"/>
                    <a:gd name="connsiteY3" fmla="*/ 369621 h 369621"/>
                    <a:gd name="connsiteX4" fmla="*/ 351688 w 351688"/>
                    <a:gd name="connsiteY4" fmla="*/ 0 h 3696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51688" h="369621">
                      <a:moveTo>
                        <a:pt x="351688" y="0"/>
                      </a:moveTo>
                      <a:lnTo>
                        <a:pt x="0" y="0"/>
                      </a:lnTo>
                      <a:lnTo>
                        <a:pt x="0" y="369621"/>
                      </a:lnTo>
                      <a:lnTo>
                        <a:pt x="351688" y="369621"/>
                      </a:lnTo>
                      <a:cubicBezTo>
                        <a:pt x="351688" y="369621"/>
                        <a:pt x="351688" y="0"/>
                        <a:pt x="351688" y="0"/>
                      </a:cubicBezTo>
                      <a:close/>
                    </a:path>
                  </a:pathLst>
                </a:custGeom>
                <a:solidFill>
                  <a:srgbClr val="F05E24"/>
                </a:solidFill>
                <a:ln w="996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sp>
              <p:nvSpPr>
                <p:cNvPr id="24" name="Freeform: Shape 23">
                  <a:extLst>
                    <a:ext uri="{FF2B5EF4-FFF2-40B4-BE49-F238E27FC236}">
                      <a16:creationId xmlns:a16="http://schemas.microsoft.com/office/drawing/2014/main" id="{EFE255CF-D3F2-513F-B214-FCC91E1A5D59}"/>
                    </a:ext>
                  </a:extLst>
                </p:cNvPr>
                <p:cNvSpPr/>
                <p:nvPr/>
              </p:nvSpPr>
              <p:spPr>
                <a:xfrm>
                  <a:off x="552140" y="-506950"/>
                  <a:ext cx="343718" cy="369621"/>
                </a:xfrm>
                <a:custGeom>
                  <a:avLst/>
                  <a:gdLst>
                    <a:gd name="connsiteX0" fmla="*/ 343718 w 343718"/>
                    <a:gd name="connsiteY0" fmla="*/ 0 h 369621"/>
                    <a:gd name="connsiteX1" fmla="*/ 0 w 343718"/>
                    <a:gd name="connsiteY1" fmla="*/ 0 h 369621"/>
                    <a:gd name="connsiteX2" fmla="*/ 0 w 343718"/>
                    <a:gd name="connsiteY2" fmla="*/ 369621 h 369621"/>
                    <a:gd name="connsiteX3" fmla="*/ 343718 w 343718"/>
                    <a:gd name="connsiteY3" fmla="*/ 369621 h 369621"/>
                    <a:gd name="connsiteX4" fmla="*/ 343718 w 343718"/>
                    <a:gd name="connsiteY4" fmla="*/ 0 h 3696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43718" h="369621">
                      <a:moveTo>
                        <a:pt x="343718" y="0"/>
                      </a:moveTo>
                      <a:lnTo>
                        <a:pt x="0" y="0"/>
                      </a:lnTo>
                      <a:lnTo>
                        <a:pt x="0" y="369621"/>
                      </a:lnTo>
                      <a:lnTo>
                        <a:pt x="343718" y="369621"/>
                      </a:lnTo>
                      <a:lnTo>
                        <a:pt x="343718" y="0"/>
                      </a:lnTo>
                      <a:close/>
                    </a:path>
                  </a:pathLst>
                </a:custGeom>
                <a:solidFill>
                  <a:srgbClr val="A3ABAF"/>
                </a:solidFill>
                <a:ln w="996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sp>
              <p:nvSpPr>
                <p:cNvPr id="25" name="Freeform: Shape 24">
                  <a:extLst>
                    <a:ext uri="{FF2B5EF4-FFF2-40B4-BE49-F238E27FC236}">
                      <a16:creationId xmlns:a16="http://schemas.microsoft.com/office/drawing/2014/main" id="{C54BBF67-D579-5D07-3F86-2CFFCC40F60B}"/>
                    </a:ext>
                  </a:extLst>
                </p:cNvPr>
                <p:cNvSpPr/>
                <p:nvPr/>
              </p:nvSpPr>
              <p:spPr>
                <a:xfrm>
                  <a:off x="189493" y="-506950"/>
                  <a:ext cx="354677" cy="369621"/>
                </a:xfrm>
                <a:custGeom>
                  <a:avLst/>
                  <a:gdLst>
                    <a:gd name="connsiteX0" fmla="*/ 354677 w 354677"/>
                    <a:gd name="connsiteY0" fmla="*/ 0 h 369621"/>
                    <a:gd name="connsiteX1" fmla="*/ 0 w 354677"/>
                    <a:gd name="connsiteY1" fmla="*/ 0 h 369621"/>
                    <a:gd name="connsiteX2" fmla="*/ 0 w 354677"/>
                    <a:gd name="connsiteY2" fmla="*/ 369621 h 369621"/>
                    <a:gd name="connsiteX3" fmla="*/ 354677 w 354677"/>
                    <a:gd name="connsiteY3" fmla="*/ 369621 h 369621"/>
                    <a:gd name="connsiteX4" fmla="*/ 354677 w 354677"/>
                    <a:gd name="connsiteY4" fmla="*/ 0 h 3696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54677" h="369621">
                      <a:moveTo>
                        <a:pt x="354677" y="0"/>
                      </a:moveTo>
                      <a:lnTo>
                        <a:pt x="0" y="0"/>
                      </a:lnTo>
                      <a:lnTo>
                        <a:pt x="0" y="369621"/>
                      </a:lnTo>
                      <a:lnTo>
                        <a:pt x="354677" y="369621"/>
                      </a:lnTo>
                      <a:cubicBezTo>
                        <a:pt x="354677" y="369621"/>
                        <a:pt x="354677" y="0"/>
                        <a:pt x="354677" y="0"/>
                      </a:cubicBezTo>
                      <a:close/>
                    </a:path>
                  </a:pathLst>
                </a:custGeom>
                <a:solidFill>
                  <a:srgbClr val="B4B8BB"/>
                </a:solidFill>
                <a:ln w="996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grpSp>
              <p:nvGrpSpPr>
                <p:cNvPr id="26" name="Graphic 2">
                  <a:extLst>
                    <a:ext uri="{FF2B5EF4-FFF2-40B4-BE49-F238E27FC236}">
                      <a16:creationId xmlns:a16="http://schemas.microsoft.com/office/drawing/2014/main" id="{6006FA05-8B4F-F1FF-C4EC-05E4D1D3244E}"/>
                    </a:ext>
                  </a:extLst>
                </p:cNvPr>
                <p:cNvGrpSpPr/>
                <p:nvPr/>
              </p:nvGrpSpPr>
              <p:grpSpPr>
                <a:xfrm>
                  <a:off x="260229" y="-437210"/>
                  <a:ext cx="944477" cy="229145"/>
                  <a:chOff x="260229" y="-437210"/>
                  <a:chExt cx="944477" cy="229145"/>
                </a:xfrm>
                <a:solidFill>
                  <a:srgbClr val="FFFFFF"/>
                </a:solidFill>
              </p:grpSpPr>
              <p:sp>
                <p:nvSpPr>
                  <p:cNvPr id="27" name="Freeform: Shape 26">
                    <a:extLst>
                      <a:ext uri="{FF2B5EF4-FFF2-40B4-BE49-F238E27FC236}">
                        <a16:creationId xmlns:a16="http://schemas.microsoft.com/office/drawing/2014/main" id="{46318191-38E2-7F4E-ED1D-A33FF75831A5}"/>
                      </a:ext>
                    </a:extLst>
                  </p:cNvPr>
                  <p:cNvSpPr/>
                  <p:nvPr/>
                </p:nvSpPr>
                <p:spPr>
                  <a:xfrm>
                    <a:off x="622877" y="-437210"/>
                    <a:ext cx="207227" cy="227152"/>
                  </a:xfrm>
                  <a:custGeom>
                    <a:avLst/>
                    <a:gdLst>
                      <a:gd name="connsiteX0" fmla="*/ 57784 w 207227"/>
                      <a:gd name="connsiteY0" fmla="*/ 214201 h 227152"/>
                      <a:gd name="connsiteX1" fmla="*/ 14944 w 207227"/>
                      <a:gd name="connsiteY1" fmla="*/ 173353 h 227152"/>
                      <a:gd name="connsiteX2" fmla="*/ 0 w 207227"/>
                      <a:gd name="connsiteY2" fmla="*/ 114573 h 227152"/>
                      <a:gd name="connsiteX3" fmla="*/ 15941 w 207227"/>
                      <a:gd name="connsiteY3" fmla="*/ 55792 h 227152"/>
                      <a:gd name="connsiteX4" fmla="*/ 58781 w 207227"/>
                      <a:gd name="connsiteY4" fmla="*/ 14944 h 227152"/>
                      <a:gd name="connsiteX5" fmla="*/ 119554 w 207227"/>
                      <a:gd name="connsiteY5" fmla="*/ 0 h 227152"/>
                      <a:gd name="connsiteX6" fmla="*/ 169368 w 207227"/>
                      <a:gd name="connsiteY6" fmla="*/ 8967 h 227152"/>
                      <a:gd name="connsiteX7" fmla="*/ 207227 w 207227"/>
                      <a:gd name="connsiteY7" fmla="*/ 36863 h 227152"/>
                      <a:gd name="connsiteX8" fmla="*/ 180327 w 207227"/>
                      <a:gd name="connsiteY8" fmla="*/ 61770 h 227152"/>
                      <a:gd name="connsiteX9" fmla="*/ 121547 w 207227"/>
                      <a:gd name="connsiteY9" fmla="*/ 35866 h 227152"/>
                      <a:gd name="connsiteX10" fmla="*/ 80699 w 207227"/>
                      <a:gd name="connsiteY10" fmla="*/ 45829 h 227152"/>
                      <a:gd name="connsiteX11" fmla="*/ 52803 w 207227"/>
                      <a:gd name="connsiteY11" fmla="*/ 73725 h 227152"/>
                      <a:gd name="connsiteX12" fmla="*/ 42840 w 207227"/>
                      <a:gd name="connsiteY12" fmla="*/ 113576 h 227152"/>
                      <a:gd name="connsiteX13" fmla="*/ 52803 w 207227"/>
                      <a:gd name="connsiteY13" fmla="*/ 153428 h 227152"/>
                      <a:gd name="connsiteX14" fmla="*/ 80699 w 207227"/>
                      <a:gd name="connsiteY14" fmla="*/ 181324 h 227152"/>
                      <a:gd name="connsiteX15" fmla="*/ 121547 w 207227"/>
                      <a:gd name="connsiteY15" fmla="*/ 191287 h 227152"/>
                      <a:gd name="connsiteX16" fmla="*/ 180327 w 207227"/>
                      <a:gd name="connsiteY16" fmla="*/ 165383 h 227152"/>
                      <a:gd name="connsiteX17" fmla="*/ 207227 w 207227"/>
                      <a:gd name="connsiteY17" fmla="*/ 190290 h 227152"/>
                      <a:gd name="connsiteX18" fmla="*/ 169368 w 207227"/>
                      <a:gd name="connsiteY18" fmla="*/ 218186 h 227152"/>
                      <a:gd name="connsiteX19" fmla="*/ 119554 w 207227"/>
                      <a:gd name="connsiteY19" fmla="*/ 227153 h 227152"/>
                      <a:gd name="connsiteX20" fmla="*/ 58781 w 207227"/>
                      <a:gd name="connsiteY20" fmla="*/ 212209 h 2271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207227" h="227152">
                        <a:moveTo>
                          <a:pt x="57784" y="214201"/>
                        </a:moveTo>
                        <a:cubicBezTo>
                          <a:pt x="39851" y="204238"/>
                          <a:pt x="25903" y="191287"/>
                          <a:pt x="14944" y="173353"/>
                        </a:cubicBezTo>
                        <a:cubicBezTo>
                          <a:pt x="4981" y="156417"/>
                          <a:pt x="0" y="136491"/>
                          <a:pt x="0" y="114573"/>
                        </a:cubicBezTo>
                        <a:cubicBezTo>
                          <a:pt x="0" y="92654"/>
                          <a:pt x="4981" y="73725"/>
                          <a:pt x="15941" y="55792"/>
                        </a:cubicBezTo>
                        <a:cubicBezTo>
                          <a:pt x="25903" y="38855"/>
                          <a:pt x="40848" y="24907"/>
                          <a:pt x="58781" y="14944"/>
                        </a:cubicBezTo>
                        <a:cubicBezTo>
                          <a:pt x="76714" y="4981"/>
                          <a:pt x="96640" y="0"/>
                          <a:pt x="119554" y="0"/>
                        </a:cubicBezTo>
                        <a:cubicBezTo>
                          <a:pt x="142469" y="0"/>
                          <a:pt x="154424" y="2989"/>
                          <a:pt x="169368" y="8967"/>
                        </a:cubicBezTo>
                        <a:cubicBezTo>
                          <a:pt x="184313" y="14944"/>
                          <a:pt x="197264" y="24907"/>
                          <a:pt x="207227" y="36863"/>
                        </a:cubicBezTo>
                        <a:lnTo>
                          <a:pt x="180327" y="61770"/>
                        </a:lnTo>
                        <a:cubicBezTo>
                          <a:pt x="164387" y="44833"/>
                          <a:pt x="144461" y="35866"/>
                          <a:pt x="121547" y="35866"/>
                        </a:cubicBezTo>
                        <a:cubicBezTo>
                          <a:pt x="98632" y="35866"/>
                          <a:pt x="92654" y="38855"/>
                          <a:pt x="80699" y="45829"/>
                        </a:cubicBezTo>
                        <a:cubicBezTo>
                          <a:pt x="68744" y="52803"/>
                          <a:pt x="59777" y="61770"/>
                          <a:pt x="52803" y="73725"/>
                        </a:cubicBezTo>
                        <a:cubicBezTo>
                          <a:pt x="45829" y="85680"/>
                          <a:pt x="42840" y="98632"/>
                          <a:pt x="42840" y="113576"/>
                        </a:cubicBezTo>
                        <a:cubicBezTo>
                          <a:pt x="42840" y="128521"/>
                          <a:pt x="45829" y="141472"/>
                          <a:pt x="52803" y="153428"/>
                        </a:cubicBezTo>
                        <a:cubicBezTo>
                          <a:pt x="59777" y="165383"/>
                          <a:pt x="68744" y="174350"/>
                          <a:pt x="80699" y="181324"/>
                        </a:cubicBezTo>
                        <a:cubicBezTo>
                          <a:pt x="92654" y="188298"/>
                          <a:pt x="106602" y="191287"/>
                          <a:pt x="121547" y="191287"/>
                        </a:cubicBezTo>
                        <a:cubicBezTo>
                          <a:pt x="144461" y="191287"/>
                          <a:pt x="164387" y="182320"/>
                          <a:pt x="180327" y="165383"/>
                        </a:cubicBezTo>
                        <a:lnTo>
                          <a:pt x="207227" y="190290"/>
                        </a:lnTo>
                        <a:cubicBezTo>
                          <a:pt x="197264" y="202246"/>
                          <a:pt x="184313" y="211212"/>
                          <a:pt x="169368" y="218186"/>
                        </a:cubicBezTo>
                        <a:cubicBezTo>
                          <a:pt x="154424" y="224164"/>
                          <a:pt x="137487" y="227153"/>
                          <a:pt x="119554" y="227153"/>
                        </a:cubicBezTo>
                        <a:cubicBezTo>
                          <a:pt x="101621" y="227153"/>
                          <a:pt x="76714" y="222171"/>
                          <a:pt x="58781" y="212209"/>
                        </a:cubicBezTo>
                      </a:path>
                    </a:pathLst>
                  </a:custGeom>
                  <a:solidFill>
                    <a:srgbClr val="FFFFFF"/>
                  </a:solidFill>
                  <a:ln w="996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28" name="Freeform: Shape 27">
                    <a:extLst>
                      <a:ext uri="{FF2B5EF4-FFF2-40B4-BE49-F238E27FC236}">
                        <a16:creationId xmlns:a16="http://schemas.microsoft.com/office/drawing/2014/main" id="{BA2AC9E7-A189-2883-F18B-C4D91F3998E2}"/>
                      </a:ext>
                    </a:extLst>
                  </p:cNvPr>
                  <p:cNvSpPr/>
                  <p:nvPr/>
                </p:nvSpPr>
                <p:spPr>
                  <a:xfrm>
                    <a:off x="965598" y="-437210"/>
                    <a:ext cx="239108" cy="229145"/>
                  </a:xfrm>
                  <a:custGeom>
                    <a:avLst/>
                    <a:gdLst>
                      <a:gd name="connsiteX0" fmla="*/ 58781 w 239108"/>
                      <a:gd name="connsiteY0" fmla="*/ 214201 h 229145"/>
                      <a:gd name="connsiteX1" fmla="*/ 15941 w 239108"/>
                      <a:gd name="connsiteY1" fmla="*/ 173353 h 229145"/>
                      <a:gd name="connsiteX2" fmla="*/ 0 w 239108"/>
                      <a:gd name="connsiteY2" fmla="*/ 114573 h 229145"/>
                      <a:gd name="connsiteX3" fmla="*/ 15941 w 239108"/>
                      <a:gd name="connsiteY3" fmla="*/ 55792 h 229145"/>
                      <a:gd name="connsiteX4" fmla="*/ 58781 w 239108"/>
                      <a:gd name="connsiteY4" fmla="*/ 14944 h 229145"/>
                      <a:gd name="connsiteX5" fmla="*/ 119554 w 239108"/>
                      <a:gd name="connsiteY5" fmla="*/ 0 h 229145"/>
                      <a:gd name="connsiteX6" fmla="*/ 180328 w 239108"/>
                      <a:gd name="connsiteY6" fmla="*/ 14944 h 229145"/>
                      <a:gd name="connsiteX7" fmla="*/ 223168 w 239108"/>
                      <a:gd name="connsiteY7" fmla="*/ 55792 h 229145"/>
                      <a:gd name="connsiteX8" fmla="*/ 239108 w 239108"/>
                      <a:gd name="connsiteY8" fmla="*/ 114573 h 229145"/>
                      <a:gd name="connsiteX9" fmla="*/ 223168 w 239108"/>
                      <a:gd name="connsiteY9" fmla="*/ 173353 h 229145"/>
                      <a:gd name="connsiteX10" fmla="*/ 180328 w 239108"/>
                      <a:gd name="connsiteY10" fmla="*/ 214201 h 229145"/>
                      <a:gd name="connsiteX11" fmla="*/ 119554 w 239108"/>
                      <a:gd name="connsiteY11" fmla="*/ 229145 h 229145"/>
                      <a:gd name="connsiteX12" fmla="*/ 58781 w 239108"/>
                      <a:gd name="connsiteY12" fmla="*/ 214201 h 229145"/>
                      <a:gd name="connsiteX13" fmla="*/ 159405 w 239108"/>
                      <a:gd name="connsiteY13" fmla="*/ 183316 h 229145"/>
                      <a:gd name="connsiteX14" fmla="*/ 187301 w 239108"/>
                      <a:gd name="connsiteY14" fmla="*/ 155420 h 229145"/>
                      <a:gd name="connsiteX15" fmla="*/ 197264 w 239108"/>
                      <a:gd name="connsiteY15" fmla="*/ 115569 h 229145"/>
                      <a:gd name="connsiteX16" fmla="*/ 187301 w 239108"/>
                      <a:gd name="connsiteY16" fmla="*/ 75718 h 229145"/>
                      <a:gd name="connsiteX17" fmla="*/ 159405 w 239108"/>
                      <a:gd name="connsiteY17" fmla="*/ 47822 h 229145"/>
                      <a:gd name="connsiteX18" fmla="*/ 119554 w 239108"/>
                      <a:gd name="connsiteY18" fmla="*/ 37859 h 229145"/>
                      <a:gd name="connsiteX19" fmla="*/ 79703 w 239108"/>
                      <a:gd name="connsiteY19" fmla="*/ 47822 h 229145"/>
                      <a:gd name="connsiteX20" fmla="*/ 51807 w 239108"/>
                      <a:gd name="connsiteY20" fmla="*/ 75718 h 229145"/>
                      <a:gd name="connsiteX21" fmla="*/ 41844 w 239108"/>
                      <a:gd name="connsiteY21" fmla="*/ 115569 h 229145"/>
                      <a:gd name="connsiteX22" fmla="*/ 51807 w 239108"/>
                      <a:gd name="connsiteY22" fmla="*/ 155420 h 229145"/>
                      <a:gd name="connsiteX23" fmla="*/ 79703 w 239108"/>
                      <a:gd name="connsiteY23" fmla="*/ 183316 h 229145"/>
                      <a:gd name="connsiteX24" fmla="*/ 119554 w 239108"/>
                      <a:gd name="connsiteY24" fmla="*/ 193279 h 229145"/>
                      <a:gd name="connsiteX25" fmla="*/ 159405 w 239108"/>
                      <a:gd name="connsiteY25" fmla="*/ 183316 h 2291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</a:cxnLst>
                    <a:rect l="l" t="t" r="r" b="b"/>
                    <a:pathLst>
                      <a:path w="239108" h="229145">
                        <a:moveTo>
                          <a:pt x="58781" y="214201"/>
                        </a:moveTo>
                        <a:cubicBezTo>
                          <a:pt x="40848" y="204238"/>
                          <a:pt x="26900" y="191287"/>
                          <a:pt x="15941" y="173353"/>
                        </a:cubicBezTo>
                        <a:cubicBezTo>
                          <a:pt x="5978" y="156417"/>
                          <a:pt x="0" y="136491"/>
                          <a:pt x="0" y="114573"/>
                        </a:cubicBezTo>
                        <a:cubicBezTo>
                          <a:pt x="0" y="92654"/>
                          <a:pt x="4981" y="73725"/>
                          <a:pt x="15941" y="55792"/>
                        </a:cubicBezTo>
                        <a:cubicBezTo>
                          <a:pt x="25903" y="38855"/>
                          <a:pt x="40848" y="24907"/>
                          <a:pt x="58781" y="14944"/>
                        </a:cubicBezTo>
                        <a:cubicBezTo>
                          <a:pt x="76714" y="4981"/>
                          <a:pt x="97636" y="0"/>
                          <a:pt x="119554" y="0"/>
                        </a:cubicBezTo>
                        <a:cubicBezTo>
                          <a:pt x="141472" y="0"/>
                          <a:pt x="162394" y="4981"/>
                          <a:pt x="180328" y="14944"/>
                        </a:cubicBezTo>
                        <a:cubicBezTo>
                          <a:pt x="198261" y="24907"/>
                          <a:pt x="212209" y="37859"/>
                          <a:pt x="223168" y="55792"/>
                        </a:cubicBezTo>
                        <a:cubicBezTo>
                          <a:pt x="233131" y="72729"/>
                          <a:pt x="239108" y="92654"/>
                          <a:pt x="239108" y="114573"/>
                        </a:cubicBezTo>
                        <a:cubicBezTo>
                          <a:pt x="239108" y="136491"/>
                          <a:pt x="234127" y="155420"/>
                          <a:pt x="223168" y="173353"/>
                        </a:cubicBezTo>
                        <a:cubicBezTo>
                          <a:pt x="213205" y="190290"/>
                          <a:pt x="198261" y="204238"/>
                          <a:pt x="180328" y="214201"/>
                        </a:cubicBezTo>
                        <a:cubicBezTo>
                          <a:pt x="162394" y="224164"/>
                          <a:pt x="141472" y="229145"/>
                          <a:pt x="119554" y="229145"/>
                        </a:cubicBezTo>
                        <a:cubicBezTo>
                          <a:pt x="97636" y="229145"/>
                          <a:pt x="76714" y="224164"/>
                          <a:pt x="58781" y="214201"/>
                        </a:cubicBezTo>
                        <a:close/>
                        <a:moveTo>
                          <a:pt x="159405" y="183316"/>
                        </a:moveTo>
                        <a:cubicBezTo>
                          <a:pt x="171361" y="176342"/>
                          <a:pt x="180328" y="167376"/>
                          <a:pt x="187301" y="155420"/>
                        </a:cubicBezTo>
                        <a:cubicBezTo>
                          <a:pt x="194275" y="143465"/>
                          <a:pt x="197264" y="130513"/>
                          <a:pt x="197264" y="115569"/>
                        </a:cubicBezTo>
                        <a:cubicBezTo>
                          <a:pt x="197264" y="100625"/>
                          <a:pt x="194275" y="87673"/>
                          <a:pt x="187301" y="75718"/>
                        </a:cubicBezTo>
                        <a:cubicBezTo>
                          <a:pt x="180328" y="63762"/>
                          <a:pt x="171361" y="54796"/>
                          <a:pt x="159405" y="47822"/>
                        </a:cubicBezTo>
                        <a:cubicBezTo>
                          <a:pt x="147450" y="40848"/>
                          <a:pt x="134498" y="37859"/>
                          <a:pt x="119554" y="37859"/>
                        </a:cubicBezTo>
                        <a:cubicBezTo>
                          <a:pt x="104610" y="37859"/>
                          <a:pt x="91658" y="40848"/>
                          <a:pt x="79703" y="47822"/>
                        </a:cubicBezTo>
                        <a:cubicBezTo>
                          <a:pt x="67747" y="54796"/>
                          <a:pt x="58781" y="63762"/>
                          <a:pt x="51807" y="75718"/>
                        </a:cubicBezTo>
                        <a:cubicBezTo>
                          <a:pt x="44833" y="87673"/>
                          <a:pt x="41844" y="100625"/>
                          <a:pt x="41844" y="115569"/>
                        </a:cubicBezTo>
                        <a:cubicBezTo>
                          <a:pt x="41844" y="130513"/>
                          <a:pt x="44833" y="143465"/>
                          <a:pt x="51807" y="155420"/>
                        </a:cubicBezTo>
                        <a:cubicBezTo>
                          <a:pt x="58781" y="167376"/>
                          <a:pt x="67747" y="176342"/>
                          <a:pt x="79703" y="183316"/>
                        </a:cubicBezTo>
                        <a:cubicBezTo>
                          <a:pt x="91658" y="190290"/>
                          <a:pt x="104610" y="193279"/>
                          <a:pt x="119554" y="193279"/>
                        </a:cubicBezTo>
                        <a:cubicBezTo>
                          <a:pt x="134498" y="193279"/>
                          <a:pt x="147450" y="190290"/>
                          <a:pt x="159405" y="183316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96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29" name="Freeform: Shape 28">
                    <a:extLst>
                      <a:ext uri="{FF2B5EF4-FFF2-40B4-BE49-F238E27FC236}">
                        <a16:creationId xmlns:a16="http://schemas.microsoft.com/office/drawing/2014/main" id="{B2E4689B-E7B4-1F2F-F339-10B9191C1674}"/>
                      </a:ext>
                    </a:extLst>
                  </p:cNvPr>
                  <p:cNvSpPr/>
                  <p:nvPr/>
                </p:nvSpPr>
                <p:spPr>
                  <a:xfrm>
                    <a:off x="260229" y="-437210"/>
                    <a:ext cx="207227" cy="227152"/>
                  </a:xfrm>
                  <a:custGeom>
                    <a:avLst/>
                    <a:gdLst>
                      <a:gd name="connsiteX0" fmla="*/ 57784 w 207227"/>
                      <a:gd name="connsiteY0" fmla="*/ 214201 h 227152"/>
                      <a:gd name="connsiteX1" fmla="*/ 14944 w 207227"/>
                      <a:gd name="connsiteY1" fmla="*/ 173353 h 227152"/>
                      <a:gd name="connsiteX2" fmla="*/ 0 w 207227"/>
                      <a:gd name="connsiteY2" fmla="*/ 114573 h 227152"/>
                      <a:gd name="connsiteX3" fmla="*/ 15941 w 207227"/>
                      <a:gd name="connsiteY3" fmla="*/ 55792 h 227152"/>
                      <a:gd name="connsiteX4" fmla="*/ 58781 w 207227"/>
                      <a:gd name="connsiteY4" fmla="*/ 14944 h 227152"/>
                      <a:gd name="connsiteX5" fmla="*/ 119554 w 207227"/>
                      <a:gd name="connsiteY5" fmla="*/ 0 h 227152"/>
                      <a:gd name="connsiteX6" fmla="*/ 169368 w 207227"/>
                      <a:gd name="connsiteY6" fmla="*/ 8967 h 227152"/>
                      <a:gd name="connsiteX7" fmla="*/ 207227 w 207227"/>
                      <a:gd name="connsiteY7" fmla="*/ 36863 h 227152"/>
                      <a:gd name="connsiteX8" fmla="*/ 180327 w 207227"/>
                      <a:gd name="connsiteY8" fmla="*/ 61770 h 227152"/>
                      <a:gd name="connsiteX9" fmla="*/ 121547 w 207227"/>
                      <a:gd name="connsiteY9" fmla="*/ 35866 h 227152"/>
                      <a:gd name="connsiteX10" fmla="*/ 80699 w 207227"/>
                      <a:gd name="connsiteY10" fmla="*/ 45829 h 227152"/>
                      <a:gd name="connsiteX11" fmla="*/ 52803 w 207227"/>
                      <a:gd name="connsiteY11" fmla="*/ 73725 h 227152"/>
                      <a:gd name="connsiteX12" fmla="*/ 42840 w 207227"/>
                      <a:gd name="connsiteY12" fmla="*/ 113576 h 227152"/>
                      <a:gd name="connsiteX13" fmla="*/ 52803 w 207227"/>
                      <a:gd name="connsiteY13" fmla="*/ 153428 h 227152"/>
                      <a:gd name="connsiteX14" fmla="*/ 80699 w 207227"/>
                      <a:gd name="connsiteY14" fmla="*/ 181324 h 227152"/>
                      <a:gd name="connsiteX15" fmla="*/ 121547 w 207227"/>
                      <a:gd name="connsiteY15" fmla="*/ 191287 h 227152"/>
                      <a:gd name="connsiteX16" fmla="*/ 180327 w 207227"/>
                      <a:gd name="connsiteY16" fmla="*/ 165383 h 227152"/>
                      <a:gd name="connsiteX17" fmla="*/ 207227 w 207227"/>
                      <a:gd name="connsiteY17" fmla="*/ 190290 h 227152"/>
                      <a:gd name="connsiteX18" fmla="*/ 169368 w 207227"/>
                      <a:gd name="connsiteY18" fmla="*/ 218186 h 227152"/>
                      <a:gd name="connsiteX19" fmla="*/ 119554 w 207227"/>
                      <a:gd name="connsiteY19" fmla="*/ 227153 h 227152"/>
                      <a:gd name="connsiteX20" fmla="*/ 58781 w 207227"/>
                      <a:gd name="connsiteY20" fmla="*/ 212209 h 2271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207227" h="227152">
                        <a:moveTo>
                          <a:pt x="57784" y="214201"/>
                        </a:moveTo>
                        <a:cubicBezTo>
                          <a:pt x="39851" y="204238"/>
                          <a:pt x="25903" y="191287"/>
                          <a:pt x="14944" y="173353"/>
                        </a:cubicBezTo>
                        <a:cubicBezTo>
                          <a:pt x="4981" y="156417"/>
                          <a:pt x="0" y="136491"/>
                          <a:pt x="0" y="114573"/>
                        </a:cubicBezTo>
                        <a:cubicBezTo>
                          <a:pt x="0" y="92654"/>
                          <a:pt x="4981" y="73725"/>
                          <a:pt x="15941" y="55792"/>
                        </a:cubicBezTo>
                        <a:cubicBezTo>
                          <a:pt x="25903" y="38855"/>
                          <a:pt x="40848" y="24907"/>
                          <a:pt x="58781" y="14944"/>
                        </a:cubicBezTo>
                        <a:cubicBezTo>
                          <a:pt x="76714" y="4981"/>
                          <a:pt x="96640" y="0"/>
                          <a:pt x="119554" y="0"/>
                        </a:cubicBezTo>
                        <a:cubicBezTo>
                          <a:pt x="142469" y="0"/>
                          <a:pt x="154424" y="2989"/>
                          <a:pt x="169368" y="8967"/>
                        </a:cubicBezTo>
                        <a:cubicBezTo>
                          <a:pt x="184313" y="14944"/>
                          <a:pt x="197264" y="24907"/>
                          <a:pt x="207227" y="36863"/>
                        </a:cubicBezTo>
                        <a:lnTo>
                          <a:pt x="180327" y="61770"/>
                        </a:lnTo>
                        <a:cubicBezTo>
                          <a:pt x="164387" y="44833"/>
                          <a:pt x="144461" y="35866"/>
                          <a:pt x="121547" y="35866"/>
                        </a:cubicBezTo>
                        <a:cubicBezTo>
                          <a:pt x="98632" y="35866"/>
                          <a:pt x="92654" y="38855"/>
                          <a:pt x="80699" y="45829"/>
                        </a:cubicBezTo>
                        <a:cubicBezTo>
                          <a:pt x="68744" y="52803"/>
                          <a:pt x="59777" y="61770"/>
                          <a:pt x="52803" y="73725"/>
                        </a:cubicBezTo>
                        <a:cubicBezTo>
                          <a:pt x="45829" y="85680"/>
                          <a:pt x="42840" y="98632"/>
                          <a:pt x="42840" y="113576"/>
                        </a:cubicBezTo>
                        <a:cubicBezTo>
                          <a:pt x="42840" y="128521"/>
                          <a:pt x="45829" y="141472"/>
                          <a:pt x="52803" y="153428"/>
                        </a:cubicBezTo>
                        <a:cubicBezTo>
                          <a:pt x="59777" y="165383"/>
                          <a:pt x="68744" y="174350"/>
                          <a:pt x="80699" y="181324"/>
                        </a:cubicBezTo>
                        <a:cubicBezTo>
                          <a:pt x="92654" y="188298"/>
                          <a:pt x="106602" y="191287"/>
                          <a:pt x="121547" y="191287"/>
                        </a:cubicBezTo>
                        <a:cubicBezTo>
                          <a:pt x="144461" y="191287"/>
                          <a:pt x="164387" y="182320"/>
                          <a:pt x="180327" y="165383"/>
                        </a:cubicBezTo>
                        <a:lnTo>
                          <a:pt x="207227" y="190290"/>
                        </a:lnTo>
                        <a:cubicBezTo>
                          <a:pt x="197264" y="202246"/>
                          <a:pt x="184313" y="211212"/>
                          <a:pt x="169368" y="218186"/>
                        </a:cubicBezTo>
                        <a:cubicBezTo>
                          <a:pt x="154424" y="224164"/>
                          <a:pt x="137487" y="227153"/>
                          <a:pt x="119554" y="227153"/>
                        </a:cubicBezTo>
                        <a:cubicBezTo>
                          <a:pt x="101621" y="227153"/>
                          <a:pt x="76714" y="222171"/>
                          <a:pt x="58781" y="212209"/>
                        </a:cubicBezTo>
                      </a:path>
                    </a:pathLst>
                  </a:custGeom>
                  <a:solidFill>
                    <a:srgbClr val="FFFFFF"/>
                  </a:solidFill>
                  <a:ln w="996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dirty="0"/>
                  </a:p>
                </p:txBody>
              </p:sp>
            </p:grpSp>
          </p:grp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01A36F1C-E2BF-BDED-722D-02C06D2E0979}"/>
                  </a:ext>
                </a:extLst>
              </p:cNvPr>
              <p:cNvSpPr/>
              <p:nvPr/>
            </p:nvSpPr>
            <p:spPr>
              <a:xfrm>
                <a:off x="2093392" y="-507946"/>
                <a:ext cx="349695" cy="370617"/>
              </a:xfrm>
              <a:custGeom>
                <a:avLst/>
                <a:gdLst>
                  <a:gd name="connsiteX0" fmla="*/ 349696 w 349695"/>
                  <a:gd name="connsiteY0" fmla="*/ 0 h 370617"/>
                  <a:gd name="connsiteX1" fmla="*/ 0 w 349695"/>
                  <a:gd name="connsiteY1" fmla="*/ 0 h 370617"/>
                  <a:gd name="connsiteX2" fmla="*/ 0 w 349695"/>
                  <a:gd name="connsiteY2" fmla="*/ 370618 h 370617"/>
                  <a:gd name="connsiteX3" fmla="*/ 349696 w 349695"/>
                  <a:gd name="connsiteY3" fmla="*/ 370618 h 370617"/>
                  <a:gd name="connsiteX4" fmla="*/ 349696 w 349695"/>
                  <a:gd name="connsiteY4" fmla="*/ 0 h 3706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9695" h="370617">
                    <a:moveTo>
                      <a:pt x="349696" y="0"/>
                    </a:moveTo>
                    <a:lnTo>
                      <a:pt x="0" y="0"/>
                    </a:lnTo>
                    <a:lnTo>
                      <a:pt x="0" y="370618"/>
                    </a:lnTo>
                    <a:lnTo>
                      <a:pt x="349696" y="370618"/>
                    </a:lnTo>
                    <a:lnTo>
                      <a:pt x="349696" y="0"/>
                    </a:lnTo>
                    <a:close/>
                  </a:path>
                </a:pathLst>
              </a:custGeom>
              <a:solidFill>
                <a:srgbClr val="6C9B4C"/>
              </a:solidFill>
              <a:ln w="99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599C05FC-4C01-FCE2-0C03-160B6B8BC3D6}"/>
                  </a:ext>
                </a:extLst>
              </p:cNvPr>
              <p:cNvSpPr/>
              <p:nvPr/>
            </p:nvSpPr>
            <p:spPr>
              <a:xfrm>
                <a:off x="1736722" y="-507946"/>
                <a:ext cx="346706" cy="370617"/>
              </a:xfrm>
              <a:custGeom>
                <a:avLst/>
                <a:gdLst>
                  <a:gd name="connsiteX0" fmla="*/ 346707 w 346706"/>
                  <a:gd name="connsiteY0" fmla="*/ 0 h 370617"/>
                  <a:gd name="connsiteX1" fmla="*/ 0 w 346706"/>
                  <a:gd name="connsiteY1" fmla="*/ 0 h 370617"/>
                  <a:gd name="connsiteX2" fmla="*/ 0 w 346706"/>
                  <a:gd name="connsiteY2" fmla="*/ 370618 h 370617"/>
                  <a:gd name="connsiteX3" fmla="*/ 346707 w 346706"/>
                  <a:gd name="connsiteY3" fmla="*/ 370618 h 370617"/>
                  <a:gd name="connsiteX4" fmla="*/ 346707 w 346706"/>
                  <a:gd name="connsiteY4" fmla="*/ 0 h 3706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6706" h="370617">
                    <a:moveTo>
                      <a:pt x="346707" y="0"/>
                    </a:moveTo>
                    <a:lnTo>
                      <a:pt x="0" y="0"/>
                    </a:lnTo>
                    <a:lnTo>
                      <a:pt x="0" y="370618"/>
                    </a:lnTo>
                    <a:lnTo>
                      <a:pt x="346707" y="370618"/>
                    </a:lnTo>
                    <a:lnTo>
                      <a:pt x="346707" y="0"/>
                    </a:lnTo>
                    <a:close/>
                  </a:path>
                </a:pathLst>
              </a:custGeom>
              <a:solidFill>
                <a:srgbClr val="333D60"/>
              </a:solidFill>
              <a:ln w="99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632F459B-F63D-678B-8A0E-079DEE51565E}"/>
                  </a:ext>
                </a:extLst>
              </p:cNvPr>
              <p:cNvSpPr/>
              <p:nvPr/>
            </p:nvSpPr>
            <p:spPr>
              <a:xfrm>
                <a:off x="1376067" y="-507946"/>
                <a:ext cx="350692" cy="370617"/>
              </a:xfrm>
              <a:custGeom>
                <a:avLst/>
                <a:gdLst>
                  <a:gd name="connsiteX0" fmla="*/ 350692 w 350692"/>
                  <a:gd name="connsiteY0" fmla="*/ 0 h 370617"/>
                  <a:gd name="connsiteX1" fmla="*/ 0 w 350692"/>
                  <a:gd name="connsiteY1" fmla="*/ 0 h 370617"/>
                  <a:gd name="connsiteX2" fmla="*/ 0 w 350692"/>
                  <a:gd name="connsiteY2" fmla="*/ 370618 h 370617"/>
                  <a:gd name="connsiteX3" fmla="*/ 350692 w 350692"/>
                  <a:gd name="connsiteY3" fmla="*/ 370618 h 370617"/>
                  <a:gd name="connsiteX4" fmla="*/ 350692 w 350692"/>
                  <a:gd name="connsiteY4" fmla="*/ 0 h 3706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0692" h="370617">
                    <a:moveTo>
                      <a:pt x="350692" y="0"/>
                    </a:moveTo>
                    <a:lnTo>
                      <a:pt x="0" y="0"/>
                    </a:lnTo>
                    <a:lnTo>
                      <a:pt x="0" y="370618"/>
                    </a:lnTo>
                    <a:lnTo>
                      <a:pt x="350692" y="370618"/>
                    </a:lnTo>
                    <a:lnTo>
                      <a:pt x="350692" y="0"/>
                    </a:lnTo>
                    <a:close/>
                  </a:path>
                </a:pathLst>
              </a:custGeom>
              <a:solidFill>
                <a:srgbClr val="333D60"/>
              </a:solidFill>
              <a:ln w="99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A04242F1-CE99-2D81-6A41-58485D45CBF6}"/>
                  </a:ext>
                </a:extLst>
              </p:cNvPr>
              <p:cNvSpPr/>
              <p:nvPr/>
            </p:nvSpPr>
            <p:spPr>
              <a:xfrm>
                <a:off x="1466729" y="-435217"/>
                <a:ext cx="184312" cy="226156"/>
              </a:xfrm>
              <a:custGeom>
                <a:avLst/>
                <a:gdLst>
                  <a:gd name="connsiteX0" fmla="*/ 140476 w 184312"/>
                  <a:gd name="connsiteY0" fmla="*/ 9963 h 226156"/>
                  <a:gd name="connsiteX1" fmla="*/ 173353 w 184312"/>
                  <a:gd name="connsiteY1" fmla="*/ 37859 h 226156"/>
                  <a:gd name="connsiteX2" fmla="*/ 184313 w 184312"/>
                  <a:gd name="connsiteY2" fmla="*/ 80699 h 226156"/>
                  <a:gd name="connsiteX3" fmla="*/ 173353 w 184312"/>
                  <a:gd name="connsiteY3" fmla="*/ 123539 h 226156"/>
                  <a:gd name="connsiteX4" fmla="*/ 140476 w 184312"/>
                  <a:gd name="connsiteY4" fmla="*/ 151435 h 226156"/>
                  <a:gd name="connsiteX5" fmla="*/ 90662 w 184312"/>
                  <a:gd name="connsiteY5" fmla="*/ 161398 h 226156"/>
                  <a:gd name="connsiteX6" fmla="*/ 40848 w 184312"/>
                  <a:gd name="connsiteY6" fmla="*/ 161398 h 226156"/>
                  <a:gd name="connsiteX7" fmla="*/ 40848 w 184312"/>
                  <a:gd name="connsiteY7" fmla="*/ 226157 h 226156"/>
                  <a:gd name="connsiteX8" fmla="*/ 0 w 184312"/>
                  <a:gd name="connsiteY8" fmla="*/ 226157 h 226156"/>
                  <a:gd name="connsiteX9" fmla="*/ 0 w 184312"/>
                  <a:gd name="connsiteY9" fmla="*/ 0 h 226156"/>
                  <a:gd name="connsiteX10" fmla="*/ 91658 w 184312"/>
                  <a:gd name="connsiteY10" fmla="*/ 0 h 226156"/>
                  <a:gd name="connsiteX11" fmla="*/ 141472 w 184312"/>
                  <a:gd name="connsiteY11" fmla="*/ 9963 h 226156"/>
                  <a:gd name="connsiteX12" fmla="*/ 141472 w 184312"/>
                  <a:gd name="connsiteY12" fmla="*/ 9963 h 226156"/>
                  <a:gd name="connsiteX13" fmla="*/ 129517 w 184312"/>
                  <a:gd name="connsiteY13" fmla="*/ 113576 h 226156"/>
                  <a:gd name="connsiteX14" fmla="*/ 143465 w 184312"/>
                  <a:gd name="connsiteY14" fmla="*/ 80699 h 226156"/>
                  <a:gd name="connsiteX15" fmla="*/ 129517 w 184312"/>
                  <a:gd name="connsiteY15" fmla="*/ 47822 h 226156"/>
                  <a:gd name="connsiteX16" fmla="*/ 88669 w 184312"/>
                  <a:gd name="connsiteY16" fmla="*/ 35866 h 226156"/>
                  <a:gd name="connsiteX17" fmla="*/ 40848 w 184312"/>
                  <a:gd name="connsiteY17" fmla="*/ 35866 h 226156"/>
                  <a:gd name="connsiteX18" fmla="*/ 40848 w 184312"/>
                  <a:gd name="connsiteY18" fmla="*/ 124536 h 226156"/>
                  <a:gd name="connsiteX19" fmla="*/ 88669 w 184312"/>
                  <a:gd name="connsiteY19" fmla="*/ 124536 h 226156"/>
                  <a:gd name="connsiteX20" fmla="*/ 129517 w 184312"/>
                  <a:gd name="connsiteY20" fmla="*/ 112580 h 226156"/>
                  <a:gd name="connsiteX21" fmla="*/ 129517 w 184312"/>
                  <a:gd name="connsiteY21" fmla="*/ 112580 h 2261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84312" h="226156">
                    <a:moveTo>
                      <a:pt x="140476" y="9963"/>
                    </a:moveTo>
                    <a:cubicBezTo>
                      <a:pt x="154424" y="15941"/>
                      <a:pt x="165383" y="25903"/>
                      <a:pt x="173353" y="37859"/>
                    </a:cubicBezTo>
                    <a:cubicBezTo>
                      <a:pt x="181324" y="49814"/>
                      <a:pt x="184313" y="63762"/>
                      <a:pt x="184313" y="80699"/>
                    </a:cubicBezTo>
                    <a:cubicBezTo>
                      <a:pt x="184313" y="97636"/>
                      <a:pt x="180328" y="111584"/>
                      <a:pt x="173353" y="123539"/>
                    </a:cubicBezTo>
                    <a:cubicBezTo>
                      <a:pt x="165383" y="135495"/>
                      <a:pt x="154424" y="144461"/>
                      <a:pt x="140476" y="151435"/>
                    </a:cubicBezTo>
                    <a:cubicBezTo>
                      <a:pt x="126528" y="157413"/>
                      <a:pt x="109591" y="161398"/>
                      <a:pt x="90662" y="161398"/>
                    </a:cubicBezTo>
                    <a:lnTo>
                      <a:pt x="40848" y="161398"/>
                    </a:lnTo>
                    <a:lnTo>
                      <a:pt x="40848" y="226157"/>
                    </a:lnTo>
                    <a:lnTo>
                      <a:pt x="0" y="226157"/>
                    </a:lnTo>
                    <a:lnTo>
                      <a:pt x="0" y="0"/>
                    </a:lnTo>
                    <a:lnTo>
                      <a:pt x="91658" y="0"/>
                    </a:lnTo>
                    <a:cubicBezTo>
                      <a:pt x="110588" y="0"/>
                      <a:pt x="127524" y="2989"/>
                      <a:pt x="141472" y="9963"/>
                    </a:cubicBezTo>
                    <a:lnTo>
                      <a:pt x="141472" y="9963"/>
                    </a:lnTo>
                    <a:close/>
                    <a:moveTo>
                      <a:pt x="129517" y="113576"/>
                    </a:moveTo>
                    <a:cubicBezTo>
                      <a:pt x="138483" y="105606"/>
                      <a:pt x="143465" y="94647"/>
                      <a:pt x="143465" y="80699"/>
                    </a:cubicBezTo>
                    <a:cubicBezTo>
                      <a:pt x="143465" y="66751"/>
                      <a:pt x="138483" y="55792"/>
                      <a:pt x="129517" y="47822"/>
                    </a:cubicBezTo>
                    <a:cubicBezTo>
                      <a:pt x="120550" y="39851"/>
                      <a:pt x="106602" y="35866"/>
                      <a:pt x="88669" y="35866"/>
                    </a:cubicBezTo>
                    <a:lnTo>
                      <a:pt x="40848" y="35866"/>
                    </a:lnTo>
                    <a:lnTo>
                      <a:pt x="40848" y="124536"/>
                    </a:lnTo>
                    <a:lnTo>
                      <a:pt x="88669" y="124536"/>
                    </a:lnTo>
                    <a:cubicBezTo>
                      <a:pt x="106602" y="124536"/>
                      <a:pt x="120550" y="120550"/>
                      <a:pt x="129517" y="112580"/>
                    </a:cubicBezTo>
                    <a:lnTo>
                      <a:pt x="129517" y="112580"/>
                    </a:lnTo>
                    <a:close/>
                  </a:path>
                </a:pathLst>
              </a:custGeom>
              <a:solidFill>
                <a:srgbClr val="FFFFFF"/>
              </a:solidFill>
              <a:ln w="99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DF230B30-5894-23E8-B854-C588360C48B0}"/>
                  </a:ext>
                </a:extLst>
              </p:cNvPr>
              <p:cNvSpPr/>
              <p:nvPr/>
            </p:nvSpPr>
            <p:spPr>
              <a:xfrm>
                <a:off x="1810447" y="-438206"/>
                <a:ext cx="207227" cy="231137"/>
              </a:xfrm>
              <a:custGeom>
                <a:avLst/>
                <a:gdLst>
                  <a:gd name="connsiteX0" fmla="*/ 57785 w 207227"/>
                  <a:gd name="connsiteY0" fmla="*/ 216194 h 231137"/>
                  <a:gd name="connsiteX1" fmla="*/ 14944 w 207227"/>
                  <a:gd name="connsiteY1" fmla="*/ 175346 h 231137"/>
                  <a:gd name="connsiteX2" fmla="*/ 0 w 207227"/>
                  <a:gd name="connsiteY2" fmla="*/ 115569 h 231137"/>
                  <a:gd name="connsiteX3" fmla="*/ 15941 w 207227"/>
                  <a:gd name="connsiteY3" fmla="*/ 55792 h 231137"/>
                  <a:gd name="connsiteX4" fmla="*/ 58781 w 207227"/>
                  <a:gd name="connsiteY4" fmla="*/ 14944 h 231137"/>
                  <a:gd name="connsiteX5" fmla="*/ 119554 w 207227"/>
                  <a:gd name="connsiteY5" fmla="*/ 0 h 231137"/>
                  <a:gd name="connsiteX6" fmla="*/ 169368 w 207227"/>
                  <a:gd name="connsiteY6" fmla="*/ 9963 h 231137"/>
                  <a:gd name="connsiteX7" fmla="*/ 207227 w 207227"/>
                  <a:gd name="connsiteY7" fmla="*/ 37859 h 231137"/>
                  <a:gd name="connsiteX8" fmla="*/ 180328 w 207227"/>
                  <a:gd name="connsiteY8" fmla="*/ 62766 h 231137"/>
                  <a:gd name="connsiteX9" fmla="*/ 121547 w 207227"/>
                  <a:gd name="connsiteY9" fmla="*/ 36863 h 231137"/>
                  <a:gd name="connsiteX10" fmla="*/ 80699 w 207227"/>
                  <a:gd name="connsiteY10" fmla="*/ 46825 h 231137"/>
                  <a:gd name="connsiteX11" fmla="*/ 52803 w 207227"/>
                  <a:gd name="connsiteY11" fmla="*/ 74721 h 231137"/>
                  <a:gd name="connsiteX12" fmla="*/ 42840 w 207227"/>
                  <a:gd name="connsiteY12" fmla="*/ 115569 h 231137"/>
                  <a:gd name="connsiteX13" fmla="*/ 52803 w 207227"/>
                  <a:gd name="connsiteY13" fmla="*/ 156417 h 231137"/>
                  <a:gd name="connsiteX14" fmla="*/ 80699 w 207227"/>
                  <a:gd name="connsiteY14" fmla="*/ 184313 h 231137"/>
                  <a:gd name="connsiteX15" fmla="*/ 121547 w 207227"/>
                  <a:gd name="connsiteY15" fmla="*/ 194275 h 231137"/>
                  <a:gd name="connsiteX16" fmla="*/ 180328 w 207227"/>
                  <a:gd name="connsiteY16" fmla="*/ 167376 h 231137"/>
                  <a:gd name="connsiteX17" fmla="*/ 207227 w 207227"/>
                  <a:gd name="connsiteY17" fmla="*/ 193279 h 231137"/>
                  <a:gd name="connsiteX18" fmla="*/ 169368 w 207227"/>
                  <a:gd name="connsiteY18" fmla="*/ 221175 h 231137"/>
                  <a:gd name="connsiteX19" fmla="*/ 119554 w 207227"/>
                  <a:gd name="connsiteY19" fmla="*/ 231138 h 231137"/>
                  <a:gd name="connsiteX20" fmla="*/ 58781 w 207227"/>
                  <a:gd name="connsiteY20" fmla="*/ 216194 h 231137"/>
                  <a:gd name="connsiteX21" fmla="*/ 57785 w 207227"/>
                  <a:gd name="connsiteY21" fmla="*/ 216194 h 2311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07227" h="231137">
                    <a:moveTo>
                      <a:pt x="57785" y="216194"/>
                    </a:moveTo>
                    <a:cubicBezTo>
                      <a:pt x="39851" y="206231"/>
                      <a:pt x="25903" y="192283"/>
                      <a:pt x="14944" y="175346"/>
                    </a:cubicBezTo>
                    <a:cubicBezTo>
                      <a:pt x="4981" y="157413"/>
                      <a:pt x="0" y="138483"/>
                      <a:pt x="0" y="115569"/>
                    </a:cubicBezTo>
                    <a:cubicBezTo>
                      <a:pt x="0" y="92654"/>
                      <a:pt x="4981" y="73725"/>
                      <a:pt x="15941" y="55792"/>
                    </a:cubicBezTo>
                    <a:cubicBezTo>
                      <a:pt x="25903" y="37859"/>
                      <a:pt x="40848" y="24907"/>
                      <a:pt x="58781" y="14944"/>
                    </a:cubicBezTo>
                    <a:cubicBezTo>
                      <a:pt x="76714" y="4981"/>
                      <a:pt x="96640" y="0"/>
                      <a:pt x="119554" y="0"/>
                    </a:cubicBezTo>
                    <a:cubicBezTo>
                      <a:pt x="142469" y="0"/>
                      <a:pt x="154424" y="2989"/>
                      <a:pt x="169368" y="9963"/>
                    </a:cubicBezTo>
                    <a:cubicBezTo>
                      <a:pt x="184313" y="15941"/>
                      <a:pt x="197264" y="25903"/>
                      <a:pt x="207227" y="37859"/>
                    </a:cubicBezTo>
                    <a:lnTo>
                      <a:pt x="180328" y="62766"/>
                    </a:lnTo>
                    <a:cubicBezTo>
                      <a:pt x="164387" y="44833"/>
                      <a:pt x="144461" y="36863"/>
                      <a:pt x="121547" y="36863"/>
                    </a:cubicBezTo>
                    <a:cubicBezTo>
                      <a:pt x="98632" y="36863"/>
                      <a:pt x="92654" y="39851"/>
                      <a:pt x="80699" y="46825"/>
                    </a:cubicBezTo>
                    <a:cubicBezTo>
                      <a:pt x="68744" y="53799"/>
                      <a:pt x="58781" y="62766"/>
                      <a:pt x="52803" y="74721"/>
                    </a:cubicBezTo>
                    <a:cubicBezTo>
                      <a:pt x="45829" y="86677"/>
                      <a:pt x="42840" y="100625"/>
                      <a:pt x="42840" y="115569"/>
                    </a:cubicBezTo>
                    <a:cubicBezTo>
                      <a:pt x="42840" y="130513"/>
                      <a:pt x="45829" y="144461"/>
                      <a:pt x="52803" y="156417"/>
                    </a:cubicBezTo>
                    <a:cubicBezTo>
                      <a:pt x="59777" y="168372"/>
                      <a:pt x="68744" y="177339"/>
                      <a:pt x="80699" y="184313"/>
                    </a:cubicBezTo>
                    <a:cubicBezTo>
                      <a:pt x="92654" y="191287"/>
                      <a:pt x="106602" y="194275"/>
                      <a:pt x="121547" y="194275"/>
                    </a:cubicBezTo>
                    <a:cubicBezTo>
                      <a:pt x="145458" y="194275"/>
                      <a:pt x="164387" y="185309"/>
                      <a:pt x="180328" y="167376"/>
                    </a:cubicBezTo>
                    <a:lnTo>
                      <a:pt x="207227" y="193279"/>
                    </a:lnTo>
                    <a:cubicBezTo>
                      <a:pt x="197264" y="205235"/>
                      <a:pt x="184313" y="215197"/>
                      <a:pt x="169368" y="221175"/>
                    </a:cubicBezTo>
                    <a:cubicBezTo>
                      <a:pt x="154424" y="227153"/>
                      <a:pt x="137487" y="231138"/>
                      <a:pt x="119554" y="231138"/>
                    </a:cubicBezTo>
                    <a:cubicBezTo>
                      <a:pt x="101621" y="231138"/>
                      <a:pt x="76714" y="226156"/>
                      <a:pt x="58781" y="216194"/>
                    </a:cubicBezTo>
                    <a:cubicBezTo>
                      <a:pt x="58781" y="216194"/>
                      <a:pt x="57785" y="216194"/>
                      <a:pt x="57785" y="21619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9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D822EC4B-F408-72A1-4DE2-6681A69ED4AF}"/>
                  </a:ext>
                </a:extLst>
              </p:cNvPr>
              <p:cNvSpPr/>
              <p:nvPr/>
            </p:nvSpPr>
            <p:spPr>
              <a:xfrm>
                <a:off x="2193020" y="-435217"/>
                <a:ext cx="166379" cy="224163"/>
              </a:xfrm>
              <a:custGeom>
                <a:avLst/>
                <a:gdLst>
                  <a:gd name="connsiteX0" fmla="*/ 166380 w 166379"/>
                  <a:gd name="connsiteY0" fmla="*/ 189294 h 224163"/>
                  <a:gd name="connsiteX1" fmla="*/ 166380 w 166379"/>
                  <a:gd name="connsiteY1" fmla="*/ 224164 h 224163"/>
                  <a:gd name="connsiteX2" fmla="*/ 0 w 166379"/>
                  <a:gd name="connsiteY2" fmla="*/ 224164 h 224163"/>
                  <a:gd name="connsiteX3" fmla="*/ 0 w 166379"/>
                  <a:gd name="connsiteY3" fmla="*/ 0 h 224163"/>
                  <a:gd name="connsiteX4" fmla="*/ 161398 w 166379"/>
                  <a:gd name="connsiteY4" fmla="*/ 0 h 224163"/>
                  <a:gd name="connsiteX5" fmla="*/ 161398 w 166379"/>
                  <a:gd name="connsiteY5" fmla="*/ 34870 h 224163"/>
                  <a:gd name="connsiteX6" fmla="*/ 40848 w 166379"/>
                  <a:gd name="connsiteY6" fmla="*/ 34870 h 224163"/>
                  <a:gd name="connsiteX7" fmla="*/ 40848 w 166379"/>
                  <a:gd name="connsiteY7" fmla="*/ 93651 h 224163"/>
                  <a:gd name="connsiteX8" fmla="*/ 147450 w 166379"/>
                  <a:gd name="connsiteY8" fmla="*/ 93651 h 224163"/>
                  <a:gd name="connsiteX9" fmla="*/ 147450 w 166379"/>
                  <a:gd name="connsiteY9" fmla="*/ 127524 h 224163"/>
                  <a:gd name="connsiteX10" fmla="*/ 40848 w 166379"/>
                  <a:gd name="connsiteY10" fmla="*/ 127524 h 224163"/>
                  <a:gd name="connsiteX11" fmla="*/ 40848 w 166379"/>
                  <a:gd name="connsiteY11" fmla="*/ 189294 h 224163"/>
                  <a:gd name="connsiteX12" fmla="*/ 166380 w 166379"/>
                  <a:gd name="connsiteY12" fmla="*/ 189294 h 2241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66379" h="224163">
                    <a:moveTo>
                      <a:pt x="166380" y="189294"/>
                    </a:moveTo>
                    <a:lnTo>
                      <a:pt x="166380" y="224164"/>
                    </a:lnTo>
                    <a:lnTo>
                      <a:pt x="0" y="224164"/>
                    </a:lnTo>
                    <a:lnTo>
                      <a:pt x="0" y="0"/>
                    </a:lnTo>
                    <a:lnTo>
                      <a:pt x="161398" y="0"/>
                    </a:lnTo>
                    <a:lnTo>
                      <a:pt x="161398" y="34870"/>
                    </a:lnTo>
                    <a:lnTo>
                      <a:pt x="40848" y="34870"/>
                    </a:lnTo>
                    <a:lnTo>
                      <a:pt x="40848" y="93651"/>
                    </a:lnTo>
                    <a:lnTo>
                      <a:pt x="147450" y="93651"/>
                    </a:lnTo>
                    <a:lnTo>
                      <a:pt x="147450" y="127524"/>
                    </a:lnTo>
                    <a:lnTo>
                      <a:pt x="40848" y="127524"/>
                    </a:lnTo>
                    <a:lnTo>
                      <a:pt x="40848" y="189294"/>
                    </a:lnTo>
                    <a:cubicBezTo>
                      <a:pt x="40848" y="189294"/>
                      <a:pt x="166380" y="189294"/>
                      <a:pt x="166380" y="18929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9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pic>
            <p:nvPicPr>
              <p:cNvPr id="22" name="Graphic 21">
                <a:extLst>
                  <a:ext uri="{FF2B5EF4-FFF2-40B4-BE49-F238E27FC236}">
                    <a16:creationId xmlns:a16="http://schemas.microsoft.com/office/drawing/2014/main" id="{972A8800-341A-02A8-BCF6-DAAECCD1217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2516153" y="-532154"/>
                <a:ext cx="1108885" cy="420383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82063172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5927895" cy="23876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5000" b="1" i="0">
                <a:solidFill>
                  <a:schemeClr val="bg2"/>
                </a:solidFill>
                <a:latin typeface="Newsreader SemiBold" panose="02000000000000000000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5927895" cy="89318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5927725" cy="423463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AC7C68B-F1BC-3D44-17A5-8C96FD6F9FC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103493" y="332938"/>
            <a:ext cx="4881765" cy="6097810"/>
          </a:xfrm>
          <a:custGeom>
            <a:avLst/>
            <a:gdLst>
              <a:gd name="connsiteX0" fmla="*/ 0 w 4881765"/>
              <a:gd name="connsiteY0" fmla="*/ 0 h 6097810"/>
              <a:gd name="connsiteX1" fmla="*/ 3661323 w 4881765"/>
              <a:gd name="connsiteY1" fmla="*/ 0 h 6097810"/>
              <a:gd name="connsiteX2" fmla="*/ 3661323 w 4881765"/>
              <a:gd name="connsiteY2" fmla="*/ 609782 h 6097810"/>
              <a:gd name="connsiteX3" fmla="*/ 4271538 w 4881765"/>
              <a:gd name="connsiteY3" fmla="*/ 0 h 6097810"/>
              <a:gd name="connsiteX4" fmla="*/ 4881765 w 4881765"/>
              <a:gd name="connsiteY4" fmla="*/ 609782 h 6097810"/>
              <a:gd name="connsiteX5" fmla="*/ 4271538 w 4881765"/>
              <a:gd name="connsiteY5" fmla="*/ 1219561 h 6097810"/>
              <a:gd name="connsiteX6" fmla="*/ 4881765 w 4881765"/>
              <a:gd name="connsiteY6" fmla="*/ 1829349 h 6097810"/>
              <a:gd name="connsiteX7" fmla="*/ 4271538 w 4881765"/>
              <a:gd name="connsiteY7" fmla="*/ 2439126 h 6097810"/>
              <a:gd name="connsiteX8" fmla="*/ 4881765 w 4881765"/>
              <a:gd name="connsiteY8" fmla="*/ 3048914 h 6097810"/>
              <a:gd name="connsiteX9" fmla="*/ 4271538 w 4881765"/>
              <a:gd name="connsiteY9" fmla="*/ 3658689 h 6097810"/>
              <a:gd name="connsiteX10" fmla="*/ 4881765 w 4881765"/>
              <a:gd name="connsiteY10" fmla="*/ 4268468 h 6097810"/>
              <a:gd name="connsiteX11" fmla="*/ 4271538 w 4881765"/>
              <a:gd name="connsiteY11" fmla="*/ 4878257 h 6097810"/>
              <a:gd name="connsiteX12" fmla="*/ 4881765 w 4881765"/>
              <a:gd name="connsiteY12" fmla="*/ 4878257 h 6097810"/>
              <a:gd name="connsiteX13" fmla="*/ 4881765 w 4881765"/>
              <a:gd name="connsiteY13" fmla="*/ 6097810 h 6097810"/>
              <a:gd name="connsiteX14" fmla="*/ 1830665 w 4881765"/>
              <a:gd name="connsiteY14" fmla="*/ 6097810 h 6097810"/>
              <a:gd name="connsiteX15" fmla="*/ 1220439 w 4881765"/>
              <a:gd name="connsiteY15" fmla="*/ 5488032 h 6097810"/>
              <a:gd name="connsiteX16" fmla="*/ 610219 w 4881765"/>
              <a:gd name="connsiteY16" fmla="*/ 6097810 h 6097810"/>
              <a:gd name="connsiteX17" fmla="*/ 0 w 4881765"/>
              <a:gd name="connsiteY17" fmla="*/ 5488032 h 6097810"/>
              <a:gd name="connsiteX18" fmla="*/ 610219 w 4881765"/>
              <a:gd name="connsiteY18" fmla="*/ 4878257 h 6097810"/>
              <a:gd name="connsiteX19" fmla="*/ 0 w 4881765"/>
              <a:gd name="connsiteY19" fmla="*/ 4268468 h 6097810"/>
              <a:gd name="connsiteX20" fmla="*/ 610219 w 4881765"/>
              <a:gd name="connsiteY20" fmla="*/ 3658689 h 6097810"/>
              <a:gd name="connsiteX21" fmla="*/ 1220439 w 4881765"/>
              <a:gd name="connsiteY21" fmla="*/ 3658689 h 6097810"/>
              <a:gd name="connsiteX22" fmla="*/ 0 w 4881765"/>
              <a:gd name="connsiteY22" fmla="*/ 2439126 h 6097810"/>
              <a:gd name="connsiteX23" fmla="*/ 0 w 4881765"/>
              <a:gd name="connsiteY23" fmla="*/ 1219561 h 6097810"/>
              <a:gd name="connsiteX24" fmla="*/ 1220439 w 4881765"/>
              <a:gd name="connsiteY24" fmla="*/ 1219561 h 6097810"/>
              <a:gd name="connsiteX25" fmla="*/ 0 w 4881765"/>
              <a:gd name="connsiteY25" fmla="*/ 0 h 6097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881765" h="6097810">
                <a:moveTo>
                  <a:pt x="0" y="0"/>
                </a:moveTo>
                <a:lnTo>
                  <a:pt x="3661323" y="0"/>
                </a:lnTo>
                <a:lnTo>
                  <a:pt x="3661323" y="609782"/>
                </a:lnTo>
                <a:cubicBezTo>
                  <a:pt x="3661323" y="273009"/>
                  <a:pt x="3934521" y="0"/>
                  <a:pt x="4271538" y="0"/>
                </a:cubicBezTo>
                <a:cubicBezTo>
                  <a:pt x="4608555" y="0"/>
                  <a:pt x="4881765" y="273009"/>
                  <a:pt x="4881765" y="609782"/>
                </a:cubicBezTo>
                <a:cubicBezTo>
                  <a:pt x="4881765" y="946560"/>
                  <a:pt x="4608555" y="1219561"/>
                  <a:pt x="4271538" y="1219561"/>
                </a:cubicBezTo>
                <a:cubicBezTo>
                  <a:pt x="4608555" y="1219561"/>
                  <a:pt x="4881765" y="1492572"/>
                  <a:pt x="4881765" y="1829349"/>
                </a:cubicBezTo>
                <a:cubicBezTo>
                  <a:pt x="4881765" y="2166113"/>
                  <a:pt x="4608555" y="2439126"/>
                  <a:pt x="4271538" y="2439126"/>
                </a:cubicBezTo>
                <a:cubicBezTo>
                  <a:pt x="4608555" y="2439126"/>
                  <a:pt x="4881765" y="2712137"/>
                  <a:pt x="4881765" y="3048914"/>
                </a:cubicBezTo>
                <a:cubicBezTo>
                  <a:pt x="4881765" y="3385678"/>
                  <a:pt x="4608555" y="3658689"/>
                  <a:pt x="4271538" y="3658689"/>
                </a:cubicBezTo>
                <a:cubicBezTo>
                  <a:pt x="4608555" y="3658689"/>
                  <a:pt x="4881765" y="3931693"/>
                  <a:pt x="4881765" y="4268468"/>
                </a:cubicBezTo>
                <a:cubicBezTo>
                  <a:pt x="4881765" y="4605244"/>
                  <a:pt x="4608555" y="4878257"/>
                  <a:pt x="4271538" y="4878257"/>
                </a:cubicBezTo>
                <a:lnTo>
                  <a:pt x="4881765" y="4878257"/>
                </a:lnTo>
                <a:lnTo>
                  <a:pt x="4881765" y="6097810"/>
                </a:lnTo>
                <a:lnTo>
                  <a:pt x="1830665" y="6097810"/>
                </a:lnTo>
                <a:cubicBezTo>
                  <a:pt x="1493646" y="6097810"/>
                  <a:pt x="1220439" y="5824809"/>
                  <a:pt x="1220439" y="5488032"/>
                </a:cubicBezTo>
                <a:cubicBezTo>
                  <a:pt x="1220439" y="5824809"/>
                  <a:pt x="947241" y="6097810"/>
                  <a:pt x="610219" y="6097810"/>
                </a:cubicBezTo>
                <a:cubicBezTo>
                  <a:pt x="273206" y="6097810"/>
                  <a:pt x="0" y="5824809"/>
                  <a:pt x="0" y="5488032"/>
                </a:cubicBezTo>
                <a:cubicBezTo>
                  <a:pt x="0" y="5151258"/>
                  <a:pt x="273206" y="4878257"/>
                  <a:pt x="610219" y="4878257"/>
                </a:cubicBezTo>
                <a:cubicBezTo>
                  <a:pt x="273206" y="4878257"/>
                  <a:pt x="0" y="4605244"/>
                  <a:pt x="0" y="4268468"/>
                </a:cubicBezTo>
                <a:cubicBezTo>
                  <a:pt x="0" y="3931693"/>
                  <a:pt x="273206" y="3658689"/>
                  <a:pt x="610219" y="3658689"/>
                </a:cubicBezTo>
                <a:lnTo>
                  <a:pt x="1220439" y="3658689"/>
                </a:lnTo>
                <a:cubicBezTo>
                  <a:pt x="546410" y="3658689"/>
                  <a:pt x="0" y="3112675"/>
                  <a:pt x="0" y="2439126"/>
                </a:cubicBezTo>
                <a:lnTo>
                  <a:pt x="0" y="1219561"/>
                </a:lnTo>
                <a:lnTo>
                  <a:pt x="1220439" y="1219561"/>
                </a:lnTo>
                <a:cubicBezTo>
                  <a:pt x="546410" y="1219561"/>
                  <a:pt x="0" y="673546"/>
                  <a:pt x="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9C98A392-406D-0276-A3BA-688A68C0FD6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156616" y="332938"/>
            <a:ext cx="4377900" cy="519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1761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11734800" cy="23876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5000" b="1" i="0">
                <a:solidFill>
                  <a:schemeClr val="bg2"/>
                </a:solidFill>
                <a:latin typeface="Newsreader SemiBold" panose="02000000000000000000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11734800" cy="423463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10B3EBDD-4C86-E058-8496-417485C469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11734800" cy="89318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0BD02912-F77E-B90B-FB31-1178B428B8B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156616" y="332938"/>
            <a:ext cx="4377900" cy="519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5933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20C9F-1013-4B0A-9633-6F2288270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601674"/>
            <a:ext cx="11118850" cy="559127"/>
          </a:xfrm>
        </p:spPr>
        <p:txBody>
          <a:bodyPr anchor="t" anchorCtr="0"/>
          <a:lstStyle>
            <a:lvl1pPr>
              <a:lnSpc>
                <a:spcPct val="90000"/>
              </a:lnSpc>
              <a:defRPr sz="4000">
                <a:solidFill>
                  <a:schemeClr val="tx2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0BB69D8-570D-EA94-1BF7-EB3BBCAAD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F798754A-5374-8634-3049-49D53D5C3B28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8CF393F-AEBD-0ACE-5FA6-C0516250BE06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E0685F6-B358-1036-9F72-89F75EA00EB2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AF74FDD-D20D-7567-2DDC-C98E3B03C1D8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82CC622-0DE3-2531-4D0B-4C224E8C7A1C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20ABF046-8C2D-4773-6955-83FBDDFBDFEA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5BB9E59-A87F-4F01-E0A9-474F84D7E5C4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AFA78024-6A44-D6E4-7D0C-42C7F6668C8E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F9577B5F-7892-8943-8CE6-A565248D2863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280C05AE-E59A-9A10-ADB7-B178B52F34DE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6082D24-076D-E818-EA1A-33336B4D4D2F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F925D7EF-4B1B-C35E-C30D-49B44CAFDB79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53EC164-FE60-AB40-4669-C8C659BE7FBB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4512434-7061-A9BB-A8CC-9ACC5239B81C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C697FAAD-A1B8-36C1-13B9-EBCCD37351C0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C680925-8846-DC88-EB32-5F644F08B7D9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27B94AB-9CC9-AB21-E346-4739D4041CF5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9E8E285-93F2-03D8-4E0A-5076B009B3F0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CD906F03-AF8C-91D5-FFC4-B546DB08899A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6A37384-5FE4-FEE6-8B42-E08095430C34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04D1D56F-28E5-DA69-557E-C3D730880819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C364072-9CB5-CC82-39A2-EA20571AF59E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7D52650-6CC6-DC7D-C54A-45BB7B9993AD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E9DF972B-ACBC-D4CE-3609-AFCD89D57E5E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8B064B64-FCFA-7CAC-CA6F-99F9F101DE30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02AFA9B6-3AF4-67CB-DB8A-6076AC2F2398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0BC148A0-C738-2B5B-4E78-E894DF1A81F7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AF5A0DE-712E-81C1-BCFC-73511C8A88E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3FC39535-9FEF-A19F-7D19-F9F60CE84E05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1600954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Newsreader ExtraBold" panose="02000000000000000000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86E5CF-47A3-FCA8-5920-D57E5FF4A22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31775" y="1335024"/>
            <a:ext cx="11739563" cy="4762500"/>
          </a:xfrm>
          <a:prstGeom prst="rect">
            <a:avLst/>
          </a:prstGeom>
        </p:spPr>
        <p:txBody>
          <a:bodyPr lIns="0" tIns="0" rIns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49E59E30-1339-BE40-0D3A-9B0227815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kumimoji="0" lang="en-US" sz="800" b="0" i="0" u="none" strike="noStrike" cap="none" spc="0" normalizeH="0" baseline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</a:defRPr>
            </a:lvl1pPr>
          </a:lstStyle>
          <a:p>
            <a:pPr algn="r"/>
            <a:fld id="{99272199-A5BC-41D3-BB67-59B66A9BF6E2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986967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C00FE2F-64A2-0B92-CF57-585A0A202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4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318B1CC-E51B-F302-EC27-AF82B094683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27216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EB6E2BD-5D36-8ED0-EDB6-90956D53C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ctr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D5A53C0B-32AC-2FD8-0F04-3C308AB8F4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kumimoji="0" lang="en-US" sz="800" b="0" i="0" u="none" strike="noStrike" cap="none" spc="0" normalizeH="0" baseline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</a:defRPr>
            </a:lvl1pPr>
          </a:lstStyle>
          <a:p>
            <a:pPr algn="r"/>
            <a:fld id="{99272199-A5BC-41D3-BB67-59B66A9BF6E2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404661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8CA50-AF68-493A-8F61-A331B95E8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5756"/>
            <a:ext cx="11740260" cy="492944"/>
          </a:xfrm>
        </p:spPr>
        <p:txBody>
          <a:bodyPr vert="horz" lIns="0" tIns="0" rIns="0" bIns="0" rtlCol="0" anchor="ctr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91710EFB-096E-D9FC-591D-DDC14B59E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kumimoji="0" lang="en-US" sz="800" b="0" i="0" u="none" strike="noStrike" cap="none" spc="0" normalizeH="0" baseline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</a:defRPr>
            </a:lvl1pPr>
          </a:lstStyle>
          <a:p>
            <a:pPr algn="r"/>
            <a:fld id="{99272199-A5BC-41D3-BB67-59B66A9BF6E2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282326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205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31775" indent="-231775"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2"/>
            <a:ext cx="6858000" cy="3016291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0C3B26A1-CE9E-1E46-9E8D-3221D6553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kumimoji="0" lang="en-US" sz="800" b="0" i="0" u="none" strike="noStrike" cap="none" spc="0" normalizeH="0" baseline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</a:defRPr>
            </a:lvl1pPr>
          </a:lstStyle>
          <a:p>
            <a:pPr algn="r"/>
            <a:fld id="{99272199-A5BC-41D3-BB67-59B66A9BF6E2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27293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S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888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7"/>
            <a:ext cx="2941638" cy="1780123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27013" indent="-227013">
              <a:lnSpc>
                <a:spcPct val="100000"/>
              </a:lnSpc>
              <a:defRPr sz="1200"/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3"/>
            <a:ext cx="2242008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0"/>
              </a:spcAft>
              <a:defRPr sz="2800">
                <a:latin typeface="Poppins Light" panose="00000400000000000000" pitchFamily="2" charset="0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10DF8A7-F4B0-04BE-FE0E-99CE43BCD2B0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315200" y="2249393"/>
            <a:ext cx="2242008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392FAA5-17AD-4C10-BF2B-C62C39174BEE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718915" y="2249393"/>
            <a:ext cx="2242008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8F5EF31-3AB9-906C-4F68-D86C1816854A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963659" y="3894084"/>
            <a:ext cx="2252423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B4D3F5B-C5DE-0117-B8B0-1EEE71B0C5AF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315199" y="3894084"/>
            <a:ext cx="2252423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F09A0AC-A63F-CB62-FDDB-F000E3FA55E6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9718914" y="3894084"/>
            <a:ext cx="2252423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E7449C85-D2FE-977E-FF71-0A5725982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kumimoji="0" lang="en-US" sz="800" b="0" i="0" u="none" strike="noStrike" cap="none" spc="0" normalizeH="0" baseline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</a:defRPr>
            </a:lvl1pPr>
          </a:lstStyle>
          <a:p>
            <a:pPr algn="r"/>
            <a:fld id="{99272199-A5BC-41D3-BB67-59B66A9BF6E2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24502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00200"/>
            <a:ext cx="2942886" cy="2462050"/>
          </a:xfr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5E9ACCAA-ABC5-E616-EC27-D1404E716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kumimoji="0" lang="en-US" sz="800" b="0" i="0" u="none" strike="noStrike" cap="none" spc="0" normalizeH="0" baseline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</a:defRPr>
            </a:lvl1pPr>
          </a:lstStyle>
          <a:p>
            <a:pPr algn="r"/>
            <a:fld id="{99272199-A5BC-41D3-BB67-59B66A9BF6E2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82506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051560"/>
            <a:ext cx="2942886" cy="1063713"/>
          </a:xfr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6" y="2275637"/>
            <a:ext cx="2103120" cy="1188720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C821554-0648-2B5A-B7D5-E085E0B776D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789778" y="1635213"/>
            <a:ext cx="3474720" cy="457200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6961B0DA-3841-17BE-67C8-91826EB46F4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538963" y="1635213"/>
            <a:ext cx="3474720" cy="457200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styles</a:t>
            </a:r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913C7C59-54F1-2339-7D71-54FCF3919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kumimoji="0" lang="en-US" sz="800" b="0" i="0" u="none" strike="noStrike" cap="none" spc="0" normalizeH="0" baseline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</a:defRPr>
            </a:lvl1pPr>
          </a:lstStyle>
          <a:p>
            <a:pPr algn="r"/>
            <a:fld id="{99272199-A5BC-41D3-BB67-59B66A9BF6E2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767516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37216" y="1149678"/>
            <a:ext cx="4184072" cy="893180"/>
          </a:xfrm>
        </p:spPr>
        <p:txBody>
          <a:bodyPr anchor="t" anchorCtr="0">
            <a:noAutofit/>
          </a:bodyPr>
          <a:lstStyle>
            <a:lvl1pPr algn="ctr">
              <a:lnSpc>
                <a:spcPct val="90000"/>
              </a:lnSpc>
              <a:defRPr sz="6600">
                <a:solidFill>
                  <a:schemeClr val="bg2"/>
                </a:solidFill>
              </a:defRPr>
            </a:lvl1pPr>
          </a:lstStyle>
          <a:p>
            <a:r>
              <a:rPr lang="en-US"/>
              <a:t>Thank you.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1" y="1716991"/>
            <a:ext cx="3470564" cy="16292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367EEC6-554F-5007-918F-925B2BA9122F}"/>
              </a:ext>
            </a:extLst>
          </p:cNvPr>
          <p:cNvCxnSpPr/>
          <p:nvPr userDrawn="1"/>
        </p:nvCxnSpPr>
        <p:spPr>
          <a:xfrm>
            <a:off x="228601" y="1377927"/>
            <a:ext cx="3470564" cy="0"/>
          </a:xfrm>
          <a:prstGeom prst="line">
            <a:avLst/>
          </a:prstGeom>
          <a:ln w="63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B62F75A0-70A4-4DC7-CCA3-10B329EC28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  <a:solidFill>
            <a:srgbClr val="1E1E1E"/>
          </a:solidFill>
        </p:grpSpPr>
        <p:sp>
          <p:nvSpPr>
            <p:cNvPr id="8" name="Freeform: Shape 67">
              <a:extLst>
                <a:ext uri="{FF2B5EF4-FFF2-40B4-BE49-F238E27FC236}">
                  <a16:creationId xmlns:a16="http://schemas.microsoft.com/office/drawing/2014/main" id="{E42E3C8F-A535-F031-7531-3F96A58B7113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" name="Freeform: Shape 68">
              <a:extLst>
                <a:ext uri="{FF2B5EF4-FFF2-40B4-BE49-F238E27FC236}">
                  <a16:creationId xmlns:a16="http://schemas.microsoft.com/office/drawing/2014/main" id="{6CD99D30-92CE-FBCD-6FCC-AB2BF8AAEA53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" name="Freeform: Shape 69">
              <a:extLst>
                <a:ext uri="{FF2B5EF4-FFF2-40B4-BE49-F238E27FC236}">
                  <a16:creationId xmlns:a16="http://schemas.microsoft.com/office/drawing/2014/main" id="{4B957C82-91E0-A2BF-23F3-B6723E7F3390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" name="Freeform: Shape 70">
              <a:extLst>
                <a:ext uri="{FF2B5EF4-FFF2-40B4-BE49-F238E27FC236}">
                  <a16:creationId xmlns:a16="http://schemas.microsoft.com/office/drawing/2014/main" id="{1144DE8D-C3A4-08D5-0CC8-37C914FE9E9A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" name="Freeform: Shape 71">
              <a:extLst>
                <a:ext uri="{FF2B5EF4-FFF2-40B4-BE49-F238E27FC236}">
                  <a16:creationId xmlns:a16="http://schemas.microsoft.com/office/drawing/2014/main" id="{4F77FA5D-4172-9AA6-5E71-EA297C76905F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" name="Freeform: Shape 72">
              <a:extLst>
                <a:ext uri="{FF2B5EF4-FFF2-40B4-BE49-F238E27FC236}">
                  <a16:creationId xmlns:a16="http://schemas.microsoft.com/office/drawing/2014/main" id="{116300CB-C9E0-9A43-104B-F2AB807AC2E8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eform: Shape 73">
              <a:extLst>
                <a:ext uri="{FF2B5EF4-FFF2-40B4-BE49-F238E27FC236}">
                  <a16:creationId xmlns:a16="http://schemas.microsoft.com/office/drawing/2014/main" id="{21BC4363-9104-D536-40D1-6FF0D220558C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" name="Freeform: Shape 74">
              <a:extLst>
                <a:ext uri="{FF2B5EF4-FFF2-40B4-BE49-F238E27FC236}">
                  <a16:creationId xmlns:a16="http://schemas.microsoft.com/office/drawing/2014/main" id="{12BD3D00-31E9-2F3D-6242-381840A38F9F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" name="Freeform: Shape 75">
              <a:extLst>
                <a:ext uri="{FF2B5EF4-FFF2-40B4-BE49-F238E27FC236}">
                  <a16:creationId xmlns:a16="http://schemas.microsoft.com/office/drawing/2014/main" id="{7AEC88AC-53FE-B9D4-1640-97F33C7A23B1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" name="Freeform: Shape 76">
              <a:extLst>
                <a:ext uri="{FF2B5EF4-FFF2-40B4-BE49-F238E27FC236}">
                  <a16:creationId xmlns:a16="http://schemas.microsoft.com/office/drawing/2014/main" id="{ED180FD9-F7C2-93C6-3D35-EFD330D5F8C3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" name="Freeform: Shape 77">
              <a:extLst>
                <a:ext uri="{FF2B5EF4-FFF2-40B4-BE49-F238E27FC236}">
                  <a16:creationId xmlns:a16="http://schemas.microsoft.com/office/drawing/2014/main" id="{DB8459F0-1C30-7086-4D5F-4EB881DD1923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0" name="Freeform: Shape 78">
              <a:extLst>
                <a:ext uri="{FF2B5EF4-FFF2-40B4-BE49-F238E27FC236}">
                  <a16:creationId xmlns:a16="http://schemas.microsoft.com/office/drawing/2014/main" id="{60EEEF20-2DEC-BCC2-0DC3-49A6513FD571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Freeform: Shape 79">
              <a:extLst>
                <a:ext uri="{FF2B5EF4-FFF2-40B4-BE49-F238E27FC236}">
                  <a16:creationId xmlns:a16="http://schemas.microsoft.com/office/drawing/2014/main" id="{0ADC56A3-214C-04C2-7C4C-9B6D15A8987E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" name="Freeform: Shape 80">
              <a:extLst>
                <a:ext uri="{FF2B5EF4-FFF2-40B4-BE49-F238E27FC236}">
                  <a16:creationId xmlns:a16="http://schemas.microsoft.com/office/drawing/2014/main" id="{DB4C5DF1-DA75-0B52-2770-BAAE7CD8906E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Freeform: Shape 81">
              <a:extLst>
                <a:ext uri="{FF2B5EF4-FFF2-40B4-BE49-F238E27FC236}">
                  <a16:creationId xmlns:a16="http://schemas.microsoft.com/office/drawing/2014/main" id="{4DF44BB1-9642-1742-8177-B08C86772DAA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4" name="Freeform: Shape 82">
              <a:extLst>
                <a:ext uri="{FF2B5EF4-FFF2-40B4-BE49-F238E27FC236}">
                  <a16:creationId xmlns:a16="http://schemas.microsoft.com/office/drawing/2014/main" id="{B333C1A9-A88B-8177-9CCE-E7C77744BC7F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5" name="Freeform: Shape 83">
              <a:extLst>
                <a:ext uri="{FF2B5EF4-FFF2-40B4-BE49-F238E27FC236}">
                  <a16:creationId xmlns:a16="http://schemas.microsoft.com/office/drawing/2014/main" id="{A2D823B1-86C2-3EB4-84F4-075C02E85B20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" name="Freeform: Shape 84">
              <a:extLst>
                <a:ext uri="{FF2B5EF4-FFF2-40B4-BE49-F238E27FC236}">
                  <a16:creationId xmlns:a16="http://schemas.microsoft.com/office/drawing/2014/main" id="{D997AC53-6D01-C4F3-D9A6-F7579AEB15CA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7" name="Freeform: Shape 85">
              <a:extLst>
                <a:ext uri="{FF2B5EF4-FFF2-40B4-BE49-F238E27FC236}">
                  <a16:creationId xmlns:a16="http://schemas.microsoft.com/office/drawing/2014/main" id="{C825C9C3-0106-A073-AD1F-6680A094E1D0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8" name="Freeform: Shape 86">
              <a:extLst>
                <a:ext uri="{FF2B5EF4-FFF2-40B4-BE49-F238E27FC236}">
                  <a16:creationId xmlns:a16="http://schemas.microsoft.com/office/drawing/2014/main" id="{7DE67690-A26F-3155-8EBA-9A46CFA89800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9" name="Freeform: Shape 87">
              <a:extLst>
                <a:ext uri="{FF2B5EF4-FFF2-40B4-BE49-F238E27FC236}">
                  <a16:creationId xmlns:a16="http://schemas.microsoft.com/office/drawing/2014/main" id="{398D4329-1BA3-506F-B074-1CA81E08F2BE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0" name="Freeform: Shape 88">
              <a:extLst>
                <a:ext uri="{FF2B5EF4-FFF2-40B4-BE49-F238E27FC236}">
                  <a16:creationId xmlns:a16="http://schemas.microsoft.com/office/drawing/2014/main" id="{72FB56DF-8992-6077-5732-338F290848BF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1" name="Freeform: Shape 89">
              <a:extLst>
                <a:ext uri="{FF2B5EF4-FFF2-40B4-BE49-F238E27FC236}">
                  <a16:creationId xmlns:a16="http://schemas.microsoft.com/office/drawing/2014/main" id="{DEEF795A-4507-C27A-6CB7-11FFF33E9446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2" name="Freeform: Shape 90">
              <a:extLst>
                <a:ext uri="{FF2B5EF4-FFF2-40B4-BE49-F238E27FC236}">
                  <a16:creationId xmlns:a16="http://schemas.microsoft.com/office/drawing/2014/main" id="{270F9E66-D33D-EFC5-F2A9-66B8F9ECBA41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3" name="Freeform: Shape 91">
              <a:extLst>
                <a:ext uri="{FF2B5EF4-FFF2-40B4-BE49-F238E27FC236}">
                  <a16:creationId xmlns:a16="http://schemas.microsoft.com/office/drawing/2014/main" id="{C75B5C13-EADB-6817-ED3F-2BD605A8DCA5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4" name="Freeform: Shape 92">
              <a:extLst>
                <a:ext uri="{FF2B5EF4-FFF2-40B4-BE49-F238E27FC236}">
                  <a16:creationId xmlns:a16="http://schemas.microsoft.com/office/drawing/2014/main" id="{3EFFA502-59F5-B0BA-884B-9ED48ED530E2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5" name="Freeform: Shape 93">
              <a:extLst>
                <a:ext uri="{FF2B5EF4-FFF2-40B4-BE49-F238E27FC236}">
                  <a16:creationId xmlns:a16="http://schemas.microsoft.com/office/drawing/2014/main" id="{98930490-513F-C2E4-A3CD-37310EDF841F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6" name="Freeform: Shape 94">
              <a:extLst>
                <a:ext uri="{FF2B5EF4-FFF2-40B4-BE49-F238E27FC236}">
                  <a16:creationId xmlns:a16="http://schemas.microsoft.com/office/drawing/2014/main" id="{B59098D3-D6C0-F4E7-DDBA-C3FBEA5A1EB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7" name="Freeform: Shape 95">
              <a:extLst>
                <a:ext uri="{FF2B5EF4-FFF2-40B4-BE49-F238E27FC236}">
                  <a16:creationId xmlns:a16="http://schemas.microsoft.com/office/drawing/2014/main" id="{9730C50E-CD5A-C907-99BA-0652B9A7576C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pic>
        <p:nvPicPr>
          <p:cNvPr id="4" name="Graphic 3">
            <a:extLst>
              <a:ext uri="{FF2B5EF4-FFF2-40B4-BE49-F238E27FC236}">
                <a16:creationId xmlns:a16="http://schemas.microsoft.com/office/drawing/2014/main" id="{2DCEC576-E80A-5B13-AD83-478816D7B5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156616" y="415030"/>
            <a:ext cx="3686328" cy="437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0908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oll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883A6B-A63F-DF39-75FB-3E8E4F8C6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177ECF32-7305-38CA-38CF-166B8491D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535756"/>
            <a:ext cx="10215665" cy="492944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Newsreader ExtraBold" panose="02000000000000000000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0C6CAB18-E12B-7EAD-A0E3-9B3D5B567A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2725" y="198178"/>
            <a:ext cx="2492897" cy="33757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27432" rIns="182880" bIns="27432" rtlCol="0" anchor="ctr">
            <a:spAutoFit/>
          </a:bodyPr>
          <a:lstStyle>
            <a:lvl1pPr algn="ctr">
              <a:defRPr lang="en-US" sz="1200" b="1" kern="1500" cap="all" spc="200" baseline="0" dirty="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 lvl="0" algn="ctr"/>
            <a:r>
              <a:rPr lang="en-US" dirty="0"/>
              <a:t>Polling Question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48F43F8-E471-42D6-1216-AC8517F25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260259" y="1651129"/>
            <a:ext cx="0" cy="303517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E7A123A2-2DF6-F19E-CDAB-89428501B2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2725" y="1651129"/>
            <a:ext cx="5048250" cy="444963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sz="2000" b="0" i="0" spc="100" baseline="0" smtClean="0">
                <a:solidFill>
                  <a:schemeClr val="tx1"/>
                </a:solidFill>
                <a:ea typeface="+mj-ea"/>
              </a:defRPr>
            </a:lvl1pPr>
            <a:lvl2pPr>
              <a:defRPr lang="en-US" sz="200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>
              <a:defRPr lang="en-US" sz="2000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>
              <a:defRPr lang="en-US" sz="200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>
              <a:defRPr lang="en-US" sz="2000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Click to edit Master text styles</a:t>
            </a:r>
          </a:p>
          <a:p>
            <a:pPr marL="457200" lvl="1"/>
            <a:r>
              <a:rPr lang="en-US" dirty="0"/>
              <a:t>Second level</a:t>
            </a:r>
          </a:p>
          <a:p>
            <a:pPr marL="914400" lvl="2"/>
            <a:r>
              <a:rPr lang="en-US" dirty="0"/>
              <a:t>Third level</a:t>
            </a:r>
          </a:p>
          <a:p>
            <a:pPr marL="1371600" lvl="3"/>
            <a:r>
              <a:rPr lang="en-US" dirty="0"/>
              <a:t>Fourth level</a:t>
            </a:r>
          </a:p>
          <a:p>
            <a:pPr marL="1828800" lvl="4"/>
            <a:r>
              <a:rPr lang="en-US" dirty="0"/>
              <a:t>Fifth level</a:t>
            </a: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D019ED9F-08C1-F8F6-2845-FFD4DF8E1B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423215" y="1651129"/>
            <a:ext cx="5048250" cy="444963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marL="342900" indent="-282575">
              <a:buFont typeface="+mj-lt"/>
              <a:buAutoNum type="alphaUcPeriod"/>
              <a:tabLst/>
              <a:defRPr lang="en-US" sz="2000" b="0" i="0" spc="100" baseline="0" smtClean="0">
                <a:solidFill>
                  <a:schemeClr val="tx1"/>
                </a:solidFill>
                <a:ea typeface="+mj-ea"/>
              </a:defRPr>
            </a:lvl1pPr>
            <a:lvl2pPr marL="114300" indent="0">
              <a:buFont typeface="+mj-lt"/>
              <a:buNone/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 marL="571500" indent="0">
              <a:buFont typeface="+mj-lt"/>
              <a:buNone/>
              <a:defRPr lang="en-US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 marL="1028700" indent="0">
              <a:buFont typeface="+mj-lt"/>
              <a:buNone/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 marL="1485900" indent="0">
              <a:buFont typeface="+mj-lt"/>
              <a:buNone/>
              <a:defRPr lang="en-US" sz="1800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Click to edit Master text styles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Second level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Third level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Fourth level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593551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36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C00FE2F-64A2-0B92-CF57-585A0A202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318B1CC-E51B-F302-EC27-AF82B094683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27216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EB6E2BD-5D36-8ED0-EDB6-90956D53C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Newsreader ExtraBold" panose="02000000000000000000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Content Placeholder 25">
            <a:extLst>
              <a:ext uri="{FF2B5EF4-FFF2-40B4-BE49-F238E27FC236}">
                <a16:creationId xmlns:a16="http://schemas.microsoft.com/office/drawing/2014/main" id="{F8E436E3-038C-AF2E-BE35-C405BFE3FB87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3559175" y="6302375"/>
            <a:ext cx="5732463" cy="327025"/>
          </a:xfrm>
        </p:spPr>
        <p:txBody>
          <a:bodyPr anchor="b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 dirty="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 dirty="0">
                <a:latin typeface="Poppins" pitchFamily="2" charset="77"/>
                <a:cs typeface="Poppins" pitchFamily="2" charset="77"/>
              </a:rPr>
            </a:br>
            <a:r>
              <a:rPr lang="en-US" altLang="en-US" sz="1000" b="0" dirty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327663347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8CA50-AF68-493A-8F61-A331B95E8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5756"/>
            <a:ext cx="11740260" cy="492944"/>
          </a:xfrm>
        </p:spPr>
        <p:txBody>
          <a:bodyPr/>
          <a:lstStyle>
            <a:lvl1pPr>
              <a:tabLst>
                <a:tab pos="460375" algn="l"/>
              </a:tabLst>
              <a:defRPr b="1" i="0">
                <a:latin typeface="Newsreader ExtraBold" panose="02000000000000000000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5">
            <a:extLst>
              <a:ext uri="{FF2B5EF4-FFF2-40B4-BE49-F238E27FC236}">
                <a16:creationId xmlns:a16="http://schemas.microsoft.com/office/drawing/2014/main" id="{C56AF1C9-49A6-853A-7443-7A23D66B760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3559175" y="6302375"/>
            <a:ext cx="5732463" cy="327025"/>
          </a:xfrm>
        </p:spPr>
        <p:txBody>
          <a:bodyPr anchor="b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 dirty="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 dirty="0">
                <a:latin typeface="Poppins" pitchFamily="2" charset="77"/>
                <a:cs typeface="Poppins" pitchFamily="2" charset="77"/>
              </a:rPr>
            </a:br>
            <a:r>
              <a:rPr lang="en-US" altLang="en-US" sz="1000" b="0" dirty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205302994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446C67E-95FF-C1C1-2E14-8214C0B5EB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spcBef>
                <a:spcPts val="1600"/>
              </a:spcBef>
              <a:defRPr/>
            </a:lvl1pPr>
            <a:lvl2pPr>
              <a:spcBef>
                <a:spcPts val="1600"/>
              </a:spcBef>
              <a:defRPr/>
            </a:lvl2pPr>
            <a:lvl3pPr>
              <a:spcBef>
                <a:spcPts val="1600"/>
              </a:spcBef>
              <a:defRPr/>
            </a:lvl3pPr>
            <a:lvl4pPr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Newsreader ExtraBold" panose="02000000000000000000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E1DEE5FC-E4CA-15E5-FA96-1D71E2D012F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3559175" y="6302375"/>
            <a:ext cx="5732463" cy="327025"/>
          </a:xfrm>
        </p:spPr>
        <p:txBody>
          <a:bodyPr anchor="b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 dirty="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 dirty="0">
                <a:latin typeface="Poppins" pitchFamily="2" charset="77"/>
                <a:cs typeface="Poppins" pitchFamily="2" charset="77"/>
              </a:rPr>
            </a:br>
            <a:r>
              <a:rPr lang="en-US" altLang="en-US" sz="1000" b="0" dirty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36868925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883A6B-A63F-DF39-75FB-3E8E4F8C6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DBF90BB0-D47D-F9F0-02EE-80D089976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9" y="535756"/>
            <a:ext cx="10115420" cy="49294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F2FFE235-A927-8A9C-3BAA-13F1B9FD865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2725" y="198178"/>
            <a:ext cx="2492897" cy="33757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27432" rIns="182880" bIns="27432" rtlCol="0" anchor="ctr">
            <a:spAutoFit/>
          </a:bodyPr>
          <a:lstStyle>
            <a:lvl1pPr algn="l">
              <a:defRPr lang="en-US" sz="1200" b="1" kern="1500" cap="all" spc="200" baseline="0" dirty="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 lvl="0" algn="ctr"/>
            <a:r>
              <a:rPr lang="en-US"/>
              <a:t>Polling Question</a:t>
            </a:r>
          </a:p>
        </p:txBody>
      </p:sp>
      <p:sp>
        <p:nvSpPr>
          <p:cNvPr id="18" name="Content Placeholder 16">
            <a:extLst>
              <a:ext uri="{FF2B5EF4-FFF2-40B4-BE49-F238E27FC236}">
                <a16:creationId xmlns:a16="http://schemas.microsoft.com/office/drawing/2014/main" id="{3DF21E92-7EDD-2CB6-EF01-692E1941988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31775" y="1333500"/>
            <a:ext cx="10113963" cy="476250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135267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883A6B-A63F-DF39-75FB-3E8E4F8C6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177ECF32-7305-38CA-38CF-166B8491D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535756"/>
            <a:ext cx="10215665" cy="492944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Newsreader ExtraBold" panose="02000000000000000000" pitchFamily="2" charset="77"/>
                <a:cs typeface="Poppins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0C6CAB18-E12B-7EAD-A0E3-9B3D5B567A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2725" y="198178"/>
            <a:ext cx="2492897" cy="33757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27432" rIns="182880" bIns="27432" rtlCol="0" anchor="ctr">
            <a:spAutoFit/>
          </a:bodyPr>
          <a:lstStyle>
            <a:lvl1pPr algn="ctr">
              <a:defRPr lang="en-US" sz="1200" b="1" kern="1500" cap="all" spc="200" baseline="0" dirty="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 lvl="0" algn="ctr"/>
            <a:r>
              <a:rPr lang="en-US"/>
              <a:t>Polling Question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48F43F8-E471-42D6-1216-AC8517F25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260259" y="1651129"/>
            <a:ext cx="0" cy="303517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E7A123A2-2DF6-F19E-CDAB-89428501B2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2725" y="1651129"/>
            <a:ext cx="5048250" cy="444963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sz="1800" b="0" i="0" spc="100" baseline="0" smtClean="0">
                <a:solidFill>
                  <a:schemeClr val="tx1"/>
                </a:solidFill>
                <a:ea typeface="+mj-ea"/>
              </a:defRPr>
            </a:lvl1pPr>
            <a:lvl2pPr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>
              <a:defRPr lang="en-US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>
              <a:defRPr lang="en-US" sz="1800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/>
              <a:t>Click to edit Master text styles</a:t>
            </a:r>
          </a:p>
          <a:p>
            <a:pPr marL="457200" lvl="1"/>
            <a:r>
              <a:rPr lang="en-US"/>
              <a:t>Second level</a:t>
            </a:r>
          </a:p>
          <a:p>
            <a:pPr marL="914400" lvl="2"/>
            <a:r>
              <a:rPr lang="en-US"/>
              <a:t>Third level</a:t>
            </a:r>
          </a:p>
          <a:p>
            <a:pPr marL="1371600" lvl="3"/>
            <a:r>
              <a:rPr lang="en-US"/>
              <a:t>Fourth level</a:t>
            </a:r>
          </a:p>
          <a:p>
            <a:pPr marL="1828800" lvl="4"/>
            <a:r>
              <a:rPr lang="en-US"/>
              <a:t>Fifth level</a:t>
            </a: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D019ED9F-08C1-F8F6-2845-FFD4DF8E1B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423215" y="1651129"/>
            <a:ext cx="5048250" cy="444963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marL="342900" indent="-282575">
              <a:buFont typeface="+mj-lt"/>
              <a:buAutoNum type="arabicPeriod"/>
              <a:tabLst/>
              <a:defRPr lang="en-US" sz="1800" b="0" i="0" spc="100" baseline="0" smtClean="0">
                <a:solidFill>
                  <a:schemeClr val="tx1"/>
                </a:solidFill>
                <a:ea typeface="+mj-ea"/>
              </a:defRPr>
            </a:lvl1pPr>
            <a:lvl2pPr marL="114300" indent="0">
              <a:buFont typeface="+mj-lt"/>
              <a:buNone/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 marL="571500" indent="0">
              <a:buFont typeface="+mj-lt"/>
              <a:buNone/>
              <a:defRPr lang="en-US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 marL="1028700" indent="0">
              <a:buFont typeface="+mj-lt"/>
              <a:buNone/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 marL="1485900" indent="0">
              <a:buFont typeface="+mj-lt"/>
              <a:buNone/>
              <a:defRPr lang="en-US" sz="1800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/>
              <a:t>Click to edit Master text styles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/>
              <a:t>Second level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/>
              <a:t>Third level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/>
              <a:t>Fourth level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531659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36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883A6B-A63F-DF39-75FB-3E8E4F8C6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177ECF32-7305-38CA-38CF-166B8491D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535756"/>
            <a:ext cx="10215665" cy="492944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Newsreader ExtraBold" panose="02000000000000000000" pitchFamily="2" charset="77"/>
                <a:cs typeface="Poppins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0C6CAB18-E12B-7EAD-A0E3-9B3D5B567A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2725" y="198178"/>
            <a:ext cx="2492897" cy="33757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27432" rIns="182880" bIns="27432" rtlCol="0" anchor="ctr">
            <a:spAutoFit/>
          </a:bodyPr>
          <a:lstStyle>
            <a:lvl1pPr algn="ctr">
              <a:defRPr lang="en-US" sz="1200" b="1" kern="1500" cap="all" spc="200" baseline="0" dirty="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 lvl="0" algn="ctr"/>
            <a:r>
              <a:rPr lang="en-US"/>
              <a:t>Polling Question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E7A123A2-2DF6-F19E-CDAB-89428501B2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2725" y="1651129"/>
            <a:ext cx="5048250" cy="444963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sz="1800" b="0" i="0" spc="100" baseline="0" smtClean="0">
                <a:solidFill>
                  <a:schemeClr val="tx1"/>
                </a:solidFill>
                <a:ea typeface="+mj-ea"/>
              </a:defRPr>
            </a:lvl1pPr>
            <a:lvl2pPr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>
              <a:defRPr lang="en-US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>
              <a:defRPr lang="en-US" sz="1800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/>
              <a:t>Click to edit Master text styles</a:t>
            </a:r>
          </a:p>
          <a:p>
            <a:pPr marL="457200" lvl="1"/>
            <a:r>
              <a:rPr lang="en-US"/>
              <a:t>Second level</a:t>
            </a:r>
          </a:p>
          <a:p>
            <a:pPr marL="914400" lvl="2"/>
            <a:r>
              <a:rPr lang="en-US"/>
              <a:t>Third level</a:t>
            </a:r>
          </a:p>
          <a:p>
            <a:pPr marL="1371600" lvl="3"/>
            <a:r>
              <a:rPr lang="en-US"/>
              <a:t>Fourth level</a:t>
            </a:r>
          </a:p>
          <a:p>
            <a:pPr marL="1828800"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70892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36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446C67E-95FF-C1C1-2E14-8214C0B5EB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2417287"/>
            <a:ext cx="11740260" cy="1892826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algn="ctr">
              <a:spcBef>
                <a:spcPts val="1600"/>
              </a:spcBef>
              <a:defRPr/>
            </a:lvl1pPr>
            <a:lvl2pPr algn="ctr">
              <a:spcBef>
                <a:spcPts val="1600"/>
              </a:spcBef>
              <a:defRPr/>
            </a:lvl2pPr>
            <a:lvl3pPr algn="ctr">
              <a:spcBef>
                <a:spcPts val="1600"/>
              </a:spcBef>
              <a:defRPr/>
            </a:lvl3pPr>
            <a:lvl4pPr algn="ctr"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18020"/>
            <a:ext cx="11740260" cy="492944"/>
          </a:xfrm>
          <a:prstGeom prst="rect">
            <a:avLst/>
          </a:prstGeom>
        </p:spPr>
        <p:txBody>
          <a:bodyPr/>
          <a:lstStyle>
            <a:lvl1pPr algn="ctr">
              <a:defRPr b="1" i="0"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4EA78ED8-6C0D-7A16-EEEC-DB254A7E8EBF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231078" y="4449885"/>
            <a:ext cx="11740260" cy="369332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algn="ctr">
              <a:spcBef>
                <a:spcPts val="1600"/>
              </a:spcBef>
              <a:defRPr b="1">
                <a:solidFill>
                  <a:schemeClr val="accent1"/>
                </a:solidFill>
              </a:defRPr>
            </a:lvl1pPr>
            <a:lvl2pPr>
              <a:spcBef>
                <a:spcPts val="1600"/>
              </a:spcBef>
              <a:defRPr/>
            </a:lvl2pPr>
            <a:lvl3pPr>
              <a:spcBef>
                <a:spcPts val="1600"/>
              </a:spcBef>
              <a:defRPr/>
            </a:lvl3pPr>
            <a:lvl4pPr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750F49D3-3657-58D9-ADF2-17A2C567C252}"/>
              </a:ext>
            </a:extLst>
          </p:cNvPr>
          <p:cNvSpPr txBox="1"/>
          <p:nvPr userDrawn="1"/>
        </p:nvSpPr>
        <p:spPr>
          <a:xfrm>
            <a:off x="13068300" y="7391400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/>
            <a:endParaRPr lang="en-US" sz="1200" dirty="0"/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51E322B2-3267-F78F-C77F-4E580D2E6023}"/>
              </a:ext>
            </a:extLst>
          </p:cNvPr>
          <p:cNvGrpSpPr/>
          <p:nvPr userDrawn="1"/>
        </p:nvGrpSpPr>
        <p:grpSpPr>
          <a:xfrm>
            <a:off x="231079" y="5025408"/>
            <a:ext cx="11740260" cy="1470032"/>
            <a:chOff x="111863" y="4984389"/>
            <a:chExt cx="12067853" cy="1511051"/>
          </a:xfrm>
        </p:grpSpPr>
        <p:pic>
          <p:nvPicPr>
            <p:cNvPr id="113" name="Graphic 112">
              <a:extLst>
                <a:ext uri="{FF2B5EF4-FFF2-40B4-BE49-F238E27FC236}">
                  <a16:creationId xmlns:a16="http://schemas.microsoft.com/office/drawing/2014/main" id="{1DA657F8-783F-E219-CBDB-E3ACA575F60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6200000">
              <a:off x="2373969" y="2722283"/>
              <a:ext cx="1511051" cy="6035264"/>
            </a:xfrm>
            <a:prstGeom prst="rect">
              <a:avLst/>
            </a:prstGeom>
          </p:spPr>
        </p:pic>
        <p:pic>
          <p:nvPicPr>
            <p:cNvPr id="114" name="Graphic 113">
              <a:extLst>
                <a:ext uri="{FF2B5EF4-FFF2-40B4-BE49-F238E27FC236}">
                  <a16:creationId xmlns:a16="http://schemas.microsoft.com/office/drawing/2014/main" id="{07026B2B-2AC1-2278-201E-7648E33D0F7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6200000">
              <a:off x="8406558" y="2722283"/>
              <a:ext cx="1511051" cy="6035264"/>
            </a:xfrm>
            <a:prstGeom prst="rect">
              <a:avLst/>
            </a:prstGeom>
          </p:spPr>
        </p:pic>
      </p:grpSp>
      <p:pic>
        <p:nvPicPr>
          <p:cNvPr id="2" name="Graphic 1">
            <a:extLst>
              <a:ext uri="{FF2B5EF4-FFF2-40B4-BE49-F238E27FC236}">
                <a16:creationId xmlns:a16="http://schemas.microsoft.com/office/drawing/2014/main" id="{E3959AFC-74BC-00E6-61A9-1D9831947F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589399" y="299962"/>
            <a:ext cx="3013203" cy="1146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65936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sv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image" Target="../media/image2.sv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image" Target="../media/image4.svg"/><Relationship Id="rId5" Type="http://schemas.openxmlformats.org/officeDocument/2006/relationships/slideLayout" Target="../slideLayouts/slideLayout18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17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1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26.xml"/><Relationship Id="rId21" Type="http://schemas.openxmlformats.org/officeDocument/2006/relationships/image" Target="../media/image5.png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17" Type="http://schemas.openxmlformats.org/officeDocument/2006/relationships/slideLayout" Target="../slideLayouts/slideLayout40.xml"/><Relationship Id="rId2" Type="http://schemas.openxmlformats.org/officeDocument/2006/relationships/slideLayout" Target="../slideLayouts/slideLayout25.xml"/><Relationship Id="rId16" Type="http://schemas.openxmlformats.org/officeDocument/2006/relationships/slideLayout" Target="../slideLayouts/slideLayout39.xml"/><Relationship Id="rId20" Type="http://schemas.openxmlformats.org/officeDocument/2006/relationships/theme" Target="../theme/theme4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slideLayout" Target="../slideLayouts/slideLayout38.xml"/><Relationship Id="rId23" Type="http://schemas.openxmlformats.org/officeDocument/2006/relationships/hyperlink" Target="http://www.clinicaloptions.com/" TargetMode="External"/><Relationship Id="rId10" Type="http://schemas.openxmlformats.org/officeDocument/2006/relationships/slideLayout" Target="../slideLayouts/slideLayout33.xml"/><Relationship Id="rId19" Type="http://schemas.openxmlformats.org/officeDocument/2006/relationships/slideLayout" Target="../slideLayouts/slideLayout42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Relationship Id="rId22" Type="http://schemas.openxmlformats.org/officeDocument/2006/relationships/image" Target="../media/image6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9696D9-671C-405F-AA77-4C70FDACE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5756"/>
            <a:ext cx="11740260" cy="492944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39653F-0E28-4EB7-8E50-6EFBEE53BA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7440DC5B-8D2C-ECEF-79C0-8CBE7810B136}"/>
              </a:ext>
            </a:extLst>
          </p:cNvPr>
          <p:cNvSpPr txBox="1">
            <a:spLocks/>
          </p:cNvSpPr>
          <p:nvPr userDrawn="1"/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272199-A5BC-41D3-BB67-59B66A9BF6E2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F3B21F5-CE9A-4313-86DE-2BBAE4F19C1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824582" y="6487052"/>
            <a:ext cx="1802096" cy="21544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lvl="0" algn="r"/>
            <a:r>
              <a:rPr lang="en-US" altLang="en-US" sz="800" dirty="0"/>
              <a:t>Slide credit: </a:t>
            </a:r>
            <a:r>
              <a:rPr lang="en-US" altLang="en-US" sz="8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deceraclinical.com/education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DB278C0-6414-0A1A-120F-726116AF0D36}"/>
              </a:ext>
            </a:extLst>
          </p:cNvPr>
          <p:cNvGrpSpPr/>
          <p:nvPr userDrawn="1"/>
        </p:nvGrpSpPr>
        <p:grpSpPr>
          <a:xfrm>
            <a:off x="220663" y="6417740"/>
            <a:ext cx="2976670" cy="211660"/>
            <a:chOff x="366166" y="-539827"/>
            <a:chExt cx="6108852" cy="434379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ABC7C7BD-A068-E669-4E78-A68E207A3174}"/>
                </a:ext>
              </a:extLst>
            </p:cNvPr>
            <p:cNvSpPr txBox="1"/>
            <p:nvPr/>
          </p:nvSpPr>
          <p:spPr>
            <a:xfrm>
              <a:off x="3962779" y="-416919"/>
              <a:ext cx="790330" cy="166898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l"/>
              <a:r>
                <a:rPr lang="en-US" sz="600" dirty="0">
                  <a:solidFill>
                    <a:schemeClr val="accent2"/>
                  </a:solidFill>
                  <a:latin typeface="Lexend SemiBold" pitchFamily="2" charset="0"/>
                </a:rPr>
                <a:t>ARE NOW</a:t>
              </a:r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53FE26FE-C254-BB46-B6E2-16AD0D774007}"/>
                </a:ext>
              </a:extLst>
            </p:cNvPr>
            <p:cNvSpPr/>
            <p:nvPr/>
          </p:nvSpPr>
          <p:spPr>
            <a:xfrm>
              <a:off x="4900889" y="-536838"/>
              <a:ext cx="425413" cy="424417"/>
            </a:xfrm>
            <a:custGeom>
              <a:avLst/>
              <a:gdLst>
                <a:gd name="connsiteX0" fmla="*/ 283941 w 425413"/>
                <a:gd name="connsiteY0" fmla="*/ 282945 h 424417"/>
                <a:gd name="connsiteX1" fmla="*/ 283941 w 425413"/>
                <a:gd name="connsiteY1" fmla="*/ 424417 h 424417"/>
                <a:gd name="connsiteX2" fmla="*/ 71733 w 425413"/>
                <a:gd name="connsiteY2" fmla="*/ 424417 h 424417"/>
                <a:gd name="connsiteX3" fmla="*/ 996 w 425413"/>
                <a:gd name="connsiteY3" fmla="*/ 353681 h 424417"/>
                <a:gd name="connsiteX4" fmla="*/ 71733 w 425413"/>
                <a:gd name="connsiteY4" fmla="*/ 282945 h 424417"/>
                <a:gd name="connsiteX5" fmla="*/ 996 w 425413"/>
                <a:gd name="connsiteY5" fmla="*/ 282945 h 424417"/>
                <a:gd name="connsiteX6" fmla="*/ 996 w 425413"/>
                <a:gd name="connsiteY6" fmla="*/ 141472 h 424417"/>
                <a:gd name="connsiteX7" fmla="*/ 142469 w 425413"/>
                <a:gd name="connsiteY7" fmla="*/ 141472 h 424417"/>
                <a:gd name="connsiteX8" fmla="*/ 142469 w 425413"/>
                <a:gd name="connsiteY8" fmla="*/ 282945 h 424417"/>
                <a:gd name="connsiteX9" fmla="*/ 283941 w 425413"/>
                <a:gd name="connsiteY9" fmla="*/ 282945 h 424417"/>
                <a:gd name="connsiteX10" fmla="*/ 283941 w 425413"/>
                <a:gd name="connsiteY10" fmla="*/ 282945 h 424417"/>
                <a:gd name="connsiteX11" fmla="*/ 354677 w 425413"/>
                <a:gd name="connsiteY11" fmla="*/ 282945 h 424417"/>
                <a:gd name="connsiteX12" fmla="*/ 283941 w 425413"/>
                <a:gd name="connsiteY12" fmla="*/ 353681 h 424417"/>
                <a:gd name="connsiteX13" fmla="*/ 354677 w 425413"/>
                <a:gd name="connsiteY13" fmla="*/ 424417 h 424417"/>
                <a:gd name="connsiteX14" fmla="*/ 425414 w 425413"/>
                <a:gd name="connsiteY14" fmla="*/ 353681 h 424417"/>
                <a:gd name="connsiteX15" fmla="*/ 354677 w 425413"/>
                <a:gd name="connsiteY15" fmla="*/ 282945 h 424417"/>
                <a:gd name="connsiteX16" fmla="*/ 425414 w 425413"/>
                <a:gd name="connsiteY16" fmla="*/ 70736 h 424417"/>
                <a:gd name="connsiteX17" fmla="*/ 354677 w 425413"/>
                <a:gd name="connsiteY17" fmla="*/ 0 h 424417"/>
                <a:gd name="connsiteX18" fmla="*/ 142469 w 425413"/>
                <a:gd name="connsiteY18" fmla="*/ 0 h 424417"/>
                <a:gd name="connsiteX19" fmla="*/ 142469 w 425413"/>
                <a:gd name="connsiteY19" fmla="*/ 141472 h 424417"/>
                <a:gd name="connsiteX20" fmla="*/ 283941 w 425413"/>
                <a:gd name="connsiteY20" fmla="*/ 141472 h 424417"/>
                <a:gd name="connsiteX21" fmla="*/ 283941 w 425413"/>
                <a:gd name="connsiteY21" fmla="*/ 282945 h 424417"/>
                <a:gd name="connsiteX22" fmla="*/ 425414 w 425413"/>
                <a:gd name="connsiteY22" fmla="*/ 282945 h 424417"/>
                <a:gd name="connsiteX23" fmla="*/ 425414 w 425413"/>
                <a:gd name="connsiteY23" fmla="*/ 141472 h 424417"/>
                <a:gd name="connsiteX24" fmla="*/ 354677 w 425413"/>
                <a:gd name="connsiteY24" fmla="*/ 141472 h 424417"/>
                <a:gd name="connsiteX25" fmla="*/ 425414 w 425413"/>
                <a:gd name="connsiteY25" fmla="*/ 70736 h 424417"/>
                <a:gd name="connsiteX26" fmla="*/ 425414 w 425413"/>
                <a:gd name="connsiteY26" fmla="*/ 70736 h 424417"/>
                <a:gd name="connsiteX27" fmla="*/ 70736 w 425413"/>
                <a:gd name="connsiteY27" fmla="*/ 141472 h 424417"/>
                <a:gd name="connsiteX28" fmla="*/ 141472 w 425413"/>
                <a:gd name="connsiteY28" fmla="*/ 70736 h 424417"/>
                <a:gd name="connsiteX29" fmla="*/ 70736 w 425413"/>
                <a:gd name="connsiteY29" fmla="*/ 0 h 424417"/>
                <a:gd name="connsiteX30" fmla="*/ 0 w 425413"/>
                <a:gd name="connsiteY30" fmla="*/ 70736 h 424417"/>
                <a:gd name="connsiteX31" fmla="*/ 70736 w 425413"/>
                <a:gd name="connsiteY31" fmla="*/ 141472 h 424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425413" h="424417">
                  <a:moveTo>
                    <a:pt x="283941" y="282945"/>
                  </a:moveTo>
                  <a:lnTo>
                    <a:pt x="283941" y="424417"/>
                  </a:lnTo>
                  <a:lnTo>
                    <a:pt x="71733" y="424417"/>
                  </a:lnTo>
                  <a:cubicBezTo>
                    <a:pt x="32877" y="424417"/>
                    <a:pt x="996" y="392536"/>
                    <a:pt x="996" y="353681"/>
                  </a:cubicBezTo>
                  <a:cubicBezTo>
                    <a:pt x="996" y="314826"/>
                    <a:pt x="32877" y="282945"/>
                    <a:pt x="71733" y="282945"/>
                  </a:cubicBezTo>
                  <a:lnTo>
                    <a:pt x="996" y="282945"/>
                  </a:lnTo>
                  <a:lnTo>
                    <a:pt x="996" y="141472"/>
                  </a:lnTo>
                  <a:lnTo>
                    <a:pt x="142469" y="141472"/>
                  </a:lnTo>
                  <a:lnTo>
                    <a:pt x="142469" y="282945"/>
                  </a:lnTo>
                  <a:lnTo>
                    <a:pt x="283941" y="282945"/>
                  </a:lnTo>
                  <a:lnTo>
                    <a:pt x="283941" y="282945"/>
                  </a:lnTo>
                  <a:close/>
                  <a:moveTo>
                    <a:pt x="354677" y="282945"/>
                  </a:moveTo>
                  <a:cubicBezTo>
                    <a:pt x="315822" y="282945"/>
                    <a:pt x="283941" y="314826"/>
                    <a:pt x="283941" y="353681"/>
                  </a:cubicBezTo>
                  <a:cubicBezTo>
                    <a:pt x="283941" y="392536"/>
                    <a:pt x="315822" y="424417"/>
                    <a:pt x="354677" y="424417"/>
                  </a:cubicBezTo>
                  <a:cubicBezTo>
                    <a:pt x="393532" y="424417"/>
                    <a:pt x="425414" y="392536"/>
                    <a:pt x="425414" y="353681"/>
                  </a:cubicBezTo>
                  <a:cubicBezTo>
                    <a:pt x="425414" y="314826"/>
                    <a:pt x="393532" y="282945"/>
                    <a:pt x="354677" y="282945"/>
                  </a:cubicBezTo>
                  <a:close/>
                  <a:moveTo>
                    <a:pt x="425414" y="70736"/>
                  </a:moveTo>
                  <a:cubicBezTo>
                    <a:pt x="425414" y="31881"/>
                    <a:pt x="393532" y="0"/>
                    <a:pt x="354677" y="0"/>
                  </a:cubicBezTo>
                  <a:lnTo>
                    <a:pt x="142469" y="0"/>
                  </a:lnTo>
                  <a:lnTo>
                    <a:pt x="142469" y="141472"/>
                  </a:lnTo>
                  <a:lnTo>
                    <a:pt x="283941" y="141472"/>
                  </a:lnTo>
                  <a:lnTo>
                    <a:pt x="283941" y="282945"/>
                  </a:lnTo>
                  <a:lnTo>
                    <a:pt x="425414" y="282945"/>
                  </a:lnTo>
                  <a:lnTo>
                    <a:pt x="425414" y="141472"/>
                  </a:lnTo>
                  <a:lnTo>
                    <a:pt x="354677" y="141472"/>
                  </a:lnTo>
                  <a:cubicBezTo>
                    <a:pt x="393532" y="141472"/>
                    <a:pt x="425414" y="109591"/>
                    <a:pt x="425414" y="70736"/>
                  </a:cubicBezTo>
                  <a:lnTo>
                    <a:pt x="425414" y="70736"/>
                  </a:lnTo>
                  <a:close/>
                  <a:moveTo>
                    <a:pt x="70736" y="141472"/>
                  </a:moveTo>
                  <a:cubicBezTo>
                    <a:pt x="109591" y="141472"/>
                    <a:pt x="141472" y="109591"/>
                    <a:pt x="141472" y="70736"/>
                  </a:cubicBezTo>
                  <a:cubicBezTo>
                    <a:pt x="141472" y="31881"/>
                    <a:pt x="109591" y="0"/>
                    <a:pt x="70736" y="0"/>
                  </a:cubicBezTo>
                  <a:cubicBezTo>
                    <a:pt x="31881" y="0"/>
                    <a:pt x="0" y="31881"/>
                    <a:pt x="0" y="70736"/>
                  </a:cubicBezTo>
                  <a:cubicBezTo>
                    <a:pt x="0" y="109591"/>
                    <a:pt x="31881" y="141472"/>
                    <a:pt x="70736" y="141472"/>
                  </a:cubicBezTo>
                  <a:close/>
                </a:path>
              </a:pathLst>
            </a:custGeom>
            <a:solidFill>
              <a:srgbClr val="E04507"/>
            </a:solidFill>
            <a:ln w="99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 dirty="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3F2F0AF7-598A-E349-2720-0F77519DB234}"/>
                </a:ext>
              </a:extLst>
            </p:cNvPr>
            <p:cNvSpPr/>
            <p:nvPr/>
          </p:nvSpPr>
          <p:spPr>
            <a:xfrm>
              <a:off x="5466778" y="-227990"/>
              <a:ext cx="842856" cy="117561"/>
            </a:xfrm>
            <a:custGeom>
              <a:avLst/>
              <a:gdLst>
                <a:gd name="connsiteX0" fmla="*/ 277964 w 842856"/>
                <a:gd name="connsiteY0" fmla="*/ 38855 h 117561"/>
                <a:gd name="connsiteX1" fmla="*/ 298885 w 842856"/>
                <a:gd name="connsiteY1" fmla="*/ 38855 h 117561"/>
                <a:gd name="connsiteX2" fmla="*/ 298885 w 842856"/>
                <a:gd name="connsiteY2" fmla="*/ 115569 h 117561"/>
                <a:gd name="connsiteX3" fmla="*/ 278960 w 842856"/>
                <a:gd name="connsiteY3" fmla="*/ 115569 h 117561"/>
                <a:gd name="connsiteX4" fmla="*/ 278960 w 842856"/>
                <a:gd name="connsiteY4" fmla="*/ 103614 h 117561"/>
                <a:gd name="connsiteX5" fmla="*/ 247079 w 842856"/>
                <a:gd name="connsiteY5" fmla="*/ 116565 h 117561"/>
                <a:gd name="connsiteX6" fmla="*/ 215197 w 842856"/>
                <a:gd name="connsiteY6" fmla="*/ 79703 h 117561"/>
                <a:gd name="connsiteX7" fmla="*/ 215197 w 842856"/>
                <a:gd name="connsiteY7" fmla="*/ 38855 h 117561"/>
                <a:gd name="connsiteX8" fmla="*/ 236119 w 842856"/>
                <a:gd name="connsiteY8" fmla="*/ 38855 h 117561"/>
                <a:gd name="connsiteX9" fmla="*/ 236119 w 842856"/>
                <a:gd name="connsiteY9" fmla="*/ 75718 h 117561"/>
                <a:gd name="connsiteX10" fmla="*/ 256045 w 842856"/>
                <a:gd name="connsiteY10" fmla="*/ 98632 h 117561"/>
                <a:gd name="connsiteX11" fmla="*/ 278960 w 842856"/>
                <a:gd name="connsiteY11" fmla="*/ 77710 h 117561"/>
                <a:gd name="connsiteX12" fmla="*/ 278960 w 842856"/>
                <a:gd name="connsiteY12" fmla="*/ 38855 h 117561"/>
                <a:gd name="connsiteX13" fmla="*/ 278960 w 842856"/>
                <a:gd name="connsiteY13" fmla="*/ 38855 h 117561"/>
                <a:gd name="connsiteX14" fmla="*/ 364640 w 842856"/>
                <a:gd name="connsiteY14" fmla="*/ 55792 h 117561"/>
                <a:gd name="connsiteX15" fmla="*/ 392536 w 842856"/>
                <a:gd name="connsiteY15" fmla="*/ 66751 h 117561"/>
                <a:gd name="connsiteX16" fmla="*/ 404491 w 842856"/>
                <a:gd name="connsiteY16" fmla="*/ 51807 h 117561"/>
                <a:gd name="connsiteX17" fmla="*/ 363644 w 842856"/>
                <a:gd name="connsiteY17" fmla="*/ 37859 h 117561"/>
                <a:gd name="connsiteX18" fmla="*/ 317815 w 842856"/>
                <a:gd name="connsiteY18" fmla="*/ 77710 h 117561"/>
                <a:gd name="connsiteX19" fmla="*/ 364640 w 842856"/>
                <a:gd name="connsiteY19" fmla="*/ 117562 h 117561"/>
                <a:gd name="connsiteX20" fmla="*/ 404491 w 842856"/>
                <a:gd name="connsiteY20" fmla="*/ 105606 h 117561"/>
                <a:gd name="connsiteX21" fmla="*/ 393532 w 842856"/>
                <a:gd name="connsiteY21" fmla="*/ 90662 h 117561"/>
                <a:gd name="connsiteX22" fmla="*/ 365636 w 842856"/>
                <a:gd name="connsiteY22" fmla="*/ 99628 h 117561"/>
                <a:gd name="connsiteX23" fmla="*/ 339733 w 842856"/>
                <a:gd name="connsiteY23" fmla="*/ 77710 h 117561"/>
                <a:gd name="connsiteX24" fmla="*/ 365636 w 842856"/>
                <a:gd name="connsiteY24" fmla="*/ 55792 h 117561"/>
                <a:gd name="connsiteX25" fmla="*/ 364640 w 842856"/>
                <a:gd name="connsiteY25" fmla="*/ 55792 h 117561"/>
                <a:gd name="connsiteX26" fmla="*/ 21918 w 842856"/>
                <a:gd name="connsiteY26" fmla="*/ 73725 h 117561"/>
                <a:gd name="connsiteX27" fmla="*/ 76714 w 842856"/>
                <a:gd name="connsiteY27" fmla="*/ 73725 h 117561"/>
                <a:gd name="connsiteX28" fmla="*/ 76714 w 842856"/>
                <a:gd name="connsiteY28" fmla="*/ 54796 h 117561"/>
                <a:gd name="connsiteX29" fmla="*/ 21918 w 842856"/>
                <a:gd name="connsiteY29" fmla="*/ 54796 h 117561"/>
                <a:gd name="connsiteX30" fmla="*/ 21918 w 842856"/>
                <a:gd name="connsiteY30" fmla="*/ 33874 h 117561"/>
                <a:gd name="connsiteX31" fmla="*/ 83688 w 842856"/>
                <a:gd name="connsiteY31" fmla="*/ 33874 h 117561"/>
                <a:gd name="connsiteX32" fmla="*/ 83688 w 842856"/>
                <a:gd name="connsiteY32" fmla="*/ 14944 h 117561"/>
                <a:gd name="connsiteX33" fmla="*/ 0 w 842856"/>
                <a:gd name="connsiteY33" fmla="*/ 14944 h 117561"/>
                <a:gd name="connsiteX34" fmla="*/ 0 w 842856"/>
                <a:gd name="connsiteY34" fmla="*/ 116565 h 117561"/>
                <a:gd name="connsiteX35" fmla="*/ 84684 w 842856"/>
                <a:gd name="connsiteY35" fmla="*/ 116565 h 117561"/>
                <a:gd name="connsiteX36" fmla="*/ 84684 w 842856"/>
                <a:gd name="connsiteY36" fmla="*/ 97636 h 117561"/>
                <a:gd name="connsiteX37" fmla="*/ 20922 w 842856"/>
                <a:gd name="connsiteY37" fmla="*/ 97636 h 117561"/>
                <a:gd name="connsiteX38" fmla="*/ 20922 w 842856"/>
                <a:gd name="connsiteY38" fmla="*/ 73725 h 117561"/>
                <a:gd name="connsiteX39" fmla="*/ 20922 w 842856"/>
                <a:gd name="connsiteY39" fmla="*/ 73725 h 117561"/>
                <a:gd name="connsiteX40" fmla="*/ 171361 w 842856"/>
                <a:gd name="connsiteY40" fmla="*/ 7970 h 117561"/>
                <a:gd name="connsiteX41" fmla="*/ 192283 w 842856"/>
                <a:gd name="connsiteY41" fmla="*/ 7970 h 117561"/>
                <a:gd name="connsiteX42" fmla="*/ 192283 w 842856"/>
                <a:gd name="connsiteY42" fmla="*/ 115569 h 117561"/>
                <a:gd name="connsiteX43" fmla="*/ 172357 w 842856"/>
                <a:gd name="connsiteY43" fmla="*/ 115569 h 117561"/>
                <a:gd name="connsiteX44" fmla="*/ 172357 w 842856"/>
                <a:gd name="connsiteY44" fmla="*/ 104610 h 117561"/>
                <a:gd name="connsiteX45" fmla="*/ 139480 w 842856"/>
                <a:gd name="connsiteY45" fmla="*/ 116565 h 117561"/>
                <a:gd name="connsiteX46" fmla="*/ 97636 w 842856"/>
                <a:gd name="connsiteY46" fmla="*/ 76714 h 117561"/>
                <a:gd name="connsiteX47" fmla="*/ 140476 w 842856"/>
                <a:gd name="connsiteY47" fmla="*/ 36863 h 117561"/>
                <a:gd name="connsiteX48" fmla="*/ 171361 w 842856"/>
                <a:gd name="connsiteY48" fmla="*/ 47822 h 117561"/>
                <a:gd name="connsiteX49" fmla="*/ 171361 w 842856"/>
                <a:gd name="connsiteY49" fmla="*/ 7970 h 117561"/>
                <a:gd name="connsiteX50" fmla="*/ 171361 w 842856"/>
                <a:gd name="connsiteY50" fmla="*/ 77710 h 117561"/>
                <a:gd name="connsiteX51" fmla="*/ 144461 w 842856"/>
                <a:gd name="connsiteY51" fmla="*/ 55792 h 117561"/>
                <a:gd name="connsiteX52" fmla="*/ 117562 w 842856"/>
                <a:gd name="connsiteY52" fmla="*/ 77710 h 117561"/>
                <a:gd name="connsiteX53" fmla="*/ 144461 w 842856"/>
                <a:gd name="connsiteY53" fmla="*/ 99628 h 117561"/>
                <a:gd name="connsiteX54" fmla="*/ 171361 w 842856"/>
                <a:gd name="connsiteY54" fmla="*/ 77710 h 117561"/>
                <a:gd name="connsiteX55" fmla="*/ 603748 w 842856"/>
                <a:gd name="connsiteY55" fmla="*/ 115569 h 117561"/>
                <a:gd name="connsiteX56" fmla="*/ 624670 w 842856"/>
                <a:gd name="connsiteY56" fmla="*/ 115569 h 117561"/>
                <a:gd name="connsiteX57" fmla="*/ 624670 w 842856"/>
                <a:gd name="connsiteY57" fmla="*/ 38855 h 117561"/>
                <a:gd name="connsiteX58" fmla="*/ 603748 w 842856"/>
                <a:gd name="connsiteY58" fmla="*/ 38855 h 117561"/>
                <a:gd name="connsiteX59" fmla="*/ 603748 w 842856"/>
                <a:gd name="connsiteY59" fmla="*/ 115569 h 117561"/>
                <a:gd name="connsiteX60" fmla="*/ 485191 w 842856"/>
                <a:gd name="connsiteY60" fmla="*/ 38855 h 117561"/>
                <a:gd name="connsiteX61" fmla="*/ 506113 w 842856"/>
                <a:gd name="connsiteY61" fmla="*/ 38855 h 117561"/>
                <a:gd name="connsiteX62" fmla="*/ 506113 w 842856"/>
                <a:gd name="connsiteY62" fmla="*/ 115569 h 117561"/>
                <a:gd name="connsiteX63" fmla="*/ 485191 w 842856"/>
                <a:gd name="connsiteY63" fmla="*/ 115569 h 117561"/>
                <a:gd name="connsiteX64" fmla="*/ 485191 w 842856"/>
                <a:gd name="connsiteY64" fmla="*/ 104610 h 117561"/>
                <a:gd name="connsiteX65" fmla="*/ 454306 w 842856"/>
                <a:gd name="connsiteY65" fmla="*/ 117562 h 117561"/>
                <a:gd name="connsiteX66" fmla="*/ 412462 w 842856"/>
                <a:gd name="connsiteY66" fmla="*/ 77710 h 117561"/>
                <a:gd name="connsiteX67" fmla="*/ 455302 w 842856"/>
                <a:gd name="connsiteY67" fmla="*/ 37859 h 117561"/>
                <a:gd name="connsiteX68" fmla="*/ 486187 w 842856"/>
                <a:gd name="connsiteY68" fmla="*/ 48818 h 117561"/>
                <a:gd name="connsiteX69" fmla="*/ 486187 w 842856"/>
                <a:gd name="connsiteY69" fmla="*/ 38855 h 117561"/>
                <a:gd name="connsiteX70" fmla="*/ 486187 w 842856"/>
                <a:gd name="connsiteY70" fmla="*/ 38855 h 117561"/>
                <a:gd name="connsiteX71" fmla="*/ 485191 w 842856"/>
                <a:gd name="connsiteY71" fmla="*/ 77710 h 117561"/>
                <a:gd name="connsiteX72" fmla="*/ 458291 w 842856"/>
                <a:gd name="connsiteY72" fmla="*/ 55792 h 117561"/>
                <a:gd name="connsiteX73" fmla="*/ 431391 w 842856"/>
                <a:gd name="connsiteY73" fmla="*/ 77710 h 117561"/>
                <a:gd name="connsiteX74" fmla="*/ 458291 w 842856"/>
                <a:gd name="connsiteY74" fmla="*/ 99628 h 117561"/>
                <a:gd name="connsiteX75" fmla="*/ 485191 w 842856"/>
                <a:gd name="connsiteY75" fmla="*/ 77710 h 117561"/>
                <a:gd name="connsiteX76" fmla="*/ 808983 w 842856"/>
                <a:gd name="connsiteY76" fmla="*/ 37859 h 117561"/>
                <a:gd name="connsiteX77" fmla="*/ 781087 w 842856"/>
                <a:gd name="connsiteY77" fmla="*/ 49814 h 117561"/>
                <a:gd name="connsiteX78" fmla="*/ 779094 w 842856"/>
                <a:gd name="connsiteY78" fmla="*/ 51807 h 117561"/>
                <a:gd name="connsiteX79" fmla="*/ 779094 w 842856"/>
                <a:gd name="connsiteY79" fmla="*/ 39851 h 117561"/>
                <a:gd name="connsiteX80" fmla="*/ 759169 w 842856"/>
                <a:gd name="connsiteY80" fmla="*/ 39851 h 117561"/>
                <a:gd name="connsiteX81" fmla="*/ 759169 w 842856"/>
                <a:gd name="connsiteY81" fmla="*/ 116565 h 117561"/>
                <a:gd name="connsiteX82" fmla="*/ 780091 w 842856"/>
                <a:gd name="connsiteY82" fmla="*/ 116565 h 117561"/>
                <a:gd name="connsiteX83" fmla="*/ 780091 w 842856"/>
                <a:gd name="connsiteY83" fmla="*/ 74721 h 117561"/>
                <a:gd name="connsiteX84" fmla="*/ 802009 w 842856"/>
                <a:gd name="connsiteY84" fmla="*/ 55792 h 117561"/>
                <a:gd name="connsiteX85" fmla="*/ 821935 w 842856"/>
                <a:gd name="connsiteY85" fmla="*/ 74721 h 117561"/>
                <a:gd name="connsiteX86" fmla="*/ 821935 w 842856"/>
                <a:gd name="connsiteY86" fmla="*/ 116565 h 117561"/>
                <a:gd name="connsiteX87" fmla="*/ 842857 w 842856"/>
                <a:gd name="connsiteY87" fmla="*/ 116565 h 117561"/>
                <a:gd name="connsiteX88" fmla="*/ 842857 w 842856"/>
                <a:gd name="connsiteY88" fmla="*/ 70736 h 117561"/>
                <a:gd name="connsiteX89" fmla="*/ 808983 w 842856"/>
                <a:gd name="connsiteY89" fmla="*/ 37859 h 117561"/>
                <a:gd name="connsiteX90" fmla="*/ 808983 w 842856"/>
                <a:gd name="connsiteY90" fmla="*/ 37859 h 117561"/>
                <a:gd name="connsiteX91" fmla="*/ 740239 w 842856"/>
                <a:gd name="connsiteY91" fmla="*/ 77710 h 117561"/>
                <a:gd name="connsiteX92" fmla="*/ 691422 w 842856"/>
                <a:gd name="connsiteY92" fmla="*/ 117562 h 117561"/>
                <a:gd name="connsiteX93" fmla="*/ 642603 w 842856"/>
                <a:gd name="connsiteY93" fmla="*/ 77710 h 117561"/>
                <a:gd name="connsiteX94" fmla="*/ 691422 w 842856"/>
                <a:gd name="connsiteY94" fmla="*/ 37859 h 117561"/>
                <a:gd name="connsiteX95" fmla="*/ 740239 w 842856"/>
                <a:gd name="connsiteY95" fmla="*/ 77710 h 117561"/>
                <a:gd name="connsiteX96" fmla="*/ 719317 w 842856"/>
                <a:gd name="connsiteY96" fmla="*/ 77710 h 117561"/>
                <a:gd name="connsiteX97" fmla="*/ 691422 w 842856"/>
                <a:gd name="connsiteY97" fmla="*/ 55792 h 117561"/>
                <a:gd name="connsiteX98" fmla="*/ 663525 w 842856"/>
                <a:gd name="connsiteY98" fmla="*/ 77710 h 117561"/>
                <a:gd name="connsiteX99" fmla="*/ 691422 w 842856"/>
                <a:gd name="connsiteY99" fmla="*/ 99628 h 117561"/>
                <a:gd name="connsiteX100" fmla="*/ 719317 w 842856"/>
                <a:gd name="connsiteY100" fmla="*/ 77710 h 117561"/>
                <a:gd name="connsiteX101" fmla="*/ 561905 w 842856"/>
                <a:gd name="connsiteY101" fmla="*/ 15941 h 117561"/>
                <a:gd name="connsiteX102" fmla="*/ 540983 w 842856"/>
                <a:gd name="connsiteY102" fmla="*/ 15941 h 117561"/>
                <a:gd name="connsiteX103" fmla="*/ 540983 w 842856"/>
                <a:gd name="connsiteY103" fmla="*/ 38855 h 117561"/>
                <a:gd name="connsiteX104" fmla="*/ 520061 w 842856"/>
                <a:gd name="connsiteY104" fmla="*/ 38855 h 117561"/>
                <a:gd name="connsiteX105" fmla="*/ 520061 w 842856"/>
                <a:gd name="connsiteY105" fmla="*/ 57784 h 117561"/>
                <a:gd name="connsiteX106" fmla="*/ 540983 w 842856"/>
                <a:gd name="connsiteY106" fmla="*/ 57784 h 117561"/>
                <a:gd name="connsiteX107" fmla="*/ 540983 w 842856"/>
                <a:gd name="connsiteY107" fmla="*/ 116565 h 117561"/>
                <a:gd name="connsiteX108" fmla="*/ 561905 w 842856"/>
                <a:gd name="connsiteY108" fmla="*/ 116565 h 117561"/>
                <a:gd name="connsiteX109" fmla="*/ 561905 w 842856"/>
                <a:gd name="connsiteY109" fmla="*/ 57784 h 117561"/>
                <a:gd name="connsiteX110" fmla="*/ 585815 w 842856"/>
                <a:gd name="connsiteY110" fmla="*/ 57784 h 117561"/>
                <a:gd name="connsiteX111" fmla="*/ 585815 w 842856"/>
                <a:gd name="connsiteY111" fmla="*/ 38855 h 117561"/>
                <a:gd name="connsiteX112" fmla="*/ 561905 w 842856"/>
                <a:gd name="connsiteY112" fmla="*/ 38855 h 117561"/>
                <a:gd name="connsiteX113" fmla="*/ 561905 w 842856"/>
                <a:gd name="connsiteY113" fmla="*/ 15941 h 117561"/>
                <a:gd name="connsiteX114" fmla="*/ 613711 w 842856"/>
                <a:gd name="connsiteY114" fmla="*/ 0 h 117561"/>
                <a:gd name="connsiteX115" fmla="*/ 600760 w 842856"/>
                <a:gd name="connsiteY115" fmla="*/ 10959 h 117561"/>
                <a:gd name="connsiteX116" fmla="*/ 613711 w 842856"/>
                <a:gd name="connsiteY116" fmla="*/ 21918 h 117561"/>
                <a:gd name="connsiteX117" fmla="*/ 626663 w 842856"/>
                <a:gd name="connsiteY117" fmla="*/ 10959 h 117561"/>
                <a:gd name="connsiteX118" fmla="*/ 613711 w 842856"/>
                <a:gd name="connsiteY118" fmla="*/ 0 h 117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</a:cxnLst>
              <a:rect l="l" t="t" r="r" b="b"/>
              <a:pathLst>
                <a:path w="842856" h="117561">
                  <a:moveTo>
                    <a:pt x="277964" y="38855"/>
                  </a:moveTo>
                  <a:lnTo>
                    <a:pt x="298885" y="38855"/>
                  </a:lnTo>
                  <a:lnTo>
                    <a:pt x="298885" y="115569"/>
                  </a:lnTo>
                  <a:lnTo>
                    <a:pt x="278960" y="115569"/>
                  </a:lnTo>
                  <a:lnTo>
                    <a:pt x="278960" y="103614"/>
                  </a:lnTo>
                  <a:cubicBezTo>
                    <a:pt x="271986" y="110588"/>
                    <a:pt x="261027" y="116565"/>
                    <a:pt x="247079" y="116565"/>
                  </a:cubicBezTo>
                  <a:cubicBezTo>
                    <a:pt x="220179" y="116565"/>
                    <a:pt x="215197" y="93651"/>
                    <a:pt x="215197" y="79703"/>
                  </a:cubicBezTo>
                  <a:lnTo>
                    <a:pt x="215197" y="38855"/>
                  </a:lnTo>
                  <a:lnTo>
                    <a:pt x="236119" y="38855"/>
                  </a:lnTo>
                  <a:lnTo>
                    <a:pt x="236119" y="75718"/>
                  </a:lnTo>
                  <a:cubicBezTo>
                    <a:pt x="236119" y="86677"/>
                    <a:pt x="239108" y="98632"/>
                    <a:pt x="256045" y="98632"/>
                  </a:cubicBezTo>
                  <a:cubicBezTo>
                    <a:pt x="272982" y="98632"/>
                    <a:pt x="278960" y="89666"/>
                    <a:pt x="278960" y="77710"/>
                  </a:cubicBezTo>
                  <a:lnTo>
                    <a:pt x="278960" y="38855"/>
                  </a:lnTo>
                  <a:lnTo>
                    <a:pt x="278960" y="38855"/>
                  </a:lnTo>
                  <a:close/>
                  <a:moveTo>
                    <a:pt x="364640" y="55792"/>
                  </a:moveTo>
                  <a:cubicBezTo>
                    <a:pt x="378588" y="55792"/>
                    <a:pt x="389547" y="63762"/>
                    <a:pt x="392536" y="66751"/>
                  </a:cubicBezTo>
                  <a:lnTo>
                    <a:pt x="404491" y="51807"/>
                  </a:lnTo>
                  <a:cubicBezTo>
                    <a:pt x="402499" y="49814"/>
                    <a:pt x="389547" y="37859"/>
                    <a:pt x="363644" y="37859"/>
                  </a:cubicBezTo>
                  <a:cubicBezTo>
                    <a:pt x="337741" y="37859"/>
                    <a:pt x="317815" y="53799"/>
                    <a:pt x="317815" y="77710"/>
                  </a:cubicBezTo>
                  <a:cubicBezTo>
                    <a:pt x="317815" y="101621"/>
                    <a:pt x="338737" y="117562"/>
                    <a:pt x="364640" y="117562"/>
                  </a:cubicBezTo>
                  <a:cubicBezTo>
                    <a:pt x="390544" y="117562"/>
                    <a:pt x="385562" y="117562"/>
                    <a:pt x="404491" y="105606"/>
                  </a:cubicBezTo>
                  <a:lnTo>
                    <a:pt x="393532" y="90662"/>
                  </a:lnTo>
                  <a:cubicBezTo>
                    <a:pt x="380581" y="98632"/>
                    <a:pt x="370618" y="99628"/>
                    <a:pt x="365636" y="99628"/>
                  </a:cubicBezTo>
                  <a:cubicBezTo>
                    <a:pt x="351689" y="99628"/>
                    <a:pt x="339733" y="90662"/>
                    <a:pt x="339733" y="77710"/>
                  </a:cubicBezTo>
                  <a:cubicBezTo>
                    <a:pt x="339733" y="64758"/>
                    <a:pt x="350692" y="55792"/>
                    <a:pt x="365636" y="55792"/>
                  </a:cubicBezTo>
                  <a:cubicBezTo>
                    <a:pt x="365636" y="55792"/>
                    <a:pt x="364640" y="55792"/>
                    <a:pt x="364640" y="55792"/>
                  </a:cubicBezTo>
                  <a:close/>
                  <a:moveTo>
                    <a:pt x="21918" y="73725"/>
                  </a:moveTo>
                  <a:lnTo>
                    <a:pt x="76714" y="73725"/>
                  </a:lnTo>
                  <a:lnTo>
                    <a:pt x="76714" y="54796"/>
                  </a:lnTo>
                  <a:lnTo>
                    <a:pt x="21918" y="54796"/>
                  </a:lnTo>
                  <a:lnTo>
                    <a:pt x="21918" y="33874"/>
                  </a:lnTo>
                  <a:lnTo>
                    <a:pt x="83688" y="33874"/>
                  </a:lnTo>
                  <a:lnTo>
                    <a:pt x="83688" y="14944"/>
                  </a:lnTo>
                  <a:lnTo>
                    <a:pt x="0" y="14944"/>
                  </a:lnTo>
                  <a:lnTo>
                    <a:pt x="0" y="116565"/>
                  </a:lnTo>
                  <a:lnTo>
                    <a:pt x="84684" y="116565"/>
                  </a:lnTo>
                  <a:lnTo>
                    <a:pt x="84684" y="97636"/>
                  </a:lnTo>
                  <a:lnTo>
                    <a:pt x="20922" y="97636"/>
                  </a:lnTo>
                  <a:lnTo>
                    <a:pt x="20922" y="73725"/>
                  </a:lnTo>
                  <a:lnTo>
                    <a:pt x="20922" y="73725"/>
                  </a:lnTo>
                  <a:close/>
                  <a:moveTo>
                    <a:pt x="171361" y="7970"/>
                  </a:moveTo>
                  <a:lnTo>
                    <a:pt x="192283" y="7970"/>
                  </a:lnTo>
                  <a:lnTo>
                    <a:pt x="192283" y="115569"/>
                  </a:lnTo>
                  <a:lnTo>
                    <a:pt x="172357" y="115569"/>
                  </a:lnTo>
                  <a:lnTo>
                    <a:pt x="172357" y="104610"/>
                  </a:lnTo>
                  <a:cubicBezTo>
                    <a:pt x="166380" y="111584"/>
                    <a:pt x="153428" y="116565"/>
                    <a:pt x="139480" y="116565"/>
                  </a:cubicBezTo>
                  <a:cubicBezTo>
                    <a:pt x="125532" y="116565"/>
                    <a:pt x="97636" y="106602"/>
                    <a:pt x="97636" y="76714"/>
                  </a:cubicBezTo>
                  <a:cubicBezTo>
                    <a:pt x="97636" y="46825"/>
                    <a:pt x="119554" y="36863"/>
                    <a:pt x="140476" y="36863"/>
                  </a:cubicBezTo>
                  <a:cubicBezTo>
                    <a:pt x="161398" y="36863"/>
                    <a:pt x="165383" y="41844"/>
                    <a:pt x="171361" y="47822"/>
                  </a:cubicBezTo>
                  <a:lnTo>
                    <a:pt x="171361" y="7970"/>
                  </a:lnTo>
                  <a:close/>
                  <a:moveTo>
                    <a:pt x="171361" y="77710"/>
                  </a:moveTo>
                  <a:cubicBezTo>
                    <a:pt x="171361" y="65755"/>
                    <a:pt x="161398" y="55792"/>
                    <a:pt x="144461" y="55792"/>
                  </a:cubicBezTo>
                  <a:cubicBezTo>
                    <a:pt x="127525" y="55792"/>
                    <a:pt x="117562" y="65755"/>
                    <a:pt x="117562" y="77710"/>
                  </a:cubicBezTo>
                  <a:cubicBezTo>
                    <a:pt x="117562" y="89666"/>
                    <a:pt x="128521" y="99628"/>
                    <a:pt x="144461" y="99628"/>
                  </a:cubicBezTo>
                  <a:cubicBezTo>
                    <a:pt x="160402" y="99628"/>
                    <a:pt x="171361" y="90662"/>
                    <a:pt x="171361" y="77710"/>
                  </a:cubicBezTo>
                  <a:close/>
                  <a:moveTo>
                    <a:pt x="603748" y="115569"/>
                  </a:moveTo>
                  <a:lnTo>
                    <a:pt x="624670" y="115569"/>
                  </a:lnTo>
                  <a:lnTo>
                    <a:pt x="624670" y="38855"/>
                  </a:lnTo>
                  <a:lnTo>
                    <a:pt x="603748" y="38855"/>
                  </a:lnTo>
                  <a:lnTo>
                    <a:pt x="603748" y="115569"/>
                  </a:lnTo>
                  <a:close/>
                  <a:moveTo>
                    <a:pt x="485191" y="38855"/>
                  </a:moveTo>
                  <a:lnTo>
                    <a:pt x="506113" y="38855"/>
                  </a:lnTo>
                  <a:lnTo>
                    <a:pt x="506113" y="115569"/>
                  </a:lnTo>
                  <a:lnTo>
                    <a:pt x="485191" y="115569"/>
                  </a:lnTo>
                  <a:lnTo>
                    <a:pt x="485191" y="104610"/>
                  </a:lnTo>
                  <a:cubicBezTo>
                    <a:pt x="482202" y="107599"/>
                    <a:pt x="472239" y="117562"/>
                    <a:pt x="454306" y="117562"/>
                  </a:cubicBezTo>
                  <a:cubicBezTo>
                    <a:pt x="436373" y="117562"/>
                    <a:pt x="412462" y="104610"/>
                    <a:pt x="412462" y="77710"/>
                  </a:cubicBezTo>
                  <a:cubicBezTo>
                    <a:pt x="412462" y="50810"/>
                    <a:pt x="429399" y="37859"/>
                    <a:pt x="455302" y="37859"/>
                  </a:cubicBezTo>
                  <a:cubicBezTo>
                    <a:pt x="481205" y="37859"/>
                    <a:pt x="482202" y="45829"/>
                    <a:pt x="486187" y="48818"/>
                  </a:cubicBezTo>
                  <a:lnTo>
                    <a:pt x="486187" y="38855"/>
                  </a:lnTo>
                  <a:lnTo>
                    <a:pt x="486187" y="38855"/>
                  </a:lnTo>
                  <a:close/>
                  <a:moveTo>
                    <a:pt x="485191" y="77710"/>
                  </a:moveTo>
                  <a:cubicBezTo>
                    <a:pt x="485191" y="63762"/>
                    <a:pt x="473235" y="55792"/>
                    <a:pt x="458291" y="55792"/>
                  </a:cubicBezTo>
                  <a:cubicBezTo>
                    <a:pt x="443346" y="55792"/>
                    <a:pt x="431391" y="64758"/>
                    <a:pt x="431391" y="77710"/>
                  </a:cubicBezTo>
                  <a:cubicBezTo>
                    <a:pt x="431391" y="90662"/>
                    <a:pt x="442350" y="99628"/>
                    <a:pt x="458291" y="99628"/>
                  </a:cubicBezTo>
                  <a:cubicBezTo>
                    <a:pt x="474231" y="99628"/>
                    <a:pt x="485191" y="91658"/>
                    <a:pt x="485191" y="77710"/>
                  </a:cubicBezTo>
                  <a:close/>
                  <a:moveTo>
                    <a:pt x="808983" y="37859"/>
                  </a:moveTo>
                  <a:cubicBezTo>
                    <a:pt x="793042" y="37859"/>
                    <a:pt x="784076" y="46825"/>
                    <a:pt x="781087" y="49814"/>
                  </a:cubicBezTo>
                  <a:cubicBezTo>
                    <a:pt x="781087" y="49814"/>
                    <a:pt x="780091" y="49814"/>
                    <a:pt x="779094" y="51807"/>
                  </a:cubicBezTo>
                  <a:lnTo>
                    <a:pt x="779094" y="39851"/>
                  </a:lnTo>
                  <a:lnTo>
                    <a:pt x="759169" y="39851"/>
                  </a:lnTo>
                  <a:lnTo>
                    <a:pt x="759169" y="116565"/>
                  </a:lnTo>
                  <a:lnTo>
                    <a:pt x="780091" y="116565"/>
                  </a:lnTo>
                  <a:lnTo>
                    <a:pt x="780091" y="74721"/>
                  </a:lnTo>
                  <a:cubicBezTo>
                    <a:pt x="780091" y="65755"/>
                    <a:pt x="789057" y="55792"/>
                    <a:pt x="802009" y="55792"/>
                  </a:cubicBezTo>
                  <a:cubicBezTo>
                    <a:pt x="814961" y="55792"/>
                    <a:pt x="821935" y="62766"/>
                    <a:pt x="821935" y="74721"/>
                  </a:cubicBezTo>
                  <a:lnTo>
                    <a:pt x="821935" y="116565"/>
                  </a:lnTo>
                  <a:lnTo>
                    <a:pt x="842857" y="116565"/>
                  </a:lnTo>
                  <a:lnTo>
                    <a:pt x="842857" y="70736"/>
                  </a:lnTo>
                  <a:cubicBezTo>
                    <a:pt x="842857" y="62766"/>
                    <a:pt x="839868" y="37859"/>
                    <a:pt x="808983" y="37859"/>
                  </a:cubicBezTo>
                  <a:lnTo>
                    <a:pt x="808983" y="37859"/>
                  </a:lnTo>
                  <a:close/>
                  <a:moveTo>
                    <a:pt x="740239" y="77710"/>
                  </a:moveTo>
                  <a:cubicBezTo>
                    <a:pt x="740239" y="100625"/>
                    <a:pt x="721310" y="117562"/>
                    <a:pt x="691422" y="117562"/>
                  </a:cubicBezTo>
                  <a:cubicBezTo>
                    <a:pt x="661533" y="117562"/>
                    <a:pt x="642603" y="100625"/>
                    <a:pt x="642603" y="77710"/>
                  </a:cubicBezTo>
                  <a:cubicBezTo>
                    <a:pt x="642603" y="54796"/>
                    <a:pt x="663525" y="37859"/>
                    <a:pt x="691422" y="37859"/>
                  </a:cubicBezTo>
                  <a:cubicBezTo>
                    <a:pt x="719317" y="37859"/>
                    <a:pt x="740239" y="53799"/>
                    <a:pt x="740239" y="77710"/>
                  </a:cubicBezTo>
                  <a:close/>
                  <a:moveTo>
                    <a:pt x="719317" y="77710"/>
                  </a:moveTo>
                  <a:cubicBezTo>
                    <a:pt x="719317" y="62766"/>
                    <a:pt x="704373" y="55792"/>
                    <a:pt x="691422" y="55792"/>
                  </a:cubicBezTo>
                  <a:cubicBezTo>
                    <a:pt x="678470" y="55792"/>
                    <a:pt x="662529" y="62766"/>
                    <a:pt x="663525" y="77710"/>
                  </a:cubicBezTo>
                  <a:cubicBezTo>
                    <a:pt x="663525" y="92654"/>
                    <a:pt x="678470" y="99628"/>
                    <a:pt x="691422" y="99628"/>
                  </a:cubicBezTo>
                  <a:cubicBezTo>
                    <a:pt x="704373" y="99628"/>
                    <a:pt x="720314" y="91658"/>
                    <a:pt x="719317" y="77710"/>
                  </a:cubicBezTo>
                  <a:close/>
                  <a:moveTo>
                    <a:pt x="561905" y="15941"/>
                  </a:moveTo>
                  <a:lnTo>
                    <a:pt x="540983" y="15941"/>
                  </a:lnTo>
                  <a:lnTo>
                    <a:pt x="540983" y="38855"/>
                  </a:lnTo>
                  <a:lnTo>
                    <a:pt x="520061" y="38855"/>
                  </a:lnTo>
                  <a:lnTo>
                    <a:pt x="520061" y="57784"/>
                  </a:lnTo>
                  <a:lnTo>
                    <a:pt x="540983" y="57784"/>
                  </a:lnTo>
                  <a:lnTo>
                    <a:pt x="540983" y="116565"/>
                  </a:lnTo>
                  <a:lnTo>
                    <a:pt x="561905" y="116565"/>
                  </a:lnTo>
                  <a:lnTo>
                    <a:pt x="561905" y="57784"/>
                  </a:lnTo>
                  <a:lnTo>
                    <a:pt x="585815" y="57784"/>
                  </a:lnTo>
                  <a:lnTo>
                    <a:pt x="585815" y="38855"/>
                  </a:lnTo>
                  <a:lnTo>
                    <a:pt x="561905" y="38855"/>
                  </a:lnTo>
                  <a:lnTo>
                    <a:pt x="561905" y="15941"/>
                  </a:lnTo>
                  <a:close/>
                  <a:moveTo>
                    <a:pt x="613711" y="0"/>
                  </a:moveTo>
                  <a:cubicBezTo>
                    <a:pt x="604745" y="0"/>
                    <a:pt x="600760" y="5978"/>
                    <a:pt x="600760" y="10959"/>
                  </a:cubicBezTo>
                  <a:cubicBezTo>
                    <a:pt x="600760" y="18929"/>
                    <a:pt x="606737" y="21918"/>
                    <a:pt x="613711" y="21918"/>
                  </a:cubicBezTo>
                  <a:cubicBezTo>
                    <a:pt x="620685" y="21918"/>
                    <a:pt x="626663" y="16937"/>
                    <a:pt x="626663" y="10959"/>
                  </a:cubicBezTo>
                  <a:cubicBezTo>
                    <a:pt x="626663" y="4981"/>
                    <a:pt x="621682" y="0"/>
                    <a:pt x="613711" y="0"/>
                  </a:cubicBezTo>
                  <a:close/>
                </a:path>
              </a:pathLst>
            </a:custGeom>
            <a:solidFill>
              <a:srgbClr val="E04507"/>
            </a:solidFill>
            <a:ln w="99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 dirty="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13E8451D-DD77-844A-9EFB-00F5FBBC394C}"/>
                </a:ext>
              </a:extLst>
            </p:cNvPr>
            <p:cNvSpPr/>
            <p:nvPr/>
          </p:nvSpPr>
          <p:spPr>
            <a:xfrm>
              <a:off x="5461797" y="-538831"/>
              <a:ext cx="1013221" cy="270989"/>
            </a:xfrm>
            <a:custGeom>
              <a:avLst/>
              <a:gdLst>
                <a:gd name="connsiteX0" fmla="*/ 348699 w 1013221"/>
                <a:gd name="connsiteY0" fmla="*/ 109591 h 270989"/>
                <a:gd name="connsiteX1" fmla="*/ 285934 w 1013221"/>
                <a:gd name="connsiteY1" fmla="*/ 54796 h 270989"/>
                <a:gd name="connsiteX2" fmla="*/ 348699 w 1013221"/>
                <a:gd name="connsiteY2" fmla="*/ 0 h 270989"/>
                <a:gd name="connsiteX3" fmla="*/ 395525 w 1013221"/>
                <a:gd name="connsiteY3" fmla="*/ 16937 h 270989"/>
                <a:gd name="connsiteX4" fmla="*/ 380581 w 1013221"/>
                <a:gd name="connsiteY4" fmla="*/ 36863 h 270989"/>
                <a:gd name="connsiteX5" fmla="*/ 347703 w 1013221"/>
                <a:gd name="connsiteY5" fmla="*/ 23911 h 270989"/>
                <a:gd name="connsiteX6" fmla="*/ 312834 w 1013221"/>
                <a:gd name="connsiteY6" fmla="*/ 54796 h 270989"/>
                <a:gd name="connsiteX7" fmla="*/ 350692 w 1013221"/>
                <a:gd name="connsiteY7" fmla="*/ 85680 h 270989"/>
                <a:gd name="connsiteX8" fmla="*/ 383569 w 1013221"/>
                <a:gd name="connsiteY8" fmla="*/ 72729 h 270989"/>
                <a:gd name="connsiteX9" fmla="*/ 395525 w 1013221"/>
                <a:gd name="connsiteY9" fmla="*/ 92654 h 270989"/>
                <a:gd name="connsiteX10" fmla="*/ 348699 w 1013221"/>
                <a:gd name="connsiteY10" fmla="*/ 109591 h 270989"/>
                <a:gd name="connsiteX11" fmla="*/ 183317 w 1013221"/>
                <a:gd name="connsiteY11" fmla="*/ 64758 h 270989"/>
                <a:gd name="connsiteX12" fmla="*/ 240105 w 1013221"/>
                <a:gd name="connsiteY12" fmla="*/ 64758 h 270989"/>
                <a:gd name="connsiteX13" fmla="*/ 240105 w 1013221"/>
                <a:gd name="connsiteY13" fmla="*/ 43836 h 270989"/>
                <a:gd name="connsiteX14" fmla="*/ 183317 w 1013221"/>
                <a:gd name="connsiteY14" fmla="*/ 43836 h 270989"/>
                <a:gd name="connsiteX15" fmla="*/ 183317 w 1013221"/>
                <a:gd name="connsiteY15" fmla="*/ 23911 h 270989"/>
                <a:gd name="connsiteX16" fmla="*/ 247079 w 1013221"/>
                <a:gd name="connsiteY16" fmla="*/ 23911 h 270989"/>
                <a:gd name="connsiteX17" fmla="*/ 247079 w 1013221"/>
                <a:gd name="connsiteY17" fmla="*/ 1993 h 270989"/>
                <a:gd name="connsiteX18" fmla="*/ 158409 w 1013221"/>
                <a:gd name="connsiteY18" fmla="*/ 1993 h 270989"/>
                <a:gd name="connsiteX19" fmla="*/ 158409 w 1013221"/>
                <a:gd name="connsiteY19" fmla="*/ 107599 h 270989"/>
                <a:gd name="connsiteX20" fmla="*/ 249071 w 1013221"/>
                <a:gd name="connsiteY20" fmla="*/ 107599 h 270989"/>
                <a:gd name="connsiteX21" fmla="*/ 249071 w 1013221"/>
                <a:gd name="connsiteY21" fmla="*/ 85680 h 270989"/>
                <a:gd name="connsiteX22" fmla="*/ 183317 w 1013221"/>
                <a:gd name="connsiteY22" fmla="*/ 85680 h 270989"/>
                <a:gd name="connsiteX23" fmla="*/ 183317 w 1013221"/>
                <a:gd name="connsiteY23" fmla="*/ 63762 h 270989"/>
                <a:gd name="connsiteX24" fmla="*/ 183317 w 1013221"/>
                <a:gd name="connsiteY24" fmla="*/ 63762 h 270989"/>
                <a:gd name="connsiteX25" fmla="*/ 463272 w 1013221"/>
                <a:gd name="connsiteY25" fmla="*/ 64758 h 270989"/>
                <a:gd name="connsiteX26" fmla="*/ 520061 w 1013221"/>
                <a:gd name="connsiteY26" fmla="*/ 64758 h 270989"/>
                <a:gd name="connsiteX27" fmla="*/ 520061 w 1013221"/>
                <a:gd name="connsiteY27" fmla="*/ 43836 h 270989"/>
                <a:gd name="connsiteX28" fmla="*/ 463272 w 1013221"/>
                <a:gd name="connsiteY28" fmla="*/ 43836 h 270989"/>
                <a:gd name="connsiteX29" fmla="*/ 463272 w 1013221"/>
                <a:gd name="connsiteY29" fmla="*/ 23911 h 270989"/>
                <a:gd name="connsiteX30" fmla="*/ 527035 w 1013221"/>
                <a:gd name="connsiteY30" fmla="*/ 23911 h 270989"/>
                <a:gd name="connsiteX31" fmla="*/ 527035 w 1013221"/>
                <a:gd name="connsiteY31" fmla="*/ 1993 h 270989"/>
                <a:gd name="connsiteX32" fmla="*/ 438365 w 1013221"/>
                <a:gd name="connsiteY32" fmla="*/ 1993 h 270989"/>
                <a:gd name="connsiteX33" fmla="*/ 438365 w 1013221"/>
                <a:gd name="connsiteY33" fmla="*/ 107599 h 270989"/>
                <a:gd name="connsiteX34" fmla="*/ 529027 w 1013221"/>
                <a:gd name="connsiteY34" fmla="*/ 107599 h 270989"/>
                <a:gd name="connsiteX35" fmla="*/ 529027 w 1013221"/>
                <a:gd name="connsiteY35" fmla="*/ 85680 h 270989"/>
                <a:gd name="connsiteX36" fmla="*/ 463272 w 1013221"/>
                <a:gd name="connsiteY36" fmla="*/ 85680 h 270989"/>
                <a:gd name="connsiteX37" fmla="*/ 463272 w 1013221"/>
                <a:gd name="connsiteY37" fmla="*/ 63762 h 270989"/>
                <a:gd name="connsiteX38" fmla="*/ 463272 w 1013221"/>
                <a:gd name="connsiteY38" fmla="*/ 63762 h 270989"/>
                <a:gd name="connsiteX39" fmla="*/ 620685 w 1013221"/>
                <a:gd name="connsiteY39" fmla="*/ 269993 h 270989"/>
                <a:gd name="connsiteX40" fmla="*/ 620685 w 1013221"/>
                <a:gd name="connsiteY40" fmla="*/ 248075 h 270989"/>
                <a:gd name="connsiteX41" fmla="*/ 594782 w 1013221"/>
                <a:gd name="connsiteY41" fmla="*/ 248075 h 270989"/>
                <a:gd name="connsiteX42" fmla="*/ 594782 w 1013221"/>
                <a:gd name="connsiteY42" fmla="*/ 187301 h 270989"/>
                <a:gd name="connsiteX43" fmla="*/ 620685 w 1013221"/>
                <a:gd name="connsiteY43" fmla="*/ 187301 h 270989"/>
                <a:gd name="connsiteX44" fmla="*/ 620685 w 1013221"/>
                <a:gd name="connsiteY44" fmla="*/ 165383 h 270989"/>
                <a:gd name="connsiteX45" fmla="*/ 543971 w 1013221"/>
                <a:gd name="connsiteY45" fmla="*/ 165383 h 270989"/>
                <a:gd name="connsiteX46" fmla="*/ 543971 w 1013221"/>
                <a:gd name="connsiteY46" fmla="*/ 187301 h 270989"/>
                <a:gd name="connsiteX47" fmla="*/ 568878 w 1013221"/>
                <a:gd name="connsiteY47" fmla="*/ 187301 h 270989"/>
                <a:gd name="connsiteX48" fmla="*/ 568878 w 1013221"/>
                <a:gd name="connsiteY48" fmla="*/ 248075 h 270989"/>
                <a:gd name="connsiteX49" fmla="*/ 543971 w 1013221"/>
                <a:gd name="connsiteY49" fmla="*/ 248075 h 270989"/>
                <a:gd name="connsiteX50" fmla="*/ 543971 w 1013221"/>
                <a:gd name="connsiteY50" fmla="*/ 269993 h 270989"/>
                <a:gd name="connsiteX51" fmla="*/ 620685 w 1013221"/>
                <a:gd name="connsiteY51" fmla="*/ 269993 h 270989"/>
                <a:gd name="connsiteX52" fmla="*/ 342722 w 1013221"/>
                <a:gd name="connsiteY52" fmla="*/ 269993 h 270989"/>
                <a:gd name="connsiteX53" fmla="*/ 342722 w 1013221"/>
                <a:gd name="connsiteY53" fmla="*/ 248075 h 270989"/>
                <a:gd name="connsiteX54" fmla="*/ 316819 w 1013221"/>
                <a:gd name="connsiteY54" fmla="*/ 248075 h 270989"/>
                <a:gd name="connsiteX55" fmla="*/ 316819 w 1013221"/>
                <a:gd name="connsiteY55" fmla="*/ 187301 h 270989"/>
                <a:gd name="connsiteX56" fmla="*/ 342722 w 1013221"/>
                <a:gd name="connsiteY56" fmla="*/ 187301 h 270989"/>
                <a:gd name="connsiteX57" fmla="*/ 342722 w 1013221"/>
                <a:gd name="connsiteY57" fmla="*/ 165383 h 270989"/>
                <a:gd name="connsiteX58" fmla="*/ 266008 w 1013221"/>
                <a:gd name="connsiteY58" fmla="*/ 165383 h 270989"/>
                <a:gd name="connsiteX59" fmla="*/ 266008 w 1013221"/>
                <a:gd name="connsiteY59" fmla="*/ 187301 h 270989"/>
                <a:gd name="connsiteX60" fmla="*/ 290915 w 1013221"/>
                <a:gd name="connsiteY60" fmla="*/ 187301 h 270989"/>
                <a:gd name="connsiteX61" fmla="*/ 290915 w 1013221"/>
                <a:gd name="connsiteY61" fmla="*/ 248075 h 270989"/>
                <a:gd name="connsiteX62" fmla="*/ 266008 w 1013221"/>
                <a:gd name="connsiteY62" fmla="*/ 248075 h 270989"/>
                <a:gd name="connsiteX63" fmla="*/ 266008 w 1013221"/>
                <a:gd name="connsiteY63" fmla="*/ 269993 h 270989"/>
                <a:gd name="connsiteX64" fmla="*/ 342722 w 1013221"/>
                <a:gd name="connsiteY64" fmla="*/ 269993 h 270989"/>
                <a:gd name="connsiteX65" fmla="*/ 109591 w 1013221"/>
                <a:gd name="connsiteY65" fmla="*/ 254052 h 270989"/>
                <a:gd name="connsiteX66" fmla="*/ 97636 w 1013221"/>
                <a:gd name="connsiteY66" fmla="*/ 234127 h 270989"/>
                <a:gd name="connsiteX67" fmla="*/ 64758 w 1013221"/>
                <a:gd name="connsiteY67" fmla="*/ 247078 h 270989"/>
                <a:gd name="connsiteX68" fmla="*/ 26900 w 1013221"/>
                <a:gd name="connsiteY68" fmla="*/ 216194 h 270989"/>
                <a:gd name="connsiteX69" fmla="*/ 61770 w 1013221"/>
                <a:gd name="connsiteY69" fmla="*/ 185309 h 270989"/>
                <a:gd name="connsiteX70" fmla="*/ 94647 w 1013221"/>
                <a:gd name="connsiteY70" fmla="*/ 198261 h 270989"/>
                <a:gd name="connsiteX71" fmla="*/ 109591 w 1013221"/>
                <a:gd name="connsiteY71" fmla="*/ 178335 h 270989"/>
                <a:gd name="connsiteX72" fmla="*/ 62766 w 1013221"/>
                <a:gd name="connsiteY72" fmla="*/ 161398 h 270989"/>
                <a:gd name="connsiteX73" fmla="*/ 0 w 1013221"/>
                <a:gd name="connsiteY73" fmla="*/ 216194 h 270989"/>
                <a:gd name="connsiteX74" fmla="*/ 62766 w 1013221"/>
                <a:gd name="connsiteY74" fmla="*/ 270989 h 270989"/>
                <a:gd name="connsiteX75" fmla="*/ 109591 w 1013221"/>
                <a:gd name="connsiteY75" fmla="*/ 254052 h 270989"/>
                <a:gd name="connsiteX76" fmla="*/ 763154 w 1013221"/>
                <a:gd name="connsiteY76" fmla="*/ 254052 h 270989"/>
                <a:gd name="connsiteX77" fmla="*/ 751199 w 1013221"/>
                <a:gd name="connsiteY77" fmla="*/ 234127 h 270989"/>
                <a:gd name="connsiteX78" fmla="*/ 718321 w 1013221"/>
                <a:gd name="connsiteY78" fmla="*/ 247078 h 270989"/>
                <a:gd name="connsiteX79" fmla="*/ 680462 w 1013221"/>
                <a:gd name="connsiteY79" fmla="*/ 216194 h 270989"/>
                <a:gd name="connsiteX80" fmla="*/ 715332 w 1013221"/>
                <a:gd name="connsiteY80" fmla="*/ 185309 h 270989"/>
                <a:gd name="connsiteX81" fmla="*/ 748210 w 1013221"/>
                <a:gd name="connsiteY81" fmla="*/ 198261 h 270989"/>
                <a:gd name="connsiteX82" fmla="*/ 763154 w 1013221"/>
                <a:gd name="connsiteY82" fmla="*/ 178335 h 270989"/>
                <a:gd name="connsiteX83" fmla="*/ 716329 w 1013221"/>
                <a:gd name="connsiteY83" fmla="*/ 161398 h 270989"/>
                <a:gd name="connsiteX84" fmla="*/ 653563 w 1013221"/>
                <a:gd name="connsiteY84" fmla="*/ 216194 h 270989"/>
                <a:gd name="connsiteX85" fmla="*/ 716329 w 1013221"/>
                <a:gd name="connsiteY85" fmla="*/ 270989 h 270989"/>
                <a:gd name="connsiteX86" fmla="*/ 763154 w 1013221"/>
                <a:gd name="connsiteY86" fmla="*/ 254052 h 270989"/>
                <a:gd name="connsiteX87" fmla="*/ 233131 w 1013221"/>
                <a:gd name="connsiteY87" fmla="*/ 269993 h 270989"/>
                <a:gd name="connsiteX88" fmla="*/ 233131 w 1013221"/>
                <a:gd name="connsiteY88" fmla="*/ 247078 h 270989"/>
                <a:gd name="connsiteX89" fmla="*/ 170365 w 1013221"/>
                <a:gd name="connsiteY89" fmla="*/ 247078 h 270989"/>
                <a:gd name="connsiteX90" fmla="*/ 170365 w 1013221"/>
                <a:gd name="connsiteY90" fmla="*/ 164387 h 270989"/>
                <a:gd name="connsiteX91" fmla="*/ 144461 w 1013221"/>
                <a:gd name="connsiteY91" fmla="*/ 164387 h 270989"/>
                <a:gd name="connsiteX92" fmla="*/ 144461 w 1013221"/>
                <a:gd name="connsiteY92" fmla="*/ 269993 h 270989"/>
                <a:gd name="connsiteX93" fmla="*/ 233131 w 1013221"/>
                <a:gd name="connsiteY93" fmla="*/ 269993 h 270989"/>
                <a:gd name="connsiteX94" fmla="*/ 1013221 w 1013221"/>
                <a:gd name="connsiteY94" fmla="*/ 269993 h 270989"/>
                <a:gd name="connsiteX95" fmla="*/ 1013221 w 1013221"/>
                <a:gd name="connsiteY95" fmla="*/ 247078 h 270989"/>
                <a:gd name="connsiteX96" fmla="*/ 950455 w 1013221"/>
                <a:gd name="connsiteY96" fmla="*/ 247078 h 270989"/>
                <a:gd name="connsiteX97" fmla="*/ 950455 w 1013221"/>
                <a:gd name="connsiteY97" fmla="*/ 164387 h 270989"/>
                <a:gd name="connsiteX98" fmla="*/ 924552 w 1013221"/>
                <a:gd name="connsiteY98" fmla="*/ 164387 h 270989"/>
                <a:gd name="connsiteX99" fmla="*/ 924552 w 1013221"/>
                <a:gd name="connsiteY99" fmla="*/ 269993 h 270989"/>
                <a:gd name="connsiteX100" fmla="*/ 1013221 w 1013221"/>
                <a:gd name="connsiteY100" fmla="*/ 269993 h 270989"/>
                <a:gd name="connsiteX101" fmla="*/ 475228 w 1013221"/>
                <a:gd name="connsiteY101" fmla="*/ 164387 h 270989"/>
                <a:gd name="connsiteX102" fmla="*/ 477220 w 1013221"/>
                <a:gd name="connsiteY102" fmla="*/ 235123 h 270989"/>
                <a:gd name="connsiteX103" fmla="*/ 411466 w 1013221"/>
                <a:gd name="connsiteY103" fmla="*/ 164387 h 270989"/>
                <a:gd name="connsiteX104" fmla="*/ 387555 w 1013221"/>
                <a:gd name="connsiteY104" fmla="*/ 164387 h 270989"/>
                <a:gd name="connsiteX105" fmla="*/ 387555 w 1013221"/>
                <a:gd name="connsiteY105" fmla="*/ 269993 h 270989"/>
                <a:gd name="connsiteX106" fmla="*/ 412462 w 1013221"/>
                <a:gd name="connsiteY106" fmla="*/ 269993 h 270989"/>
                <a:gd name="connsiteX107" fmla="*/ 410469 w 1013221"/>
                <a:gd name="connsiteY107" fmla="*/ 200253 h 270989"/>
                <a:gd name="connsiteX108" fmla="*/ 476224 w 1013221"/>
                <a:gd name="connsiteY108" fmla="*/ 269993 h 270989"/>
                <a:gd name="connsiteX109" fmla="*/ 501131 w 1013221"/>
                <a:gd name="connsiteY109" fmla="*/ 269993 h 270989"/>
                <a:gd name="connsiteX110" fmla="*/ 501131 w 1013221"/>
                <a:gd name="connsiteY110" fmla="*/ 164387 h 270989"/>
                <a:gd name="connsiteX111" fmla="*/ 475228 w 1013221"/>
                <a:gd name="connsiteY111" fmla="*/ 164387 h 270989"/>
                <a:gd name="connsiteX112" fmla="*/ 118558 w 1013221"/>
                <a:gd name="connsiteY112" fmla="*/ 54796 h 270989"/>
                <a:gd name="connsiteX113" fmla="*/ 58781 w 1013221"/>
                <a:gd name="connsiteY113" fmla="*/ 107599 h 270989"/>
                <a:gd name="connsiteX114" fmla="*/ 5978 w 1013221"/>
                <a:gd name="connsiteY114" fmla="*/ 107599 h 270989"/>
                <a:gd name="connsiteX115" fmla="*/ 5978 w 1013221"/>
                <a:gd name="connsiteY115" fmla="*/ 1993 h 270989"/>
                <a:gd name="connsiteX116" fmla="*/ 58781 w 1013221"/>
                <a:gd name="connsiteY116" fmla="*/ 1993 h 270989"/>
                <a:gd name="connsiteX117" fmla="*/ 118558 w 1013221"/>
                <a:gd name="connsiteY117" fmla="*/ 54796 h 270989"/>
                <a:gd name="connsiteX118" fmla="*/ 91658 w 1013221"/>
                <a:gd name="connsiteY118" fmla="*/ 54796 h 270989"/>
                <a:gd name="connsiteX119" fmla="*/ 57785 w 1013221"/>
                <a:gd name="connsiteY119" fmla="*/ 24907 h 270989"/>
                <a:gd name="connsiteX120" fmla="*/ 30885 w 1013221"/>
                <a:gd name="connsiteY120" fmla="*/ 24907 h 270989"/>
                <a:gd name="connsiteX121" fmla="*/ 30885 w 1013221"/>
                <a:gd name="connsiteY121" fmla="*/ 85680 h 270989"/>
                <a:gd name="connsiteX122" fmla="*/ 57785 w 1013221"/>
                <a:gd name="connsiteY122" fmla="*/ 85680 h 270989"/>
                <a:gd name="connsiteX123" fmla="*/ 91658 w 1013221"/>
                <a:gd name="connsiteY123" fmla="*/ 55792 h 270989"/>
                <a:gd name="connsiteX124" fmla="*/ 91658 w 1013221"/>
                <a:gd name="connsiteY124" fmla="*/ 55792 h 270989"/>
                <a:gd name="connsiteX125" fmla="*/ 680462 w 1013221"/>
                <a:gd name="connsiteY125" fmla="*/ 107599 h 270989"/>
                <a:gd name="connsiteX126" fmla="*/ 650574 w 1013221"/>
                <a:gd name="connsiteY126" fmla="*/ 107599 h 270989"/>
                <a:gd name="connsiteX127" fmla="*/ 624670 w 1013221"/>
                <a:gd name="connsiteY127" fmla="*/ 70736 h 270989"/>
                <a:gd name="connsiteX128" fmla="*/ 602752 w 1013221"/>
                <a:gd name="connsiteY128" fmla="*/ 70736 h 270989"/>
                <a:gd name="connsiteX129" fmla="*/ 602752 w 1013221"/>
                <a:gd name="connsiteY129" fmla="*/ 107599 h 270989"/>
                <a:gd name="connsiteX130" fmla="*/ 577845 w 1013221"/>
                <a:gd name="connsiteY130" fmla="*/ 107599 h 270989"/>
                <a:gd name="connsiteX131" fmla="*/ 577845 w 1013221"/>
                <a:gd name="connsiteY131" fmla="*/ 1993 h 270989"/>
                <a:gd name="connsiteX132" fmla="*/ 635630 w 1013221"/>
                <a:gd name="connsiteY132" fmla="*/ 1993 h 270989"/>
                <a:gd name="connsiteX133" fmla="*/ 674485 w 1013221"/>
                <a:gd name="connsiteY133" fmla="*/ 35866 h 270989"/>
                <a:gd name="connsiteX134" fmla="*/ 652566 w 1013221"/>
                <a:gd name="connsiteY134" fmla="*/ 67747 h 270989"/>
                <a:gd name="connsiteX135" fmla="*/ 680462 w 1013221"/>
                <a:gd name="connsiteY135" fmla="*/ 107599 h 270989"/>
                <a:gd name="connsiteX136" fmla="*/ 680462 w 1013221"/>
                <a:gd name="connsiteY136" fmla="*/ 107599 h 270989"/>
                <a:gd name="connsiteX137" fmla="*/ 649577 w 1013221"/>
                <a:gd name="connsiteY137" fmla="*/ 36863 h 270989"/>
                <a:gd name="connsiteX138" fmla="*/ 632641 w 1013221"/>
                <a:gd name="connsiteY138" fmla="*/ 22915 h 270989"/>
                <a:gd name="connsiteX139" fmla="*/ 602752 w 1013221"/>
                <a:gd name="connsiteY139" fmla="*/ 22915 h 270989"/>
                <a:gd name="connsiteX140" fmla="*/ 602752 w 1013221"/>
                <a:gd name="connsiteY140" fmla="*/ 50810 h 270989"/>
                <a:gd name="connsiteX141" fmla="*/ 632641 w 1013221"/>
                <a:gd name="connsiteY141" fmla="*/ 50810 h 270989"/>
                <a:gd name="connsiteX142" fmla="*/ 648581 w 1013221"/>
                <a:gd name="connsiteY142" fmla="*/ 36863 h 270989"/>
                <a:gd name="connsiteX143" fmla="*/ 649577 w 1013221"/>
                <a:gd name="connsiteY143" fmla="*/ 36863 h 270989"/>
                <a:gd name="connsiteX144" fmla="*/ 827912 w 1013221"/>
                <a:gd name="connsiteY144" fmla="*/ 107599 h 270989"/>
                <a:gd name="connsiteX145" fmla="*/ 802009 w 1013221"/>
                <a:gd name="connsiteY145" fmla="*/ 107599 h 270989"/>
                <a:gd name="connsiteX146" fmla="*/ 793042 w 1013221"/>
                <a:gd name="connsiteY146" fmla="*/ 88669 h 270989"/>
                <a:gd name="connsiteX147" fmla="*/ 741236 w 1013221"/>
                <a:gd name="connsiteY147" fmla="*/ 88669 h 270989"/>
                <a:gd name="connsiteX148" fmla="*/ 732269 w 1013221"/>
                <a:gd name="connsiteY148" fmla="*/ 107599 h 270989"/>
                <a:gd name="connsiteX149" fmla="*/ 706366 w 1013221"/>
                <a:gd name="connsiteY149" fmla="*/ 107599 h 270989"/>
                <a:gd name="connsiteX150" fmla="*/ 756180 w 1013221"/>
                <a:gd name="connsiteY150" fmla="*/ 1993 h 270989"/>
                <a:gd name="connsiteX151" fmla="*/ 780091 w 1013221"/>
                <a:gd name="connsiteY151" fmla="*/ 1993 h 270989"/>
                <a:gd name="connsiteX152" fmla="*/ 828909 w 1013221"/>
                <a:gd name="connsiteY152" fmla="*/ 107599 h 270989"/>
                <a:gd name="connsiteX153" fmla="*/ 828909 w 1013221"/>
                <a:gd name="connsiteY153" fmla="*/ 107599 h 270989"/>
                <a:gd name="connsiteX154" fmla="*/ 783079 w 1013221"/>
                <a:gd name="connsiteY154" fmla="*/ 68744 h 270989"/>
                <a:gd name="connsiteX155" fmla="*/ 766143 w 1013221"/>
                <a:gd name="connsiteY155" fmla="*/ 30885 h 270989"/>
                <a:gd name="connsiteX156" fmla="*/ 749206 w 1013221"/>
                <a:gd name="connsiteY156" fmla="*/ 68744 h 270989"/>
                <a:gd name="connsiteX157" fmla="*/ 783079 w 1013221"/>
                <a:gd name="connsiteY157" fmla="*/ 68744 h 270989"/>
                <a:gd name="connsiteX158" fmla="*/ 901637 w 1013221"/>
                <a:gd name="connsiteY158" fmla="*/ 269993 h 270989"/>
                <a:gd name="connsiteX159" fmla="*/ 874738 w 1013221"/>
                <a:gd name="connsiteY159" fmla="*/ 269993 h 270989"/>
                <a:gd name="connsiteX160" fmla="*/ 865771 w 1013221"/>
                <a:gd name="connsiteY160" fmla="*/ 251064 h 270989"/>
                <a:gd name="connsiteX161" fmla="*/ 813964 w 1013221"/>
                <a:gd name="connsiteY161" fmla="*/ 251064 h 270989"/>
                <a:gd name="connsiteX162" fmla="*/ 804998 w 1013221"/>
                <a:gd name="connsiteY162" fmla="*/ 269993 h 270989"/>
                <a:gd name="connsiteX163" fmla="*/ 779094 w 1013221"/>
                <a:gd name="connsiteY163" fmla="*/ 269993 h 270989"/>
                <a:gd name="connsiteX164" fmla="*/ 828909 w 1013221"/>
                <a:gd name="connsiteY164" fmla="*/ 164387 h 270989"/>
                <a:gd name="connsiteX165" fmla="*/ 852819 w 1013221"/>
                <a:gd name="connsiteY165" fmla="*/ 164387 h 270989"/>
                <a:gd name="connsiteX166" fmla="*/ 901637 w 1013221"/>
                <a:gd name="connsiteY166" fmla="*/ 269993 h 270989"/>
                <a:gd name="connsiteX167" fmla="*/ 901637 w 1013221"/>
                <a:gd name="connsiteY167" fmla="*/ 269993 h 270989"/>
                <a:gd name="connsiteX168" fmla="*/ 857801 w 1013221"/>
                <a:gd name="connsiteY168" fmla="*/ 232134 h 270989"/>
                <a:gd name="connsiteX169" fmla="*/ 840864 w 1013221"/>
                <a:gd name="connsiteY169" fmla="*/ 194275 h 270989"/>
                <a:gd name="connsiteX170" fmla="*/ 823927 w 1013221"/>
                <a:gd name="connsiteY170" fmla="*/ 232134 h 270989"/>
                <a:gd name="connsiteX171" fmla="*/ 857801 w 1013221"/>
                <a:gd name="connsiteY171" fmla="*/ 232134 h 270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</a:cxnLst>
              <a:rect l="l" t="t" r="r" b="b"/>
              <a:pathLst>
                <a:path w="1013221" h="270989">
                  <a:moveTo>
                    <a:pt x="348699" y="109591"/>
                  </a:moveTo>
                  <a:cubicBezTo>
                    <a:pt x="324789" y="109591"/>
                    <a:pt x="285934" y="95643"/>
                    <a:pt x="285934" y="54796"/>
                  </a:cubicBezTo>
                  <a:cubicBezTo>
                    <a:pt x="285934" y="13948"/>
                    <a:pt x="318811" y="0"/>
                    <a:pt x="348699" y="0"/>
                  </a:cubicBezTo>
                  <a:cubicBezTo>
                    <a:pt x="378588" y="0"/>
                    <a:pt x="391540" y="12952"/>
                    <a:pt x="395525" y="16937"/>
                  </a:cubicBezTo>
                  <a:lnTo>
                    <a:pt x="380581" y="36863"/>
                  </a:lnTo>
                  <a:cubicBezTo>
                    <a:pt x="367629" y="24907"/>
                    <a:pt x="354677" y="23911"/>
                    <a:pt x="347703" y="23911"/>
                  </a:cubicBezTo>
                  <a:cubicBezTo>
                    <a:pt x="334752" y="23911"/>
                    <a:pt x="312834" y="31881"/>
                    <a:pt x="312834" y="54796"/>
                  </a:cubicBezTo>
                  <a:cubicBezTo>
                    <a:pt x="312834" y="77710"/>
                    <a:pt x="330767" y="85680"/>
                    <a:pt x="350692" y="85680"/>
                  </a:cubicBezTo>
                  <a:cubicBezTo>
                    <a:pt x="370618" y="85680"/>
                    <a:pt x="371614" y="81695"/>
                    <a:pt x="383569" y="72729"/>
                  </a:cubicBezTo>
                  <a:lnTo>
                    <a:pt x="395525" y="92654"/>
                  </a:lnTo>
                  <a:cubicBezTo>
                    <a:pt x="387555" y="99628"/>
                    <a:pt x="369622" y="109591"/>
                    <a:pt x="348699" y="109591"/>
                  </a:cubicBezTo>
                  <a:close/>
                  <a:moveTo>
                    <a:pt x="183317" y="64758"/>
                  </a:moveTo>
                  <a:lnTo>
                    <a:pt x="240105" y="64758"/>
                  </a:lnTo>
                  <a:lnTo>
                    <a:pt x="240105" y="43836"/>
                  </a:lnTo>
                  <a:lnTo>
                    <a:pt x="183317" y="43836"/>
                  </a:lnTo>
                  <a:lnTo>
                    <a:pt x="183317" y="23911"/>
                  </a:lnTo>
                  <a:lnTo>
                    <a:pt x="247079" y="23911"/>
                  </a:lnTo>
                  <a:lnTo>
                    <a:pt x="247079" y="1993"/>
                  </a:lnTo>
                  <a:lnTo>
                    <a:pt x="158409" y="1993"/>
                  </a:lnTo>
                  <a:lnTo>
                    <a:pt x="158409" y="107599"/>
                  </a:lnTo>
                  <a:lnTo>
                    <a:pt x="249071" y="107599"/>
                  </a:lnTo>
                  <a:lnTo>
                    <a:pt x="249071" y="85680"/>
                  </a:lnTo>
                  <a:lnTo>
                    <a:pt x="183317" y="85680"/>
                  </a:lnTo>
                  <a:lnTo>
                    <a:pt x="183317" y="63762"/>
                  </a:lnTo>
                  <a:lnTo>
                    <a:pt x="183317" y="63762"/>
                  </a:lnTo>
                  <a:close/>
                  <a:moveTo>
                    <a:pt x="463272" y="64758"/>
                  </a:moveTo>
                  <a:lnTo>
                    <a:pt x="520061" y="64758"/>
                  </a:lnTo>
                  <a:lnTo>
                    <a:pt x="520061" y="43836"/>
                  </a:lnTo>
                  <a:lnTo>
                    <a:pt x="463272" y="43836"/>
                  </a:lnTo>
                  <a:lnTo>
                    <a:pt x="463272" y="23911"/>
                  </a:lnTo>
                  <a:lnTo>
                    <a:pt x="527035" y="23911"/>
                  </a:lnTo>
                  <a:lnTo>
                    <a:pt x="527035" y="1993"/>
                  </a:lnTo>
                  <a:lnTo>
                    <a:pt x="438365" y="1993"/>
                  </a:lnTo>
                  <a:lnTo>
                    <a:pt x="438365" y="107599"/>
                  </a:lnTo>
                  <a:lnTo>
                    <a:pt x="529027" y="107599"/>
                  </a:lnTo>
                  <a:lnTo>
                    <a:pt x="529027" y="85680"/>
                  </a:lnTo>
                  <a:lnTo>
                    <a:pt x="463272" y="85680"/>
                  </a:lnTo>
                  <a:lnTo>
                    <a:pt x="463272" y="63762"/>
                  </a:lnTo>
                  <a:lnTo>
                    <a:pt x="463272" y="63762"/>
                  </a:lnTo>
                  <a:close/>
                  <a:moveTo>
                    <a:pt x="620685" y="269993"/>
                  </a:moveTo>
                  <a:lnTo>
                    <a:pt x="620685" y="248075"/>
                  </a:lnTo>
                  <a:lnTo>
                    <a:pt x="594782" y="248075"/>
                  </a:lnTo>
                  <a:lnTo>
                    <a:pt x="594782" y="187301"/>
                  </a:lnTo>
                  <a:lnTo>
                    <a:pt x="620685" y="187301"/>
                  </a:lnTo>
                  <a:lnTo>
                    <a:pt x="620685" y="165383"/>
                  </a:lnTo>
                  <a:lnTo>
                    <a:pt x="543971" y="165383"/>
                  </a:lnTo>
                  <a:lnTo>
                    <a:pt x="543971" y="187301"/>
                  </a:lnTo>
                  <a:lnTo>
                    <a:pt x="568878" y="187301"/>
                  </a:lnTo>
                  <a:lnTo>
                    <a:pt x="568878" y="248075"/>
                  </a:lnTo>
                  <a:lnTo>
                    <a:pt x="543971" y="248075"/>
                  </a:lnTo>
                  <a:lnTo>
                    <a:pt x="543971" y="269993"/>
                  </a:lnTo>
                  <a:lnTo>
                    <a:pt x="620685" y="269993"/>
                  </a:lnTo>
                  <a:close/>
                  <a:moveTo>
                    <a:pt x="342722" y="269993"/>
                  </a:moveTo>
                  <a:lnTo>
                    <a:pt x="342722" y="248075"/>
                  </a:lnTo>
                  <a:lnTo>
                    <a:pt x="316819" y="248075"/>
                  </a:lnTo>
                  <a:lnTo>
                    <a:pt x="316819" y="187301"/>
                  </a:lnTo>
                  <a:lnTo>
                    <a:pt x="342722" y="187301"/>
                  </a:lnTo>
                  <a:lnTo>
                    <a:pt x="342722" y="165383"/>
                  </a:lnTo>
                  <a:lnTo>
                    <a:pt x="266008" y="165383"/>
                  </a:lnTo>
                  <a:lnTo>
                    <a:pt x="266008" y="187301"/>
                  </a:lnTo>
                  <a:lnTo>
                    <a:pt x="290915" y="187301"/>
                  </a:lnTo>
                  <a:lnTo>
                    <a:pt x="290915" y="248075"/>
                  </a:lnTo>
                  <a:lnTo>
                    <a:pt x="266008" y="248075"/>
                  </a:lnTo>
                  <a:lnTo>
                    <a:pt x="266008" y="269993"/>
                  </a:lnTo>
                  <a:lnTo>
                    <a:pt x="342722" y="269993"/>
                  </a:lnTo>
                  <a:close/>
                  <a:moveTo>
                    <a:pt x="109591" y="254052"/>
                  </a:moveTo>
                  <a:lnTo>
                    <a:pt x="97636" y="234127"/>
                  </a:lnTo>
                  <a:cubicBezTo>
                    <a:pt x="85681" y="243093"/>
                    <a:pt x="77710" y="247078"/>
                    <a:pt x="64758" y="247078"/>
                  </a:cubicBezTo>
                  <a:cubicBezTo>
                    <a:pt x="44833" y="247078"/>
                    <a:pt x="26900" y="236119"/>
                    <a:pt x="26900" y="216194"/>
                  </a:cubicBezTo>
                  <a:cubicBezTo>
                    <a:pt x="26900" y="196268"/>
                    <a:pt x="48818" y="185309"/>
                    <a:pt x="61770" y="185309"/>
                  </a:cubicBezTo>
                  <a:cubicBezTo>
                    <a:pt x="74721" y="185309"/>
                    <a:pt x="81695" y="186305"/>
                    <a:pt x="94647" y="198261"/>
                  </a:cubicBezTo>
                  <a:lnTo>
                    <a:pt x="109591" y="178335"/>
                  </a:lnTo>
                  <a:cubicBezTo>
                    <a:pt x="105606" y="174350"/>
                    <a:pt x="88670" y="161398"/>
                    <a:pt x="62766" y="161398"/>
                  </a:cubicBezTo>
                  <a:cubicBezTo>
                    <a:pt x="36863" y="161398"/>
                    <a:pt x="0" y="179331"/>
                    <a:pt x="0" y="216194"/>
                  </a:cubicBezTo>
                  <a:cubicBezTo>
                    <a:pt x="0" y="253056"/>
                    <a:pt x="37859" y="270989"/>
                    <a:pt x="62766" y="270989"/>
                  </a:cubicBezTo>
                  <a:cubicBezTo>
                    <a:pt x="87673" y="270989"/>
                    <a:pt x="101621" y="261026"/>
                    <a:pt x="109591" y="254052"/>
                  </a:cubicBezTo>
                  <a:close/>
                  <a:moveTo>
                    <a:pt x="763154" y="254052"/>
                  </a:moveTo>
                  <a:lnTo>
                    <a:pt x="751199" y="234127"/>
                  </a:lnTo>
                  <a:cubicBezTo>
                    <a:pt x="739243" y="243093"/>
                    <a:pt x="731273" y="247078"/>
                    <a:pt x="718321" y="247078"/>
                  </a:cubicBezTo>
                  <a:cubicBezTo>
                    <a:pt x="698395" y="247078"/>
                    <a:pt x="680462" y="236119"/>
                    <a:pt x="680462" y="216194"/>
                  </a:cubicBezTo>
                  <a:cubicBezTo>
                    <a:pt x="680462" y="196268"/>
                    <a:pt x="702380" y="185309"/>
                    <a:pt x="715332" y="185309"/>
                  </a:cubicBezTo>
                  <a:cubicBezTo>
                    <a:pt x="728284" y="185309"/>
                    <a:pt x="735258" y="186305"/>
                    <a:pt x="748210" y="198261"/>
                  </a:cubicBezTo>
                  <a:lnTo>
                    <a:pt x="763154" y="178335"/>
                  </a:lnTo>
                  <a:cubicBezTo>
                    <a:pt x="759169" y="174350"/>
                    <a:pt x="742232" y="161398"/>
                    <a:pt x="716329" y="161398"/>
                  </a:cubicBezTo>
                  <a:cubicBezTo>
                    <a:pt x="690425" y="161398"/>
                    <a:pt x="653563" y="179331"/>
                    <a:pt x="653563" y="216194"/>
                  </a:cubicBezTo>
                  <a:cubicBezTo>
                    <a:pt x="653563" y="253056"/>
                    <a:pt x="691422" y="270989"/>
                    <a:pt x="716329" y="270989"/>
                  </a:cubicBezTo>
                  <a:cubicBezTo>
                    <a:pt x="741236" y="270989"/>
                    <a:pt x="755184" y="261026"/>
                    <a:pt x="763154" y="254052"/>
                  </a:cubicBezTo>
                  <a:close/>
                  <a:moveTo>
                    <a:pt x="233131" y="269993"/>
                  </a:moveTo>
                  <a:lnTo>
                    <a:pt x="233131" y="247078"/>
                  </a:lnTo>
                  <a:lnTo>
                    <a:pt x="170365" y="247078"/>
                  </a:lnTo>
                  <a:lnTo>
                    <a:pt x="170365" y="164387"/>
                  </a:lnTo>
                  <a:lnTo>
                    <a:pt x="144461" y="164387"/>
                  </a:lnTo>
                  <a:lnTo>
                    <a:pt x="144461" y="269993"/>
                  </a:lnTo>
                  <a:lnTo>
                    <a:pt x="233131" y="269993"/>
                  </a:lnTo>
                  <a:close/>
                  <a:moveTo>
                    <a:pt x="1013221" y="269993"/>
                  </a:moveTo>
                  <a:lnTo>
                    <a:pt x="1013221" y="247078"/>
                  </a:lnTo>
                  <a:lnTo>
                    <a:pt x="950455" y="247078"/>
                  </a:lnTo>
                  <a:lnTo>
                    <a:pt x="950455" y="164387"/>
                  </a:lnTo>
                  <a:lnTo>
                    <a:pt x="924552" y="164387"/>
                  </a:lnTo>
                  <a:lnTo>
                    <a:pt x="924552" y="269993"/>
                  </a:lnTo>
                  <a:lnTo>
                    <a:pt x="1013221" y="269993"/>
                  </a:lnTo>
                  <a:close/>
                  <a:moveTo>
                    <a:pt x="475228" y="164387"/>
                  </a:moveTo>
                  <a:cubicBezTo>
                    <a:pt x="475228" y="187301"/>
                    <a:pt x="475228" y="213205"/>
                    <a:pt x="477220" y="235123"/>
                  </a:cubicBezTo>
                  <a:lnTo>
                    <a:pt x="411466" y="164387"/>
                  </a:lnTo>
                  <a:lnTo>
                    <a:pt x="387555" y="164387"/>
                  </a:lnTo>
                  <a:lnTo>
                    <a:pt x="387555" y="269993"/>
                  </a:lnTo>
                  <a:lnTo>
                    <a:pt x="412462" y="269993"/>
                  </a:lnTo>
                  <a:cubicBezTo>
                    <a:pt x="412462" y="249071"/>
                    <a:pt x="413458" y="220179"/>
                    <a:pt x="410469" y="200253"/>
                  </a:cubicBezTo>
                  <a:lnTo>
                    <a:pt x="476224" y="269993"/>
                  </a:lnTo>
                  <a:lnTo>
                    <a:pt x="501131" y="269993"/>
                  </a:lnTo>
                  <a:lnTo>
                    <a:pt x="501131" y="164387"/>
                  </a:lnTo>
                  <a:lnTo>
                    <a:pt x="475228" y="164387"/>
                  </a:lnTo>
                  <a:close/>
                  <a:moveTo>
                    <a:pt x="118558" y="54796"/>
                  </a:moveTo>
                  <a:cubicBezTo>
                    <a:pt x="118558" y="94647"/>
                    <a:pt x="82692" y="107599"/>
                    <a:pt x="58781" y="107599"/>
                  </a:cubicBezTo>
                  <a:lnTo>
                    <a:pt x="5978" y="107599"/>
                  </a:lnTo>
                  <a:lnTo>
                    <a:pt x="5978" y="1993"/>
                  </a:lnTo>
                  <a:lnTo>
                    <a:pt x="58781" y="1993"/>
                  </a:lnTo>
                  <a:cubicBezTo>
                    <a:pt x="82692" y="1993"/>
                    <a:pt x="118558" y="14944"/>
                    <a:pt x="118558" y="54796"/>
                  </a:cubicBezTo>
                  <a:close/>
                  <a:moveTo>
                    <a:pt x="91658" y="54796"/>
                  </a:moveTo>
                  <a:cubicBezTo>
                    <a:pt x="91658" y="39851"/>
                    <a:pt x="80699" y="24907"/>
                    <a:pt x="57785" y="24907"/>
                  </a:cubicBezTo>
                  <a:lnTo>
                    <a:pt x="30885" y="24907"/>
                  </a:lnTo>
                  <a:lnTo>
                    <a:pt x="30885" y="85680"/>
                  </a:lnTo>
                  <a:lnTo>
                    <a:pt x="57785" y="85680"/>
                  </a:lnTo>
                  <a:cubicBezTo>
                    <a:pt x="81695" y="85680"/>
                    <a:pt x="91658" y="70736"/>
                    <a:pt x="91658" y="55792"/>
                  </a:cubicBezTo>
                  <a:lnTo>
                    <a:pt x="91658" y="55792"/>
                  </a:lnTo>
                  <a:close/>
                  <a:moveTo>
                    <a:pt x="680462" y="107599"/>
                  </a:moveTo>
                  <a:lnTo>
                    <a:pt x="650574" y="107599"/>
                  </a:lnTo>
                  <a:lnTo>
                    <a:pt x="624670" y="70736"/>
                  </a:lnTo>
                  <a:lnTo>
                    <a:pt x="602752" y="70736"/>
                  </a:lnTo>
                  <a:lnTo>
                    <a:pt x="602752" y="107599"/>
                  </a:lnTo>
                  <a:lnTo>
                    <a:pt x="577845" y="107599"/>
                  </a:lnTo>
                  <a:lnTo>
                    <a:pt x="577845" y="1993"/>
                  </a:lnTo>
                  <a:lnTo>
                    <a:pt x="635630" y="1993"/>
                  </a:lnTo>
                  <a:cubicBezTo>
                    <a:pt x="654559" y="1993"/>
                    <a:pt x="674485" y="10959"/>
                    <a:pt x="674485" y="35866"/>
                  </a:cubicBezTo>
                  <a:cubicBezTo>
                    <a:pt x="674485" y="60773"/>
                    <a:pt x="675481" y="58781"/>
                    <a:pt x="652566" y="67747"/>
                  </a:cubicBezTo>
                  <a:lnTo>
                    <a:pt x="680462" y="107599"/>
                  </a:lnTo>
                  <a:lnTo>
                    <a:pt x="680462" y="107599"/>
                  </a:lnTo>
                  <a:close/>
                  <a:moveTo>
                    <a:pt x="649577" y="36863"/>
                  </a:moveTo>
                  <a:cubicBezTo>
                    <a:pt x="649577" y="27896"/>
                    <a:pt x="641607" y="22915"/>
                    <a:pt x="632641" y="22915"/>
                  </a:cubicBezTo>
                  <a:lnTo>
                    <a:pt x="602752" y="22915"/>
                  </a:lnTo>
                  <a:lnTo>
                    <a:pt x="602752" y="50810"/>
                  </a:lnTo>
                  <a:lnTo>
                    <a:pt x="632641" y="50810"/>
                  </a:lnTo>
                  <a:cubicBezTo>
                    <a:pt x="640611" y="50810"/>
                    <a:pt x="648581" y="44833"/>
                    <a:pt x="648581" y="36863"/>
                  </a:cubicBezTo>
                  <a:cubicBezTo>
                    <a:pt x="648581" y="36863"/>
                    <a:pt x="649577" y="36863"/>
                    <a:pt x="649577" y="36863"/>
                  </a:cubicBezTo>
                  <a:close/>
                  <a:moveTo>
                    <a:pt x="827912" y="107599"/>
                  </a:moveTo>
                  <a:lnTo>
                    <a:pt x="802009" y="107599"/>
                  </a:lnTo>
                  <a:lnTo>
                    <a:pt x="793042" y="88669"/>
                  </a:lnTo>
                  <a:lnTo>
                    <a:pt x="741236" y="88669"/>
                  </a:lnTo>
                  <a:lnTo>
                    <a:pt x="732269" y="107599"/>
                  </a:lnTo>
                  <a:lnTo>
                    <a:pt x="706366" y="107599"/>
                  </a:lnTo>
                  <a:lnTo>
                    <a:pt x="756180" y="1993"/>
                  </a:lnTo>
                  <a:lnTo>
                    <a:pt x="780091" y="1993"/>
                  </a:lnTo>
                  <a:lnTo>
                    <a:pt x="828909" y="107599"/>
                  </a:lnTo>
                  <a:lnTo>
                    <a:pt x="828909" y="107599"/>
                  </a:lnTo>
                  <a:close/>
                  <a:moveTo>
                    <a:pt x="783079" y="68744"/>
                  </a:moveTo>
                  <a:cubicBezTo>
                    <a:pt x="770128" y="40848"/>
                    <a:pt x="769132" y="37859"/>
                    <a:pt x="766143" y="30885"/>
                  </a:cubicBezTo>
                  <a:cubicBezTo>
                    <a:pt x="763154" y="38855"/>
                    <a:pt x="755184" y="54796"/>
                    <a:pt x="749206" y="68744"/>
                  </a:cubicBezTo>
                  <a:lnTo>
                    <a:pt x="783079" y="68744"/>
                  </a:lnTo>
                  <a:close/>
                  <a:moveTo>
                    <a:pt x="901637" y="269993"/>
                  </a:moveTo>
                  <a:lnTo>
                    <a:pt x="874738" y="269993"/>
                  </a:lnTo>
                  <a:lnTo>
                    <a:pt x="865771" y="251064"/>
                  </a:lnTo>
                  <a:lnTo>
                    <a:pt x="813964" y="251064"/>
                  </a:lnTo>
                  <a:lnTo>
                    <a:pt x="804998" y="269993"/>
                  </a:lnTo>
                  <a:lnTo>
                    <a:pt x="779094" y="269993"/>
                  </a:lnTo>
                  <a:lnTo>
                    <a:pt x="828909" y="164387"/>
                  </a:lnTo>
                  <a:lnTo>
                    <a:pt x="852819" y="164387"/>
                  </a:lnTo>
                  <a:lnTo>
                    <a:pt x="901637" y="269993"/>
                  </a:lnTo>
                  <a:lnTo>
                    <a:pt x="901637" y="269993"/>
                  </a:lnTo>
                  <a:close/>
                  <a:moveTo>
                    <a:pt x="857801" y="232134"/>
                  </a:moveTo>
                  <a:cubicBezTo>
                    <a:pt x="844849" y="204238"/>
                    <a:pt x="843853" y="201249"/>
                    <a:pt x="840864" y="194275"/>
                  </a:cubicBezTo>
                  <a:cubicBezTo>
                    <a:pt x="837875" y="202246"/>
                    <a:pt x="829905" y="218186"/>
                    <a:pt x="823927" y="232134"/>
                  </a:cubicBezTo>
                  <a:lnTo>
                    <a:pt x="857801" y="232134"/>
                  </a:lnTo>
                  <a:close/>
                </a:path>
              </a:pathLst>
            </a:custGeom>
            <a:solidFill>
              <a:schemeClr val="accent2"/>
            </a:solidFill>
            <a:ln w="99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 dirty="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7E5EBCD4-184D-23A0-B3A6-EFBB0AADE82D}"/>
                </a:ext>
              </a:extLst>
            </p:cNvPr>
            <p:cNvGrpSpPr/>
            <p:nvPr/>
          </p:nvGrpSpPr>
          <p:grpSpPr>
            <a:xfrm>
              <a:off x="366166" y="-539827"/>
              <a:ext cx="3468422" cy="434379"/>
              <a:chOff x="156616" y="-539827"/>
              <a:chExt cx="3468422" cy="434379"/>
            </a:xfrm>
          </p:grpSpPr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2F4F0BF1-7E64-16DB-4E15-8FF7E00B0B43}"/>
                  </a:ext>
                </a:extLst>
              </p:cNvPr>
              <p:cNvSpPr/>
              <p:nvPr/>
            </p:nvSpPr>
            <p:spPr>
              <a:xfrm>
                <a:off x="156616" y="-539827"/>
                <a:ext cx="3468422" cy="434379"/>
              </a:xfrm>
              <a:custGeom>
                <a:avLst/>
                <a:gdLst>
                  <a:gd name="connsiteX0" fmla="*/ 0 w 2316360"/>
                  <a:gd name="connsiteY0" fmla="*/ 0 h 434379"/>
                  <a:gd name="connsiteX1" fmla="*/ 2316361 w 2316360"/>
                  <a:gd name="connsiteY1" fmla="*/ 0 h 434379"/>
                  <a:gd name="connsiteX2" fmla="*/ 2316361 w 2316360"/>
                  <a:gd name="connsiteY2" fmla="*/ 434380 h 434379"/>
                  <a:gd name="connsiteX3" fmla="*/ 0 w 2316360"/>
                  <a:gd name="connsiteY3" fmla="*/ 434380 h 4343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16360" h="434379">
                    <a:moveTo>
                      <a:pt x="0" y="0"/>
                    </a:moveTo>
                    <a:lnTo>
                      <a:pt x="2316361" y="0"/>
                    </a:lnTo>
                    <a:lnTo>
                      <a:pt x="2316361" y="434380"/>
                    </a:lnTo>
                    <a:lnTo>
                      <a:pt x="0" y="434380"/>
                    </a:lnTo>
                    <a:close/>
                  </a:path>
                </a:pathLst>
              </a:custGeom>
              <a:solidFill>
                <a:srgbClr val="FFFFFF"/>
              </a:solidFill>
              <a:ln w="99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600" dirty="0"/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6111FA87-9997-4B0D-1238-0CA7B72087DA}"/>
                  </a:ext>
                </a:extLst>
              </p:cNvPr>
              <p:cNvSpPr/>
              <p:nvPr/>
            </p:nvSpPr>
            <p:spPr>
              <a:xfrm>
                <a:off x="189493" y="-506950"/>
                <a:ext cx="1067020" cy="369621"/>
              </a:xfrm>
              <a:custGeom>
                <a:avLst/>
                <a:gdLst>
                  <a:gd name="connsiteX0" fmla="*/ 1037132 w 1067020"/>
                  <a:gd name="connsiteY0" fmla="*/ 0 h 369621"/>
                  <a:gd name="connsiteX1" fmla="*/ 1067020 w 1067020"/>
                  <a:gd name="connsiteY1" fmla="*/ 29889 h 369621"/>
                  <a:gd name="connsiteX2" fmla="*/ 1067020 w 1067020"/>
                  <a:gd name="connsiteY2" fmla="*/ 339733 h 369621"/>
                  <a:gd name="connsiteX3" fmla="*/ 1037132 w 1067020"/>
                  <a:gd name="connsiteY3" fmla="*/ 369621 h 369621"/>
                  <a:gd name="connsiteX4" fmla="*/ 29889 w 1067020"/>
                  <a:gd name="connsiteY4" fmla="*/ 369621 h 369621"/>
                  <a:gd name="connsiteX5" fmla="*/ 0 w 1067020"/>
                  <a:gd name="connsiteY5" fmla="*/ 339733 h 369621"/>
                  <a:gd name="connsiteX6" fmla="*/ 0 w 1067020"/>
                  <a:gd name="connsiteY6" fmla="*/ 29889 h 369621"/>
                  <a:gd name="connsiteX7" fmla="*/ 29889 w 1067020"/>
                  <a:gd name="connsiteY7" fmla="*/ 0 h 3696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67020" h="369621">
                    <a:moveTo>
                      <a:pt x="1037132" y="0"/>
                    </a:moveTo>
                    <a:cubicBezTo>
                      <a:pt x="1053639" y="0"/>
                      <a:pt x="1067020" y="13382"/>
                      <a:pt x="1067020" y="29889"/>
                    </a:cubicBezTo>
                    <a:lnTo>
                      <a:pt x="1067020" y="339733"/>
                    </a:lnTo>
                    <a:cubicBezTo>
                      <a:pt x="1067020" y="356240"/>
                      <a:pt x="1053639" y="369621"/>
                      <a:pt x="1037132" y="369621"/>
                    </a:cubicBezTo>
                    <a:lnTo>
                      <a:pt x="29889" y="369621"/>
                    </a:lnTo>
                    <a:cubicBezTo>
                      <a:pt x="13382" y="369621"/>
                      <a:pt x="0" y="356240"/>
                      <a:pt x="0" y="339733"/>
                    </a:cubicBezTo>
                    <a:lnTo>
                      <a:pt x="0" y="29889"/>
                    </a:lnTo>
                    <a:cubicBezTo>
                      <a:pt x="0" y="13382"/>
                      <a:pt x="13382" y="0"/>
                      <a:pt x="2988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9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600" dirty="0"/>
              </a:p>
            </p:txBody>
          </p:sp>
          <p:grpSp>
            <p:nvGrpSpPr>
              <p:cNvPr id="15" name="Graphic 2">
                <a:extLst>
                  <a:ext uri="{FF2B5EF4-FFF2-40B4-BE49-F238E27FC236}">
                    <a16:creationId xmlns:a16="http://schemas.microsoft.com/office/drawing/2014/main" id="{2B6CB92A-0E01-E4FA-0E60-ACFDCCE19F7C}"/>
                  </a:ext>
                </a:extLst>
              </p:cNvPr>
              <p:cNvGrpSpPr/>
              <p:nvPr/>
            </p:nvGrpSpPr>
            <p:grpSpPr>
              <a:xfrm>
                <a:off x="189493" y="-506950"/>
                <a:ext cx="1067020" cy="369621"/>
                <a:chOff x="189493" y="-506950"/>
                <a:chExt cx="1067020" cy="369621"/>
              </a:xfrm>
            </p:grpSpPr>
            <p:sp>
              <p:nvSpPr>
                <p:cNvPr id="23" name="Freeform: Shape 22">
                  <a:extLst>
                    <a:ext uri="{FF2B5EF4-FFF2-40B4-BE49-F238E27FC236}">
                      <a16:creationId xmlns:a16="http://schemas.microsoft.com/office/drawing/2014/main" id="{68865298-7F49-350E-7948-005CE3FD8187}"/>
                    </a:ext>
                  </a:extLst>
                </p:cNvPr>
                <p:cNvSpPr/>
                <p:nvPr/>
              </p:nvSpPr>
              <p:spPr>
                <a:xfrm>
                  <a:off x="904825" y="-506950"/>
                  <a:ext cx="351688" cy="369621"/>
                </a:xfrm>
                <a:custGeom>
                  <a:avLst/>
                  <a:gdLst>
                    <a:gd name="connsiteX0" fmla="*/ 351688 w 351688"/>
                    <a:gd name="connsiteY0" fmla="*/ 0 h 369621"/>
                    <a:gd name="connsiteX1" fmla="*/ 0 w 351688"/>
                    <a:gd name="connsiteY1" fmla="*/ 0 h 369621"/>
                    <a:gd name="connsiteX2" fmla="*/ 0 w 351688"/>
                    <a:gd name="connsiteY2" fmla="*/ 369621 h 369621"/>
                    <a:gd name="connsiteX3" fmla="*/ 351688 w 351688"/>
                    <a:gd name="connsiteY3" fmla="*/ 369621 h 369621"/>
                    <a:gd name="connsiteX4" fmla="*/ 351688 w 351688"/>
                    <a:gd name="connsiteY4" fmla="*/ 0 h 3696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51688" h="369621">
                      <a:moveTo>
                        <a:pt x="351688" y="0"/>
                      </a:moveTo>
                      <a:lnTo>
                        <a:pt x="0" y="0"/>
                      </a:lnTo>
                      <a:lnTo>
                        <a:pt x="0" y="369621"/>
                      </a:lnTo>
                      <a:lnTo>
                        <a:pt x="351688" y="369621"/>
                      </a:lnTo>
                      <a:cubicBezTo>
                        <a:pt x="351688" y="369621"/>
                        <a:pt x="351688" y="0"/>
                        <a:pt x="351688" y="0"/>
                      </a:cubicBezTo>
                      <a:close/>
                    </a:path>
                  </a:pathLst>
                </a:custGeom>
                <a:solidFill>
                  <a:srgbClr val="F05E24"/>
                </a:solidFill>
                <a:ln w="996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600" dirty="0"/>
                </a:p>
              </p:txBody>
            </p:sp>
            <p:sp>
              <p:nvSpPr>
                <p:cNvPr id="24" name="Freeform: Shape 23">
                  <a:extLst>
                    <a:ext uri="{FF2B5EF4-FFF2-40B4-BE49-F238E27FC236}">
                      <a16:creationId xmlns:a16="http://schemas.microsoft.com/office/drawing/2014/main" id="{06CE3B22-D94B-74C2-C3F6-19BE5472A0C9}"/>
                    </a:ext>
                  </a:extLst>
                </p:cNvPr>
                <p:cNvSpPr/>
                <p:nvPr/>
              </p:nvSpPr>
              <p:spPr>
                <a:xfrm>
                  <a:off x="552140" y="-506950"/>
                  <a:ext cx="343718" cy="369621"/>
                </a:xfrm>
                <a:custGeom>
                  <a:avLst/>
                  <a:gdLst>
                    <a:gd name="connsiteX0" fmla="*/ 343718 w 343718"/>
                    <a:gd name="connsiteY0" fmla="*/ 0 h 369621"/>
                    <a:gd name="connsiteX1" fmla="*/ 0 w 343718"/>
                    <a:gd name="connsiteY1" fmla="*/ 0 h 369621"/>
                    <a:gd name="connsiteX2" fmla="*/ 0 w 343718"/>
                    <a:gd name="connsiteY2" fmla="*/ 369621 h 369621"/>
                    <a:gd name="connsiteX3" fmla="*/ 343718 w 343718"/>
                    <a:gd name="connsiteY3" fmla="*/ 369621 h 369621"/>
                    <a:gd name="connsiteX4" fmla="*/ 343718 w 343718"/>
                    <a:gd name="connsiteY4" fmla="*/ 0 h 3696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43718" h="369621">
                      <a:moveTo>
                        <a:pt x="343718" y="0"/>
                      </a:moveTo>
                      <a:lnTo>
                        <a:pt x="0" y="0"/>
                      </a:lnTo>
                      <a:lnTo>
                        <a:pt x="0" y="369621"/>
                      </a:lnTo>
                      <a:lnTo>
                        <a:pt x="343718" y="369621"/>
                      </a:lnTo>
                      <a:lnTo>
                        <a:pt x="343718" y="0"/>
                      </a:lnTo>
                      <a:close/>
                    </a:path>
                  </a:pathLst>
                </a:custGeom>
                <a:solidFill>
                  <a:srgbClr val="A3ABAF"/>
                </a:solidFill>
                <a:ln w="996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600" dirty="0"/>
                </a:p>
              </p:txBody>
            </p:sp>
            <p:sp>
              <p:nvSpPr>
                <p:cNvPr id="25" name="Freeform: Shape 24">
                  <a:extLst>
                    <a:ext uri="{FF2B5EF4-FFF2-40B4-BE49-F238E27FC236}">
                      <a16:creationId xmlns:a16="http://schemas.microsoft.com/office/drawing/2014/main" id="{C798A18E-31EE-A853-A2EF-819AF304DE65}"/>
                    </a:ext>
                  </a:extLst>
                </p:cNvPr>
                <p:cNvSpPr/>
                <p:nvPr/>
              </p:nvSpPr>
              <p:spPr>
                <a:xfrm>
                  <a:off x="189493" y="-506950"/>
                  <a:ext cx="354677" cy="369621"/>
                </a:xfrm>
                <a:custGeom>
                  <a:avLst/>
                  <a:gdLst>
                    <a:gd name="connsiteX0" fmla="*/ 354677 w 354677"/>
                    <a:gd name="connsiteY0" fmla="*/ 0 h 369621"/>
                    <a:gd name="connsiteX1" fmla="*/ 0 w 354677"/>
                    <a:gd name="connsiteY1" fmla="*/ 0 h 369621"/>
                    <a:gd name="connsiteX2" fmla="*/ 0 w 354677"/>
                    <a:gd name="connsiteY2" fmla="*/ 369621 h 369621"/>
                    <a:gd name="connsiteX3" fmla="*/ 354677 w 354677"/>
                    <a:gd name="connsiteY3" fmla="*/ 369621 h 369621"/>
                    <a:gd name="connsiteX4" fmla="*/ 354677 w 354677"/>
                    <a:gd name="connsiteY4" fmla="*/ 0 h 3696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54677" h="369621">
                      <a:moveTo>
                        <a:pt x="354677" y="0"/>
                      </a:moveTo>
                      <a:lnTo>
                        <a:pt x="0" y="0"/>
                      </a:lnTo>
                      <a:lnTo>
                        <a:pt x="0" y="369621"/>
                      </a:lnTo>
                      <a:lnTo>
                        <a:pt x="354677" y="369621"/>
                      </a:lnTo>
                      <a:cubicBezTo>
                        <a:pt x="354677" y="369621"/>
                        <a:pt x="354677" y="0"/>
                        <a:pt x="354677" y="0"/>
                      </a:cubicBezTo>
                      <a:close/>
                    </a:path>
                  </a:pathLst>
                </a:custGeom>
                <a:solidFill>
                  <a:srgbClr val="B4B8BB"/>
                </a:solidFill>
                <a:ln w="996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600" dirty="0"/>
                </a:p>
              </p:txBody>
            </p:sp>
            <p:grpSp>
              <p:nvGrpSpPr>
                <p:cNvPr id="26" name="Graphic 2">
                  <a:extLst>
                    <a:ext uri="{FF2B5EF4-FFF2-40B4-BE49-F238E27FC236}">
                      <a16:creationId xmlns:a16="http://schemas.microsoft.com/office/drawing/2014/main" id="{1397E729-268F-D39C-E7A6-697D90903B76}"/>
                    </a:ext>
                  </a:extLst>
                </p:cNvPr>
                <p:cNvGrpSpPr/>
                <p:nvPr/>
              </p:nvGrpSpPr>
              <p:grpSpPr>
                <a:xfrm>
                  <a:off x="260229" y="-437210"/>
                  <a:ext cx="944477" cy="229145"/>
                  <a:chOff x="260229" y="-437210"/>
                  <a:chExt cx="944477" cy="229145"/>
                </a:xfrm>
                <a:solidFill>
                  <a:srgbClr val="FFFFFF"/>
                </a:solidFill>
              </p:grpSpPr>
              <p:sp>
                <p:nvSpPr>
                  <p:cNvPr id="27" name="Freeform: Shape 26">
                    <a:extLst>
                      <a:ext uri="{FF2B5EF4-FFF2-40B4-BE49-F238E27FC236}">
                        <a16:creationId xmlns:a16="http://schemas.microsoft.com/office/drawing/2014/main" id="{A8B85882-42D6-8BBF-4343-C8F1C9F9FEC0}"/>
                      </a:ext>
                    </a:extLst>
                  </p:cNvPr>
                  <p:cNvSpPr/>
                  <p:nvPr/>
                </p:nvSpPr>
                <p:spPr>
                  <a:xfrm>
                    <a:off x="622877" y="-437210"/>
                    <a:ext cx="207227" cy="227152"/>
                  </a:xfrm>
                  <a:custGeom>
                    <a:avLst/>
                    <a:gdLst>
                      <a:gd name="connsiteX0" fmla="*/ 57784 w 207227"/>
                      <a:gd name="connsiteY0" fmla="*/ 214201 h 227152"/>
                      <a:gd name="connsiteX1" fmla="*/ 14944 w 207227"/>
                      <a:gd name="connsiteY1" fmla="*/ 173353 h 227152"/>
                      <a:gd name="connsiteX2" fmla="*/ 0 w 207227"/>
                      <a:gd name="connsiteY2" fmla="*/ 114573 h 227152"/>
                      <a:gd name="connsiteX3" fmla="*/ 15941 w 207227"/>
                      <a:gd name="connsiteY3" fmla="*/ 55792 h 227152"/>
                      <a:gd name="connsiteX4" fmla="*/ 58781 w 207227"/>
                      <a:gd name="connsiteY4" fmla="*/ 14944 h 227152"/>
                      <a:gd name="connsiteX5" fmla="*/ 119554 w 207227"/>
                      <a:gd name="connsiteY5" fmla="*/ 0 h 227152"/>
                      <a:gd name="connsiteX6" fmla="*/ 169368 w 207227"/>
                      <a:gd name="connsiteY6" fmla="*/ 8967 h 227152"/>
                      <a:gd name="connsiteX7" fmla="*/ 207227 w 207227"/>
                      <a:gd name="connsiteY7" fmla="*/ 36863 h 227152"/>
                      <a:gd name="connsiteX8" fmla="*/ 180327 w 207227"/>
                      <a:gd name="connsiteY8" fmla="*/ 61770 h 227152"/>
                      <a:gd name="connsiteX9" fmla="*/ 121547 w 207227"/>
                      <a:gd name="connsiteY9" fmla="*/ 35866 h 227152"/>
                      <a:gd name="connsiteX10" fmla="*/ 80699 w 207227"/>
                      <a:gd name="connsiteY10" fmla="*/ 45829 h 227152"/>
                      <a:gd name="connsiteX11" fmla="*/ 52803 w 207227"/>
                      <a:gd name="connsiteY11" fmla="*/ 73725 h 227152"/>
                      <a:gd name="connsiteX12" fmla="*/ 42840 w 207227"/>
                      <a:gd name="connsiteY12" fmla="*/ 113576 h 227152"/>
                      <a:gd name="connsiteX13" fmla="*/ 52803 w 207227"/>
                      <a:gd name="connsiteY13" fmla="*/ 153428 h 227152"/>
                      <a:gd name="connsiteX14" fmla="*/ 80699 w 207227"/>
                      <a:gd name="connsiteY14" fmla="*/ 181324 h 227152"/>
                      <a:gd name="connsiteX15" fmla="*/ 121547 w 207227"/>
                      <a:gd name="connsiteY15" fmla="*/ 191287 h 227152"/>
                      <a:gd name="connsiteX16" fmla="*/ 180327 w 207227"/>
                      <a:gd name="connsiteY16" fmla="*/ 165383 h 227152"/>
                      <a:gd name="connsiteX17" fmla="*/ 207227 w 207227"/>
                      <a:gd name="connsiteY17" fmla="*/ 190290 h 227152"/>
                      <a:gd name="connsiteX18" fmla="*/ 169368 w 207227"/>
                      <a:gd name="connsiteY18" fmla="*/ 218186 h 227152"/>
                      <a:gd name="connsiteX19" fmla="*/ 119554 w 207227"/>
                      <a:gd name="connsiteY19" fmla="*/ 227153 h 227152"/>
                      <a:gd name="connsiteX20" fmla="*/ 58781 w 207227"/>
                      <a:gd name="connsiteY20" fmla="*/ 212209 h 2271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207227" h="227152">
                        <a:moveTo>
                          <a:pt x="57784" y="214201"/>
                        </a:moveTo>
                        <a:cubicBezTo>
                          <a:pt x="39851" y="204238"/>
                          <a:pt x="25903" y="191287"/>
                          <a:pt x="14944" y="173353"/>
                        </a:cubicBezTo>
                        <a:cubicBezTo>
                          <a:pt x="4981" y="156417"/>
                          <a:pt x="0" y="136491"/>
                          <a:pt x="0" y="114573"/>
                        </a:cubicBezTo>
                        <a:cubicBezTo>
                          <a:pt x="0" y="92654"/>
                          <a:pt x="4981" y="73725"/>
                          <a:pt x="15941" y="55792"/>
                        </a:cubicBezTo>
                        <a:cubicBezTo>
                          <a:pt x="25903" y="38855"/>
                          <a:pt x="40848" y="24907"/>
                          <a:pt x="58781" y="14944"/>
                        </a:cubicBezTo>
                        <a:cubicBezTo>
                          <a:pt x="76714" y="4981"/>
                          <a:pt x="96640" y="0"/>
                          <a:pt x="119554" y="0"/>
                        </a:cubicBezTo>
                        <a:cubicBezTo>
                          <a:pt x="142469" y="0"/>
                          <a:pt x="154424" y="2989"/>
                          <a:pt x="169368" y="8967"/>
                        </a:cubicBezTo>
                        <a:cubicBezTo>
                          <a:pt x="184313" y="14944"/>
                          <a:pt x="197264" y="24907"/>
                          <a:pt x="207227" y="36863"/>
                        </a:cubicBezTo>
                        <a:lnTo>
                          <a:pt x="180327" y="61770"/>
                        </a:lnTo>
                        <a:cubicBezTo>
                          <a:pt x="164387" y="44833"/>
                          <a:pt x="144461" y="35866"/>
                          <a:pt x="121547" y="35866"/>
                        </a:cubicBezTo>
                        <a:cubicBezTo>
                          <a:pt x="98632" y="35866"/>
                          <a:pt x="92654" y="38855"/>
                          <a:pt x="80699" y="45829"/>
                        </a:cubicBezTo>
                        <a:cubicBezTo>
                          <a:pt x="68744" y="52803"/>
                          <a:pt x="59777" y="61770"/>
                          <a:pt x="52803" y="73725"/>
                        </a:cubicBezTo>
                        <a:cubicBezTo>
                          <a:pt x="45829" y="85680"/>
                          <a:pt x="42840" y="98632"/>
                          <a:pt x="42840" y="113576"/>
                        </a:cubicBezTo>
                        <a:cubicBezTo>
                          <a:pt x="42840" y="128521"/>
                          <a:pt x="45829" y="141472"/>
                          <a:pt x="52803" y="153428"/>
                        </a:cubicBezTo>
                        <a:cubicBezTo>
                          <a:pt x="59777" y="165383"/>
                          <a:pt x="68744" y="174350"/>
                          <a:pt x="80699" y="181324"/>
                        </a:cubicBezTo>
                        <a:cubicBezTo>
                          <a:pt x="92654" y="188298"/>
                          <a:pt x="106602" y="191287"/>
                          <a:pt x="121547" y="191287"/>
                        </a:cubicBezTo>
                        <a:cubicBezTo>
                          <a:pt x="144461" y="191287"/>
                          <a:pt x="164387" y="182320"/>
                          <a:pt x="180327" y="165383"/>
                        </a:cubicBezTo>
                        <a:lnTo>
                          <a:pt x="207227" y="190290"/>
                        </a:lnTo>
                        <a:cubicBezTo>
                          <a:pt x="197264" y="202246"/>
                          <a:pt x="184313" y="211212"/>
                          <a:pt x="169368" y="218186"/>
                        </a:cubicBezTo>
                        <a:cubicBezTo>
                          <a:pt x="154424" y="224164"/>
                          <a:pt x="137487" y="227153"/>
                          <a:pt x="119554" y="227153"/>
                        </a:cubicBezTo>
                        <a:cubicBezTo>
                          <a:pt x="101621" y="227153"/>
                          <a:pt x="76714" y="222171"/>
                          <a:pt x="58781" y="212209"/>
                        </a:cubicBezTo>
                      </a:path>
                    </a:pathLst>
                  </a:custGeom>
                  <a:solidFill>
                    <a:srgbClr val="FFFFFF"/>
                  </a:solidFill>
                  <a:ln w="996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600" dirty="0"/>
                  </a:p>
                </p:txBody>
              </p:sp>
              <p:sp>
                <p:nvSpPr>
                  <p:cNvPr id="28" name="Freeform: Shape 27">
                    <a:extLst>
                      <a:ext uri="{FF2B5EF4-FFF2-40B4-BE49-F238E27FC236}">
                        <a16:creationId xmlns:a16="http://schemas.microsoft.com/office/drawing/2014/main" id="{D1A09A42-0552-CC59-7BB7-CCC64F235E2F}"/>
                      </a:ext>
                    </a:extLst>
                  </p:cNvPr>
                  <p:cNvSpPr/>
                  <p:nvPr/>
                </p:nvSpPr>
                <p:spPr>
                  <a:xfrm>
                    <a:off x="965598" y="-437210"/>
                    <a:ext cx="239108" cy="229145"/>
                  </a:xfrm>
                  <a:custGeom>
                    <a:avLst/>
                    <a:gdLst>
                      <a:gd name="connsiteX0" fmla="*/ 58781 w 239108"/>
                      <a:gd name="connsiteY0" fmla="*/ 214201 h 229145"/>
                      <a:gd name="connsiteX1" fmla="*/ 15941 w 239108"/>
                      <a:gd name="connsiteY1" fmla="*/ 173353 h 229145"/>
                      <a:gd name="connsiteX2" fmla="*/ 0 w 239108"/>
                      <a:gd name="connsiteY2" fmla="*/ 114573 h 229145"/>
                      <a:gd name="connsiteX3" fmla="*/ 15941 w 239108"/>
                      <a:gd name="connsiteY3" fmla="*/ 55792 h 229145"/>
                      <a:gd name="connsiteX4" fmla="*/ 58781 w 239108"/>
                      <a:gd name="connsiteY4" fmla="*/ 14944 h 229145"/>
                      <a:gd name="connsiteX5" fmla="*/ 119554 w 239108"/>
                      <a:gd name="connsiteY5" fmla="*/ 0 h 229145"/>
                      <a:gd name="connsiteX6" fmla="*/ 180328 w 239108"/>
                      <a:gd name="connsiteY6" fmla="*/ 14944 h 229145"/>
                      <a:gd name="connsiteX7" fmla="*/ 223168 w 239108"/>
                      <a:gd name="connsiteY7" fmla="*/ 55792 h 229145"/>
                      <a:gd name="connsiteX8" fmla="*/ 239108 w 239108"/>
                      <a:gd name="connsiteY8" fmla="*/ 114573 h 229145"/>
                      <a:gd name="connsiteX9" fmla="*/ 223168 w 239108"/>
                      <a:gd name="connsiteY9" fmla="*/ 173353 h 229145"/>
                      <a:gd name="connsiteX10" fmla="*/ 180328 w 239108"/>
                      <a:gd name="connsiteY10" fmla="*/ 214201 h 229145"/>
                      <a:gd name="connsiteX11" fmla="*/ 119554 w 239108"/>
                      <a:gd name="connsiteY11" fmla="*/ 229145 h 229145"/>
                      <a:gd name="connsiteX12" fmla="*/ 58781 w 239108"/>
                      <a:gd name="connsiteY12" fmla="*/ 214201 h 229145"/>
                      <a:gd name="connsiteX13" fmla="*/ 159405 w 239108"/>
                      <a:gd name="connsiteY13" fmla="*/ 183316 h 229145"/>
                      <a:gd name="connsiteX14" fmla="*/ 187301 w 239108"/>
                      <a:gd name="connsiteY14" fmla="*/ 155420 h 229145"/>
                      <a:gd name="connsiteX15" fmla="*/ 197264 w 239108"/>
                      <a:gd name="connsiteY15" fmla="*/ 115569 h 229145"/>
                      <a:gd name="connsiteX16" fmla="*/ 187301 w 239108"/>
                      <a:gd name="connsiteY16" fmla="*/ 75718 h 229145"/>
                      <a:gd name="connsiteX17" fmla="*/ 159405 w 239108"/>
                      <a:gd name="connsiteY17" fmla="*/ 47822 h 229145"/>
                      <a:gd name="connsiteX18" fmla="*/ 119554 w 239108"/>
                      <a:gd name="connsiteY18" fmla="*/ 37859 h 229145"/>
                      <a:gd name="connsiteX19" fmla="*/ 79703 w 239108"/>
                      <a:gd name="connsiteY19" fmla="*/ 47822 h 229145"/>
                      <a:gd name="connsiteX20" fmla="*/ 51807 w 239108"/>
                      <a:gd name="connsiteY20" fmla="*/ 75718 h 229145"/>
                      <a:gd name="connsiteX21" fmla="*/ 41844 w 239108"/>
                      <a:gd name="connsiteY21" fmla="*/ 115569 h 229145"/>
                      <a:gd name="connsiteX22" fmla="*/ 51807 w 239108"/>
                      <a:gd name="connsiteY22" fmla="*/ 155420 h 229145"/>
                      <a:gd name="connsiteX23" fmla="*/ 79703 w 239108"/>
                      <a:gd name="connsiteY23" fmla="*/ 183316 h 229145"/>
                      <a:gd name="connsiteX24" fmla="*/ 119554 w 239108"/>
                      <a:gd name="connsiteY24" fmla="*/ 193279 h 229145"/>
                      <a:gd name="connsiteX25" fmla="*/ 159405 w 239108"/>
                      <a:gd name="connsiteY25" fmla="*/ 183316 h 2291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</a:cxnLst>
                    <a:rect l="l" t="t" r="r" b="b"/>
                    <a:pathLst>
                      <a:path w="239108" h="229145">
                        <a:moveTo>
                          <a:pt x="58781" y="214201"/>
                        </a:moveTo>
                        <a:cubicBezTo>
                          <a:pt x="40848" y="204238"/>
                          <a:pt x="26900" y="191287"/>
                          <a:pt x="15941" y="173353"/>
                        </a:cubicBezTo>
                        <a:cubicBezTo>
                          <a:pt x="5978" y="156417"/>
                          <a:pt x="0" y="136491"/>
                          <a:pt x="0" y="114573"/>
                        </a:cubicBezTo>
                        <a:cubicBezTo>
                          <a:pt x="0" y="92654"/>
                          <a:pt x="4981" y="73725"/>
                          <a:pt x="15941" y="55792"/>
                        </a:cubicBezTo>
                        <a:cubicBezTo>
                          <a:pt x="25903" y="38855"/>
                          <a:pt x="40848" y="24907"/>
                          <a:pt x="58781" y="14944"/>
                        </a:cubicBezTo>
                        <a:cubicBezTo>
                          <a:pt x="76714" y="4981"/>
                          <a:pt x="97636" y="0"/>
                          <a:pt x="119554" y="0"/>
                        </a:cubicBezTo>
                        <a:cubicBezTo>
                          <a:pt x="141472" y="0"/>
                          <a:pt x="162394" y="4981"/>
                          <a:pt x="180328" y="14944"/>
                        </a:cubicBezTo>
                        <a:cubicBezTo>
                          <a:pt x="198261" y="24907"/>
                          <a:pt x="212209" y="37859"/>
                          <a:pt x="223168" y="55792"/>
                        </a:cubicBezTo>
                        <a:cubicBezTo>
                          <a:pt x="233131" y="72729"/>
                          <a:pt x="239108" y="92654"/>
                          <a:pt x="239108" y="114573"/>
                        </a:cubicBezTo>
                        <a:cubicBezTo>
                          <a:pt x="239108" y="136491"/>
                          <a:pt x="234127" y="155420"/>
                          <a:pt x="223168" y="173353"/>
                        </a:cubicBezTo>
                        <a:cubicBezTo>
                          <a:pt x="213205" y="190290"/>
                          <a:pt x="198261" y="204238"/>
                          <a:pt x="180328" y="214201"/>
                        </a:cubicBezTo>
                        <a:cubicBezTo>
                          <a:pt x="162394" y="224164"/>
                          <a:pt x="141472" y="229145"/>
                          <a:pt x="119554" y="229145"/>
                        </a:cubicBezTo>
                        <a:cubicBezTo>
                          <a:pt x="97636" y="229145"/>
                          <a:pt x="76714" y="224164"/>
                          <a:pt x="58781" y="214201"/>
                        </a:cubicBezTo>
                        <a:close/>
                        <a:moveTo>
                          <a:pt x="159405" y="183316"/>
                        </a:moveTo>
                        <a:cubicBezTo>
                          <a:pt x="171361" y="176342"/>
                          <a:pt x="180328" y="167376"/>
                          <a:pt x="187301" y="155420"/>
                        </a:cubicBezTo>
                        <a:cubicBezTo>
                          <a:pt x="194275" y="143465"/>
                          <a:pt x="197264" y="130513"/>
                          <a:pt x="197264" y="115569"/>
                        </a:cubicBezTo>
                        <a:cubicBezTo>
                          <a:pt x="197264" y="100625"/>
                          <a:pt x="194275" y="87673"/>
                          <a:pt x="187301" y="75718"/>
                        </a:cubicBezTo>
                        <a:cubicBezTo>
                          <a:pt x="180328" y="63762"/>
                          <a:pt x="171361" y="54796"/>
                          <a:pt x="159405" y="47822"/>
                        </a:cubicBezTo>
                        <a:cubicBezTo>
                          <a:pt x="147450" y="40848"/>
                          <a:pt x="134498" y="37859"/>
                          <a:pt x="119554" y="37859"/>
                        </a:cubicBezTo>
                        <a:cubicBezTo>
                          <a:pt x="104610" y="37859"/>
                          <a:pt x="91658" y="40848"/>
                          <a:pt x="79703" y="47822"/>
                        </a:cubicBezTo>
                        <a:cubicBezTo>
                          <a:pt x="67747" y="54796"/>
                          <a:pt x="58781" y="63762"/>
                          <a:pt x="51807" y="75718"/>
                        </a:cubicBezTo>
                        <a:cubicBezTo>
                          <a:pt x="44833" y="87673"/>
                          <a:pt x="41844" y="100625"/>
                          <a:pt x="41844" y="115569"/>
                        </a:cubicBezTo>
                        <a:cubicBezTo>
                          <a:pt x="41844" y="130513"/>
                          <a:pt x="44833" y="143465"/>
                          <a:pt x="51807" y="155420"/>
                        </a:cubicBezTo>
                        <a:cubicBezTo>
                          <a:pt x="58781" y="167376"/>
                          <a:pt x="67747" y="176342"/>
                          <a:pt x="79703" y="183316"/>
                        </a:cubicBezTo>
                        <a:cubicBezTo>
                          <a:pt x="91658" y="190290"/>
                          <a:pt x="104610" y="193279"/>
                          <a:pt x="119554" y="193279"/>
                        </a:cubicBezTo>
                        <a:cubicBezTo>
                          <a:pt x="134498" y="193279"/>
                          <a:pt x="147450" y="190290"/>
                          <a:pt x="159405" y="183316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96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600" dirty="0"/>
                  </a:p>
                </p:txBody>
              </p:sp>
              <p:sp>
                <p:nvSpPr>
                  <p:cNvPr id="29" name="Freeform: Shape 28">
                    <a:extLst>
                      <a:ext uri="{FF2B5EF4-FFF2-40B4-BE49-F238E27FC236}">
                        <a16:creationId xmlns:a16="http://schemas.microsoft.com/office/drawing/2014/main" id="{9C07682E-8B25-E62E-425B-0F90C53A1270}"/>
                      </a:ext>
                    </a:extLst>
                  </p:cNvPr>
                  <p:cNvSpPr/>
                  <p:nvPr/>
                </p:nvSpPr>
                <p:spPr>
                  <a:xfrm>
                    <a:off x="260229" y="-437210"/>
                    <a:ext cx="207227" cy="227152"/>
                  </a:xfrm>
                  <a:custGeom>
                    <a:avLst/>
                    <a:gdLst>
                      <a:gd name="connsiteX0" fmla="*/ 57784 w 207227"/>
                      <a:gd name="connsiteY0" fmla="*/ 214201 h 227152"/>
                      <a:gd name="connsiteX1" fmla="*/ 14944 w 207227"/>
                      <a:gd name="connsiteY1" fmla="*/ 173353 h 227152"/>
                      <a:gd name="connsiteX2" fmla="*/ 0 w 207227"/>
                      <a:gd name="connsiteY2" fmla="*/ 114573 h 227152"/>
                      <a:gd name="connsiteX3" fmla="*/ 15941 w 207227"/>
                      <a:gd name="connsiteY3" fmla="*/ 55792 h 227152"/>
                      <a:gd name="connsiteX4" fmla="*/ 58781 w 207227"/>
                      <a:gd name="connsiteY4" fmla="*/ 14944 h 227152"/>
                      <a:gd name="connsiteX5" fmla="*/ 119554 w 207227"/>
                      <a:gd name="connsiteY5" fmla="*/ 0 h 227152"/>
                      <a:gd name="connsiteX6" fmla="*/ 169368 w 207227"/>
                      <a:gd name="connsiteY6" fmla="*/ 8967 h 227152"/>
                      <a:gd name="connsiteX7" fmla="*/ 207227 w 207227"/>
                      <a:gd name="connsiteY7" fmla="*/ 36863 h 227152"/>
                      <a:gd name="connsiteX8" fmla="*/ 180327 w 207227"/>
                      <a:gd name="connsiteY8" fmla="*/ 61770 h 227152"/>
                      <a:gd name="connsiteX9" fmla="*/ 121547 w 207227"/>
                      <a:gd name="connsiteY9" fmla="*/ 35866 h 227152"/>
                      <a:gd name="connsiteX10" fmla="*/ 80699 w 207227"/>
                      <a:gd name="connsiteY10" fmla="*/ 45829 h 227152"/>
                      <a:gd name="connsiteX11" fmla="*/ 52803 w 207227"/>
                      <a:gd name="connsiteY11" fmla="*/ 73725 h 227152"/>
                      <a:gd name="connsiteX12" fmla="*/ 42840 w 207227"/>
                      <a:gd name="connsiteY12" fmla="*/ 113576 h 227152"/>
                      <a:gd name="connsiteX13" fmla="*/ 52803 w 207227"/>
                      <a:gd name="connsiteY13" fmla="*/ 153428 h 227152"/>
                      <a:gd name="connsiteX14" fmla="*/ 80699 w 207227"/>
                      <a:gd name="connsiteY14" fmla="*/ 181324 h 227152"/>
                      <a:gd name="connsiteX15" fmla="*/ 121547 w 207227"/>
                      <a:gd name="connsiteY15" fmla="*/ 191287 h 227152"/>
                      <a:gd name="connsiteX16" fmla="*/ 180327 w 207227"/>
                      <a:gd name="connsiteY16" fmla="*/ 165383 h 227152"/>
                      <a:gd name="connsiteX17" fmla="*/ 207227 w 207227"/>
                      <a:gd name="connsiteY17" fmla="*/ 190290 h 227152"/>
                      <a:gd name="connsiteX18" fmla="*/ 169368 w 207227"/>
                      <a:gd name="connsiteY18" fmla="*/ 218186 h 227152"/>
                      <a:gd name="connsiteX19" fmla="*/ 119554 w 207227"/>
                      <a:gd name="connsiteY19" fmla="*/ 227153 h 227152"/>
                      <a:gd name="connsiteX20" fmla="*/ 58781 w 207227"/>
                      <a:gd name="connsiteY20" fmla="*/ 212209 h 2271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207227" h="227152">
                        <a:moveTo>
                          <a:pt x="57784" y="214201"/>
                        </a:moveTo>
                        <a:cubicBezTo>
                          <a:pt x="39851" y="204238"/>
                          <a:pt x="25903" y="191287"/>
                          <a:pt x="14944" y="173353"/>
                        </a:cubicBezTo>
                        <a:cubicBezTo>
                          <a:pt x="4981" y="156417"/>
                          <a:pt x="0" y="136491"/>
                          <a:pt x="0" y="114573"/>
                        </a:cubicBezTo>
                        <a:cubicBezTo>
                          <a:pt x="0" y="92654"/>
                          <a:pt x="4981" y="73725"/>
                          <a:pt x="15941" y="55792"/>
                        </a:cubicBezTo>
                        <a:cubicBezTo>
                          <a:pt x="25903" y="38855"/>
                          <a:pt x="40848" y="24907"/>
                          <a:pt x="58781" y="14944"/>
                        </a:cubicBezTo>
                        <a:cubicBezTo>
                          <a:pt x="76714" y="4981"/>
                          <a:pt x="96640" y="0"/>
                          <a:pt x="119554" y="0"/>
                        </a:cubicBezTo>
                        <a:cubicBezTo>
                          <a:pt x="142469" y="0"/>
                          <a:pt x="154424" y="2989"/>
                          <a:pt x="169368" y="8967"/>
                        </a:cubicBezTo>
                        <a:cubicBezTo>
                          <a:pt x="184313" y="14944"/>
                          <a:pt x="197264" y="24907"/>
                          <a:pt x="207227" y="36863"/>
                        </a:cubicBezTo>
                        <a:lnTo>
                          <a:pt x="180327" y="61770"/>
                        </a:lnTo>
                        <a:cubicBezTo>
                          <a:pt x="164387" y="44833"/>
                          <a:pt x="144461" y="35866"/>
                          <a:pt x="121547" y="35866"/>
                        </a:cubicBezTo>
                        <a:cubicBezTo>
                          <a:pt x="98632" y="35866"/>
                          <a:pt x="92654" y="38855"/>
                          <a:pt x="80699" y="45829"/>
                        </a:cubicBezTo>
                        <a:cubicBezTo>
                          <a:pt x="68744" y="52803"/>
                          <a:pt x="59777" y="61770"/>
                          <a:pt x="52803" y="73725"/>
                        </a:cubicBezTo>
                        <a:cubicBezTo>
                          <a:pt x="45829" y="85680"/>
                          <a:pt x="42840" y="98632"/>
                          <a:pt x="42840" y="113576"/>
                        </a:cubicBezTo>
                        <a:cubicBezTo>
                          <a:pt x="42840" y="128521"/>
                          <a:pt x="45829" y="141472"/>
                          <a:pt x="52803" y="153428"/>
                        </a:cubicBezTo>
                        <a:cubicBezTo>
                          <a:pt x="59777" y="165383"/>
                          <a:pt x="68744" y="174350"/>
                          <a:pt x="80699" y="181324"/>
                        </a:cubicBezTo>
                        <a:cubicBezTo>
                          <a:pt x="92654" y="188298"/>
                          <a:pt x="106602" y="191287"/>
                          <a:pt x="121547" y="191287"/>
                        </a:cubicBezTo>
                        <a:cubicBezTo>
                          <a:pt x="144461" y="191287"/>
                          <a:pt x="164387" y="182320"/>
                          <a:pt x="180327" y="165383"/>
                        </a:cubicBezTo>
                        <a:lnTo>
                          <a:pt x="207227" y="190290"/>
                        </a:lnTo>
                        <a:cubicBezTo>
                          <a:pt x="197264" y="202246"/>
                          <a:pt x="184313" y="211212"/>
                          <a:pt x="169368" y="218186"/>
                        </a:cubicBezTo>
                        <a:cubicBezTo>
                          <a:pt x="154424" y="224164"/>
                          <a:pt x="137487" y="227153"/>
                          <a:pt x="119554" y="227153"/>
                        </a:cubicBezTo>
                        <a:cubicBezTo>
                          <a:pt x="101621" y="227153"/>
                          <a:pt x="76714" y="222171"/>
                          <a:pt x="58781" y="212209"/>
                        </a:cubicBezTo>
                      </a:path>
                    </a:pathLst>
                  </a:custGeom>
                  <a:solidFill>
                    <a:srgbClr val="FFFFFF"/>
                  </a:solidFill>
                  <a:ln w="996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600" dirty="0"/>
                  </a:p>
                </p:txBody>
              </p:sp>
            </p:grpSp>
          </p:grp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547B9B95-0E19-3F0F-A007-0B22F2D33B99}"/>
                  </a:ext>
                </a:extLst>
              </p:cNvPr>
              <p:cNvSpPr/>
              <p:nvPr/>
            </p:nvSpPr>
            <p:spPr>
              <a:xfrm>
                <a:off x="2093392" y="-507946"/>
                <a:ext cx="349695" cy="370617"/>
              </a:xfrm>
              <a:custGeom>
                <a:avLst/>
                <a:gdLst>
                  <a:gd name="connsiteX0" fmla="*/ 349696 w 349695"/>
                  <a:gd name="connsiteY0" fmla="*/ 0 h 370617"/>
                  <a:gd name="connsiteX1" fmla="*/ 0 w 349695"/>
                  <a:gd name="connsiteY1" fmla="*/ 0 h 370617"/>
                  <a:gd name="connsiteX2" fmla="*/ 0 w 349695"/>
                  <a:gd name="connsiteY2" fmla="*/ 370618 h 370617"/>
                  <a:gd name="connsiteX3" fmla="*/ 349696 w 349695"/>
                  <a:gd name="connsiteY3" fmla="*/ 370618 h 370617"/>
                  <a:gd name="connsiteX4" fmla="*/ 349696 w 349695"/>
                  <a:gd name="connsiteY4" fmla="*/ 0 h 3706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9695" h="370617">
                    <a:moveTo>
                      <a:pt x="349696" y="0"/>
                    </a:moveTo>
                    <a:lnTo>
                      <a:pt x="0" y="0"/>
                    </a:lnTo>
                    <a:lnTo>
                      <a:pt x="0" y="370618"/>
                    </a:lnTo>
                    <a:lnTo>
                      <a:pt x="349696" y="370618"/>
                    </a:lnTo>
                    <a:lnTo>
                      <a:pt x="349696" y="0"/>
                    </a:lnTo>
                    <a:close/>
                  </a:path>
                </a:pathLst>
              </a:custGeom>
              <a:solidFill>
                <a:srgbClr val="6C9B4C"/>
              </a:solidFill>
              <a:ln w="99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600" dirty="0"/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ABA612AE-7889-2846-4A1F-5C286D7F293A}"/>
                  </a:ext>
                </a:extLst>
              </p:cNvPr>
              <p:cNvSpPr/>
              <p:nvPr/>
            </p:nvSpPr>
            <p:spPr>
              <a:xfrm>
                <a:off x="1736722" y="-507946"/>
                <a:ext cx="346706" cy="370617"/>
              </a:xfrm>
              <a:custGeom>
                <a:avLst/>
                <a:gdLst>
                  <a:gd name="connsiteX0" fmla="*/ 346707 w 346706"/>
                  <a:gd name="connsiteY0" fmla="*/ 0 h 370617"/>
                  <a:gd name="connsiteX1" fmla="*/ 0 w 346706"/>
                  <a:gd name="connsiteY1" fmla="*/ 0 h 370617"/>
                  <a:gd name="connsiteX2" fmla="*/ 0 w 346706"/>
                  <a:gd name="connsiteY2" fmla="*/ 370618 h 370617"/>
                  <a:gd name="connsiteX3" fmla="*/ 346707 w 346706"/>
                  <a:gd name="connsiteY3" fmla="*/ 370618 h 370617"/>
                  <a:gd name="connsiteX4" fmla="*/ 346707 w 346706"/>
                  <a:gd name="connsiteY4" fmla="*/ 0 h 3706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6706" h="370617">
                    <a:moveTo>
                      <a:pt x="346707" y="0"/>
                    </a:moveTo>
                    <a:lnTo>
                      <a:pt x="0" y="0"/>
                    </a:lnTo>
                    <a:lnTo>
                      <a:pt x="0" y="370618"/>
                    </a:lnTo>
                    <a:lnTo>
                      <a:pt x="346707" y="370618"/>
                    </a:lnTo>
                    <a:lnTo>
                      <a:pt x="346707" y="0"/>
                    </a:lnTo>
                    <a:close/>
                  </a:path>
                </a:pathLst>
              </a:custGeom>
              <a:solidFill>
                <a:srgbClr val="333D60"/>
              </a:solidFill>
              <a:ln w="99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600" dirty="0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DA3D7714-6775-4606-961E-E6E6877F13D3}"/>
                  </a:ext>
                </a:extLst>
              </p:cNvPr>
              <p:cNvSpPr/>
              <p:nvPr/>
            </p:nvSpPr>
            <p:spPr>
              <a:xfrm>
                <a:off x="1376067" y="-507946"/>
                <a:ext cx="350692" cy="370617"/>
              </a:xfrm>
              <a:custGeom>
                <a:avLst/>
                <a:gdLst>
                  <a:gd name="connsiteX0" fmla="*/ 350692 w 350692"/>
                  <a:gd name="connsiteY0" fmla="*/ 0 h 370617"/>
                  <a:gd name="connsiteX1" fmla="*/ 0 w 350692"/>
                  <a:gd name="connsiteY1" fmla="*/ 0 h 370617"/>
                  <a:gd name="connsiteX2" fmla="*/ 0 w 350692"/>
                  <a:gd name="connsiteY2" fmla="*/ 370618 h 370617"/>
                  <a:gd name="connsiteX3" fmla="*/ 350692 w 350692"/>
                  <a:gd name="connsiteY3" fmla="*/ 370618 h 370617"/>
                  <a:gd name="connsiteX4" fmla="*/ 350692 w 350692"/>
                  <a:gd name="connsiteY4" fmla="*/ 0 h 3706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0692" h="370617">
                    <a:moveTo>
                      <a:pt x="350692" y="0"/>
                    </a:moveTo>
                    <a:lnTo>
                      <a:pt x="0" y="0"/>
                    </a:lnTo>
                    <a:lnTo>
                      <a:pt x="0" y="370618"/>
                    </a:lnTo>
                    <a:lnTo>
                      <a:pt x="350692" y="370618"/>
                    </a:lnTo>
                    <a:lnTo>
                      <a:pt x="350692" y="0"/>
                    </a:lnTo>
                    <a:close/>
                  </a:path>
                </a:pathLst>
              </a:custGeom>
              <a:solidFill>
                <a:srgbClr val="333D60"/>
              </a:solidFill>
              <a:ln w="99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600" dirty="0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C8C3FB48-DFCB-7F9A-88F9-D5DEDCEC905A}"/>
                  </a:ext>
                </a:extLst>
              </p:cNvPr>
              <p:cNvSpPr/>
              <p:nvPr/>
            </p:nvSpPr>
            <p:spPr>
              <a:xfrm>
                <a:off x="1466729" y="-435217"/>
                <a:ext cx="184312" cy="226156"/>
              </a:xfrm>
              <a:custGeom>
                <a:avLst/>
                <a:gdLst>
                  <a:gd name="connsiteX0" fmla="*/ 140476 w 184312"/>
                  <a:gd name="connsiteY0" fmla="*/ 9963 h 226156"/>
                  <a:gd name="connsiteX1" fmla="*/ 173353 w 184312"/>
                  <a:gd name="connsiteY1" fmla="*/ 37859 h 226156"/>
                  <a:gd name="connsiteX2" fmla="*/ 184313 w 184312"/>
                  <a:gd name="connsiteY2" fmla="*/ 80699 h 226156"/>
                  <a:gd name="connsiteX3" fmla="*/ 173353 w 184312"/>
                  <a:gd name="connsiteY3" fmla="*/ 123539 h 226156"/>
                  <a:gd name="connsiteX4" fmla="*/ 140476 w 184312"/>
                  <a:gd name="connsiteY4" fmla="*/ 151435 h 226156"/>
                  <a:gd name="connsiteX5" fmla="*/ 90662 w 184312"/>
                  <a:gd name="connsiteY5" fmla="*/ 161398 h 226156"/>
                  <a:gd name="connsiteX6" fmla="*/ 40848 w 184312"/>
                  <a:gd name="connsiteY6" fmla="*/ 161398 h 226156"/>
                  <a:gd name="connsiteX7" fmla="*/ 40848 w 184312"/>
                  <a:gd name="connsiteY7" fmla="*/ 226157 h 226156"/>
                  <a:gd name="connsiteX8" fmla="*/ 0 w 184312"/>
                  <a:gd name="connsiteY8" fmla="*/ 226157 h 226156"/>
                  <a:gd name="connsiteX9" fmla="*/ 0 w 184312"/>
                  <a:gd name="connsiteY9" fmla="*/ 0 h 226156"/>
                  <a:gd name="connsiteX10" fmla="*/ 91658 w 184312"/>
                  <a:gd name="connsiteY10" fmla="*/ 0 h 226156"/>
                  <a:gd name="connsiteX11" fmla="*/ 141472 w 184312"/>
                  <a:gd name="connsiteY11" fmla="*/ 9963 h 226156"/>
                  <a:gd name="connsiteX12" fmla="*/ 141472 w 184312"/>
                  <a:gd name="connsiteY12" fmla="*/ 9963 h 226156"/>
                  <a:gd name="connsiteX13" fmla="*/ 129517 w 184312"/>
                  <a:gd name="connsiteY13" fmla="*/ 113576 h 226156"/>
                  <a:gd name="connsiteX14" fmla="*/ 143465 w 184312"/>
                  <a:gd name="connsiteY14" fmla="*/ 80699 h 226156"/>
                  <a:gd name="connsiteX15" fmla="*/ 129517 w 184312"/>
                  <a:gd name="connsiteY15" fmla="*/ 47822 h 226156"/>
                  <a:gd name="connsiteX16" fmla="*/ 88669 w 184312"/>
                  <a:gd name="connsiteY16" fmla="*/ 35866 h 226156"/>
                  <a:gd name="connsiteX17" fmla="*/ 40848 w 184312"/>
                  <a:gd name="connsiteY17" fmla="*/ 35866 h 226156"/>
                  <a:gd name="connsiteX18" fmla="*/ 40848 w 184312"/>
                  <a:gd name="connsiteY18" fmla="*/ 124536 h 226156"/>
                  <a:gd name="connsiteX19" fmla="*/ 88669 w 184312"/>
                  <a:gd name="connsiteY19" fmla="*/ 124536 h 226156"/>
                  <a:gd name="connsiteX20" fmla="*/ 129517 w 184312"/>
                  <a:gd name="connsiteY20" fmla="*/ 112580 h 226156"/>
                  <a:gd name="connsiteX21" fmla="*/ 129517 w 184312"/>
                  <a:gd name="connsiteY21" fmla="*/ 112580 h 2261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84312" h="226156">
                    <a:moveTo>
                      <a:pt x="140476" y="9963"/>
                    </a:moveTo>
                    <a:cubicBezTo>
                      <a:pt x="154424" y="15941"/>
                      <a:pt x="165383" y="25903"/>
                      <a:pt x="173353" y="37859"/>
                    </a:cubicBezTo>
                    <a:cubicBezTo>
                      <a:pt x="181324" y="49814"/>
                      <a:pt x="184313" y="63762"/>
                      <a:pt x="184313" y="80699"/>
                    </a:cubicBezTo>
                    <a:cubicBezTo>
                      <a:pt x="184313" y="97636"/>
                      <a:pt x="180328" y="111584"/>
                      <a:pt x="173353" y="123539"/>
                    </a:cubicBezTo>
                    <a:cubicBezTo>
                      <a:pt x="165383" y="135495"/>
                      <a:pt x="154424" y="144461"/>
                      <a:pt x="140476" y="151435"/>
                    </a:cubicBezTo>
                    <a:cubicBezTo>
                      <a:pt x="126528" y="157413"/>
                      <a:pt x="109591" y="161398"/>
                      <a:pt x="90662" y="161398"/>
                    </a:cubicBezTo>
                    <a:lnTo>
                      <a:pt x="40848" y="161398"/>
                    </a:lnTo>
                    <a:lnTo>
                      <a:pt x="40848" y="226157"/>
                    </a:lnTo>
                    <a:lnTo>
                      <a:pt x="0" y="226157"/>
                    </a:lnTo>
                    <a:lnTo>
                      <a:pt x="0" y="0"/>
                    </a:lnTo>
                    <a:lnTo>
                      <a:pt x="91658" y="0"/>
                    </a:lnTo>
                    <a:cubicBezTo>
                      <a:pt x="110588" y="0"/>
                      <a:pt x="127524" y="2989"/>
                      <a:pt x="141472" y="9963"/>
                    </a:cubicBezTo>
                    <a:lnTo>
                      <a:pt x="141472" y="9963"/>
                    </a:lnTo>
                    <a:close/>
                    <a:moveTo>
                      <a:pt x="129517" y="113576"/>
                    </a:moveTo>
                    <a:cubicBezTo>
                      <a:pt x="138483" y="105606"/>
                      <a:pt x="143465" y="94647"/>
                      <a:pt x="143465" y="80699"/>
                    </a:cubicBezTo>
                    <a:cubicBezTo>
                      <a:pt x="143465" y="66751"/>
                      <a:pt x="138483" y="55792"/>
                      <a:pt x="129517" y="47822"/>
                    </a:cubicBezTo>
                    <a:cubicBezTo>
                      <a:pt x="120550" y="39851"/>
                      <a:pt x="106602" y="35866"/>
                      <a:pt x="88669" y="35866"/>
                    </a:cubicBezTo>
                    <a:lnTo>
                      <a:pt x="40848" y="35866"/>
                    </a:lnTo>
                    <a:lnTo>
                      <a:pt x="40848" y="124536"/>
                    </a:lnTo>
                    <a:lnTo>
                      <a:pt x="88669" y="124536"/>
                    </a:lnTo>
                    <a:cubicBezTo>
                      <a:pt x="106602" y="124536"/>
                      <a:pt x="120550" y="120550"/>
                      <a:pt x="129517" y="112580"/>
                    </a:cubicBezTo>
                    <a:lnTo>
                      <a:pt x="129517" y="112580"/>
                    </a:lnTo>
                    <a:close/>
                  </a:path>
                </a:pathLst>
              </a:custGeom>
              <a:solidFill>
                <a:srgbClr val="FFFFFF"/>
              </a:solidFill>
              <a:ln w="99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600" dirty="0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9D1BC8E7-FCAD-ECE9-C08A-BC30D0CC769B}"/>
                  </a:ext>
                </a:extLst>
              </p:cNvPr>
              <p:cNvSpPr/>
              <p:nvPr/>
            </p:nvSpPr>
            <p:spPr>
              <a:xfrm>
                <a:off x="1810447" y="-438206"/>
                <a:ext cx="207227" cy="231137"/>
              </a:xfrm>
              <a:custGeom>
                <a:avLst/>
                <a:gdLst>
                  <a:gd name="connsiteX0" fmla="*/ 57785 w 207227"/>
                  <a:gd name="connsiteY0" fmla="*/ 216194 h 231137"/>
                  <a:gd name="connsiteX1" fmla="*/ 14944 w 207227"/>
                  <a:gd name="connsiteY1" fmla="*/ 175346 h 231137"/>
                  <a:gd name="connsiteX2" fmla="*/ 0 w 207227"/>
                  <a:gd name="connsiteY2" fmla="*/ 115569 h 231137"/>
                  <a:gd name="connsiteX3" fmla="*/ 15941 w 207227"/>
                  <a:gd name="connsiteY3" fmla="*/ 55792 h 231137"/>
                  <a:gd name="connsiteX4" fmla="*/ 58781 w 207227"/>
                  <a:gd name="connsiteY4" fmla="*/ 14944 h 231137"/>
                  <a:gd name="connsiteX5" fmla="*/ 119554 w 207227"/>
                  <a:gd name="connsiteY5" fmla="*/ 0 h 231137"/>
                  <a:gd name="connsiteX6" fmla="*/ 169368 w 207227"/>
                  <a:gd name="connsiteY6" fmla="*/ 9963 h 231137"/>
                  <a:gd name="connsiteX7" fmla="*/ 207227 w 207227"/>
                  <a:gd name="connsiteY7" fmla="*/ 37859 h 231137"/>
                  <a:gd name="connsiteX8" fmla="*/ 180328 w 207227"/>
                  <a:gd name="connsiteY8" fmla="*/ 62766 h 231137"/>
                  <a:gd name="connsiteX9" fmla="*/ 121547 w 207227"/>
                  <a:gd name="connsiteY9" fmla="*/ 36863 h 231137"/>
                  <a:gd name="connsiteX10" fmla="*/ 80699 w 207227"/>
                  <a:gd name="connsiteY10" fmla="*/ 46825 h 231137"/>
                  <a:gd name="connsiteX11" fmla="*/ 52803 w 207227"/>
                  <a:gd name="connsiteY11" fmla="*/ 74721 h 231137"/>
                  <a:gd name="connsiteX12" fmla="*/ 42840 w 207227"/>
                  <a:gd name="connsiteY12" fmla="*/ 115569 h 231137"/>
                  <a:gd name="connsiteX13" fmla="*/ 52803 w 207227"/>
                  <a:gd name="connsiteY13" fmla="*/ 156417 h 231137"/>
                  <a:gd name="connsiteX14" fmla="*/ 80699 w 207227"/>
                  <a:gd name="connsiteY14" fmla="*/ 184313 h 231137"/>
                  <a:gd name="connsiteX15" fmla="*/ 121547 w 207227"/>
                  <a:gd name="connsiteY15" fmla="*/ 194275 h 231137"/>
                  <a:gd name="connsiteX16" fmla="*/ 180328 w 207227"/>
                  <a:gd name="connsiteY16" fmla="*/ 167376 h 231137"/>
                  <a:gd name="connsiteX17" fmla="*/ 207227 w 207227"/>
                  <a:gd name="connsiteY17" fmla="*/ 193279 h 231137"/>
                  <a:gd name="connsiteX18" fmla="*/ 169368 w 207227"/>
                  <a:gd name="connsiteY18" fmla="*/ 221175 h 231137"/>
                  <a:gd name="connsiteX19" fmla="*/ 119554 w 207227"/>
                  <a:gd name="connsiteY19" fmla="*/ 231138 h 231137"/>
                  <a:gd name="connsiteX20" fmla="*/ 58781 w 207227"/>
                  <a:gd name="connsiteY20" fmla="*/ 216194 h 231137"/>
                  <a:gd name="connsiteX21" fmla="*/ 57785 w 207227"/>
                  <a:gd name="connsiteY21" fmla="*/ 216194 h 2311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07227" h="231137">
                    <a:moveTo>
                      <a:pt x="57785" y="216194"/>
                    </a:moveTo>
                    <a:cubicBezTo>
                      <a:pt x="39851" y="206231"/>
                      <a:pt x="25903" y="192283"/>
                      <a:pt x="14944" y="175346"/>
                    </a:cubicBezTo>
                    <a:cubicBezTo>
                      <a:pt x="4981" y="157413"/>
                      <a:pt x="0" y="138483"/>
                      <a:pt x="0" y="115569"/>
                    </a:cubicBezTo>
                    <a:cubicBezTo>
                      <a:pt x="0" y="92654"/>
                      <a:pt x="4981" y="73725"/>
                      <a:pt x="15941" y="55792"/>
                    </a:cubicBezTo>
                    <a:cubicBezTo>
                      <a:pt x="25903" y="37859"/>
                      <a:pt x="40848" y="24907"/>
                      <a:pt x="58781" y="14944"/>
                    </a:cubicBezTo>
                    <a:cubicBezTo>
                      <a:pt x="76714" y="4981"/>
                      <a:pt x="96640" y="0"/>
                      <a:pt x="119554" y="0"/>
                    </a:cubicBezTo>
                    <a:cubicBezTo>
                      <a:pt x="142469" y="0"/>
                      <a:pt x="154424" y="2989"/>
                      <a:pt x="169368" y="9963"/>
                    </a:cubicBezTo>
                    <a:cubicBezTo>
                      <a:pt x="184313" y="15941"/>
                      <a:pt x="197264" y="25903"/>
                      <a:pt x="207227" y="37859"/>
                    </a:cubicBezTo>
                    <a:lnTo>
                      <a:pt x="180328" y="62766"/>
                    </a:lnTo>
                    <a:cubicBezTo>
                      <a:pt x="164387" y="44833"/>
                      <a:pt x="144461" y="36863"/>
                      <a:pt x="121547" y="36863"/>
                    </a:cubicBezTo>
                    <a:cubicBezTo>
                      <a:pt x="98632" y="36863"/>
                      <a:pt x="92654" y="39851"/>
                      <a:pt x="80699" y="46825"/>
                    </a:cubicBezTo>
                    <a:cubicBezTo>
                      <a:pt x="68744" y="53799"/>
                      <a:pt x="58781" y="62766"/>
                      <a:pt x="52803" y="74721"/>
                    </a:cubicBezTo>
                    <a:cubicBezTo>
                      <a:pt x="45829" y="86677"/>
                      <a:pt x="42840" y="100625"/>
                      <a:pt x="42840" y="115569"/>
                    </a:cubicBezTo>
                    <a:cubicBezTo>
                      <a:pt x="42840" y="130513"/>
                      <a:pt x="45829" y="144461"/>
                      <a:pt x="52803" y="156417"/>
                    </a:cubicBezTo>
                    <a:cubicBezTo>
                      <a:pt x="59777" y="168372"/>
                      <a:pt x="68744" y="177339"/>
                      <a:pt x="80699" y="184313"/>
                    </a:cubicBezTo>
                    <a:cubicBezTo>
                      <a:pt x="92654" y="191287"/>
                      <a:pt x="106602" y="194275"/>
                      <a:pt x="121547" y="194275"/>
                    </a:cubicBezTo>
                    <a:cubicBezTo>
                      <a:pt x="145458" y="194275"/>
                      <a:pt x="164387" y="185309"/>
                      <a:pt x="180328" y="167376"/>
                    </a:cubicBezTo>
                    <a:lnTo>
                      <a:pt x="207227" y="193279"/>
                    </a:lnTo>
                    <a:cubicBezTo>
                      <a:pt x="197264" y="205235"/>
                      <a:pt x="184313" y="215197"/>
                      <a:pt x="169368" y="221175"/>
                    </a:cubicBezTo>
                    <a:cubicBezTo>
                      <a:pt x="154424" y="227153"/>
                      <a:pt x="137487" y="231138"/>
                      <a:pt x="119554" y="231138"/>
                    </a:cubicBezTo>
                    <a:cubicBezTo>
                      <a:pt x="101621" y="231138"/>
                      <a:pt x="76714" y="226156"/>
                      <a:pt x="58781" y="216194"/>
                    </a:cubicBezTo>
                    <a:cubicBezTo>
                      <a:pt x="58781" y="216194"/>
                      <a:pt x="57785" y="216194"/>
                      <a:pt x="57785" y="21619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9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600" dirty="0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F333AB30-C833-5C76-1994-9AD1AE61970A}"/>
                  </a:ext>
                </a:extLst>
              </p:cNvPr>
              <p:cNvSpPr/>
              <p:nvPr/>
            </p:nvSpPr>
            <p:spPr>
              <a:xfrm>
                <a:off x="2193020" y="-435217"/>
                <a:ext cx="166379" cy="224163"/>
              </a:xfrm>
              <a:custGeom>
                <a:avLst/>
                <a:gdLst>
                  <a:gd name="connsiteX0" fmla="*/ 166380 w 166379"/>
                  <a:gd name="connsiteY0" fmla="*/ 189294 h 224163"/>
                  <a:gd name="connsiteX1" fmla="*/ 166380 w 166379"/>
                  <a:gd name="connsiteY1" fmla="*/ 224164 h 224163"/>
                  <a:gd name="connsiteX2" fmla="*/ 0 w 166379"/>
                  <a:gd name="connsiteY2" fmla="*/ 224164 h 224163"/>
                  <a:gd name="connsiteX3" fmla="*/ 0 w 166379"/>
                  <a:gd name="connsiteY3" fmla="*/ 0 h 224163"/>
                  <a:gd name="connsiteX4" fmla="*/ 161398 w 166379"/>
                  <a:gd name="connsiteY4" fmla="*/ 0 h 224163"/>
                  <a:gd name="connsiteX5" fmla="*/ 161398 w 166379"/>
                  <a:gd name="connsiteY5" fmla="*/ 34870 h 224163"/>
                  <a:gd name="connsiteX6" fmla="*/ 40848 w 166379"/>
                  <a:gd name="connsiteY6" fmla="*/ 34870 h 224163"/>
                  <a:gd name="connsiteX7" fmla="*/ 40848 w 166379"/>
                  <a:gd name="connsiteY7" fmla="*/ 93651 h 224163"/>
                  <a:gd name="connsiteX8" fmla="*/ 147450 w 166379"/>
                  <a:gd name="connsiteY8" fmla="*/ 93651 h 224163"/>
                  <a:gd name="connsiteX9" fmla="*/ 147450 w 166379"/>
                  <a:gd name="connsiteY9" fmla="*/ 127524 h 224163"/>
                  <a:gd name="connsiteX10" fmla="*/ 40848 w 166379"/>
                  <a:gd name="connsiteY10" fmla="*/ 127524 h 224163"/>
                  <a:gd name="connsiteX11" fmla="*/ 40848 w 166379"/>
                  <a:gd name="connsiteY11" fmla="*/ 189294 h 224163"/>
                  <a:gd name="connsiteX12" fmla="*/ 166380 w 166379"/>
                  <a:gd name="connsiteY12" fmla="*/ 189294 h 2241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66379" h="224163">
                    <a:moveTo>
                      <a:pt x="166380" y="189294"/>
                    </a:moveTo>
                    <a:lnTo>
                      <a:pt x="166380" y="224164"/>
                    </a:lnTo>
                    <a:lnTo>
                      <a:pt x="0" y="224164"/>
                    </a:lnTo>
                    <a:lnTo>
                      <a:pt x="0" y="0"/>
                    </a:lnTo>
                    <a:lnTo>
                      <a:pt x="161398" y="0"/>
                    </a:lnTo>
                    <a:lnTo>
                      <a:pt x="161398" y="34870"/>
                    </a:lnTo>
                    <a:lnTo>
                      <a:pt x="40848" y="34870"/>
                    </a:lnTo>
                    <a:lnTo>
                      <a:pt x="40848" y="93651"/>
                    </a:lnTo>
                    <a:lnTo>
                      <a:pt x="147450" y="93651"/>
                    </a:lnTo>
                    <a:lnTo>
                      <a:pt x="147450" y="127524"/>
                    </a:lnTo>
                    <a:lnTo>
                      <a:pt x="40848" y="127524"/>
                    </a:lnTo>
                    <a:lnTo>
                      <a:pt x="40848" y="189294"/>
                    </a:lnTo>
                    <a:cubicBezTo>
                      <a:pt x="40848" y="189294"/>
                      <a:pt x="166380" y="189294"/>
                      <a:pt x="166380" y="18929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9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600" dirty="0"/>
              </a:p>
            </p:txBody>
          </p:sp>
          <p:pic>
            <p:nvPicPr>
              <p:cNvPr id="22" name="Graphic 21">
                <a:extLst>
                  <a:ext uri="{FF2B5EF4-FFF2-40B4-BE49-F238E27FC236}">
                    <a16:creationId xmlns:a16="http://schemas.microsoft.com/office/drawing/2014/main" id="{9CB654F6-6136-E49F-4450-81D3CE64CF1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p:blipFill>
            <p:spPr>
              <a:xfrm>
                <a:off x="2516153" y="-532154"/>
                <a:ext cx="1108885" cy="420383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8823934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801" r:id="rId12"/>
    <p:sldLayoutId id="2147483802" r:id="rId13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ts val="0"/>
        </a:spcBef>
        <a:buNone/>
        <a:defRPr sz="3000" b="1" i="0" kern="1200" spc="100" baseline="0">
          <a:solidFill>
            <a:schemeClr val="tx1"/>
          </a:solidFill>
          <a:latin typeface="Newsreader ExtraBold" panose="02000000000000000000" pitchFamily="2" charset="77"/>
          <a:ea typeface="+mj-ea"/>
          <a:cs typeface="Poppins" pitchFamily="2" charset="77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lang="en-US" sz="2400" kern="1200" dirty="0" smtClean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231775" indent="-231775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•"/>
        <a:defRPr sz="20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4572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8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9144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6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2">
          <p15:clr>
            <a:srgbClr val="F26B43"/>
          </p15:clr>
        </p15:guide>
        <p15:guide id="2" pos="144">
          <p15:clr>
            <a:srgbClr val="F26B43"/>
          </p15:clr>
        </p15:guide>
        <p15:guide id="3" pos="7541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orient="horz" pos="336">
          <p15:clr>
            <a:srgbClr val="F26B43"/>
          </p15:clr>
        </p15:guide>
        <p15:guide id="6" orient="horz" pos="648">
          <p15:clr>
            <a:srgbClr val="F26B43"/>
          </p15:clr>
        </p15:guide>
        <p15:guide id="7" orient="horz" pos="840">
          <p15:clr>
            <a:srgbClr val="F26B43"/>
          </p15:clr>
        </p15:guide>
        <p15:guide id="8" orient="horz" pos="4176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9696D9-671C-405F-AA77-4C70FDACE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9" y="535756"/>
            <a:ext cx="10115420" cy="49294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67682C-D0AE-4CE6-AD06-802777B47E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99272199-A5BC-41D3-BB67-59B66A9BF6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7BA5435-2E17-DF21-2C23-C9D42910DC3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824582" y="6487052"/>
            <a:ext cx="1802096" cy="21544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lvl="0" algn="r"/>
            <a:r>
              <a:rPr lang="en-US" altLang="en-US" sz="800" dirty="0"/>
              <a:t>Slide credit: </a:t>
            </a:r>
            <a:r>
              <a:rPr lang="en-US" altLang="en-US" sz="8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deceraclinical.com/education</a:t>
            </a:r>
          </a:p>
        </p:txBody>
      </p:sp>
      <p:pic>
        <p:nvPicPr>
          <p:cNvPr id="47" name="Graphic 46">
            <a:extLst>
              <a:ext uri="{FF2B5EF4-FFF2-40B4-BE49-F238E27FC236}">
                <a16:creationId xmlns:a16="http://schemas.microsoft.com/office/drawing/2014/main" id="{62386F46-3639-D441-3299-3689D0B6889E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449868" y="286980"/>
            <a:ext cx="1511051" cy="6035264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531C040A-821E-D552-0A1A-86ACF8AA8198}"/>
              </a:ext>
            </a:extLst>
          </p:cNvPr>
          <p:cNvGrpSpPr/>
          <p:nvPr userDrawn="1"/>
        </p:nvGrpSpPr>
        <p:grpSpPr>
          <a:xfrm>
            <a:off x="220663" y="6417740"/>
            <a:ext cx="2976670" cy="211660"/>
            <a:chOff x="366166" y="-539827"/>
            <a:chExt cx="6108852" cy="434379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0B4F3B49-FC5B-5B66-3A9B-13D0379CD05E}"/>
                </a:ext>
              </a:extLst>
            </p:cNvPr>
            <p:cNvSpPr txBox="1"/>
            <p:nvPr/>
          </p:nvSpPr>
          <p:spPr>
            <a:xfrm>
              <a:off x="3962779" y="-416919"/>
              <a:ext cx="790330" cy="166898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l"/>
              <a:r>
                <a:rPr lang="en-US" sz="600" dirty="0">
                  <a:solidFill>
                    <a:schemeClr val="accent2"/>
                  </a:solidFill>
                  <a:latin typeface="Lexend SemiBold" pitchFamily="2" charset="0"/>
                </a:rPr>
                <a:t>ARE NOW</a:t>
              </a: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242E5E3A-CB95-348B-7F52-9BEBCA7870D4}"/>
                </a:ext>
              </a:extLst>
            </p:cNvPr>
            <p:cNvSpPr/>
            <p:nvPr/>
          </p:nvSpPr>
          <p:spPr>
            <a:xfrm>
              <a:off x="4900889" y="-536838"/>
              <a:ext cx="425413" cy="424417"/>
            </a:xfrm>
            <a:custGeom>
              <a:avLst/>
              <a:gdLst>
                <a:gd name="connsiteX0" fmla="*/ 283941 w 425413"/>
                <a:gd name="connsiteY0" fmla="*/ 282945 h 424417"/>
                <a:gd name="connsiteX1" fmla="*/ 283941 w 425413"/>
                <a:gd name="connsiteY1" fmla="*/ 424417 h 424417"/>
                <a:gd name="connsiteX2" fmla="*/ 71733 w 425413"/>
                <a:gd name="connsiteY2" fmla="*/ 424417 h 424417"/>
                <a:gd name="connsiteX3" fmla="*/ 996 w 425413"/>
                <a:gd name="connsiteY3" fmla="*/ 353681 h 424417"/>
                <a:gd name="connsiteX4" fmla="*/ 71733 w 425413"/>
                <a:gd name="connsiteY4" fmla="*/ 282945 h 424417"/>
                <a:gd name="connsiteX5" fmla="*/ 996 w 425413"/>
                <a:gd name="connsiteY5" fmla="*/ 282945 h 424417"/>
                <a:gd name="connsiteX6" fmla="*/ 996 w 425413"/>
                <a:gd name="connsiteY6" fmla="*/ 141472 h 424417"/>
                <a:gd name="connsiteX7" fmla="*/ 142469 w 425413"/>
                <a:gd name="connsiteY7" fmla="*/ 141472 h 424417"/>
                <a:gd name="connsiteX8" fmla="*/ 142469 w 425413"/>
                <a:gd name="connsiteY8" fmla="*/ 282945 h 424417"/>
                <a:gd name="connsiteX9" fmla="*/ 283941 w 425413"/>
                <a:gd name="connsiteY9" fmla="*/ 282945 h 424417"/>
                <a:gd name="connsiteX10" fmla="*/ 283941 w 425413"/>
                <a:gd name="connsiteY10" fmla="*/ 282945 h 424417"/>
                <a:gd name="connsiteX11" fmla="*/ 354677 w 425413"/>
                <a:gd name="connsiteY11" fmla="*/ 282945 h 424417"/>
                <a:gd name="connsiteX12" fmla="*/ 283941 w 425413"/>
                <a:gd name="connsiteY12" fmla="*/ 353681 h 424417"/>
                <a:gd name="connsiteX13" fmla="*/ 354677 w 425413"/>
                <a:gd name="connsiteY13" fmla="*/ 424417 h 424417"/>
                <a:gd name="connsiteX14" fmla="*/ 425414 w 425413"/>
                <a:gd name="connsiteY14" fmla="*/ 353681 h 424417"/>
                <a:gd name="connsiteX15" fmla="*/ 354677 w 425413"/>
                <a:gd name="connsiteY15" fmla="*/ 282945 h 424417"/>
                <a:gd name="connsiteX16" fmla="*/ 425414 w 425413"/>
                <a:gd name="connsiteY16" fmla="*/ 70736 h 424417"/>
                <a:gd name="connsiteX17" fmla="*/ 354677 w 425413"/>
                <a:gd name="connsiteY17" fmla="*/ 0 h 424417"/>
                <a:gd name="connsiteX18" fmla="*/ 142469 w 425413"/>
                <a:gd name="connsiteY18" fmla="*/ 0 h 424417"/>
                <a:gd name="connsiteX19" fmla="*/ 142469 w 425413"/>
                <a:gd name="connsiteY19" fmla="*/ 141472 h 424417"/>
                <a:gd name="connsiteX20" fmla="*/ 283941 w 425413"/>
                <a:gd name="connsiteY20" fmla="*/ 141472 h 424417"/>
                <a:gd name="connsiteX21" fmla="*/ 283941 w 425413"/>
                <a:gd name="connsiteY21" fmla="*/ 282945 h 424417"/>
                <a:gd name="connsiteX22" fmla="*/ 425414 w 425413"/>
                <a:gd name="connsiteY22" fmla="*/ 282945 h 424417"/>
                <a:gd name="connsiteX23" fmla="*/ 425414 w 425413"/>
                <a:gd name="connsiteY23" fmla="*/ 141472 h 424417"/>
                <a:gd name="connsiteX24" fmla="*/ 354677 w 425413"/>
                <a:gd name="connsiteY24" fmla="*/ 141472 h 424417"/>
                <a:gd name="connsiteX25" fmla="*/ 425414 w 425413"/>
                <a:gd name="connsiteY25" fmla="*/ 70736 h 424417"/>
                <a:gd name="connsiteX26" fmla="*/ 425414 w 425413"/>
                <a:gd name="connsiteY26" fmla="*/ 70736 h 424417"/>
                <a:gd name="connsiteX27" fmla="*/ 70736 w 425413"/>
                <a:gd name="connsiteY27" fmla="*/ 141472 h 424417"/>
                <a:gd name="connsiteX28" fmla="*/ 141472 w 425413"/>
                <a:gd name="connsiteY28" fmla="*/ 70736 h 424417"/>
                <a:gd name="connsiteX29" fmla="*/ 70736 w 425413"/>
                <a:gd name="connsiteY29" fmla="*/ 0 h 424417"/>
                <a:gd name="connsiteX30" fmla="*/ 0 w 425413"/>
                <a:gd name="connsiteY30" fmla="*/ 70736 h 424417"/>
                <a:gd name="connsiteX31" fmla="*/ 70736 w 425413"/>
                <a:gd name="connsiteY31" fmla="*/ 141472 h 424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425413" h="424417">
                  <a:moveTo>
                    <a:pt x="283941" y="282945"/>
                  </a:moveTo>
                  <a:lnTo>
                    <a:pt x="283941" y="424417"/>
                  </a:lnTo>
                  <a:lnTo>
                    <a:pt x="71733" y="424417"/>
                  </a:lnTo>
                  <a:cubicBezTo>
                    <a:pt x="32877" y="424417"/>
                    <a:pt x="996" y="392536"/>
                    <a:pt x="996" y="353681"/>
                  </a:cubicBezTo>
                  <a:cubicBezTo>
                    <a:pt x="996" y="314826"/>
                    <a:pt x="32877" y="282945"/>
                    <a:pt x="71733" y="282945"/>
                  </a:cubicBezTo>
                  <a:lnTo>
                    <a:pt x="996" y="282945"/>
                  </a:lnTo>
                  <a:lnTo>
                    <a:pt x="996" y="141472"/>
                  </a:lnTo>
                  <a:lnTo>
                    <a:pt x="142469" y="141472"/>
                  </a:lnTo>
                  <a:lnTo>
                    <a:pt x="142469" y="282945"/>
                  </a:lnTo>
                  <a:lnTo>
                    <a:pt x="283941" y="282945"/>
                  </a:lnTo>
                  <a:lnTo>
                    <a:pt x="283941" y="282945"/>
                  </a:lnTo>
                  <a:close/>
                  <a:moveTo>
                    <a:pt x="354677" y="282945"/>
                  </a:moveTo>
                  <a:cubicBezTo>
                    <a:pt x="315822" y="282945"/>
                    <a:pt x="283941" y="314826"/>
                    <a:pt x="283941" y="353681"/>
                  </a:cubicBezTo>
                  <a:cubicBezTo>
                    <a:pt x="283941" y="392536"/>
                    <a:pt x="315822" y="424417"/>
                    <a:pt x="354677" y="424417"/>
                  </a:cubicBezTo>
                  <a:cubicBezTo>
                    <a:pt x="393532" y="424417"/>
                    <a:pt x="425414" y="392536"/>
                    <a:pt x="425414" y="353681"/>
                  </a:cubicBezTo>
                  <a:cubicBezTo>
                    <a:pt x="425414" y="314826"/>
                    <a:pt x="393532" y="282945"/>
                    <a:pt x="354677" y="282945"/>
                  </a:cubicBezTo>
                  <a:close/>
                  <a:moveTo>
                    <a:pt x="425414" y="70736"/>
                  </a:moveTo>
                  <a:cubicBezTo>
                    <a:pt x="425414" y="31881"/>
                    <a:pt x="393532" y="0"/>
                    <a:pt x="354677" y="0"/>
                  </a:cubicBezTo>
                  <a:lnTo>
                    <a:pt x="142469" y="0"/>
                  </a:lnTo>
                  <a:lnTo>
                    <a:pt x="142469" y="141472"/>
                  </a:lnTo>
                  <a:lnTo>
                    <a:pt x="283941" y="141472"/>
                  </a:lnTo>
                  <a:lnTo>
                    <a:pt x="283941" y="282945"/>
                  </a:lnTo>
                  <a:lnTo>
                    <a:pt x="425414" y="282945"/>
                  </a:lnTo>
                  <a:lnTo>
                    <a:pt x="425414" y="141472"/>
                  </a:lnTo>
                  <a:lnTo>
                    <a:pt x="354677" y="141472"/>
                  </a:lnTo>
                  <a:cubicBezTo>
                    <a:pt x="393532" y="141472"/>
                    <a:pt x="425414" y="109591"/>
                    <a:pt x="425414" y="70736"/>
                  </a:cubicBezTo>
                  <a:lnTo>
                    <a:pt x="425414" y="70736"/>
                  </a:lnTo>
                  <a:close/>
                  <a:moveTo>
                    <a:pt x="70736" y="141472"/>
                  </a:moveTo>
                  <a:cubicBezTo>
                    <a:pt x="109591" y="141472"/>
                    <a:pt x="141472" y="109591"/>
                    <a:pt x="141472" y="70736"/>
                  </a:cubicBezTo>
                  <a:cubicBezTo>
                    <a:pt x="141472" y="31881"/>
                    <a:pt x="109591" y="0"/>
                    <a:pt x="70736" y="0"/>
                  </a:cubicBezTo>
                  <a:cubicBezTo>
                    <a:pt x="31881" y="0"/>
                    <a:pt x="0" y="31881"/>
                    <a:pt x="0" y="70736"/>
                  </a:cubicBezTo>
                  <a:cubicBezTo>
                    <a:pt x="0" y="109591"/>
                    <a:pt x="31881" y="141472"/>
                    <a:pt x="70736" y="141472"/>
                  </a:cubicBezTo>
                  <a:close/>
                </a:path>
              </a:pathLst>
            </a:custGeom>
            <a:solidFill>
              <a:srgbClr val="E04507"/>
            </a:solidFill>
            <a:ln w="99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 dirty="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49DC44B7-EF17-317F-ECE9-086BE47C88A3}"/>
                </a:ext>
              </a:extLst>
            </p:cNvPr>
            <p:cNvSpPr/>
            <p:nvPr/>
          </p:nvSpPr>
          <p:spPr>
            <a:xfrm>
              <a:off x="5466778" y="-227990"/>
              <a:ext cx="842856" cy="117561"/>
            </a:xfrm>
            <a:custGeom>
              <a:avLst/>
              <a:gdLst>
                <a:gd name="connsiteX0" fmla="*/ 277964 w 842856"/>
                <a:gd name="connsiteY0" fmla="*/ 38855 h 117561"/>
                <a:gd name="connsiteX1" fmla="*/ 298885 w 842856"/>
                <a:gd name="connsiteY1" fmla="*/ 38855 h 117561"/>
                <a:gd name="connsiteX2" fmla="*/ 298885 w 842856"/>
                <a:gd name="connsiteY2" fmla="*/ 115569 h 117561"/>
                <a:gd name="connsiteX3" fmla="*/ 278960 w 842856"/>
                <a:gd name="connsiteY3" fmla="*/ 115569 h 117561"/>
                <a:gd name="connsiteX4" fmla="*/ 278960 w 842856"/>
                <a:gd name="connsiteY4" fmla="*/ 103614 h 117561"/>
                <a:gd name="connsiteX5" fmla="*/ 247079 w 842856"/>
                <a:gd name="connsiteY5" fmla="*/ 116565 h 117561"/>
                <a:gd name="connsiteX6" fmla="*/ 215197 w 842856"/>
                <a:gd name="connsiteY6" fmla="*/ 79703 h 117561"/>
                <a:gd name="connsiteX7" fmla="*/ 215197 w 842856"/>
                <a:gd name="connsiteY7" fmla="*/ 38855 h 117561"/>
                <a:gd name="connsiteX8" fmla="*/ 236119 w 842856"/>
                <a:gd name="connsiteY8" fmla="*/ 38855 h 117561"/>
                <a:gd name="connsiteX9" fmla="*/ 236119 w 842856"/>
                <a:gd name="connsiteY9" fmla="*/ 75718 h 117561"/>
                <a:gd name="connsiteX10" fmla="*/ 256045 w 842856"/>
                <a:gd name="connsiteY10" fmla="*/ 98632 h 117561"/>
                <a:gd name="connsiteX11" fmla="*/ 278960 w 842856"/>
                <a:gd name="connsiteY11" fmla="*/ 77710 h 117561"/>
                <a:gd name="connsiteX12" fmla="*/ 278960 w 842856"/>
                <a:gd name="connsiteY12" fmla="*/ 38855 h 117561"/>
                <a:gd name="connsiteX13" fmla="*/ 278960 w 842856"/>
                <a:gd name="connsiteY13" fmla="*/ 38855 h 117561"/>
                <a:gd name="connsiteX14" fmla="*/ 364640 w 842856"/>
                <a:gd name="connsiteY14" fmla="*/ 55792 h 117561"/>
                <a:gd name="connsiteX15" fmla="*/ 392536 w 842856"/>
                <a:gd name="connsiteY15" fmla="*/ 66751 h 117561"/>
                <a:gd name="connsiteX16" fmla="*/ 404491 w 842856"/>
                <a:gd name="connsiteY16" fmla="*/ 51807 h 117561"/>
                <a:gd name="connsiteX17" fmla="*/ 363644 w 842856"/>
                <a:gd name="connsiteY17" fmla="*/ 37859 h 117561"/>
                <a:gd name="connsiteX18" fmla="*/ 317815 w 842856"/>
                <a:gd name="connsiteY18" fmla="*/ 77710 h 117561"/>
                <a:gd name="connsiteX19" fmla="*/ 364640 w 842856"/>
                <a:gd name="connsiteY19" fmla="*/ 117562 h 117561"/>
                <a:gd name="connsiteX20" fmla="*/ 404491 w 842856"/>
                <a:gd name="connsiteY20" fmla="*/ 105606 h 117561"/>
                <a:gd name="connsiteX21" fmla="*/ 393532 w 842856"/>
                <a:gd name="connsiteY21" fmla="*/ 90662 h 117561"/>
                <a:gd name="connsiteX22" fmla="*/ 365636 w 842856"/>
                <a:gd name="connsiteY22" fmla="*/ 99628 h 117561"/>
                <a:gd name="connsiteX23" fmla="*/ 339733 w 842856"/>
                <a:gd name="connsiteY23" fmla="*/ 77710 h 117561"/>
                <a:gd name="connsiteX24" fmla="*/ 365636 w 842856"/>
                <a:gd name="connsiteY24" fmla="*/ 55792 h 117561"/>
                <a:gd name="connsiteX25" fmla="*/ 364640 w 842856"/>
                <a:gd name="connsiteY25" fmla="*/ 55792 h 117561"/>
                <a:gd name="connsiteX26" fmla="*/ 21918 w 842856"/>
                <a:gd name="connsiteY26" fmla="*/ 73725 h 117561"/>
                <a:gd name="connsiteX27" fmla="*/ 76714 w 842856"/>
                <a:gd name="connsiteY27" fmla="*/ 73725 h 117561"/>
                <a:gd name="connsiteX28" fmla="*/ 76714 w 842856"/>
                <a:gd name="connsiteY28" fmla="*/ 54796 h 117561"/>
                <a:gd name="connsiteX29" fmla="*/ 21918 w 842856"/>
                <a:gd name="connsiteY29" fmla="*/ 54796 h 117561"/>
                <a:gd name="connsiteX30" fmla="*/ 21918 w 842856"/>
                <a:gd name="connsiteY30" fmla="*/ 33874 h 117561"/>
                <a:gd name="connsiteX31" fmla="*/ 83688 w 842856"/>
                <a:gd name="connsiteY31" fmla="*/ 33874 h 117561"/>
                <a:gd name="connsiteX32" fmla="*/ 83688 w 842856"/>
                <a:gd name="connsiteY32" fmla="*/ 14944 h 117561"/>
                <a:gd name="connsiteX33" fmla="*/ 0 w 842856"/>
                <a:gd name="connsiteY33" fmla="*/ 14944 h 117561"/>
                <a:gd name="connsiteX34" fmla="*/ 0 w 842856"/>
                <a:gd name="connsiteY34" fmla="*/ 116565 h 117561"/>
                <a:gd name="connsiteX35" fmla="*/ 84684 w 842856"/>
                <a:gd name="connsiteY35" fmla="*/ 116565 h 117561"/>
                <a:gd name="connsiteX36" fmla="*/ 84684 w 842856"/>
                <a:gd name="connsiteY36" fmla="*/ 97636 h 117561"/>
                <a:gd name="connsiteX37" fmla="*/ 20922 w 842856"/>
                <a:gd name="connsiteY37" fmla="*/ 97636 h 117561"/>
                <a:gd name="connsiteX38" fmla="*/ 20922 w 842856"/>
                <a:gd name="connsiteY38" fmla="*/ 73725 h 117561"/>
                <a:gd name="connsiteX39" fmla="*/ 20922 w 842856"/>
                <a:gd name="connsiteY39" fmla="*/ 73725 h 117561"/>
                <a:gd name="connsiteX40" fmla="*/ 171361 w 842856"/>
                <a:gd name="connsiteY40" fmla="*/ 7970 h 117561"/>
                <a:gd name="connsiteX41" fmla="*/ 192283 w 842856"/>
                <a:gd name="connsiteY41" fmla="*/ 7970 h 117561"/>
                <a:gd name="connsiteX42" fmla="*/ 192283 w 842856"/>
                <a:gd name="connsiteY42" fmla="*/ 115569 h 117561"/>
                <a:gd name="connsiteX43" fmla="*/ 172357 w 842856"/>
                <a:gd name="connsiteY43" fmla="*/ 115569 h 117561"/>
                <a:gd name="connsiteX44" fmla="*/ 172357 w 842856"/>
                <a:gd name="connsiteY44" fmla="*/ 104610 h 117561"/>
                <a:gd name="connsiteX45" fmla="*/ 139480 w 842856"/>
                <a:gd name="connsiteY45" fmla="*/ 116565 h 117561"/>
                <a:gd name="connsiteX46" fmla="*/ 97636 w 842856"/>
                <a:gd name="connsiteY46" fmla="*/ 76714 h 117561"/>
                <a:gd name="connsiteX47" fmla="*/ 140476 w 842856"/>
                <a:gd name="connsiteY47" fmla="*/ 36863 h 117561"/>
                <a:gd name="connsiteX48" fmla="*/ 171361 w 842856"/>
                <a:gd name="connsiteY48" fmla="*/ 47822 h 117561"/>
                <a:gd name="connsiteX49" fmla="*/ 171361 w 842856"/>
                <a:gd name="connsiteY49" fmla="*/ 7970 h 117561"/>
                <a:gd name="connsiteX50" fmla="*/ 171361 w 842856"/>
                <a:gd name="connsiteY50" fmla="*/ 77710 h 117561"/>
                <a:gd name="connsiteX51" fmla="*/ 144461 w 842856"/>
                <a:gd name="connsiteY51" fmla="*/ 55792 h 117561"/>
                <a:gd name="connsiteX52" fmla="*/ 117562 w 842856"/>
                <a:gd name="connsiteY52" fmla="*/ 77710 h 117561"/>
                <a:gd name="connsiteX53" fmla="*/ 144461 w 842856"/>
                <a:gd name="connsiteY53" fmla="*/ 99628 h 117561"/>
                <a:gd name="connsiteX54" fmla="*/ 171361 w 842856"/>
                <a:gd name="connsiteY54" fmla="*/ 77710 h 117561"/>
                <a:gd name="connsiteX55" fmla="*/ 603748 w 842856"/>
                <a:gd name="connsiteY55" fmla="*/ 115569 h 117561"/>
                <a:gd name="connsiteX56" fmla="*/ 624670 w 842856"/>
                <a:gd name="connsiteY56" fmla="*/ 115569 h 117561"/>
                <a:gd name="connsiteX57" fmla="*/ 624670 w 842856"/>
                <a:gd name="connsiteY57" fmla="*/ 38855 h 117561"/>
                <a:gd name="connsiteX58" fmla="*/ 603748 w 842856"/>
                <a:gd name="connsiteY58" fmla="*/ 38855 h 117561"/>
                <a:gd name="connsiteX59" fmla="*/ 603748 w 842856"/>
                <a:gd name="connsiteY59" fmla="*/ 115569 h 117561"/>
                <a:gd name="connsiteX60" fmla="*/ 485191 w 842856"/>
                <a:gd name="connsiteY60" fmla="*/ 38855 h 117561"/>
                <a:gd name="connsiteX61" fmla="*/ 506113 w 842856"/>
                <a:gd name="connsiteY61" fmla="*/ 38855 h 117561"/>
                <a:gd name="connsiteX62" fmla="*/ 506113 w 842856"/>
                <a:gd name="connsiteY62" fmla="*/ 115569 h 117561"/>
                <a:gd name="connsiteX63" fmla="*/ 485191 w 842856"/>
                <a:gd name="connsiteY63" fmla="*/ 115569 h 117561"/>
                <a:gd name="connsiteX64" fmla="*/ 485191 w 842856"/>
                <a:gd name="connsiteY64" fmla="*/ 104610 h 117561"/>
                <a:gd name="connsiteX65" fmla="*/ 454306 w 842856"/>
                <a:gd name="connsiteY65" fmla="*/ 117562 h 117561"/>
                <a:gd name="connsiteX66" fmla="*/ 412462 w 842856"/>
                <a:gd name="connsiteY66" fmla="*/ 77710 h 117561"/>
                <a:gd name="connsiteX67" fmla="*/ 455302 w 842856"/>
                <a:gd name="connsiteY67" fmla="*/ 37859 h 117561"/>
                <a:gd name="connsiteX68" fmla="*/ 486187 w 842856"/>
                <a:gd name="connsiteY68" fmla="*/ 48818 h 117561"/>
                <a:gd name="connsiteX69" fmla="*/ 486187 w 842856"/>
                <a:gd name="connsiteY69" fmla="*/ 38855 h 117561"/>
                <a:gd name="connsiteX70" fmla="*/ 486187 w 842856"/>
                <a:gd name="connsiteY70" fmla="*/ 38855 h 117561"/>
                <a:gd name="connsiteX71" fmla="*/ 485191 w 842856"/>
                <a:gd name="connsiteY71" fmla="*/ 77710 h 117561"/>
                <a:gd name="connsiteX72" fmla="*/ 458291 w 842856"/>
                <a:gd name="connsiteY72" fmla="*/ 55792 h 117561"/>
                <a:gd name="connsiteX73" fmla="*/ 431391 w 842856"/>
                <a:gd name="connsiteY73" fmla="*/ 77710 h 117561"/>
                <a:gd name="connsiteX74" fmla="*/ 458291 w 842856"/>
                <a:gd name="connsiteY74" fmla="*/ 99628 h 117561"/>
                <a:gd name="connsiteX75" fmla="*/ 485191 w 842856"/>
                <a:gd name="connsiteY75" fmla="*/ 77710 h 117561"/>
                <a:gd name="connsiteX76" fmla="*/ 808983 w 842856"/>
                <a:gd name="connsiteY76" fmla="*/ 37859 h 117561"/>
                <a:gd name="connsiteX77" fmla="*/ 781087 w 842856"/>
                <a:gd name="connsiteY77" fmla="*/ 49814 h 117561"/>
                <a:gd name="connsiteX78" fmla="*/ 779094 w 842856"/>
                <a:gd name="connsiteY78" fmla="*/ 51807 h 117561"/>
                <a:gd name="connsiteX79" fmla="*/ 779094 w 842856"/>
                <a:gd name="connsiteY79" fmla="*/ 39851 h 117561"/>
                <a:gd name="connsiteX80" fmla="*/ 759169 w 842856"/>
                <a:gd name="connsiteY80" fmla="*/ 39851 h 117561"/>
                <a:gd name="connsiteX81" fmla="*/ 759169 w 842856"/>
                <a:gd name="connsiteY81" fmla="*/ 116565 h 117561"/>
                <a:gd name="connsiteX82" fmla="*/ 780091 w 842856"/>
                <a:gd name="connsiteY82" fmla="*/ 116565 h 117561"/>
                <a:gd name="connsiteX83" fmla="*/ 780091 w 842856"/>
                <a:gd name="connsiteY83" fmla="*/ 74721 h 117561"/>
                <a:gd name="connsiteX84" fmla="*/ 802009 w 842856"/>
                <a:gd name="connsiteY84" fmla="*/ 55792 h 117561"/>
                <a:gd name="connsiteX85" fmla="*/ 821935 w 842856"/>
                <a:gd name="connsiteY85" fmla="*/ 74721 h 117561"/>
                <a:gd name="connsiteX86" fmla="*/ 821935 w 842856"/>
                <a:gd name="connsiteY86" fmla="*/ 116565 h 117561"/>
                <a:gd name="connsiteX87" fmla="*/ 842857 w 842856"/>
                <a:gd name="connsiteY87" fmla="*/ 116565 h 117561"/>
                <a:gd name="connsiteX88" fmla="*/ 842857 w 842856"/>
                <a:gd name="connsiteY88" fmla="*/ 70736 h 117561"/>
                <a:gd name="connsiteX89" fmla="*/ 808983 w 842856"/>
                <a:gd name="connsiteY89" fmla="*/ 37859 h 117561"/>
                <a:gd name="connsiteX90" fmla="*/ 808983 w 842856"/>
                <a:gd name="connsiteY90" fmla="*/ 37859 h 117561"/>
                <a:gd name="connsiteX91" fmla="*/ 740239 w 842856"/>
                <a:gd name="connsiteY91" fmla="*/ 77710 h 117561"/>
                <a:gd name="connsiteX92" fmla="*/ 691422 w 842856"/>
                <a:gd name="connsiteY92" fmla="*/ 117562 h 117561"/>
                <a:gd name="connsiteX93" fmla="*/ 642603 w 842856"/>
                <a:gd name="connsiteY93" fmla="*/ 77710 h 117561"/>
                <a:gd name="connsiteX94" fmla="*/ 691422 w 842856"/>
                <a:gd name="connsiteY94" fmla="*/ 37859 h 117561"/>
                <a:gd name="connsiteX95" fmla="*/ 740239 w 842856"/>
                <a:gd name="connsiteY95" fmla="*/ 77710 h 117561"/>
                <a:gd name="connsiteX96" fmla="*/ 719317 w 842856"/>
                <a:gd name="connsiteY96" fmla="*/ 77710 h 117561"/>
                <a:gd name="connsiteX97" fmla="*/ 691422 w 842856"/>
                <a:gd name="connsiteY97" fmla="*/ 55792 h 117561"/>
                <a:gd name="connsiteX98" fmla="*/ 663525 w 842856"/>
                <a:gd name="connsiteY98" fmla="*/ 77710 h 117561"/>
                <a:gd name="connsiteX99" fmla="*/ 691422 w 842856"/>
                <a:gd name="connsiteY99" fmla="*/ 99628 h 117561"/>
                <a:gd name="connsiteX100" fmla="*/ 719317 w 842856"/>
                <a:gd name="connsiteY100" fmla="*/ 77710 h 117561"/>
                <a:gd name="connsiteX101" fmla="*/ 561905 w 842856"/>
                <a:gd name="connsiteY101" fmla="*/ 15941 h 117561"/>
                <a:gd name="connsiteX102" fmla="*/ 540983 w 842856"/>
                <a:gd name="connsiteY102" fmla="*/ 15941 h 117561"/>
                <a:gd name="connsiteX103" fmla="*/ 540983 w 842856"/>
                <a:gd name="connsiteY103" fmla="*/ 38855 h 117561"/>
                <a:gd name="connsiteX104" fmla="*/ 520061 w 842856"/>
                <a:gd name="connsiteY104" fmla="*/ 38855 h 117561"/>
                <a:gd name="connsiteX105" fmla="*/ 520061 w 842856"/>
                <a:gd name="connsiteY105" fmla="*/ 57784 h 117561"/>
                <a:gd name="connsiteX106" fmla="*/ 540983 w 842856"/>
                <a:gd name="connsiteY106" fmla="*/ 57784 h 117561"/>
                <a:gd name="connsiteX107" fmla="*/ 540983 w 842856"/>
                <a:gd name="connsiteY107" fmla="*/ 116565 h 117561"/>
                <a:gd name="connsiteX108" fmla="*/ 561905 w 842856"/>
                <a:gd name="connsiteY108" fmla="*/ 116565 h 117561"/>
                <a:gd name="connsiteX109" fmla="*/ 561905 w 842856"/>
                <a:gd name="connsiteY109" fmla="*/ 57784 h 117561"/>
                <a:gd name="connsiteX110" fmla="*/ 585815 w 842856"/>
                <a:gd name="connsiteY110" fmla="*/ 57784 h 117561"/>
                <a:gd name="connsiteX111" fmla="*/ 585815 w 842856"/>
                <a:gd name="connsiteY111" fmla="*/ 38855 h 117561"/>
                <a:gd name="connsiteX112" fmla="*/ 561905 w 842856"/>
                <a:gd name="connsiteY112" fmla="*/ 38855 h 117561"/>
                <a:gd name="connsiteX113" fmla="*/ 561905 w 842856"/>
                <a:gd name="connsiteY113" fmla="*/ 15941 h 117561"/>
                <a:gd name="connsiteX114" fmla="*/ 613711 w 842856"/>
                <a:gd name="connsiteY114" fmla="*/ 0 h 117561"/>
                <a:gd name="connsiteX115" fmla="*/ 600760 w 842856"/>
                <a:gd name="connsiteY115" fmla="*/ 10959 h 117561"/>
                <a:gd name="connsiteX116" fmla="*/ 613711 w 842856"/>
                <a:gd name="connsiteY116" fmla="*/ 21918 h 117561"/>
                <a:gd name="connsiteX117" fmla="*/ 626663 w 842856"/>
                <a:gd name="connsiteY117" fmla="*/ 10959 h 117561"/>
                <a:gd name="connsiteX118" fmla="*/ 613711 w 842856"/>
                <a:gd name="connsiteY118" fmla="*/ 0 h 117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</a:cxnLst>
              <a:rect l="l" t="t" r="r" b="b"/>
              <a:pathLst>
                <a:path w="842856" h="117561">
                  <a:moveTo>
                    <a:pt x="277964" y="38855"/>
                  </a:moveTo>
                  <a:lnTo>
                    <a:pt x="298885" y="38855"/>
                  </a:lnTo>
                  <a:lnTo>
                    <a:pt x="298885" y="115569"/>
                  </a:lnTo>
                  <a:lnTo>
                    <a:pt x="278960" y="115569"/>
                  </a:lnTo>
                  <a:lnTo>
                    <a:pt x="278960" y="103614"/>
                  </a:lnTo>
                  <a:cubicBezTo>
                    <a:pt x="271986" y="110588"/>
                    <a:pt x="261027" y="116565"/>
                    <a:pt x="247079" y="116565"/>
                  </a:cubicBezTo>
                  <a:cubicBezTo>
                    <a:pt x="220179" y="116565"/>
                    <a:pt x="215197" y="93651"/>
                    <a:pt x="215197" y="79703"/>
                  </a:cubicBezTo>
                  <a:lnTo>
                    <a:pt x="215197" y="38855"/>
                  </a:lnTo>
                  <a:lnTo>
                    <a:pt x="236119" y="38855"/>
                  </a:lnTo>
                  <a:lnTo>
                    <a:pt x="236119" y="75718"/>
                  </a:lnTo>
                  <a:cubicBezTo>
                    <a:pt x="236119" y="86677"/>
                    <a:pt x="239108" y="98632"/>
                    <a:pt x="256045" y="98632"/>
                  </a:cubicBezTo>
                  <a:cubicBezTo>
                    <a:pt x="272982" y="98632"/>
                    <a:pt x="278960" y="89666"/>
                    <a:pt x="278960" y="77710"/>
                  </a:cubicBezTo>
                  <a:lnTo>
                    <a:pt x="278960" y="38855"/>
                  </a:lnTo>
                  <a:lnTo>
                    <a:pt x="278960" y="38855"/>
                  </a:lnTo>
                  <a:close/>
                  <a:moveTo>
                    <a:pt x="364640" y="55792"/>
                  </a:moveTo>
                  <a:cubicBezTo>
                    <a:pt x="378588" y="55792"/>
                    <a:pt x="389547" y="63762"/>
                    <a:pt x="392536" y="66751"/>
                  </a:cubicBezTo>
                  <a:lnTo>
                    <a:pt x="404491" y="51807"/>
                  </a:lnTo>
                  <a:cubicBezTo>
                    <a:pt x="402499" y="49814"/>
                    <a:pt x="389547" y="37859"/>
                    <a:pt x="363644" y="37859"/>
                  </a:cubicBezTo>
                  <a:cubicBezTo>
                    <a:pt x="337741" y="37859"/>
                    <a:pt x="317815" y="53799"/>
                    <a:pt x="317815" y="77710"/>
                  </a:cubicBezTo>
                  <a:cubicBezTo>
                    <a:pt x="317815" y="101621"/>
                    <a:pt x="338737" y="117562"/>
                    <a:pt x="364640" y="117562"/>
                  </a:cubicBezTo>
                  <a:cubicBezTo>
                    <a:pt x="390544" y="117562"/>
                    <a:pt x="385562" y="117562"/>
                    <a:pt x="404491" y="105606"/>
                  </a:cubicBezTo>
                  <a:lnTo>
                    <a:pt x="393532" y="90662"/>
                  </a:lnTo>
                  <a:cubicBezTo>
                    <a:pt x="380581" y="98632"/>
                    <a:pt x="370618" y="99628"/>
                    <a:pt x="365636" y="99628"/>
                  </a:cubicBezTo>
                  <a:cubicBezTo>
                    <a:pt x="351689" y="99628"/>
                    <a:pt x="339733" y="90662"/>
                    <a:pt x="339733" y="77710"/>
                  </a:cubicBezTo>
                  <a:cubicBezTo>
                    <a:pt x="339733" y="64758"/>
                    <a:pt x="350692" y="55792"/>
                    <a:pt x="365636" y="55792"/>
                  </a:cubicBezTo>
                  <a:cubicBezTo>
                    <a:pt x="365636" y="55792"/>
                    <a:pt x="364640" y="55792"/>
                    <a:pt x="364640" y="55792"/>
                  </a:cubicBezTo>
                  <a:close/>
                  <a:moveTo>
                    <a:pt x="21918" y="73725"/>
                  </a:moveTo>
                  <a:lnTo>
                    <a:pt x="76714" y="73725"/>
                  </a:lnTo>
                  <a:lnTo>
                    <a:pt x="76714" y="54796"/>
                  </a:lnTo>
                  <a:lnTo>
                    <a:pt x="21918" y="54796"/>
                  </a:lnTo>
                  <a:lnTo>
                    <a:pt x="21918" y="33874"/>
                  </a:lnTo>
                  <a:lnTo>
                    <a:pt x="83688" y="33874"/>
                  </a:lnTo>
                  <a:lnTo>
                    <a:pt x="83688" y="14944"/>
                  </a:lnTo>
                  <a:lnTo>
                    <a:pt x="0" y="14944"/>
                  </a:lnTo>
                  <a:lnTo>
                    <a:pt x="0" y="116565"/>
                  </a:lnTo>
                  <a:lnTo>
                    <a:pt x="84684" y="116565"/>
                  </a:lnTo>
                  <a:lnTo>
                    <a:pt x="84684" y="97636"/>
                  </a:lnTo>
                  <a:lnTo>
                    <a:pt x="20922" y="97636"/>
                  </a:lnTo>
                  <a:lnTo>
                    <a:pt x="20922" y="73725"/>
                  </a:lnTo>
                  <a:lnTo>
                    <a:pt x="20922" y="73725"/>
                  </a:lnTo>
                  <a:close/>
                  <a:moveTo>
                    <a:pt x="171361" y="7970"/>
                  </a:moveTo>
                  <a:lnTo>
                    <a:pt x="192283" y="7970"/>
                  </a:lnTo>
                  <a:lnTo>
                    <a:pt x="192283" y="115569"/>
                  </a:lnTo>
                  <a:lnTo>
                    <a:pt x="172357" y="115569"/>
                  </a:lnTo>
                  <a:lnTo>
                    <a:pt x="172357" y="104610"/>
                  </a:lnTo>
                  <a:cubicBezTo>
                    <a:pt x="166380" y="111584"/>
                    <a:pt x="153428" y="116565"/>
                    <a:pt x="139480" y="116565"/>
                  </a:cubicBezTo>
                  <a:cubicBezTo>
                    <a:pt x="125532" y="116565"/>
                    <a:pt x="97636" y="106602"/>
                    <a:pt x="97636" y="76714"/>
                  </a:cubicBezTo>
                  <a:cubicBezTo>
                    <a:pt x="97636" y="46825"/>
                    <a:pt x="119554" y="36863"/>
                    <a:pt x="140476" y="36863"/>
                  </a:cubicBezTo>
                  <a:cubicBezTo>
                    <a:pt x="161398" y="36863"/>
                    <a:pt x="165383" y="41844"/>
                    <a:pt x="171361" y="47822"/>
                  </a:cubicBezTo>
                  <a:lnTo>
                    <a:pt x="171361" y="7970"/>
                  </a:lnTo>
                  <a:close/>
                  <a:moveTo>
                    <a:pt x="171361" y="77710"/>
                  </a:moveTo>
                  <a:cubicBezTo>
                    <a:pt x="171361" y="65755"/>
                    <a:pt x="161398" y="55792"/>
                    <a:pt x="144461" y="55792"/>
                  </a:cubicBezTo>
                  <a:cubicBezTo>
                    <a:pt x="127525" y="55792"/>
                    <a:pt x="117562" y="65755"/>
                    <a:pt x="117562" y="77710"/>
                  </a:cubicBezTo>
                  <a:cubicBezTo>
                    <a:pt x="117562" y="89666"/>
                    <a:pt x="128521" y="99628"/>
                    <a:pt x="144461" y="99628"/>
                  </a:cubicBezTo>
                  <a:cubicBezTo>
                    <a:pt x="160402" y="99628"/>
                    <a:pt x="171361" y="90662"/>
                    <a:pt x="171361" y="77710"/>
                  </a:cubicBezTo>
                  <a:close/>
                  <a:moveTo>
                    <a:pt x="603748" y="115569"/>
                  </a:moveTo>
                  <a:lnTo>
                    <a:pt x="624670" y="115569"/>
                  </a:lnTo>
                  <a:lnTo>
                    <a:pt x="624670" y="38855"/>
                  </a:lnTo>
                  <a:lnTo>
                    <a:pt x="603748" y="38855"/>
                  </a:lnTo>
                  <a:lnTo>
                    <a:pt x="603748" y="115569"/>
                  </a:lnTo>
                  <a:close/>
                  <a:moveTo>
                    <a:pt x="485191" y="38855"/>
                  </a:moveTo>
                  <a:lnTo>
                    <a:pt x="506113" y="38855"/>
                  </a:lnTo>
                  <a:lnTo>
                    <a:pt x="506113" y="115569"/>
                  </a:lnTo>
                  <a:lnTo>
                    <a:pt x="485191" y="115569"/>
                  </a:lnTo>
                  <a:lnTo>
                    <a:pt x="485191" y="104610"/>
                  </a:lnTo>
                  <a:cubicBezTo>
                    <a:pt x="482202" y="107599"/>
                    <a:pt x="472239" y="117562"/>
                    <a:pt x="454306" y="117562"/>
                  </a:cubicBezTo>
                  <a:cubicBezTo>
                    <a:pt x="436373" y="117562"/>
                    <a:pt x="412462" y="104610"/>
                    <a:pt x="412462" y="77710"/>
                  </a:cubicBezTo>
                  <a:cubicBezTo>
                    <a:pt x="412462" y="50810"/>
                    <a:pt x="429399" y="37859"/>
                    <a:pt x="455302" y="37859"/>
                  </a:cubicBezTo>
                  <a:cubicBezTo>
                    <a:pt x="481205" y="37859"/>
                    <a:pt x="482202" y="45829"/>
                    <a:pt x="486187" y="48818"/>
                  </a:cubicBezTo>
                  <a:lnTo>
                    <a:pt x="486187" y="38855"/>
                  </a:lnTo>
                  <a:lnTo>
                    <a:pt x="486187" y="38855"/>
                  </a:lnTo>
                  <a:close/>
                  <a:moveTo>
                    <a:pt x="485191" y="77710"/>
                  </a:moveTo>
                  <a:cubicBezTo>
                    <a:pt x="485191" y="63762"/>
                    <a:pt x="473235" y="55792"/>
                    <a:pt x="458291" y="55792"/>
                  </a:cubicBezTo>
                  <a:cubicBezTo>
                    <a:pt x="443346" y="55792"/>
                    <a:pt x="431391" y="64758"/>
                    <a:pt x="431391" y="77710"/>
                  </a:cubicBezTo>
                  <a:cubicBezTo>
                    <a:pt x="431391" y="90662"/>
                    <a:pt x="442350" y="99628"/>
                    <a:pt x="458291" y="99628"/>
                  </a:cubicBezTo>
                  <a:cubicBezTo>
                    <a:pt x="474231" y="99628"/>
                    <a:pt x="485191" y="91658"/>
                    <a:pt x="485191" y="77710"/>
                  </a:cubicBezTo>
                  <a:close/>
                  <a:moveTo>
                    <a:pt x="808983" y="37859"/>
                  </a:moveTo>
                  <a:cubicBezTo>
                    <a:pt x="793042" y="37859"/>
                    <a:pt x="784076" y="46825"/>
                    <a:pt x="781087" y="49814"/>
                  </a:cubicBezTo>
                  <a:cubicBezTo>
                    <a:pt x="781087" y="49814"/>
                    <a:pt x="780091" y="49814"/>
                    <a:pt x="779094" y="51807"/>
                  </a:cubicBezTo>
                  <a:lnTo>
                    <a:pt x="779094" y="39851"/>
                  </a:lnTo>
                  <a:lnTo>
                    <a:pt x="759169" y="39851"/>
                  </a:lnTo>
                  <a:lnTo>
                    <a:pt x="759169" y="116565"/>
                  </a:lnTo>
                  <a:lnTo>
                    <a:pt x="780091" y="116565"/>
                  </a:lnTo>
                  <a:lnTo>
                    <a:pt x="780091" y="74721"/>
                  </a:lnTo>
                  <a:cubicBezTo>
                    <a:pt x="780091" y="65755"/>
                    <a:pt x="789057" y="55792"/>
                    <a:pt x="802009" y="55792"/>
                  </a:cubicBezTo>
                  <a:cubicBezTo>
                    <a:pt x="814961" y="55792"/>
                    <a:pt x="821935" y="62766"/>
                    <a:pt x="821935" y="74721"/>
                  </a:cubicBezTo>
                  <a:lnTo>
                    <a:pt x="821935" y="116565"/>
                  </a:lnTo>
                  <a:lnTo>
                    <a:pt x="842857" y="116565"/>
                  </a:lnTo>
                  <a:lnTo>
                    <a:pt x="842857" y="70736"/>
                  </a:lnTo>
                  <a:cubicBezTo>
                    <a:pt x="842857" y="62766"/>
                    <a:pt x="839868" y="37859"/>
                    <a:pt x="808983" y="37859"/>
                  </a:cubicBezTo>
                  <a:lnTo>
                    <a:pt x="808983" y="37859"/>
                  </a:lnTo>
                  <a:close/>
                  <a:moveTo>
                    <a:pt x="740239" y="77710"/>
                  </a:moveTo>
                  <a:cubicBezTo>
                    <a:pt x="740239" y="100625"/>
                    <a:pt x="721310" y="117562"/>
                    <a:pt x="691422" y="117562"/>
                  </a:cubicBezTo>
                  <a:cubicBezTo>
                    <a:pt x="661533" y="117562"/>
                    <a:pt x="642603" y="100625"/>
                    <a:pt x="642603" y="77710"/>
                  </a:cubicBezTo>
                  <a:cubicBezTo>
                    <a:pt x="642603" y="54796"/>
                    <a:pt x="663525" y="37859"/>
                    <a:pt x="691422" y="37859"/>
                  </a:cubicBezTo>
                  <a:cubicBezTo>
                    <a:pt x="719317" y="37859"/>
                    <a:pt x="740239" y="53799"/>
                    <a:pt x="740239" y="77710"/>
                  </a:cubicBezTo>
                  <a:close/>
                  <a:moveTo>
                    <a:pt x="719317" y="77710"/>
                  </a:moveTo>
                  <a:cubicBezTo>
                    <a:pt x="719317" y="62766"/>
                    <a:pt x="704373" y="55792"/>
                    <a:pt x="691422" y="55792"/>
                  </a:cubicBezTo>
                  <a:cubicBezTo>
                    <a:pt x="678470" y="55792"/>
                    <a:pt x="662529" y="62766"/>
                    <a:pt x="663525" y="77710"/>
                  </a:cubicBezTo>
                  <a:cubicBezTo>
                    <a:pt x="663525" y="92654"/>
                    <a:pt x="678470" y="99628"/>
                    <a:pt x="691422" y="99628"/>
                  </a:cubicBezTo>
                  <a:cubicBezTo>
                    <a:pt x="704373" y="99628"/>
                    <a:pt x="720314" y="91658"/>
                    <a:pt x="719317" y="77710"/>
                  </a:cubicBezTo>
                  <a:close/>
                  <a:moveTo>
                    <a:pt x="561905" y="15941"/>
                  </a:moveTo>
                  <a:lnTo>
                    <a:pt x="540983" y="15941"/>
                  </a:lnTo>
                  <a:lnTo>
                    <a:pt x="540983" y="38855"/>
                  </a:lnTo>
                  <a:lnTo>
                    <a:pt x="520061" y="38855"/>
                  </a:lnTo>
                  <a:lnTo>
                    <a:pt x="520061" y="57784"/>
                  </a:lnTo>
                  <a:lnTo>
                    <a:pt x="540983" y="57784"/>
                  </a:lnTo>
                  <a:lnTo>
                    <a:pt x="540983" y="116565"/>
                  </a:lnTo>
                  <a:lnTo>
                    <a:pt x="561905" y="116565"/>
                  </a:lnTo>
                  <a:lnTo>
                    <a:pt x="561905" y="57784"/>
                  </a:lnTo>
                  <a:lnTo>
                    <a:pt x="585815" y="57784"/>
                  </a:lnTo>
                  <a:lnTo>
                    <a:pt x="585815" y="38855"/>
                  </a:lnTo>
                  <a:lnTo>
                    <a:pt x="561905" y="38855"/>
                  </a:lnTo>
                  <a:lnTo>
                    <a:pt x="561905" y="15941"/>
                  </a:lnTo>
                  <a:close/>
                  <a:moveTo>
                    <a:pt x="613711" y="0"/>
                  </a:moveTo>
                  <a:cubicBezTo>
                    <a:pt x="604745" y="0"/>
                    <a:pt x="600760" y="5978"/>
                    <a:pt x="600760" y="10959"/>
                  </a:cubicBezTo>
                  <a:cubicBezTo>
                    <a:pt x="600760" y="18929"/>
                    <a:pt x="606737" y="21918"/>
                    <a:pt x="613711" y="21918"/>
                  </a:cubicBezTo>
                  <a:cubicBezTo>
                    <a:pt x="620685" y="21918"/>
                    <a:pt x="626663" y="16937"/>
                    <a:pt x="626663" y="10959"/>
                  </a:cubicBezTo>
                  <a:cubicBezTo>
                    <a:pt x="626663" y="4981"/>
                    <a:pt x="621682" y="0"/>
                    <a:pt x="613711" y="0"/>
                  </a:cubicBezTo>
                  <a:close/>
                </a:path>
              </a:pathLst>
            </a:custGeom>
            <a:solidFill>
              <a:srgbClr val="E04507"/>
            </a:solidFill>
            <a:ln w="99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 dirty="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F3FFD06E-3172-141E-CED2-A2FD8B05B4ED}"/>
                </a:ext>
              </a:extLst>
            </p:cNvPr>
            <p:cNvSpPr/>
            <p:nvPr/>
          </p:nvSpPr>
          <p:spPr>
            <a:xfrm>
              <a:off x="5461797" y="-538831"/>
              <a:ext cx="1013221" cy="270989"/>
            </a:xfrm>
            <a:custGeom>
              <a:avLst/>
              <a:gdLst>
                <a:gd name="connsiteX0" fmla="*/ 348699 w 1013221"/>
                <a:gd name="connsiteY0" fmla="*/ 109591 h 270989"/>
                <a:gd name="connsiteX1" fmla="*/ 285934 w 1013221"/>
                <a:gd name="connsiteY1" fmla="*/ 54796 h 270989"/>
                <a:gd name="connsiteX2" fmla="*/ 348699 w 1013221"/>
                <a:gd name="connsiteY2" fmla="*/ 0 h 270989"/>
                <a:gd name="connsiteX3" fmla="*/ 395525 w 1013221"/>
                <a:gd name="connsiteY3" fmla="*/ 16937 h 270989"/>
                <a:gd name="connsiteX4" fmla="*/ 380581 w 1013221"/>
                <a:gd name="connsiteY4" fmla="*/ 36863 h 270989"/>
                <a:gd name="connsiteX5" fmla="*/ 347703 w 1013221"/>
                <a:gd name="connsiteY5" fmla="*/ 23911 h 270989"/>
                <a:gd name="connsiteX6" fmla="*/ 312834 w 1013221"/>
                <a:gd name="connsiteY6" fmla="*/ 54796 h 270989"/>
                <a:gd name="connsiteX7" fmla="*/ 350692 w 1013221"/>
                <a:gd name="connsiteY7" fmla="*/ 85680 h 270989"/>
                <a:gd name="connsiteX8" fmla="*/ 383569 w 1013221"/>
                <a:gd name="connsiteY8" fmla="*/ 72729 h 270989"/>
                <a:gd name="connsiteX9" fmla="*/ 395525 w 1013221"/>
                <a:gd name="connsiteY9" fmla="*/ 92654 h 270989"/>
                <a:gd name="connsiteX10" fmla="*/ 348699 w 1013221"/>
                <a:gd name="connsiteY10" fmla="*/ 109591 h 270989"/>
                <a:gd name="connsiteX11" fmla="*/ 183317 w 1013221"/>
                <a:gd name="connsiteY11" fmla="*/ 64758 h 270989"/>
                <a:gd name="connsiteX12" fmla="*/ 240105 w 1013221"/>
                <a:gd name="connsiteY12" fmla="*/ 64758 h 270989"/>
                <a:gd name="connsiteX13" fmla="*/ 240105 w 1013221"/>
                <a:gd name="connsiteY13" fmla="*/ 43836 h 270989"/>
                <a:gd name="connsiteX14" fmla="*/ 183317 w 1013221"/>
                <a:gd name="connsiteY14" fmla="*/ 43836 h 270989"/>
                <a:gd name="connsiteX15" fmla="*/ 183317 w 1013221"/>
                <a:gd name="connsiteY15" fmla="*/ 23911 h 270989"/>
                <a:gd name="connsiteX16" fmla="*/ 247079 w 1013221"/>
                <a:gd name="connsiteY16" fmla="*/ 23911 h 270989"/>
                <a:gd name="connsiteX17" fmla="*/ 247079 w 1013221"/>
                <a:gd name="connsiteY17" fmla="*/ 1993 h 270989"/>
                <a:gd name="connsiteX18" fmla="*/ 158409 w 1013221"/>
                <a:gd name="connsiteY18" fmla="*/ 1993 h 270989"/>
                <a:gd name="connsiteX19" fmla="*/ 158409 w 1013221"/>
                <a:gd name="connsiteY19" fmla="*/ 107599 h 270989"/>
                <a:gd name="connsiteX20" fmla="*/ 249071 w 1013221"/>
                <a:gd name="connsiteY20" fmla="*/ 107599 h 270989"/>
                <a:gd name="connsiteX21" fmla="*/ 249071 w 1013221"/>
                <a:gd name="connsiteY21" fmla="*/ 85680 h 270989"/>
                <a:gd name="connsiteX22" fmla="*/ 183317 w 1013221"/>
                <a:gd name="connsiteY22" fmla="*/ 85680 h 270989"/>
                <a:gd name="connsiteX23" fmla="*/ 183317 w 1013221"/>
                <a:gd name="connsiteY23" fmla="*/ 63762 h 270989"/>
                <a:gd name="connsiteX24" fmla="*/ 183317 w 1013221"/>
                <a:gd name="connsiteY24" fmla="*/ 63762 h 270989"/>
                <a:gd name="connsiteX25" fmla="*/ 463272 w 1013221"/>
                <a:gd name="connsiteY25" fmla="*/ 64758 h 270989"/>
                <a:gd name="connsiteX26" fmla="*/ 520061 w 1013221"/>
                <a:gd name="connsiteY26" fmla="*/ 64758 h 270989"/>
                <a:gd name="connsiteX27" fmla="*/ 520061 w 1013221"/>
                <a:gd name="connsiteY27" fmla="*/ 43836 h 270989"/>
                <a:gd name="connsiteX28" fmla="*/ 463272 w 1013221"/>
                <a:gd name="connsiteY28" fmla="*/ 43836 h 270989"/>
                <a:gd name="connsiteX29" fmla="*/ 463272 w 1013221"/>
                <a:gd name="connsiteY29" fmla="*/ 23911 h 270989"/>
                <a:gd name="connsiteX30" fmla="*/ 527035 w 1013221"/>
                <a:gd name="connsiteY30" fmla="*/ 23911 h 270989"/>
                <a:gd name="connsiteX31" fmla="*/ 527035 w 1013221"/>
                <a:gd name="connsiteY31" fmla="*/ 1993 h 270989"/>
                <a:gd name="connsiteX32" fmla="*/ 438365 w 1013221"/>
                <a:gd name="connsiteY32" fmla="*/ 1993 h 270989"/>
                <a:gd name="connsiteX33" fmla="*/ 438365 w 1013221"/>
                <a:gd name="connsiteY33" fmla="*/ 107599 h 270989"/>
                <a:gd name="connsiteX34" fmla="*/ 529027 w 1013221"/>
                <a:gd name="connsiteY34" fmla="*/ 107599 h 270989"/>
                <a:gd name="connsiteX35" fmla="*/ 529027 w 1013221"/>
                <a:gd name="connsiteY35" fmla="*/ 85680 h 270989"/>
                <a:gd name="connsiteX36" fmla="*/ 463272 w 1013221"/>
                <a:gd name="connsiteY36" fmla="*/ 85680 h 270989"/>
                <a:gd name="connsiteX37" fmla="*/ 463272 w 1013221"/>
                <a:gd name="connsiteY37" fmla="*/ 63762 h 270989"/>
                <a:gd name="connsiteX38" fmla="*/ 463272 w 1013221"/>
                <a:gd name="connsiteY38" fmla="*/ 63762 h 270989"/>
                <a:gd name="connsiteX39" fmla="*/ 620685 w 1013221"/>
                <a:gd name="connsiteY39" fmla="*/ 269993 h 270989"/>
                <a:gd name="connsiteX40" fmla="*/ 620685 w 1013221"/>
                <a:gd name="connsiteY40" fmla="*/ 248075 h 270989"/>
                <a:gd name="connsiteX41" fmla="*/ 594782 w 1013221"/>
                <a:gd name="connsiteY41" fmla="*/ 248075 h 270989"/>
                <a:gd name="connsiteX42" fmla="*/ 594782 w 1013221"/>
                <a:gd name="connsiteY42" fmla="*/ 187301 h 270989"/>
                <a:gd name="connsiteX43" fmla="*/ 620685 w 1013221"/>
                <a:gd name="connsiteY43" fmla="*/ 187301 h 270989"/>
                <a:gd name="connsiteX44" fmla="*/ 620685 w 1013221"/>
                <a:gd name="connsiteY44" fmla="*/ 165383 h 270989"/>
                <a:gd name="connsiteX45" fmla="*/ 543971 w 1013221"/>
                <a:gd name="connsiteY45" fmla="*/ 165383 h 270989"/>
                <a:gd name="connsiteX46" fmla="*/ 543971 w 1013221"/>
                <a:gd name="connsiteY46" fmla="*/ 187301 h 270989"/>
                <a:gd name="connsiteX47" fmla="*/ 568878 w 1013221"/>
                <a:gd name="connsiteY47" fmla="*/ 187301 h 270989"/>
                <a:gd name="connsiteX48" fmla="*/ 568878 w 1013221"/>
                <a:gd name="connsiteY48" fmla="*/ 248075 h 270989"/>
                <a:gd name="connsiteX49" fmla="*/ 543971 w 1013221"/>
                <a:gd name="connsiteY49" fmla="*/ 248075 h 270989"/>
                <a:gd name="connsiteX50" fmla="*/ 543971 w 1013221"/>
                <a:gd name="connsiteY50" fmla="*/ 269993 h 270989"/>
                <a:gd name="connsiteX51" fmla="*/ 620685 w 1013221"/>
                <a:gd name="connsiteY51" fmla="*/ 269993 h 270989"/>
                <a:gd name="connsiteX52" fmla="*/ 342722 w 1013221"/>
                <a:gd name="connsiteY52" fmla="*/ 269993 h 270989"/>
                <a:gd name="connsiteX53" fmla="*/ 342722 w 1013221"/>
                <a:gd name="connsiteY53" fmla="*/ 248075 h 270989"/>
                <a:gd name="connsiteX54" fmla="*/ 316819 w 1013221"/>
                <a:gd name="connsiteY54" fmla="*/ 248075 h 270989"/>
                <a:gd name="connsiteX55" fmla="*/ 316819 w 1013221"/>
                <a:gd name="connsiteY55" fmla="*/ 187301 h 270989"/>
                <a:gd name="connsiteX56" fmla="*/ 342722 w 1013221"/>
                <a:gd name="connsiteY56" fmla="*/ 187301 h 270989"/>
                <a:gd name="connsiteX57" fmla="*/ 342722 w 1013221"/>
                <a:gd name="connsiteY57" fmla="*/ 165383 h 270989"/>
                <a:gd name="connsiteX58" fmla="*/ 266008 w 1013221"/>
                <a:gd name="connsiteY58" fmla="*/ 165383 h 270989"/>
                <a:gd name="connsiteX59" fmla="*/ 266008 w 1013221"/>
                <a:gd name="connsiteY59" fmla="*/ 187301 h 270989"/>
                <a:gd name="connsiteX60" fmla="*/ 290915 w 1013221"/>
                <a:gd name="connsiteY60" fmla="*/ 187301 h 270989"/>
                <a:gd name="connsiteX61" fmla="*/ 290915 w 1013221"/>
                <a:gd name="connsiteY61" fmla="*/ 248075 h 270989"/>
                <a:gd name="connsiteX62" fmla="*/ 266008 w 1013221"/>
                <a:gd name="connsiteY62" fmla="*/ 248075 h 270989"/>
                <a:gd name="connsiteX63" fmla="*/ 266008 w 1013221"/>
                <a:gd name="connsiteY63" fmla="*/ 269993 h 270989"/>
                <a:gd name="connsiteX64" fmla="*/ 342722 w 1013221"/>
                <a:gd name="connsiteY64" fmla="*/ 269993 h 270989"/>
                <a:gd name="connsiteX65" fmla="*/ 109591 w 1013221"/>
                <a:gd name="connsiteY65" fmla="*/ 254052 h 270989"/>
                <a:gd name="connsiteX66" fmla="*/ 97636 w 1013221"/>
                <a:gd name="connsiteY66" fmla="*/ 234127 h 270989"/>
                <a:gd name="connsiteX67" fmla="*/ 64758 w 1013221"/>
                <a:gd name="connsiteY67" fmla="*/ 247078 h 270989"/>
                <a:gd name="connsiteX68" fmla="*/ 26900 w 1013221"/>
                <a:gd name="connsiteY68" fmla="*/ 216194 h 270989"/>
                <a:gd name="connsiteX69" fmla="*/ 61770 w 1013221"/>
                <a:gd name="connsiteY69" fmla="*/ 185309 h 270989"/>
                <a:gd name="connsiteX70" fmla="*/ 94647 w 1013221"/>
                <a:gd name="connsiteY70" fmla="*/ 198261 h 270989"/>
                <a:gd name="connsiteX71" fmla="*/ 109591 w 1013221"/>
                <a:gd name="connsiteY71" fmla="*/ 178335 h 270989"/>
                <a:gd name="connsiteX72" fmla="*/ 62766 w 1013221"/>
                <a:gd name="connsiteY72" fmla="*/ 161398 h 270989"/>
                <a:gd name="connsiteX73" fmla="*/ 0 w 1013221"/>
                <a:gd name="connsiteY73" fmla="*/ 216194 h 270989"/>
                <a:gd name="connsiteX74" fmla="*/ 62766 w 1013221"/>
                <a:gd name="connsiteY74" fmla="*/ 270989 h 270989"/>
                <a:gd name="connsiteX75" fmla="*/ 109591 w 1013221"/>
                <a:gd name="connsiteY75" fmla="*/ 254052 h 270989"/>
                <a:gd name="connsiteX76" fmla="*/ 763154 w 1013221"/>
                <a:gd name="connsiteY76" fmla="*/ 254052 h 270989"/>
                <a:gd name="connsiteX77" fmla="*/ 751199 w 1013221"/>
                <a:gd name="connsiteY77" fmla="*/ 234127 h 270989"/>
                <a:gd name="connsiteX78" fmla="*/ 718321 w 1013221"/>
                <a:gd name="connsiteY78" fmla="*/ 247078 h 270989"/>
                <a:gd name="connsiteX79" fmla="*/ 680462 w 1013221"/>
                <a:gd name="connsiteY79" fmla="*/ 216194 h 270989"/>
                <a:gd name="connsiteX80" fmla="*/ 715332 w 1013221"/>
                <a:gd name="connsiteY80" fmla="*/ 185309 h 270989"/>
                <a:gd name="connsiteX81" fmla="*/ 748210 w 1013221"/>
                <a:gd name="connsiteY81" fmla="*/ 198261 h 270989"/>
                <a:gd name="connsiteX82" fmla="*/ 763154 w 1013221"/>
                <a:gd name="connsiteY82" fmla="*/ 178335 h 270989"/>
                <a:gd name="connsiteX83" fmla="*/ 716329 w 1013221"/>
                <a:gd name="connsiteY83" fmla="*/ 161398 h 270989"/>
                <a:gd name="connsiteX84" fmla="*/ 653563 w 1013221"/>
                <a:gd name="connsiteY84" fmla="*/ 216194 h 270989"/>
                <a:gd name="connsiteX85" fmla="*/ 716329 w 1013221"/>
                <a:gd name="connsiteY85" fmla="*/ 270989 h 270989"/>
                <a:gd name="connsiteX86" fmla="*/ 763154 w 1013221"/>
                <a:gd name="connsiteY86" fmla="*/ 254052 h 270989"/>
                <a:gd name="connsiteX87" fmla="*/ 233131 w 1013221"/>
                <a:gd name="connsiteY87" fmla="*/ 269993 h 270989"/>
                <a:gd name="connsiteX88" fmla="*/ 233131 w 1013221"/>
                <a:gd name="connsiteY88" fmla="*/ 247078 h 270989"/>
                <a:gd name="connsiteX89" fmla="*/ 170365 w 1013221"/>
                <a:gd name="connsiteY89" fmla="*/ 247078 h 270989"/>
                <a:gd name="connsiteX90" fmla="*/ 170365 w 1013221"/>
                <a:gd name="connsiteY90" fmla="*/ 164387 h 270989"/>
                <a:gd name="connsiteX91" fmla="*/ 144461 w 1013221"/>
                <a:gd name="connsiteY91" fmla="*/ 164387 h 270989"/>
                <a:gd name="connsiteX92" fmla="*/ 144461 w 1013221"/>
                <a:gd name="connsiteY92" fmla="*/ 269993 h 270989"/>
                <a:gd name="connsiteX93" fmla="*/ 233131 w 1013221"/>
                <a:gd name="connsiteY93" fmla="*/ 269993 h 270989"/>
                <a:gd name="connsiteX94" fmla="*/ 1013221 w 1013221"/>
                <a:gd name="connsiteY94" fmla="*/ 269993 h 270989"/>
                <a:gd name="connsiteX95" fmla="*/ 1013221 w 1013221"/>
                <a:gd name="connsiteY95" fmla="*/ 247078 h 270989"/>
                <a:gd name="connsiteX96" fmla="*/ 950455 w 1013221"/>
                <a:gd name="connsiteY96" fmla="*/ 247078 h 270989"/>
                <a:gd name="connsiteX97" fmla="*/ 950455 w 1013221"/>
                <a:gd name="connsiteY97" fmla="*/ 164387 h 270989"/>
                <a:gd name="connsiteX98" fmla="*/ 924552 w 1013221"/>
                <a:gd name="connsiteY98" fmla="*/ 164387 h 270989"/>
                <a:gd name="connsiteX99" fmla="*/ 924552 w 1013221"/>
                <a:gd name="connsiteY99" fmla="*/ 269993 h 270989"/>
                <a:gd name="connsiteX100" fmla="*/ 1013221 w 1013221"/>
                <a:gd name="connsiteY100" fmla="*/ 269993 h 270989"/>
                <a:gd name="connsiteX101" fmla="*/ 475228 w 1013221"/>
                <a:gd name="connsiteY101" fmla="*/ 164387 h 270989"/>
                <a:gd name="connsiteX102" fmla="*/ 477220 w 1013221"/>
                <a:gd name="connsiteY102" fmla="*/ 235123 h 270989"/>
                <a:gd name="connsiteX103" fmla="*/ 411466 w 1013221"/>
                <a:gd name="connsiteY103" fmla="*/ 164387 h 270989"/>
                <a:gd name="connsiteX104" fmla="*/ 387555 w 1013221"/>
                <a:gd name="connsiteY104" fmla="*/ 164387 h 270989"/>
                <a:gd name="connsiteX105" fmla="*/ 387555 w 1013221"/>
                <a:gd name="connsiteY105" fmla="*/ 269993 h 270989"/>
                <a:gd name="connsiteX106" fmla="*/ 412462 w 1013221"/>
                <a:gd name="connsiteY106" fmla="*/ 269993 h 270989"/>
                <a:gd name="connsiteX107" fmla="*/ 410469 w 1013221"/>
                <a:gd name="connsiteY107" fmla="*/ 200253 h 270989"/>
                <a:gd name="connsiteX108" fmla="*/ 476224 w 1013221"/>
                <a:gd name="connsiteY108" fmla="*/ 269993 h 270989"/>
                <a:gd name="connsiteX109" fmla="*/ 501131 w 1013221"/>
                <a:gd name="connsiteY109" fmla="*/ 269993 h 270989"/>
                <a:gd name="connsiteX110" fmla="*/ 501131 w 1013221"/>
                <a:gd name="connsiteY110" fmla="*/ 164387 h 270989"/>
                <a:gd name="connsiteX111" fmla="*/ 475228 w 1013221"/>
                <a:gd name="connsiteY111" fmla="*/ 164387 h 270989"/>
                <a:gd name="connsiteX112" fmla="*/ 118558 w 1013221"/>
                <a:gd name="connsiteY112" fmla="*/ 54796 h 270989"/>
                <a:gd name="connsiteX113" fmla="*/ 58781 w 1013221"/>
                <a:gd name="connsiteY113" fmla="*/ 107599 h 270989"/>
                <a:gd name="connsiteX114" fmla="*/ 5978 w 1013221"/>
                <a:gd name="connsiteY114" fmla="*/ 107599 h 270989"/>
                <a:gd name="connsiteX115" fmla="*/ 5978 w 1013221"/>
                <a:gd name="connsiteY115" fmla="*/ 1993 h 270989"/>
                <a:gd name="connsiteX116" fmla="*/ 58781 w 1013221"/>
                <a:gd name="connsiteY116" fmla="*/ 1993 h 270989"/>
                <a:gd name="connsiteX117" fmla="*/ 118558 w 1013221"/>
                <a:gd name="connsiteY117" fmla="*/ 54796 h 270989"/>
                <a:gd name="connsiteX118" fmla="*/ 91658 w 1013221"/>
                <a:gd name="connsiteY118" fmla="*/ 54796 h 270989"/>
                <a:gd name="connsiteX119" fmla="*/ 57785 w 1013221"/>
                <a:gd name="connsiteY119" fmla="*/ 24907 h 270989"/>
                <a:gd name="connsiteX120" fmla="*/ 30885 w 1013221"/>
                <a:gd name="connsiteY120" fmla="*/ 24907 h 270989"/>
                <a:gd name="connsiteX121" fmla="*/ 30885 w 1013221"/>
                <a:gd name="connsiteY121" fmla="*/ 85680 h 270989"/>
                <a:gd name="connsiteX122" fmla="*/ 57785 w 1013221"/>
                <a:gd name="connsiteY122" fmla="*/ 85680 h 270989"/>
                <a:gd name="connsiteX123" fmla="*/ 91658 w 1013221"/>
                <a:gd name="connsiteY123" fmla="*/ 55792 h 270989"/>
                <a:gd name="connsiteX124" fmla="*/ 91658 w 1013221"/>
                <a:gd name="connsiteY124" fmla="*/ 55792 h 270989"/>
                <a:gd name="connsiteX125" fmla="*/ 680462 w 1013221"/>
                <a:gd name="connsiteY125" fmla="*/ 107599 h 270989"/>
                <a:gd name="connsiteX126" fmla="*/ 650574 w 1013221"/>
                <a:gd name="connsiteY126" fmla="*/ 107599 h 270989"/>
                <a:gd name="connsiteX127" fmla="*/ 624670 w 1013221"/>
                <a:gd name="connsiteY127" fmla="*/ 70736 h 270989"/>
                <a:gd name="connsiteX128" fmla="*/ 602752 w 1013221"/>
                <a:gd name="connsiteY128" fmla="*/ 70736 h 270989"/>
                <a:gd name="connsiteX129" fmla="*/ 602752 w 1013221"/>
                <a:gd name="connsiteY129" fmla="*/ 107599 h 270989"/>
                <a:gd name="connsiteX130" fmla="*/ 577845 w 1013221"/>
                <a:gd name="connsiteY130" fmla="*/ 107599 h 270989"/>
                <a:gd name="connsiteX131" fmla="*/ 577845 w 1013221"/>
                <a:gd name="connsiteY131" fmla="*/ 1993 h 270989"/>
                <a:gd name="connsiteX132" fmla="*/ 635630 w 1013221"/>
                <a:gd name="connsiteY132" fmla="*/ 1993 h 270989"/>
                <a:gd name="connsiteX133" fmla="*/ 674485 w 1013221"/>
                <a:gd name="connsiteY133" fmla="*/ 35866 h 270989"/>
                <a:gd name="connsiteX134" fmla="*/ 652566 w 1013221"/>
                <a:gd name="connsiteY134" fmla="*/ 67747 h 270989"/>
                <a:gd name="connsiteX135" fmla="*/ 680462 w 1013221"/>
                <a:gd name="connsiteY135" fmla="*/ 107599 h 270989"/>
                <a:gd name="connsiteX136" fmla="*/ 680462 w 1013221"/>
                <a:gd name="connsiteY136" fmla="*/ 107599 h 270989"/>
                <a:gd name="connsiteX137" fmla="*/ 649577 w 1013221"/>
                <a:gd name="connsiteY137" fmla="*/ 36863 h 270989"/>
                <a:gd name="connsiteX138" fmla="*/ 632641 w 1013221"/>
                <a:gd name="connsiteY138" fmla="*/ 22915 h 270989"/>
                <a:gd name="connsiteX139" fmla="*/ 602752 w 1013221"/>
                <a:gd name="connsiteY139" fmla="*/ 22915 h 270989"/>
                <a:gd name="connsiteX140" fmla="*/ 602752 w 1013221"/>
                <a:gd name="connsiteY140" fmla="*/ 50810 h 270989"/>
                <a:gd name="connsiteX141" fmla="*/ 632641 w 1013221"/>
                <a:gd name="connsiteY141" fmla="*/ 50810 h 270989"/>
                <a:gd name="connsiteX142" fmla="*/ 648581 w 1013221"/>
                <a:gd name="connsiteY142" fmla="*/ 36863 h 270989"/>
                <a:gd name="connsiteX143" fmla="*/ 649577 w 1013221"/>
                <a:gd name="connsiteY143" fmla="*/ 36863 h 270989"/>
                <a:gd name="connsiteX144" fmla="*/ 827912 w 1013221"/>
                <a:gd name="connsiteY144" fmla="*/ 107599 h 270989"/>
                <a:gd name="connsiteX145" fmla="*/ 802009 w 1013221"/>
                <a:gd name="connsiteY145" fmla="*/ 107599 h 270989"/>
                <a:gd name="connsiteX146" fmla="*/ 793042 w 1013221"/>
                <a:gd name="connsiteY146" fmla="*/ 88669 h 270989"/>
                <a:gd name="connsiteX147" fmla="*/ 741236 w 1013221"/>
                <a:gd name="connsiteY147" fmla="*/ 88669 h 270989"/>
                <a:gd name="connsiteX148" fmla="*/ 732269 w 1013221"/>
                <a:gd name="connsiteY148" fmla="*/ 107599 h 270989"/>
                <a:gd name="connsiteX149" fmla="*/ 706366 w 1013221"/>
                <a:gd name="connsiteY149" fmla="*/ 107599 h 270989"/>
                <a:gd name="connsiteX150" fmla="*/ 756180 w 1013221"/>
                <a:gd name="connsiteY150" fmla="*/ 1993 h 270989"/>
                <a:gd name="connsiteX151" fmla="*/ 780091 w 1013221"/>
                <a:gd name="connsiteY151" fmla="*/ 1993 h 270989"/>
                <a:gd name="connsiteX152" fmla="*/ 828909 w 1013221"/>
                <a:gd name="connsiteY152" fmla="*/ 107599 h 270989"/>
                <a:gd name="connsiteX153" fmla="*/ 828909 w 1013221"/>
                <a:gd name="connsiteY153" fmla="*/ 107599 h 270989"/>
                <a:gd name="connsiteX154" fmla="*/ 783079 w 1013221"/>
                <a:gd name="connsiteY154" fmla="*/ 68744 h 270989"/>
                <a:gd name="connsiteX155" fmla="*/ 766143 w 1013221"/>
                <a:gd name="connsiteY155" fmla="*/ 30885 h 270989"/>
                <a:gd name="connsiteX156" fmla="*/ 749206 w 1013221"/>
                <a:gd name="connsiteY156" fmla="*/ 68744 h 270989"/>
                <a:gd name="connsiteX157" fmla="*/ 783079 w 1013221"/>
                <a:gd name="connsiteY157" fmla="*/ 68744 h 270989"/>
                <a:gd name="connsiteX158" fmla="*/ 901637 w 1013221"/>
                <a:gd name="connsiteY158" fmla="*/ 269993 h 270989"/>
                <a:gd name="connsiteX159" fmla="*/ 874738 w 1013221"/>
                <a:gd name="connsiteY159" fmla="*/ 269993 h 270989"/>
                <a:gd name="connsiteX160" fmla="*/ 865771 w 1013221"/>
                <a:gd name="connsiteY160" fmla="*/ 251064 h 270989"/>
                <a:gd name="connsiteX161" fmla="*/ 813964 w 1013221"/>
                <a:gd name="connsiteY161" fmla="*/ 251064 h 270989"/>
                <a:gd name="connsiteX162" fmla="*/ 804998 w 1013221"/>
                <a:gd name="connsiteY162" fmla="*/ 269993 h 270989"/>
                <a:gd name="connsiteX163" fmla="*/ 779094 w 1013221"/>
                <a:gd name="connsiteY163" fmla="*/ 269993 h 270989"/>
                <a:gd name="connsiteX164" fmla="*/ 828909 w 1013221"/>
                <a:gd name="connsiteY164" fmla="*/ 164387 h 270989"/>
                <a:gd name="connsiteX165" fmla="*/ 852819 w 1013221"/>
                <a:gd name="connsiteY165" fmla="*/ 164387 h 270989"/>
                <a:gd name="connsiteX166" fmla="*/ 901637 w 1013221"/>
                <a:gd name="connsiteY166" fmla="*/ 269993 h 270989"/>
                <a:gd name="connsiteX167" fmla="*/ 901637 w 1013221"/>
                <a:gd name="connsiteY167" fmla="*/ 269993 h 270989"/>
                <a:gd name="connsiteX168" fmla="*/ 857801 w 1013221"/>
                <a:gd name="connsiteY168" fmla="*/ 232134 h 270989"/>
                <a:gd name="connsiteX169" fmla="*/ 840864 w 1013221"/>
                <a:gd name="connsiteY169" fmla="*/ 194275 h 270989"/>
                <a:gd name="connsiteX170" fmla="*/ 823927 w 1013221"/>
                <a:gd name="connsiteY170" fmla="*/ 232134 h 270989"/>
                <a:gd name="connsiteX171" fmla="*/ 857801 w 1013221"/>
                <a:gd name="connsiteY171" fmla="*/ 232134 h 270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</a:cxnLst>
              <a:rect l="l" t="t" r="r" b="b"/>
              <a:pathLst>
                <a:path w="1013221" h="270989">
                  <a:moveTo>
                    <a:pt x="348699" y="109591"/>
                  </a:moveTo>
                  <a:cubicBezTo>
                    <a:pt x="324789" y="109591"/>
                    <a:pt x="285934" y="95643"/>
                    <a:pt x="285934" y="54796"/>
                  </a:cubicBezTo>
                  <a:cubicBezTo>
                    <a:pt x="285934" y="13948"/>
                    <a:pt x="318811" y="0"/>
                    <a:pt x="348699" y="0"/>
                  </a:cubicBezTo>
                  <a:cubicBezTo>
                    <a:pt x="378588" y="0"/>
                    <a:pt x="391540" y="12952"/>
                    <a:pt x="395525" y="16937"/>
                  </a:cubicBezTo>
                  <a:lnTo>
                    <a:pt x="380581" y="36863"/>
                  </a:lnTo>
                  <a:cubicBezTo>
                    <a:pt x="367629" y="24907"/>
                    <a:pt x="354677" y="23911"/>
                    <a:pt x="347703" y="23911"/>
                  </a:cubicBezTo>
                  <a:cubicBezTo>
                    <a:pt x="334752" y="23911"/>
                    <a:pt x="312834" y="31881"/>
                    <a:pt x="312834" y="54796"/>
                  </a:cubicBezTo>
                  <a:cubicBezTo>
                    <a:pt x="312834" y="77710"/>
                    <a:pt x="330767" y="85680"/>
                    <a:pt x="350692" y="85680"/>
                  </a:cubicBezTo>
                  <a:cubicBezTo>
                    <a:pt x="370618" y="85680"/>
                    <a:pt x="371614" y="81695"/>
                    <a:pt x="383569" y="72729"/>
                  </a:cubicBezTo>
                  <a:lnTo>
                    <a:pt x="395525" y="92654"/>
                  </a:lnTo>
                  <a:cubicBezTo>
                    <a:pt x="387555" y="99628"/>
                    <a:pt x="369622" y="109591"/>
                    <a:pt x="348699" y="109591"/>
                  </a:cubicBezTo>
                  <a:close/>
                  <a:moveTo>
                    <a:pt x="183317" y="64758"/>
                  </a:moveTo>
                  <a:lnTo>
                    <a:pt x="240105" y="64758"/>
                  </a:lnTo>
                  <a:lnTo>
                    <a:pt x="240105" y="43836"/>
                  </a:lnTo>
                  <a:lnTo>
                    <a:pt x="183317" y="43836"/>
                  </a:lnTo>
                  <a:lnTo>
                    <a:pt x="183317" y="23911"/>
                  </a:lnTo>
                  <a:lnTo>
                    <a:pt x="247079" y="23911"/>
                  </a:lnTo>
                  <a:lnTo>
                    <a:pt x="247079" y="1993"/>
                  </a:lnTo>
                  <a:lnTo>
                    <a:pt x="158409" y="1993"/>
                  </a:lnTo>
                  <a:lnTo>
                    <a:pt x="158409" y="107599"/>
                  </a:lnTo>
                  <a:lnTo>
                    <a:pt x="249071" y="107599"/>
                  </a:lnTo>
                  <a:lnTo>
                    <a:pt x="249071" y="85680"/>
                  </a:lnTo>
                  <a:lnTo>
                    <a:pt x="183317" y="85680"/>
                  </a:lnTo>
                  <a:lnTo>
                    <a:pt x="183317" y="63762"/>
                  </a:lnTo>
                  <a:lnTo>
                    <a:pt x="183317" y="63762"/>
                  </a:lnTo>
                  <a:close/>
                  <a:moveTo>
                    <a:pt x="463272" y="64758"/>
                  </a:moveTo>
                  <a:lnTo>
                    <a:pt x="520061" y="64758"/>
                  </a:lnTo>
                  <a:lnTo>
                    <a:pt x="520061" y="43836"/>
                  </a:lnTo>
                  <a:lnTo>
                    <a:pt x="463272" y="43836"/>
                  </a:lnTo>
                  <a:lnTo>
                    <a:pt x="463272" y="23911"/>
                  </a:lnTo>
                  <a:lnTo>
                    <a:pt x="527035" y="23911"/>
                  </a:lnTo>
                  <a:lnTo>
                    <a:pt x="527035" y="1993"/>
                  </a:lnTo>
                  <a:lnTo>
                    <a:pt x="438365" y="1993"/>
                  </a:lnTo>
                  <a:lnTo>
                    <a:pt x="438365" y="107599"/>
                  </a:lnTo>
                  <a:lnTo>
                    <a:pt x="529027" y="107599"/>
                  </a:lnTo>
                  <a:lnTo>
                    <a:pt x="529027" y="85680"/>
                  </a:lnTo>
                  <a:lnTo>
                    <a:pt x="463272" y="85680"/>
                  </a:lnTo>
                  <a:lnTo>
                    <a:pt x="463272" y="63762"/>
                  </a:lnTo>
                  <a:lnTo>
                    <a:pt x="463272" y="63762"/>
                  </a:lnTo>
                  <a:close/>
                  <a:moveTo>
                    <a:pt x="620685" y="269993"/>
                  </a:moveTo>
                  <a:lnTo>
                    <a:pt x="620685" y="248075"/>
                  </a:lnTo>
                  <a:lnTo>
                    <a:pt x="594782" y="248075"/>
                  </a:lnTo>
                  <a:lnTo>
                    <a:pt x="594782" y="187301"/>
                  </a:lnTo>
                  <a:lnTo>
                    <a:pt x="620685" y="187301"/>
                  </a:lnTo>
                  <a:lnTo>
                    <a:pt x="620685" y="165383"/>
                  </a:lnTo>
                  <a:lnTo>
                    <a:pt x="543971" y="165383"/>
                  </a:lnTo>
                  <a:lnTo>
                    <a:pt x="543971" y="187301"/>
                  </a:lnTo>
                  <a:lnTo>
                    <a:pt x="568878" y="187301"/>
                  </a:lnTo>
                  <a:lnTo>
                    <a:pt x="568878" y="248075"/>
                  </a:lnTo>
                  <a:lnTo>
                    <a:pt x="543971" y="248075"/>
                  </a:lnTo>
                  <a:lnTo>
                    <a:pt x="543971" y="269993"/>
                  </a:lnTo>
                  <a:lnTo>
                    <a:pt x="620685" y="269993"/>
                  </a:lnTo>
                  <a:close/>
                  <a:moveTo>
                    <a:pt x="342722" y="269993"/>
                  </a:moveTo>
                  <a:lnTo>
                    <a:pt x="342722" y="248075"/>
                  </a:lnTo>
                  <a:lnTo>
                    <a:pt x="316819" y="248075"/>
                  </a:lnTo>
                  <a:lnTo>
                    <a:pt x="316819" y="187301"/>
                  </a:lnTo>
                  <a:lnTo>
                    <a:pt x="342722" y="187301"/>
                  </a:lnTo>
                  <a:lnTo>
                    <a:pt x="342722" y="165383"/>
                  </a:lnTo>
                  <a:lnTo>
                    <a:pt x="266008" y="165383"/>
                  </a:lnTo>
                  <a:lnTo>
                    <a:pt x="266008" y="187301"/>
                  </a:lnTo>
                  <a:lnTo>
                    <a:pt x="290915" y="187301"/>
                  </a:lnTo>
                  <a:lnTo>
                    <a:pt x="290915" y="248075"/>
                  </a:lnTo>
                  <a:lnTo>
                    <a:pt x="266008" y="248075"/>
                  </a:lnTo>
                  <a:lnTo>
                    <a:pt x="266008" y="269993"/>
                  </a:lnTo>
                  <a:lnTo>
                    <a:pt x="342722" y="269993"/>
                  </a:lnTo>
                  <a:close/>
                  <a:moveTo>
                    <a:pt x="109591" y="254052"/>
                  </a:moveTo>
                  <a:lnTo>
                    <a:pt x="97636" y="234127"/>
                  </a:lnTo>
                  <a:cubicBezTo>
                    <a:pt x="85681" y="243093"/>
                    <a:pt x="77710" y="247078"/>
                    <a:pt x="64758" y="247078"/>
                  </a:cubicBezTo>
                  <a:cubicBezTo>
                    <a:pt x="44833" y="247078"/>
                    <a:pt x="26900" y="236119"/>
                    <a:pt x="26900" y="216194"/>
                  </a:cubicBezTo>
                  <a:cubicBezTo>
                    <a:pt x="26900" y="196268"/>
                    <a:pt x="48818" y="185309"/>
                    <a:pt x="61770" y="185309"/>
                  </a:cubicBezTo>
                  <a:cubicBezTo>
                    <a:pt x="74721" y="185309"/>
                    <a:pt x="81695" y="186305"/>
                    <a:pt x="94647" y="198261"/>
                  </a:cubicBezTo>
                  <a:lnTo>
                    <a:pt x="109591" y="178335"/>
                  </a:lnTo>
                  <a:cubicBezTo>
                    <a:pt x="105606" y="174350"/>
                    <a:pt x="88670" y="161398"/>
                    <a:pt x="62766" y="161398"/>
                  </a:cubicBezTo>
                  <a:cubicBezTo>
                    <a:pt x="36863" y="161398"/>
                    <a:pt x="0" y="179331"/>
                    <a:pt x="0" y="216194"/>
                  </a:cubicBezTo>
                  <a:cubicBezTo>
                    <a:pt x="0" y="253056"/>
                    <a:pt x="37859" y="270989"/>
                    <a:pt x="62766" y="270989"/>
                  </a:cubicBezTo>
                  <a:cubicBezTo>
                    <a:pt x="87673" y="270989"/>
                    <a:pt x="101621" y="261026"/>
                    <a:pt x="109591" y="254052"/>
                  </a:cubicBezTo>
                  <a:close/>
                  <a:moveTo>
                    <a:pt x="763154" y="254052"/>
                  </a:moveTo>
                  <a:lnTo>
                    <a:pt x="751199" y="234127"/>
                  </a:lnTo>
                  <a:cubicBezTo>
                    <a:pt x="739243" y="243093"/>
                    <a:pt x="731273" y="247078"/>
                    <a:pt x="718321" y="247078"/>
                  </a:cubicBezTo>
                  <a:cubicBezTo>
                    <a:pt x="698395" y="247078"/>
                    <a:pt x="680462" y="236119"/>
                    <a:pt x="680462" y="216194"/>
                  </a:cubicBezTo>
                  <a:cubicBezTo>
                    <a:pt x="680462" y="196268"/>
                    <a:pt x="702380" y="185309"/>
                    <a:pt x="715332" y="185309"/>
                  </a:cubicBezTo>
                  <a:cubicBezTo>
                    <a:pt x="728284" y="185309"/>
                    <a:pt x="735258" y="186305"/>
                    <a:pt x="748210" y="198261"/>
                  </a:cubicBezTo>
                  <a:lnTo>
                    <a:pt x="763154" y="178335"/>
                  </a:lnTo>
                  <a:cubicBezTo>
                    <a:pt x="759169" y="174350"/>
                    <a:pt x="742232" y="161398"/>
                    <a:pt x="716329" y="161398"/>
                  </a:cubicBezTo>
                  <a:cubicBezTo>
                    <a:pt x="690425" y="161398"/>
                    <a:pt x="653563" y="179331"/>
                    <a:pt x="653563" y="216194"/>
                  </a:cubicBezTo>
                  <a:cubicBezTo>
                    <a:pt x="653563" y="253056"/>
                    <a:pt x="691422" y="270989"/>
                    <a:pt x="716329" y="270989"/>
                  </a:cubicBezTo>
                  <a:cubicBezTo>
                    <a:pt x="741236" y="270989"/>
                    <a:pt x="755184" y="261026"/>
                    <a:pt x="763154" y="254052"/>
                  </a:cubicBezTo>
                  <a:close/>
                  <a:moveTo>
                    <a:pt x="233131" y="269993"/>
                  </a:moveTo>
                  <a:lnTo>
                    <a:pt x="233131" y="247078"/>
                  </a:lnTo>
                  <a:lnTo>
                    <a:pt x="170365" y="247078"/>
                  </a:lnTo>
                  <a:lnTo>
                    <a:pt x="170365" y="164387"/>
                  </a:lnTo>
                  <a:lnTo>
                    <a:pt x="144461" y="164387"/>
                  </a:lnTo>
                  <a:lnTo>
                    <a:pt x="144461" y="269993"/>
                  </a:lnTo>
                  <a:lnTo>
                    <a:pt x="233131" y="269993"/>
                  </a:lnTo>
                  <a:close/>
                  <a:moveTo>
                    <a:pt x="1013221" y="269993"/>
                  </a:moveTo>
                  <a:lnTo>
                    <a:pt x="1013221" y="247078"/>
                  </a:lnTo>
                  <a:lnTo>
                    <a:pt x="950455" y="247078"/>
                  </a:lnTo>
                  <a:lnTo>
                    <a:pt x="950455" y="164387"/>
                  </a:lnTo>
                  <a:lnTo>
                    <a:pt x="924552" y="164387"/>
                  </a:lnTo>
                  <a:lnTo>
                    <a:pt x="924552" y="269993"/>
                  </a:lnTo>
                  <a:lnTo>
                    <a:pt x="1013221" y="269993"/>
                  </a:lnTo>
                  <a:close/>
                  <a:moveTo>
                    <a:pt x="475228" y="164387"/>
                  </a:moveTo>
                  <a:cubicBezTo>
                    <a:pt x="475228" y="187301"/>
                    <a:pt x="475228" y="213205"/>
                    <a:pt x="477220" y="235123"/>
                  </a:cubicBezTo>
                  <a:lnTo>
                    <a:pt x="411466" y="164387"/>
                  </a:lnTo>
                  <a:lnTo>
                    <a:pt x="387555" y="164387"/>
                  </a:lnTo>
                  <a:lnTo>
                    <a:pt x="387555" y="269993"/>
                  </a:lnTo>
                  <a:lnTo>
                    <a:pt x="412462" y="269993"/>
                  </a:lnTo>
                  <a:cubicBezTo>
                    <a:pt x="412462" y="249071"/>
                    <a:pt x="413458" y="220179"/>
                    <a:pt x="410469" y="200253"/>
                  </a:cubicBezTo>
                  <a:lnTo>
                    <a:pt x="476224" y="269993"/>
                  </a:lnTo>
                  <a:lnTo>
                    <a:pt x="501131" y="269993"/>
                  </a:lnTo>
                  <a:lnTo>
                    <a:pt x="501131" y="164387"/>
                  </a:lnTo>
                  <a:lnTo>
                    <a:pt x="475228" y="164387"/>
                  </a:lnTo>
                  <a:close/>
                  <a:moveTo>
                    <a:pt x="118558" y="54796"/>
                  </a:moveTo>
                  <a:cubicBezTo>
                    <a:pt x="118558" y="94647"/>
                    <a:pt x="82692" y="107599"/>
                    <a:pt x="58781" y="107599"/>
                  </a:cubicBezTo>
                  <a:lnTo>
                    <a:pt x="5978" y="107599"/>
                  </a:lnTo>
                  <a:lnTo>
                    <a:pt x="5978" y="1993"/>
                  </a:lnTo>
                  <a:lnTo>
                    <a:pt x="58781" y="1993"/>
                  </a:lnTo>
                  <a:cubicBezTo>
                    <a:pt x="82692" y="1993"/>
                    <a:pt x="118558" y="14944"/>
                    <a:pt x="118558" y="54796"/>
                  </a:cubicBezTo>
                  <a:close/>
                  <a:moveTo>
                    <a:pt x="91658" y="54796"/>
                  </a:moveTo>
                  <a:cubicBezTo>
                    <a:pt x="91658" y="39851"/>
                    <a:pt x="80699" y="24907"/>
                    <a:pt x="57785" y="24907"/>
                  </a:cubicBezTo>
                  <a:lnTo>
                    <a:pt x="30885" y="24907"/>
                  </a:lnTo>
                  <a:lnTo>
                    <a:pt x="30885" y="85680"/>
                  </a:lnTo>
                  <a:lnTo>
                    <a:pt x="57785" y="85680"/>
                  </a:lnTo>
                  <a:cubicBezTo>
                    <a:pt x="81695" y="85680"/>
                    <a:pt x="91658" y="70736"/>
                    <a:pt x="91658" y="55792"/>
                  </a:cubicBezTo>
                  <a:lnTo>
                    <a:pt x="91658" y="55792"/>
                  </a:lnTo>
                  <a:close/>
                  <a:moveTo>
                    <a:pt x="680462" y="107599"/>
                  </a:moveTo>
                  <a:lnTo>
                    <a:pt x="650574" y="107599"/>
                  </a:lnTo>
                  <a:lnTo>
                    <a:pt x="624670" y="70736"/>
                  </a:lnTo>
                  <a:lnTo>
                    <a:pt x="602752" y="70736"/>
                  </a:lnTo>
                  <a:lnTo>
                    <a:pt x="602752" y="107599"/>
                  </a:lnTo>
                  <a:lnTo>
                    <a:pt x="577845" y="107599"/>
                  </a:lnTo>
                  <a:lnTo>
                    <a:pt x="577845" y="1993"/>
                  </a:lnTo>
                  <a:lnTo>
                    <a:pt x="635630" y="1993"/>
                  </a:lnTo>
                  <a:cubicBezTo>
                    <a:pt x="654559" y="1993"/>
                    <a:pt x="674485" y="10959"/>
                    <a:pt x="674485" y="35866"/>
                  </a:cubicBezTo>
                  <a:cubicBezTo>
                    <a:pt x="674485" y="60773"/>
                    <a:pt x="675481" y="58781"/>
                    <a:pt x="652566" y="67747"/>
                  </a:cubicBezTo>
                  <a:lnTo>
                    <a:pt x="680462" y="107599"/>
                  </a:lnTo>
                  <a:lnTo>
                    <a:pt x="680462" y="107599"/>
                  </a:lnTo>
                  <a:close/>
                  <a:moveTo>
                    <a:pt x="649577" y="36863"/>
                  </a:moveTo>
                  <a:cubicBezTo>
                    <a:pt x="649577" y="27896"/>
                    <a:pt x="641607" y="22915"/>
                    <a:pt x="632641" y="22915"/>
                  </a:cubicBezTo>
                  <a:lnTo>
                    <a:pt x="602752" y="22915"/>
                  </a:lnTo>
                  <a:lnTo>
                    <a:pt x="602752" y="50810"/>
                  </a:lnTo>
                  <a:lnTo>
                    <a:pt x="632641" y="50810"/>
                  </a:lnTo>
                  <a:cubicBezTo>
                    <a:pt x="640611" y="50810"/>
                    <a:pt x="648581" y="44833"/>
                    <a:pt x="648581" y="36863"/>
                  </a:cubicBezTo>
                  <a:cubicBezTo>
                    <a:pt x="648581" y="36863"/>
                    <a:pt x="649577" y="36863"/>
                    <a:pt x="649577" y="36863"/>
                  </a:cubicBezTo>
                  <a:close/>
                  <a:moveTo>
                    <a:pt x="827912" y="107599"/>
                  </a:moveTo>
                  <a:lnTo>
                    <a:pt x="802009" y="107599"/>
                  </a:lnTo>
                  <a:lnTo>
                    <a:pt x="793042" y="88669"/>
                  </a:lnTo>
                  <a:lnTo>
                    <a:pt x="741236" y="88669"/>
                  </a:lnTo>
                  <a:lnTo>
                    <a:pt x="732269" y="107599"/>
                  </a:lnTo>
                  <a:lnTo>
                    <a:pt x="706366" y="107599"/>
                  </a:lnTo>
                  <a:lnTo>
                    <a:pt x="756180" y="1993"/>
                  </a:lnTo>
                  <a:lnTo>
                    <a:pt x="780091" y="1993"/>
                  </a:lnTo>
                  <a:lnTo>
                    <a:pt x="828909" y="107599"/>
                  </a:lnTo>
                  <a:lnTo>
                    <a:pt x="828909" y="107599"/>
                  </a:lnTo>
                  <a:close/>
                  <a:moveTo>
                    <a:pt x="783079" y="68744"/>
                  </a:moveTo>
                  <a:cubicBezTo>
                    <a:pt x="770128" y="40848"/>
                    <a:pt x="769132" y="37859"/>
                    <a:pt x="766143" y="30885"/>
                  </a:cubicBezTo>
                  <a:cubicBezTo>
                    <a:pt x="763154" y="38855"/>
                    <a:pt x="755184" y="54796"/>
                    <a:pt x="749206" y="68744"/>
                  </a:cubicBezTo>
                  <a:lnTo>
                    <a:pt x="783079" y="68744"/>
                  </a:lnTo>
                  <a:close/>
                  <a:moveTo>
                    <a:pt x="901637" y="269993"/>
                  </a:moveTo>
                  <a:lnTo>
                    <a:pt x="874738" y="269993"/>
                  </a:lnTo>
                  <a:lnTo>
                    <a:pt x="865771" y="251064"/>
                  </a:lnTo>
                  <a:lnTo>
                    <a:pt x="813964" y="251064"/>
                  </a:lnTo>
                  <a:lnTo>
                    <a:pt x="804998" y="269993"/>
                  </a:lnTo>
                  <a:lnTo>
                    <a:pt x="779094" y="269993"/>
                  </a:lnTo>
                  <a:lnTo>
                    <a:pt x="828909" y="164387"/>
                  </a:lnTo>
                  <a:lnTo>
                    <a:pt x="852819" y="164387"/>
                  </a:lnTo>
                  <a:lnTo>
                    <a:pt x="901637" y="269993"/>
                  </a:lnTo>
                  <a:lnTo>
                    <a:pt x="901637" y="269993"/>
                  </a:lnTo>
                  <a:close/>
                  <a:moveTo>
                    <a:pt x="857801" y="232134"/>
                  </a:moveTo>
                  <a:cubicBezTo>
                    <a:pt x="844849" y="204238"/>
                    <a:pt x="843853" y="201249"/>
                    <a:pt x="840864" y="194275"/>
                  </a:cubicBezTo>
                  <a:cubicBezTo>
                    <a:pt x="837875" y="202246"/>
                    <a:pt x="829905" y="218186"/>
                    <a:pt x="823927" y="232134"/>
                  </a:cubicBezTo>
                  <a:lnTo>
                    <a:pt x="857801" y="232134"/>
                  </a:lnTo>
                  <a:close/>
                </a:path>
              </a:pathLst>
            </a:custGeom>
            <a:solidFill>
              <a:schemeClr val="accent2"/>
            </a:solidFill>
            <a:ln w="99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 dirty="0"/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AF644C7F-060D-1762-6A00-71E90CC88A07}"/>
                </a:ext>
              </a:extLst>
            </p:cNvPr>
            <p:cNvGrpSpPr/>
            <p:nvPr/>
          </p:nvGrpSpPr>
          <p:grpSpPr>
            <a:xfrm>
              <a:off x="366166" y="-539827"/>
              <a:ext cx="3468422" cy="434379"/>
              <a:chOff x="156616" y="-539827"/>
              <a:chExt cx="3468422" cy="434379"/>
            </a:xfrm>
          </p:grpSpPr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6A9C733E-0B3A-0705-1889-8736DC4F4C35}"/>
                  </a:ext>
                </a:extLst>
              </p:cNvPr>
              <p:cNvSpPr/>
              <p:nvPr/>
            </p:nvSpPr>
            <p:spPr>
              <a:xfrm>
                <a:off x="156616" y="-539827"/>
                <a:ext cx="3468422" cy="434379"/>
              </a:xfrm>
              <a:custGeom>
                <a:avLst/>
                <a:gdLst>
                  <a:gd name="connsiteX0" fmla="*/ 0 w 2316360"/>
                  <a:gd name="connsiteY0" fmla="*/ 0 h 434379"/>
                  <a:gd name="connsiteX1" fmla="*/ 2316361 w 2316360"/>
                  <a:gd name="connsiteY1" fmla="*/ 0 h 434379"/>
                  <a:gd name="connsiteX2" fmla="*/ 2316361 w 2316360"/>
                  <a:gd name="connsiteY2" fmla="*/ 434380 h 434379"/>
                  <a:gd name="connsiteX3" fmla="*/ 0 w 2316360"/>
                  <a:gd name="connsiteY3" fmla="*/ 434380 h 4343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16360" h="434379">
                    <a:moveTo>
                      <a:pt x="0" y="0"/>
                    </a:moveTo>
                    <a:lnTo>
                      <a:pt x="2316361" y="0"/>
                    </a:lnTo>
                    <a:lnTo>
                      <a:pt x="2316361" y="434380"/>
                    </a:lnTo>
                    <a:lnTo>
                      <a:pt x="0" y="434380"/>
                    </a:lnTo>
                    <a:close/>
                  </a:path>
                </a:pathLst>
              </a:custGeom>
              <a:solidFill>
                <a:srgbClr val="FFFFFF"/>
              </a:solidFill>
              <a:ln w="99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600" dirty="0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C6A52D03-85B7-4B07-2D17-8BA46CBA7E92}"/>
                  </a:ext>
                </a:extLst>
              </p:cNvPr>
              <p:cNvSpPr/>
              <p:nvPr/>
            </p:nvSpPr>
            <p:spPr>
              <a:xfrm>
                <a:off x="189493" y="-506950"/>
                <a:ext cx="1067020" cy="369621"/>
              </a:xfrm>
              <a:custGeom>
                <a:avLst/>
                <a:gdLst>
                  <a:gd name="connsiteX0" fmla="*/ 1037132 w 1067020"/>
                  <a:gd name="connsiteY0" fmla="*/ 0 h 369621"/>
                  <a:gd name="connsiteX1" fmla="*/ 1067020 w 1067020"/>
                  <a:gd name="connsiteY1" fmla="*/ 29889 h 369621"/>
                  <a:gd name="connsiteX2" fmla="*/ 1067020 w 1067020"/>
                  <a:gd name="connsiteY2" fmla="*/ 339733 h 369621"/>
                  <a:gd name="connsiteX3" fmla="*/ 1037132 w 1067020"/>
                  <a:gd name="connsiteY3" fmla="*/ 369621 h 369621"/>
                  <a:gd name="connsiteX4" fmla="*/ 29889 w 1067020"/>
                  <a:gd name="connsiteY4" fmla="*/ 369621 h 369621"/>
                  <a:gd name="connsiteX5" fmla="*/ 0 w 1067020"/>
                  <a:gd name="connsiteY5" fmla="*/ 339733 h 369621"/>
                  <a:gd name="connsiteX6" fmla="*/ 0 w 1067020"/>
                  <a:gd name="connsiteY6" fmla="*/ 29889 h 369621"/>
                  <a:gd name="connsiteX7" fmla="*/ 29889 w 1067020"/>
                  <a:gd name="connsiteY7" fmla="*/ 0 h 3696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67020" h="369621">
                    <a:moveTo>
                      <a:pt x="1037132" y="0"/>
                    </a:moveTo>
                    <a:cubicBezTo>
                      <a:pt x="1053639" y="0"/>
                      <a:pt x="1067020" y="13382"/>
                      <a:pt x="1067020" y="29889"/>
                    </a:cubicBezTo>
                    <a:lnTo>
                      <a:pt x="1067020" y="339733"/>
                    </a:lnTo>
                    <a:cubicBezTo>
                      <a:pt x="1067020" y="356240"/>
                      <a:pt x="1053639" y="369621"/>
                      <a:pt x="1037132" y="369621"/>
                    </a:cubicBezTo>
                    <a:lnTo>
                      <a:pt x="29889" y="369621"/>
                    </a:lnTo>
                    <a:cubicBezTo>
                      <a:pt x="13382" y="369621"/>
                      <a:pt x="0" y="356240"/>
                      <a:pt x="0" y="339733"/>
                    </a:cubicBezTo>
                    <a:lnTo>
                      <a:pt x="0" y="29889"/>
                    </a:lnTo>
                    <a:cubicBezTo>
                      <a:pt x="0" y="13382"/>
                      <a:pt x="13382" y="0"/>
                      <a:pt x="2988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9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600" dirty="0"/>
              </a:p>
            </p:txBody>
          </p:sp>
          <p:grpSp>
            <p:nvGrpSpPr>
              <p:cNvPr id="36" name="Graphic 2">
                <a:extLst>
                  <a:ext uri="{FF2B5EF4-FFF2-40B4-BE49-F238E27FC236}">
                    <a16:creationId xmlns:a16="http://schemas.microsoft.com/office/drawing/2014/main" id="{D0DD0AAC-56BD-B991-9CDC-60FC2D7B65BB}"/>
                  </a:ext>
                </a:extLst>
              </p:cNvPr>
              <p:cNvGrpSpPr/>
              <p:nvPr/>
            </p:nvGrpSpPr>
            <p:grpSpPr>
              <a:xfrm>
                <a:off x="189493" y="-506950"/>
                <a:ext cx="1067020" cy="369621"/>
                <a:chOff x="189493" y="-506950"/>
                <a:chExt cx="1067020" cy="369621"/>
              </a:xfrm>
            </p:grpSpPr>
            <p:sp>
              <p:nvSpPr>
                <p:cNvPr id="44" name="Freeform: Shape 43">
                  <a:extLst>
                    <a:ext uri="{FF2B5EF4-FFF2-40B4-BE49-F238E27FC236}">
                      <a16:creationId xmlns:a16="http://schemas.microsoft.com/office/drawing/2014/main" id="{80227D31-2923-13DD-133E-1D6B694681CD}"/>
                    </a:ext>
                  </a:extLst>
                </p:cNvPr>
                <p:cNvSpPr/>
                <p:nvPr/>
              </p:nvSpPr>
              <p:spPr>
                <a:xfrm>
                  <a:off x="904825" y="-506950"/>
                  <a:ext cx="351688" cy="369621"/>
                </a:xfrm>
                <a:custGeom>
                  <a:avLst/>
                  <a:gdLst>
                    <a:gd name="connsiteX0" fmla="*/ 351688 w 351688"/>
                    <a:gd name="connsiteY0" fmla="*/ 0 h 369621"/>
                    <a:gd name="connsiteX1" fmla="*/ 0 w 351688"/>
                    <a:gd name="connsiteY1" fmla="*/ 0 h 369621"/>
                    <a:gd name="connsiteX2" fmla="*/ 0 w 351688"/>
                    <a:gd name="connsiteY2" fmla="*/ 369621 h 369621"/>
                    <a:gd name="connsiteX3" fmla="*/ 351688 w 351688"/>
                    <a:gd name="connsiteY3" fmla="*/ 369621 h 369621"/>
                    <a:gd name="connsiteX4" fmla="*/ 351688 w 351688"/>
                    <a:gd name="connsiteY4" fmla="*/ 0 h 3696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51688" h="369621">
                      <a:moveTo>
                        <a:pt x="351688" y="0"/>
                      </a:moveTo>
                      <a:lnTo>
                        <a:pt x="0" y="0"/>
                      </a:lnTo>
                      <a:lnTo>
                        <a:pt x="0" y="369621"/>
                      </a:lnTo>
                      <a:lnTo>
                        <a:pt x="351688" y="369621"/>
                      </a:lnTo>
                      <a:cubicBezTo>
                        <a:pt x="351688" y="369621"/>
                        <a:pt x="351688" y="0"/>
                        <a:pt x="351688" y="0"/>
                      </a:cubicBezTo>
                      <a:close/>
                    </a:path>
                  </a:pathLst>
                </a:custGeom>
                <a:solidFill>
                  <a:srgbClr val="F05E24"/>
                </a:solidFill>
                <a:ln w="996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600" dirty="0"/>
                </a:p>
              </p:txBody>
            </p:sp>
            <p:sp>
              <p:nvSpPr>
                <p:cNvPr id="45" name="Freeform: Shape 44">
                  <a:extLst>
                    <a:ext uri="{FF2B5EF4-FFF2-40B4-BE49-F238E27FC236}">
                      <a16:creationId xmlns:a16="http://schemas.microsoft.com/office/drawing/2014/main" id="{3B7F2F5C-5A62-86D6-724D-E2185C3AA3B2}"/>
                    </a:ext>
                  </a:extLst>
                </p:cNvPr>
                <p:cNvSpPr/>
                <p:nvPr/>
              </p:nvSpPr>
              <p:spPr>
                <a:xfrm>
                  <a:off x="552140" y="-506950"/>
                  <a:ext cx="343718" cy="369621"/>
                </a:xfrm>
                <a:custGeom>
                  <a:avLst/>
                  <a:gdLst>
                    <a:gd name="connsiteX0" fmla="*/ 343718 w 343718"/>
                    <a:gd name="connsiteY0" fmla="*/ 0 h 369621"/>
                    <a:gd name="connsiteX1" fmla="*/ 0 w 343718"/>
                    <a:gd name="connsiteY1" fmla="*/ 0 h 369621"/>
                    <a:gd name="connsiteX2" fmla="*/ 0 w 343718"/>
                    <a:gd name="connsiteY2" fmla="*/ 369621 h 369621"/>
                    <a:gd name="connsiteX3" fmla="*/ 343718 w 343718"/>
                    <a:gd name="connsiteY3" fmla="*/ 369621 h 369621"/>
                    <a:gd name="connsiteX4" fmla="*/ 343718 w 343718"/>
                    <a:gd name="connsiteY4" fmla="*/ 0 h 3696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43718" h="369621">
                      <a:moveTo>
                        <a:pt x="343718" y="0"/>
                      </a:moveTo>
                      <a:lnTo>
                        <a:pt x="0" y="0"/>
                      </a:lnTo>
                      <a:lnTo>
                        <a:pt x="0" y="369621"/>
                      </a:lnTo>
                      <a:lnTo>
                        <a:pt x="343718" y="369621"/>
                      </a:lnTo>
                      <a:lnTo>
                        <a:pt x="343718" y="0"/>
                      </a:lnTo>
                      <a:close/>
                    </a:path>
                  </a:pathLst>
                </a:custGeom>
                <a:solidFill>
                  <a:srgbClr val="A3ABAF"/>
                </a:solidFill>
                <a:ln w="996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600" dirty="0"/>
                </a:p>
              </p:txBody>
            </p:sp>
            <p:sp>
              <p:nvSpPr>
                <p:cNvPr id="46" name="Freeform: Shape 45">
                  <a:extLst>
                    <a:ext uri="{FF2B5EF4-FFF2-40B4-BE49-F238E27FC236}">
                      <a16:creationId xmlns:a16="http://schemas.microsoft.com/office/drawing/2014/main" id="{65F2E84F-AE16-1E0B-6552-7EDE2DDC3A92}"/>
                    </a:ext>
                  </a:extLst>
                </p:cNvPr>
                <p:cNvSpPr/>
                <p:nvPr/>
              </p:nvSpPr>
              <p:spPr>
                <a:xfrm>
                  <a:off x="189493" y="-506950"/>
                  <a:ext cx="354677" cy="369621"/>
                </a:xfrm>
                <a:custGeom>
                  <a:avLst/>
                  <a:gdLst>
                    <a:gd name="connsiteX0" fmla="*/ 354677 w 354677"/>
                    <a:gd name="connsiteY0" fmla="*/ 0 h 369621"/>
                    <a:gd name="connsiteX1" fmla="*/ 0 w 354677"/>
                    <a:gd name="connsiteY1" fmla="*/ 0 h 369621"/>
                    <a:gd name="connsiteX2" fmla="*/ 0 w 354677"/>
                    <a:gd name="connsiteY2" fmla="*/ 369621 h 369621"/>
                    <a:gd name="connsiteX3" fmla="*/ 354677 w 354677"/>
                    <a:gd name="connsiteY3" fmla="*/ 369621 h 369621"/>
                    <a:gd name="connsiteX4" fmla="*/ 354677 w 354677"/>
                    <a:gd name="connsiteY4" fmla="*/ 0 h 3696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54677" h="369621">
                      <a:moveTo>
                        <a:pt x="354677" y="0"/>
                      </a:moveTo>
                      <a:lnTo>
                        <a:pt x="0" y="0"/>
                      </a:lnTo>
                      <a:lnTo>
                        <a:pt x="0" y="369621"/>
                      </a:lnTo>
                      <a:lnTo>
                        <a:pt x="354677" y="369621"/>
                      </a:lnTo>
                      <a:cubicBezTo>
                        <a:pt x="354677" y="369621"/>
                        <a:pt x="354677" y="0"/>
                        <a:pt x="354677" y="0"/>
                      </a:cubicBezTo>
                      <a:close/>
                    </a:path>
                  </a:pathLst>
                </a:custGeom>
                <a:solidFill>
                  <a:srgbClr val="B4B8BB"/>
                </a:solidFill>
                <a:ln w="996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600" dirty="0"/>
                </a:p>
              </p:txBody>
            </p:sp>
            <p:grpSp>
              <p:nvGrpSpPr>
                <p:cNvPr id="48" name="Graphic 2">
                  <a:extLst>
                    <a:ext uri="{FF2B5EF4-FFF2-40B4-BE49-F238E27FC236}">
                      <a16:creationId xmlns:a16="http://schemas.microsoft.com/office/drawing/2014/main" id="{18239095-89EA-4D59-EF55-AC204F4C0DBF}"/>
                    </a:ext>
                  </a:extLst>
                </p:cNvPr>
                <p:cNvGrpSpPr/>
                <p:nvPr/>
              </p:nvGrpSpPr>
              <p:grpSpPr>
                <a:xfrm>
                  <a:off x="260229" y="-437210"/>
                  <a:ext cx="944477" cy="229145"/>
                  <a:chOff x="260229" y="-437210"/>
                  <a:chExt cx="944477" cy="229145"/>
                </a:xfrm>
                <a:solidFill>
                  <a:srgbClr val="FFFFFF"/>
                </a:solidFill>
              </p:grpSpPr>
              <p:sp>
                <p:nvSpPr>
                  <p:cNvPr id="49" name="Freeform: Shape 48">
                    <a:extLst>
                      <a:ext uri="{FF2B5EF4-FFF2-40B4-BE49-F238E27FC236}">
                        <a16:creationId xmlns:a16="http://schemas.microsoft.com/office/drawing/2014/main" id="{9C2CACD7-9D3A-FCD4-4925-F86040B37EF1}"/>
                      </a:ext>
                    </a:extLst>
                  </p:cNvPr>
                  <p:cNvSpPr/>
                  <p:nvPr/>
                </p:nvSpPr>
                <p:spPr>
                  <a:xfrm>
                    <a:off x="622877" y="-437210"/>
                    <a:ext cx="207227" cy="227152"/>
                  </a:xfrm>
                  <a:custGeom>
                    <a:avLst/>
                    <a:gdLst>
                      <a:gd name="connsiteX0" fmla="*/ 57784 w 207227"/>
                      <a:gd name="connsiteY0" fmla="*/ 214201 h 227152"/>
                      <a:gd name="connsiteX1" fmla="*/ 14944 w 207227"/>
                      <a:gd name="connsiteY1" fmla="*/ 173353 h 227152"/>
                      <a:gd name="connsiteX2" fmla="*/ 0 w 207227"/>
                      <a:gd name="connsiteY2" fmla="*/ 114573 h 227152"/>
                      <a:gd name="connsiteX3" fmla="*/ 15941 w 207227"/>
                      <a:gd name="connsiteY3" fmla="*/ 55792 h 227152"/>
                      <a:gd name="connsiteX4" fmla="*/ 58781 w 207227"/>
                      <a:gd name="connsiteY4" fmla="*/ 14944 h 227152"/>
                      <a:gd name="connsiteX5" fmla="*/ 119554 w 207227"/>
                      <a:gd name="connsiteY5" fmla="*/ 0 h 227152"/>
                      <a:gd name="connsiteX6" fmla="*/ 169368 w 207227"/>
                      <a:gd name="connsiteY6" fmla="*/ 8967 h 227152"/>
                      <a:gd name="connsiteX7" fmla="*/ 207227 w 207227"/>
                      <a:gd name="connsiteY7" fmla="*/ 36863 h 227152"/>
                      <a:gd name="connsiteX8" fmla="*/ 180327 w 207227"/>
                      <a:gd name="connsiteY8" fmla="*/ 61770 h 227152"/>
                      <a:gd name="connsiteX9" fmla="*/ 121547 w 207227"/>
                      <a:gd name="connsiteY9" fmla="*/ 35866 h 227152"/>
                      <a:gd name="connsiteX10" fmla="*/ 80699 w 207227"/>
                      <a:gd name="connsiteY10" fmla="*/ 45829 h 227152"/>
                      <a:gd name="connsiteX11" fmla="*/ 52803 w 207227"/>
                      <a:gd name="connsiteY11" fmla="*/ 73725 h 227152"/>
                      <a:gd name="connsiteX12" fmla="*/ 42840 w 207227"/>
                      <a:gd name="connsiteY12" fmla="*/ 113576 h 227152"/>
                      <a:gd name="connsiteX13" fmla="*/ 52803 w 207227"/>
                      <a:gd name="connsiteY13" fmla="*/ 153428 h 227152"/>
                      <a:gd name="connsiteX14" fmla="*/ 80699 w 207227"/>
                      <a:gd name="connsiteY14" fmla="*/ 181324 h 227152"/>
                      <a:gd name="connsiteX15" fmla="*/ 121547 w 207227"/>
                      <a:gd name="connsiteY15" fmla="*/ 191287 h 227152"/>
                      <a:gd name="connsiteX16" fmla="*/ 180327 w 207227"/>
                      <a:gd name="connsiteY16" fmla="*/ 165383 h 227152"/>
                      <a:gd name="connsiteX17" fmla="*/ 207227 w 207227"/>
                      <a:gd name="connsiteY17" fmla="*/ 190290 h 227152"/>
                      <a:gd name="connsiteX18" fmla="*/ 169368 w 207227"/>
                      <a:gd name="connsiteY18" fmla="*/ 218186 h 227152"/>
                      <a:gd name="connsiteX19" fmla="*/ 119554 w 207227"/>
                      <a:gd name="connsiteY19" fmla="*/ 227153 h 227152"/>
                      <a:gd name="connsiteX20" fmla="*/ 58781 w 207227"/>
                      <a:gd name="connsiteY20" fmla="*/ 212209 h 2271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207227" h="227152">
                        <a:moveTo>
                          <a:pt x="57784" y="214201"/>
                        </a:moveTo>
                        <a:cubicBezTo>
                          <a:pt x="39851" y="204238"/>
                          <a:pt x="25903" y="191287"/>
                          <a:pt x="14944" y="173353"/>
                        </a:cubicBezTo>
                        <a:cubicBezTo>
                          <a:pt x="4981" y="156417"/>
                          <a:pt x="0" y="136491"/>
                          <a:pt x="0" y="114573"/>
                        </a:cubicBezTo>
                        <a:cubicBezTo>
                          <a:pt x="0" y="92654"/>
                          <a:pt x="4981" y="73725"/>
                          <a:pt x="15941" y="55792"/>
                        </a:cubicBezTo>
                        <a:cubicBezTo>
                          <a:pt x="25903" y="38855"/>
                          <a:pt x="40848" y="24907"/>
                          <a:pt x="58781" y="14944"/>
                        </a:cubicBezTo>
                        <a:cubicBezTo>
                          <a:pt x="76714" y="4981"/>
                          <a:pt x="96640" y="0"/>
                          <a:pt x="119554" y="0"/>
                        </a:cubicBezTo>
                        <a:cubicBezTo>
                          <a:pt x="142469" y="0"/>
                          <a:pt x="154424" y="2989"/>
                          <a:pt x="169368" y="8967"/>
                        </a:cubicBezTo>
                        <a:cubicBezTo>
                          <a:pt x="184313" y="14944"/>
                          <a:pt x="197264" y="24907"/>
                          <a:pt x="207227" y="36863"/>
                        </a:cubicBezTo>
                        <a:lnTo>
                          <a:pt x="180327" y="61770"/>
                        </a:lnTo>
                        <a:cubicBezTo>
                          <a:pt x="164387" y="44833"/>
                          <a:pt x="144461" y="35866"/>
                          <a:pt x="121547" y="35866"/>
                        </a:cubicBezTo>
                        <a:cubicBezTo>
                          <a:pt x="98632" y="35866"/>
                          <a:pt x="92654" y="38855"/>
                          <a:pt x="80699" y="45829"/>
                        </a:cubicBezTo>
                        <a:cubicBezTo>
                          <a:pt x="68744" y="52803"/>
                          <a:pt x="59777" y="61770"/>
                          <a:pt x="52803" y="73725"/>
                        </a:cubicBezTo>
                        <a:cubicBezTo>
                          <a:pt x="45829" y="85680"/>
                          <a:pt x="42840" y="98632"/>
                          <a:pt x="42840" y="113576"/>
                        </a:cubicBezTo>
                        <a:cubicBezTo>
                          <a:pt x="42840" y="128521"/>
                          <a:pt x="45829" y="141472"/>
                          <a:pt x="52803" y="153428"/>
                        </a:cubicBezTo>
                        <a:cubicBezTo>
                          <a:pt x="59777" y="165383"/>
                          <a:pt x="68744" y="174350"/>
                          <a:pt x="80699" y="181324"/>
                        </a:cubicBezTo>
                        <a:cubicBezTo>
                          <a:pt x="92654" y="188298"/>
                          <a:pt x="106602" y="191287"/>
                          <a:pt x="121547" y="191287"/>
                        </a:cubicBezTo>
                        <a:cubicBezTo>
                          <a:pt x="144461" y="191287"/>
                          <a:pt x="164387" y="182320"/>
                          <a:pt x="180327" y="165383"/>
                        </a:cubicBezTo>
                        <a:lnTo>
                          <a:pt x="207227" y="190290"/>
                        </a:lnTo>
                        <a:cubicBezTo>
                          <a:pt x="197264" y="202246"/>
                          <a:pt x="184313" y="211212"/>
                          <a:pt x="169368" y="218186"/>
                        </a:cubicBezTo>
                        <a:cubicBezTo>
                          <a:pt x="154424" y="224164"/>
                          <a:pt x="137487" y="227153"/>
                          <a:pt x="119554" y="227153"/>
                        </a:cubicBezTo>
                        <a:cubicBezTo>
                          <a:pt x="101621" y="227153"/>
                          <a:pt x="76714" y="222171"/>
                          <a:pt x="58781" y="212209"/>
                        </a:cubicBezTo>
                      </a:path>
                    </a:pathLst>
                  </a:custGeom>
                  <a:solidFill>
                    <a:srgbClr val="FFFFFF"/>
                  </a:solidFill>
                  <a:ln w="996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600" dirty="0"/>
                  </a:p>
                </p:txBody>
              </p:sp>
              <p:sp>
                <p:nvSpPr>
                  <p:cNvPr id="50" name="Freeform: Shape 49">
                    <a:extLst>
                      <a:ext uri="{FF2B5EF4-FFF2-40B4-BE49-F238E27FC236}">
                        <a16:creationId xmlns:a16="http://schemas.microsoft.com/office/drawing/2014/main" id="{618BAC83-7E60-5706-1A59-F955135F7B7A}"/>
                      </a:ext>
                    </a:extLst>
                  </p:cNvPr>
                  <p:cNvSpPr/>
                  <p:nvPr/>
                </p:nvSpPr>
                <p:spPr>
                  <a:xfrm>
                    <a:off x="965598" y="-437210"/>
                    <a:ext cx="239108" cy="229145"/>
                  </a:xfrm>
                  <a:custGeom>
                    <a:avLst/>
                    <a:gdLst>
                      <a:gd name="connsiteX0" fmla="*/ 58781 w 239108"/>
                      <a:gd name="connsiteY0" fmla="*/ 214201 h 229145"/>
                      <a:gd name="connsiteX1" fmla="*/ 15941 w 239108"/>
                      <a:gd name="connsiteY1" fmla="*/ 173353 h 229145"/>
                      <a:gd name="connsiteX2" fmla="*/ 0 w 239108"/>
                      <a:gd name="connsiteY2" fmla="*/ 114573 h 229145"/>
                      <a:gd name="connsiteX3" fmla="*/ 15941 w 239108"/>
                      <a:gd name="connsiteY3" fmla="*/ 55792 h 229145"/>
                      <a:gd name="connsiteX4" fmla="*/ 58781 w 239108"/>
                      <a:gd name="connsiteY4" fmla="*/ 14944 h 229145"/>
                      <a:gd name="connsiteX5" fmla="*/ 119554 w 239108"/>
                      <a:gd name="connsiteY5" fmla="*/ 0 h 229145"/>
                      <a:gd name="connsiteX6" fmla="*/ 180328 w 239108"/>
                      <a:gd name="connsiteY6" fmla="*/ 14944 h 229145"/>
                      <a:gd name="connsiteX7" fmla="*/ 223168 w 239108"/>
                      <a:gd name="connsiteY7" fmla="*/ 55792 h 229145"/>
                      <a:gd name="connsiteX8" fmla="*/ 239108 w 239108"/>
                      <a:gd name="connsiteY8" fmla="*/ 114573 h 229145"/>
                      <a:gd name="connsiteX9" fmla="*/ 223168 w 239108"/>
                      <a:gd name="connsiteY9" fmla="*/ 173353 h 229145"/>
                      <a:gd name="connsiteX10" fmla="*/ 180328 w 239108"/>
                      <a:gd name="connsiteY10" fmla="*/ 214201 h 229145"/>
                      <a:gd name="connsiteX11" fmla="*/ 119554 w 239108"/>
                      <a:gd name="connsiteY11" fmla="*/ 229145 h 229145"/>
                      <a:gd name="connsiteX12" fmla="*/ 58781 w 239108"/>
                      <a:gd name="connsiteY12" fmla="*/ 214201 h 229145"/>
                      <a:gd name="connsiteX13" fmla="*/ 159405 w 239108"/>
                      <a:gd name="connsiteY13" fmla="*/ 183316 h 229145"/>
                      <a:gd name="connsiteX14" fmla="*/ 187301 w 239108"/>
                      <a:gd name="connsiteY14" fmla="*/ 155420 h 229145"/>
                      <a:gd name="connsiteX15" fmla="*/ 197264 w 239108"/>
                      <a:gd name="connsiteY15" fmla="*/ 115569 h 229145"/>
                      <a:gd name="connsiteX16" fmla="*/ 187301 w 239108"/>
                      <a:gd name="connsiteY16" fmla="*/ 75718 h 229145"/>
                      <a:gd name="connsiteX17" fmla="*/ 159405 w 239108"/>
                      <a:gd name="connsiteY17" fmla="*/ 47822 h 229145"/>
                      <a:gd name="connsiteX18" fmla="*/ 119554 w 239108"/>
                      <a:gd name="connsiteY18" fmla="*/ 37859 h 229145"/>
                      <a:gd name="connsiteX19" fmla="*/ 79703 w 239108"/>
                      <a:gd name="connsiteY19" fmla="*/ 47822 h 229145"/>
                      <a:gd name="connsiteX20" fmla="*/ 51807 w 239108"/>
                      <a:gd name="connsiteY20" fmla="*/ 75718 h 229145"/>
                      <a:gd name="connsiteX21" fmla="*/ 41844 w 239108"/>
                      <a:gd name="connsiteY21" fmla="*/ 115569 h 229145"/>
                      <a:gd name="connsiteX22" fmla="*/ 51807 w 239108"/>
                      <a:gd name="connsiteY22" fmla="*/ 155420 h 229145"/>
                      <a:gd name="connsiteX23" fmla="*/ 79703 w 239108"/>
                      <a:gd name="connsiteY23" fmla="*/ 183316 h 229145"/>
                      <a:gd name="connsiteX24" fmla="*/ 119554 w 239108"/>
                      <a:gd name="connsiteY24" fmla="*/ 193279 h 229145"/>
                      <a:gd name="connsiteX25" fmla="*/ 159405 w 239108"/>
                      <a:gd name="connsiteY25" fmla="*/ 183316 h 2291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</a:cxnLst>
                    <a:rect l="l" t="t" r="r" b="b"/>
                    <a:pathLst>
                      <a:path w="239108" h="229145">
                        <a:moveTo>
                          <a:pt x="58781" y="214201"/>
                        </a:moveTo>
                        <a:cubicBezTo>
                          <a:pt x="40848" y="204238"/>
                          <a:pt x="26900" y="191287"/>
                          <a:pt x="15941" y="173353"/>
                        </a:cubicBezTo>
                        <a:cubicBezTo>
                          <a:pt x="5978" y="156417"/>
                          <a:pt x="0" y="136491"/>
                          <a:pt x="0" y="114573"/>
                        </a:cubicBezTo>
                        <a:cubicBezTo>
                          <a:pt x="0" y="92654"/>
                          <a:pt x="4981" y="73725"/>
                          <a:pt x="15941" y="55792"/>
                        </a:cubicBezTo>
                        <a:cubicBezTo>
                          <a:pt x="25903" y="38855"/>
                          <a:pt x="40848" y="24907"/>
                          <a:pt x="58781" y="14944"/>
                        </a:cubicBezTo>
                        <a:cubicBezTo>
                          <a:pt x="76714" y="4981"/>
                          <a:pt x="97636" y="0"/>
                          <a:pt x="119554" y="0"/>
                        </a:cubicBezTo>
                        <a:cubicBezTo>
                          <a:pt x="141472" y="0"/>
                          <a:pt x="162394" y="4981"/>
                          <a:pt x="180328" y="14944"/>
                        </a:cubicBezTo>
                        <a:cubicBezTo>
                          <a:pt x="198261" y="24907"/>
                          <a:pt x="212209" y="37859"/>
                          <a:pt x="223168" y="55792"/>
                        </a:cubicBezTo>
                        <a:cubicBezTo>
                          <a:pt x="233131" y="72729"/>
                          <a:pt x="239108" y="92654"/>
                          <a:pt x="239108" y="114573"/>
                        </a:cubicBezTo>
                        <a:cubicBezTo>
                          <a:pt x="239108" y="136491"/>
                          <a:pt x="234127" y="155420"/>
                          <a:pt x="223168" y="173353"/>
                        </a:cubicBezTo>
                        <a:cubicBezTo>
                          <a:pt x="213205" y="190290"/>
                          <a:pt x="198261" y="204238"/>
                          <a:pt x="180328" y="214201"/>
                        </a:cubicBezTo>
                        <a:cubicBezTo>
                          <a:pt x="162394" y="224164"/>
                          <a:pt x="141472" y="229145"/>
                          <a:pt x="119554" y="229145"/>
                        </a:cubicBezTo>
                        <a:cubicBezTo>
                          <a:pt x="97636" y="229145"/>
                          <a:pt x="76714" y="224164"/>
                          <a:pt x="58781" y="214201"/>
                        </a:cubicBezTo>
                        <a:close/>
                        <a:moveTo>
                          <a:pt x="159405" y="183316"/>
                        </a:moveTo>
                        <a:cubicBezTo>
                          <a:pt x="171361" y="176342"/>
                          <a:pt x="180328" y="167376"/>
                          <a:pt x="187301" y="155420"/>
                        </a:cubicBezTo>
                        <a:cubicBezTo>
                          <a:pt x="194275" y="143465"/>
                          <a:pt x="197264" y="130513"/>
                          <a:pt x="197264" y="115569"/>
                        </a:cubicBezTo>
                        <a:cubicBezTo>
                          <a:pt x="197264" y="100625"/>
                          <a:pt x="194275" y="87673"/>
                          <a:pt x="187301" y="75718"/>
                        </a:cubicBezTo>
                        <a:cubicBezTo>
                          <a:pt x="180328" y="63762"/>
                          <a:pt x="171361" y="54796"/>
                          <a:pt x="159405" y="47822"/>
                        </a:cubicBezTo>
                        <a:cubicBezTo>
                          <a:pt x="147450" y="40848"/>
                          <a:pt x="134498" y="37859"/>
                          <a:pt x="119554" y="37859"/>
                        </a:cubicBezTo>
                        <a:cubicBezTo>
                          <a:pt x="104610" y="37859"/>
                          <a:pt x="91658" y="40848"/>
                          <a:pt x="79703" y="47822"/>
                        </a:cubicBezTo>
                        <a:cubicBezTo>
                          <a:pt x="67747" y="54796"/>
                          <a:pt x="58781" y="63762"/>
                          <a:pt x="51807" y="75718"/>
                        </a:cubicBezTo>
                        <a:cubicBezTo>
                          <a:pt x="44833" y="87673"/>
                          <a:pt x="41844" y="100625"/>
                          <a:pt x="41844" y="115569"/>
                        </a:cubicBezTo>
                        <a:cubicBezTo>
                          <a:pt x="41844" y="130513"/>
                          <a:pt x="44833" y="143465"/>
                          <a:pt x="51807" y="155420"/>
                        </a:cubicBezTo>
                        <a:cubicBezTo>
                          <a:pt x="58781" y="167376"/>
                          <a:pt x="67747" y="176342"/>
                          <a:pt x="79703" y="183316"/>
                        </a:cubicBezTo>
                        <a:cubicBezTo>
                          <a:pt x="91658" y="190290"/>
                          <a:pt x="104610" y="193279"/>
                          <a:pt x="119554" y="193279"/>
                        </a:cubicBezTo>
                        <a:cubicBezTo>
                          <a:pt x="134498" y="193279"/>
                          <a:pt x="147450" y="190290"/>
                          <a:pt x="159405" y="183316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96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600" dirty="0"/>
                  </a:p>
                </p:txBody>
              </p:sp>
              <p:sp>
                <p:nvSpPr>
                  <p:cNvPr id="51" name="Freeform: Shape 50">
                    <a:extLst>
                      <a:ext uri="{FF2B5EF4-FFF2-40B4-BE49-F238E27FC236}">
                        <a16:creationId xmlns:a16="http://schemas.microsoft.com/office/drawing/2014/main" id="{4E21B804-7619-28BB-4898-D49AFE9D7F03}"/>
                      </a:ext>
                    </a:extLst>
                  </p:cNvPr>
                  <p:cNvSpPr/>
                  <p:nvPr/>
                </p:nvSpPr>
                <p:spPr>
                  <a:xfrm>
                    <a:off x="260229" y="-437210"/>
                    <a:ext cx="207227" cy="227152"/>
                  </a:xfrm>
                  <a:custGeom>
                    <a:avLst/>
                    <a:gdLst>
                      <a:gd name="connsiteX0" fmla="*/ 57784 w 207227"/>
                      <a:gd name="connsiteY0" fmla="*/ 214201 h 227152"/>
                      <a:gd name="connsiteX1" fmla="*/ 14944 w 207227"/>
                      <a:gd name="connsiteY1" fmla="*/ 173353 h 227152"/>
                      <a:gd name="connsiteX2" fmla="*/ 0 w 207227"/>
                      <a:gd name="connsiteY2" fmla="*/ 114573 h 227152"/>
                      <a:gd name="connsiteX3" fmla="*/ 15941 w 207227"/>
                      <a:gd name="connsiteY3" fmla="*/ 55792 h 227152"/>
                      <a:gd name="connsiteX4" fmla="*/ 58781 w 207227"/>
                      <a:gd name="connsiteY4" fmla="*/ 14944 h 227152"/>
                      <a:gd name="connsiteX5" fmla="*/ 119554 w 207227"/>
                      <a:gd name="connsiteY5" fmla="*/ 0 h 227152"/>
                      <a:gd name="connsiteX6" fmla="*/ 169368 w 207227"/>
                      <a:gd name="connsiteY6" fmla="*/ 8967 h 227152"/>
                      <a:gd name="connsiteX7" fmla="*/ 207227 w 207227"/>
                      <a:gd name="connsiteY7" fmla="*/ 36863 h 227152"/>
                      <a:gd name="connsiteX8" fmla="*/ 180327 w 207227"/>
                      <a:gd name="connsiteY8" fmla="*/ 61770 h 227152"/>
                      <a:gd name="connsiteX9" fmla="*/ 121547 w 207227"/>
                      <a:gd name="connsiteY9" fmla="*/ 35866 h 227152"/>
                      <a:gd name="connsiteX10" fmla="*/ 80699 w 207227"/>
                      <a:gd name="connsiteY10" fmla="*/ 45829 h 227152"/>
                      <a:gd name="connsiteX11" fmla="*/ 52803 w 207227"/>
                      <a:gd name="connsiteY11" fmla="*/ 73725 h 227152"/>
                      <a:gd name="connsiteX12" fmla="*/ 42840 w 207227"/>
                      <a:gd name="connsiteY12" fmla="*/ 113576 h 227152"/>
                      <a:gd name="connsiteX13" fmla="*/ 52803 w 207227"/>
                      <a:gd name="connsiteY13" fmla="*/ 153428 h 227152"/>
                      <a:gd name="connsiteX14" fmla="*/ 80699 w 207227"/>
                      <a:gd name="connsiteY14" fmla="*/ 181324 h 227152"/>
                      <a:gd name="connsiteX15" fmla="*/ 121547 w 207227"/>
                      <a:gd name="connsiteY15" fmla="*/ 191287 h 227152"/>
                      <a:gd name="connsiteX16" fmla="*/ 180327 w 207227"/>
                      <a:gd name="connsiteY16" fmla="*/ 165383 h 227152"/>
                      <a:gd name="connsiteX17" fmla="*/ 207227 w 207227"/>
                      <a:gd name="connsiteY17" fmla="*/ 190290 h 227152"/>
                      <a:gd name="connsiteX18" fmla="*/ 169368 w 207227"/>
                      <a:gd name="connsiteY18" fmla="*/ 218186 h 227152"/>
                      <a:gd name="connsiteX19" fmla="*/ 119554 w 207227"/>
                      <a:gd name="connsiteY19" fmla="*/ 227153 h 227152"/>
                      <a:gd name="connsiteX20" fmla="*/ 58781 w 207227"/>
                      <a:gd name="connsiteY20" fmla="*/ 212209 h 2271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207227" h="227152">
                        <a:moveTo>
                          <a:pt x="57784" y="214201"/>
                        </a:moveTo>
                        <a:cubicBezTo>
                          <a:pt x="39851" y="204238"/>
                          <a:pt x="25903" y="191287"/>
                          <a:pt x="14944" y="173353"/>
                        </a:cubicBezTo>
                        <a:cubicBezTo>
                          <a:pt x="4981" y="156417"/>
                          <a:pt x="0" y="136491"/>
                          <a:pt x="0" y="114573"/>
                        </a:cubicBezTo>
                        <a:cubicBezTo>
                          <a:pt x="0" y="92654"/>
                          <a:pt x="4981" y="73725"/>
                          <a:pt x="15941" y="55792"/>
                        </a:cubicBezTo>
                        <a:cubicBezTo>
                          <a:pt x="25903" y="38855"/>
                          <a:pt x="40848" y="24907"/>
                          <a:pt x="58781" y="14944"/>
                        </a:cubicBezTo>
                        <a:cubicBezTo>
                          <a:pt x="76714" y="4981"/>
                          <a:pt x="96640" y="0"/>
                          <a:pt x="119554" y="0"/>
                        </a:cubicBezTo>
                        <a:cubicBezTo>
                          <a:pt x="142469" y="0"/>
                          <a:pt x="154424" y="2989"/>
                          <a:pt x="169368" y="8967"/>
                        </a:cubicBezTo>
                        <a:cubicBezTo>
                          <a:pt x="184313" y="14944"/>
                          <a:pt x="197264" y="24907"/>
                          <a:pt x="207227" y="36863"/>
                        </a:cubicBezTo>
                        <a:lnTo>
                          <a:pt x="180327" y="61770"/>
                        </a:lnTo>
                        <a:cubicBezTo>
                          <a:pt x="164387" y="44833"/>
                          <a:pt x="144461" y="35866"/>
                          <a:pt x="121547" y="35866"/>
                        </a:cubicBezTo>
                        <a:cubicBezTo>
                          <a:pt x="98632" y="35866"/>
                          <a:pt x="92654" y="38855"/>
                          <a:pt x="80699" y="45829"/>
                        </a:cubicBezTo>
                        <a:cubicBezTo>
                          <a:pt x="68744" y="52803"/>
                          <a:pt x="59777" y="61770"/>
                          <a:pt x="52803" y="73725"/>
                        </a:cubicBezTo>
                        <a:cubicBezTo>
                          <a:pt x="45829" y="85680"/>
                          <a:pt x="42840" y="98632"/>
                          <a:pt x="42840" y="113576"/>
                        </a:cubicBezTo>
                        <a:cubicBezTo>
                          <a:pt x="42840" y="128521"/>
                          <a:pt x="45829" y="141472"/>
                          <a:pt x="52803" y="153428"/>
                        </a:cubicBezTo>
                        <a:cubicBezTo>
                          <a:pt x="59777" y="165383"/>
                          <a:pt x="68744" y="174350"/>
                          <a:pt x="80699" y="181324"/>
                        </a:cubicBezTo>
                        <a:cubicBezTo>
                          <a:pt x="92654" y="188298"/>
                          <a:pt x="106602" y="191287"/>
                          <a:pt x="121547" y="191287"/>
                        </a:cubicBezTo>
                        <a:cubicBezTo>
                          <a:pt x="144461" y="191287"/>
                          <a:pt x="164387" y="182320"/>
                          <a:pt x="180327" y="165383"/>
                        </a:cubicBezTo>
                        <a:lnTo>
                          <a:pt x="207227" y="190290"/>
                        </a:lnTo>
                        <a:cubicBezTo>
                          <a:pt x="197264" y="202246"/>
                          <a:pt x="184313" y="211212"/>
                          <a:pt x="169368" y="218186"/>
                        </a:cubicBezTo>
                        <a:cubicBezTo>
                          <a:pt x="154424" y="224164"/>
                          <a:pt x="137487" y="227153"/>
                          <a:pt x="119554" y="227153"/>
                        </a:cubicBezTo>
                        <a:cubicBezTo>
                          <a:pt x="101621" y="227153"/>
                          <a:pt x="76714" y="222171"/>
                          <a:pt x="58781" y="212209"/>
                        </a:cubicBezTo>
                      </a:path>
                    </a:pathLst>
                  </a:custGeom>
                  <a:solidFill>
                    <a:srgbClr val="FFFFFF"/>
                  </a:solidFill>
                  <a:ln w="996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600" dirty="0"/>
                  </a:p>
                </p:txBody>
              </p:sp>
            </p:grpSp>
          </p:grp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63F8BE9E-E926-CFC6-17A0-2928970874E8}"/>
                  </a:ext>
                </a:extLst>
              </p:cNvPr>
              <p:cNvSpPr/>
              <p:nvPr/>
            </p:nvSpPr>
            <p:spPr>
              <a:xfrm>
                <a:off x="2093392" y="-507946"/>
                <a:ext cx="349695" cy="370617"/>
              </a:xfrm>
              <a:custGeom>
                <a:avLst/>
                <a:gdLst>
                  <a:gd name="connsiteX0" fmla="*/ 349696 w 349695"/>
                  <a:gd name="connsiteY0" fmla="*/ 0 h 370617"/>
                  <a:gd name="connsiteX1" fmla="*/ 0 w 349695"/>
                  <a:gd name="connsiteY1" fmla="*/ 0 h 370617"/>
                  <a:gd name="connsiteX2" fmla="*/ 0 w 349695"/>
                  <a:gd name="connsiteY2" fmla="*/ 370618 h 370617"/>
                  <a:gd name="connsiteX3" fmla="*/ 349696 w 349695"/>
                  <a:gd name="connsiteY3" fmla="*/ 370618 h 370617"/>
                  <a:gd name="connsiteX4" fmla="*/ 349696 w 349695"/>
                  <a:gd name="connsiteY4" fmla="*/ 0 h 3706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9695" h="370617">
                    <a:moveTo>
                      <a:pt x="349696" y="0"/>
                    </a:moveTo>
                    <a:lnTo>
                      <a:pt x="0" y="0"/>
                    </a:lnTo>
                    <a:lnTo>
                      <a:pt x="0" y="370618"/>
                    </a:lnTo>
                    <a:lnTo>
                      <a:pt x="349696" y="370618"/>
                    </a:lnTo>
                    <a:lnTo>
                      <a:pt x="349696" y="0"/>
                    </a:lnTo>
                    <a:close/>
                  </a:path>
                </a:pathLst>
              </a:custGeom>
              <a:solidFill>
                <a:srgbClr val="6C9B4C"/>
              </a:solidFill>
              <a:ln w="99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600" dirty="0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E0BF6834-53B0-29A6-CC13-574160648444}"/>
                  </a:ext>
                </a:extLst>
              </p:cNvPr>
              <p:cNvSpPr/>
              <p:nvPr/>
            </p:nvSpPr>
            <p:spPr>
              <a:xfrm>
                <a:off x="1736722" y="-507946"/>
                <a:ext cx="346706" cy="370617"/>
              </a:xfrm>
              <a:custGeom>
                <a:avLst/>
                <a:gdLst>
                  <a:gd name="connsiteX0" fmla="*/ 346707 w 346706"/>
                  <a:gd name="connsiteY0" fmla="*/ 0 h 370617"/>
                  <a:gd name="connsiteX1" fmla="*/ 0 w 346706"/>
                  <a:gd name="connsiteY1" fmla="*/ 0 h 370617"/>
                  <a:gd name="connsiteX2" fmla="*/ 0 w 346706"/>
                  <a:gd name="connsiteY2" fmla="*/ 370618 h 370617"/>
                  <a:gd name="connsiteX3" fmla="*/ 346707 w 346706"/>
                  <a:gd name="connsiteY3" fmla="*/ 370618 h 370617"/>
                  <a:gd name="connsiteX4" fmla="*/ 346707 w 346706"/>
                  <a:gd name="connsiteY4" fmla="*/ 0 h 3706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6706" h="370617">
                    <a:moveTo>
                      <a:pt x="346707" y="0"/>
                    </a:moveTo>
                    <a:lnTo>
                      <a:pt x="0" y="0"/>
                    </a:lnTo>
                    <a:lnTo>
                      <a:pt x="0" y="370618"/>
                    </a:lnTo>
                    <a:lnTo>
                      <a:pt x="346707" y="370618"/>
                    </a:lnTo>
                    <a:lnTo>
                      <a:pt x="346707" y="0"/>
                    </a:lnTo>
                    <a:close/>
                  </a:path>
                </a:pathLst>
              </a:custGeom>
              <a:solidFill>
                <a:srgbClr val="333D60"/>
              </a:solidFill>
              <a:ln w="99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600" dirty="0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169EAAE6-7B09-312D-868E-55108E77958F}"/>
                  </a:ext>
                </a:extLst>
              </p:cNvPr>
              <p:cNvSpPr/>
              <p:nvPr/>
            </p:nvSpPr>
            <p:spPr>
              <a:xfrm>
                <a:off x="1376067" y="-507946"/>
                <a:ext cx="350692" cy="370617"/>
              </a:xfrm>
              <a:custGeom>
                <a:avLst/>
                <a:gdLst>
                  <a:gd name="connsiteX0" fmla="*/ 350692 w 350692"/>
                  <a:gd name="connsiteY0" fmla="*/ 0 h 370617"/>
                  <a:gd name="connsiteX1" fmla="*/ 0 w 350692"/>
                  <a:gd name="connsiteY1" fmla="*/ 0 h 370617"/>
                  <a:gd name="connsiteX2" fmla="*/ 0 w 350692"/>
                  <a:gd name="connsiteY2" fmla="*/ 370618 h 370617"/>
                  <a:gd name="connsiteX3" fmla="*/ 350692 w 350692"/>
                  <a:gd name="connsiteY3" fmla="*/ 370618 h 370617"/>
                  <a:gd name="connsiteX4" fmla="*/ 350692 w 350692"/>
                  <a:gd name="connsiteY4" fmla="*/ 0 h 3706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0692" h="370617">
                    <a:moveTo>
                      <a:pt x="350692" y="0"/>
                    </a:moveTo>
                    <a:lnTo>
                      <a:pt x="0" y="0"/>
                    </a:lnTo>
                    <a:lnTo>
                      <a:pt x="0" y="370618"/>
                    </a:lnTo>
                    <a:lnTo>
                      <a:pt x="350692" y="370618"/>
                    </a:lnTo>
                    <a:lnTo>
                      <a:pt x="350692" y="0"/>
                    </a:lnTo>
                    <a:close/>
                  </a:path>
                </a:pathLst>
              </a:custGeom>
              <a:solidFill>
                <a:srgbClr val="333D60"/>
              </a:solidFill>
              <a:ln w="99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600" dirty="0"/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7A27DA63-9E1F-32C7-26C2-8218A8CCCC1F}"/>
                  </a:ext>
                </a:extLst>
              </p:cNvPr>
              <p:cNvSpPr/>
              <p:nvPr/>
            </p:nvSpPr>
            <p:spPr>
              <a:xfrm>
                <a:off x="1466729" y="-435217"/>
                <a:ext cx="184312" cy="226156"/>
              </a:xfrm>
              <a:custGeom>
                <a:avLst/>
                <a:gdLst>
                  <a:gd name="connsiteX0" fmla="*/ 140476 w 184312"/>
                  <a:gd name="connsiteY0" fmla="*/ 9963 h 226156"/>
                  <a:gd name="connsiteX1" fmla="*/ 173353 w 184312"/>
                  <a:gd name="connsiteY1" fmla="*/ 37859 h 226156"/>
                  <a:gd name="connsiteX2" fmla="*/ 184313 w 184312"/>
                  <a:gd name="connsiteY2" fmla="*/ 80699 h 226156"/>
                  <a:gd name="connsiteX3" fmla="*/ 173353 w 184312"/>
                  <a:gd name="connsiteY3" fmla="*/ 123539 h 226156"/>
                  <a:gd name="connsiteX4" fmla="*/ 140476 w 184312"/>
                  <a:gd name="connsiteY4" fmla="*/ 151435 h 226156"/>
                  <a:gd name="connsiteX5" fmla="*/ 90662 w 184312"/>
                  <a:gd name="connsiteY5" fmla="*/ 161398 h 226156"/>
                  <a:gd name="connsiteX6" fmla="*/ 40848 w 184312"/>
                  <a:gd name="connsiteY6" fmla="*/ 161398 h 226156"/>
                  <a:gd name="connsiteX7" fmla="*/ 40848 w 184312"/>
                  <a:gd name="connsiteY7" fmla="*/ 226157 h 226156"/>
                  <a:gd name="connsiteX8" fmla="*/ 0 w 184312"/>
                  <a:gd name="connsiteY8" fmla="*/ 226157 h 226156"/>
                  <a:gd name="connsiteX9" fmla="*/ 0 w 184312"/>
                  <a:gd name="connsiteY9" fmla="*/ 0 h 226156"/>
                  <a:gd name="connsiteX10" fmla="*/ 91658 w 184312"/>
                  <a:gd name="connsiteY10" fmla="*/ 0 h 226156"/>
                  <a:gd name="connsiteX11" fmla="*/ 141472 w 184312"/>
                  <a:gd name="connsiteY11" fmla="*/ 9963 h 226156"/>
                  <a:gd name="connsiteX12" fmla="*/ 141472 w 184312"/>
                  <a:gd name="connsiteY12" fmla="*/ 9963 h 226156"/>
                  <a:gd name="connsiteX13" fmla="*/ 129517 w 184312"/>
                  <a:gd name="connsiteY13" fmla="*/ 113576 h 226156"/>
                  <a:gd name="connsiteX14" fmla="*/ 143465 w 184312"/>
                  <a:gd name="connsiteY14" fmla="*/ 80699 h 226156"/>
                  <a:gd name="connsiteX15" fmla="*/ 129517 w 184312"/>
                  <a:gd name="connsiteY15" fmla="*/ 47822 h 226156"/>
                  <a:gd name="connsiteX16" fmla="*/ 88669 w 184312"/>
                  <a:gd name="connsiteY16" fmla="*/ 35866 h 226156"/>
                  <a:gd name="connsiteX17" fmla="*/ 40848 w 184312"/>
                  <a:gd name="connsiteY17" fmla="*/ 35866 h 226156"/>
                  <a:gd name="connsiteX18" fmla="*/ 40848 w 184312"/>
                  <a:gd name="connsiteY18" fmla="*/ 124536 h 226156"/>
                  <a:gd name="connsiteX19" fmla="*/ 88669 w 184312"/>
                  <a:gd name="connsiteY19" fmla="*/ 124536 h 226156"/>
                  <a:gd name="connsiteX20" fmla="*/ 129517 w 184312"/>
                  <a:gd name="connsiteY20" fmla="*/ 112580 h 226156"/>
                  <a:gd name="connsiteX21" fmla="*/ 129517 w 184312"/>
                  <a:gd name="connsiteY21" fmla="*/ 112580 h 2261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84312" h="226156">
                    <a:moveTo>
                      <a:pt x="140476" y="9963"/>
                    </a:moveTo>
                    <a:cubicBezTo>
                      <a:pt x="154424" y="15941"/>
                      <a:pt x="165383" y="25903"/>
                      <a:pt x="173353" y="37859"/>
                    </a:cubicBezTo>
                    <a:cubicBezTo>
                      <a:pt x="181324" y="49814"/>
                      <a:pt x="184313" y="63762"/>
                      <a:pt x="184313" y="80699"/>
                    </a:cubicBezTo>
                    <a:cubicBezTo>
                      <a:pt x="184313" y="97636"/>
                      <a:pt x="180328" y="111584"/>
                      <a:pt x="173353" y="123539"/>
                    </a:cubicBezTo>
                    <a:cubicBezTo>
                      <a:pt x="165383" y="135495"/>
                      <a:pt x="154424" y="144461"/>
                      <a:pt x="140476" y="151435"/>
                    </a:cubicBezTo>
                    <a:cubicBezTo>
                      <a:pt x="126528" y="157413"/>
                      <a:pt x="109591" y="161398"/>
                      <a:pt x="90662" y="161398"/>
                    </a:cubicBezTo>
                    <a:lnTo>
                      <a:pt x="40848" y="161398"/>
                    </a:lnTo>
                    <a:lnTo>
                      <a:pt x="40848" y="226157"/>
                    </a:lnTo>
                    <a:lnTo>
                      <a:pt x="0" y="226157"/>
                    </a:lnTo>
                    <a:lnTo>
                      <a:pt x="0" y="0"/>
                    </a:lnTo>
                    <a:lnTo>
                      <a:pt x="91658" y="0"/>
                    </a:lnTo>
                    <a:cubicBezTo>
                      <a:pt x="110588" y="0"/>
                      <a:pt x="127524" y="2989"/>
                      <a:pt x="141472" y="9963"/>
                    </a:cubicBezTo>
                    <a:lnTo>
                      <a:pt x="141472" y="9963"/>
                    </a:lnTo>
                    <a:close/>
                    <a:moveTo>
                      <a:pt x="129517" y="113576"/>
                    </a:moveTo>
                    <a:cubicBezTo>
                      <a:pt x="138483" y="105606"/>
                      <a:pt x="143465" y="94647"/>
                      <a:pt x="143465" y="80699"/>
                    </a:cubicBezTo>
                    <a:cubicBezTo>
                      <a:pt x="143465" y="66751"/>
                      <a:pt x="138483" y="55792"/>
                      <a:pt x="129517" y="47822"/>
                    </a:cubicBezTo>
                    <a:cubicBezTo>
                      <a:pt x="120550" y="39851"/>
                      <a:pt x="106602" y="35866"/>
                      <a:pt x="88669" y="35866"/>
                    </a:cubicBezTo>
                    <a:lnTo>
                      <a:pt x="40848" y="35866"/>
                    </a:lnTo>
                    <a:lnTo>
                      <a:pt x="40848" y="124536"/>
                    </a:lnTo>
                    <a:lnTo>
                      <a:pt x="88669" y="124536"/>
                    </a:lnTo>
                    <a:cubicBezTo>
                      <a:pt x="106602" y="124536"/>
                      <a:pt x="120550" y="120550"/>
                      <a:pt x="129517" y="112580"/>
                    </a:cubicBezTo>
                    <a:lnTo>
                      <a:pt x="129517" y="112580"/>
                    </a:lnTo>
                    <a:close/>
                  </a:path>
                </a:pathLst>
              </a:custGeom>
              <a:solidFill>
                <a:srgbClr val="FFFFFF"/>
              </a:solidFill>
              <a:ln w="99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600" dirty="0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6C14BE54-49CE-D86F-CC51-336B34B3C8B6}"/>
                  </a:ext>
                </a:extLst>
              </p:cNvPr>
              <p:cNvSpPr/>
              <p:nvPr/>
            </p:nvSpPr>
            <p:spPr>
              <a:xfrm>
                <a:off x="1810447" y="-438206"/>
                <a:ext cx="207227" cy="231137"/>
              </a:xfrm>
              <a:custGeom>
                <a:avLst/>
                <a:gdLst>
                  <a:gd name="connsiteX0" fmla="*/ 57785 w 207227"/>
                  <a:gd name="connsiteY0" fmla="*/ 216194 h 231137"/>
                  <a:gd name="connsiteX1" fmla="*/ 14944 w 207227"/>
                  <a:gd name="connsiteY1" fmla="*/ 175346 h 231137"/>
                  <a:gd name="connsiteX2" fmla="*/ 0 w 207227"/>
                  <a:gd name="connsiteY2" fmla="*/ 115569 h 231137"/>
                  <a:gd name="connsiteX3" fmla="*/ 15941 w 207227"/>
                  <a:gd name="connsiteY3" fmla="*/ 55792 h 231137"/>
                  <a:gd name="connsiteX4" fmla="*/ 58781 w 207227"/>
                  <a:gd name="connsiteY4" fmla="*/ 14944 h 231137"/>
                  <a:gd name="connsiteX5" fmla="*/ 119554 w 207227"/>
                  <a:gd name="connsiteY5" fmla="*/ 0 h 231137"/>
                  <a:gd name="connsiteX6" fmla="*/ 169368 w 207227"/>
                  <a:gd name="connsiteY6" fmla="*/ 9963 h 231137"/>
                  <a:gd name="connsiteX7" fmla="*/ 207227 w 207227"/>
                  <a:gd name="connsiteY7" fmla="*/ 37859 h 231137"/>
                  <a:gd name="connsiteX8" fmla="*/ 180328 w 207227"/>
                  <a:gd name="connsiteY8" fmla="*/ 62766 h 231137"/>
                  <a:gd name="connsiteX9" fmla="*/ 121547 w 207227"/>
                  <a:gd name="connsiteY9" fmla="*/ 36863 h 231137"/>
                  <a:gd name="connsiteX10" fmla="*/ 80699 w 207227"/>
                  <a:gd name="connsiteY10" fmla="*/ 46825 h 231137"/>
                  <a:gd name="connsiteX11" fmla="*/ 52803 w 207227"/>
                  <a:gd name="connsiteY11" fmla="*/ 74721 h 231137"/>
                  <a:gd name="connsiteX12" fmla="*/ 42840 w 207227"/>
                  <a:gd name="connsiteY12" fmla="*/ 115569 h 231137"/>
                  <a:gd name="connsiteX13" fmla="*/ 52803 w 207227"/>
                  <a:gd name="connsiteY13" fmla="*/ 156417 h 231137"/>
                  <a:gd name="connsiteX14" fmla="*/ 80699 w 207227"/>
                  <a:gd name="connsiteY14" fmla="*/ 184313 h 231137"/>
                  <a:gd name="connsiteX15" fmla="*/ 121547 w 207227"/>
                  <a:gd name="connsiteY15" fmla="*/ 194275 h 231137"/>
                  <a:gd name="connsiteX16" fmla="*/ 180328 w 207227"/>
                  <a:gd name="connsiteY16" fmla="*/ 167376 h 231137"/>
                  <a:gd name="connsiteX17" fmla="*/ 207227 w 207227"/>
                  <a:gd name="connsiteY17" fmla="*/ 193279 h 231137"/>
                  <a:gd name="connsiteX18" fmla="*/ 169368 w 207227"/>
                  <a:gd name="connsiteY18" fmla="*/ 221175 h 231137"/>
                  <a:gd name="connsiteX19" fmla="*/ 119554 w 207227"/>
                  <a:gd name="connsiteY19" fmla="*/ 231138 h 231137"/>
                  <a:gd name="connsiteX20" fmla="*/ 58781 w 207227"/>
                  <a:gd name="connsiteY20" fmla="*/ 216194 h 231137"/>
                  <a:gd name="connsiteX21" fmla="*/ 57785 w 207227"/>
                  <a:gd name="connsiteY21" fmla="*/ 216194 h 2311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07227" h="231137">
                    <a:moveTo>
                      <a:pt x="57785" y="216194"/>
                    </a:moveTo>
                    <a:cubicBezTo>
                      <a:pt x="39851" y="206231"/>
                      <a:pt x="25903" y="192283"/>
                      <a:pt x="14944" y="175346"/>
                    </a:cubicBezTo>
                    <a:cubicBezTo>
                      <a:pt x="4981" y="157413"/>
                      <a:pt x="0" y="138483"/>
                      <a:pt x="0" y="115569"/>
                    </a:cubicBezTo>
                    <a:cubicBezTo>
                      <a:pt x="0" y="92654"/>
                      <a:pt x="4981" y="73725"/>
                      <a:pt x="15941" y="55792"/>
                    </a:cubicBezTo>
                    <a:cubicBezTo>
                      <a:pt x="25903" y="37859"/>
                      <a:pt x="40848" y="24907"/>
                      <a:pt x="58781" y="14944"/>
                    </a:cubicBezTo>
                    <a:cubicBezTo>
                      <a:pt x="76714" y="4981"/>
                      <a:pt x="96640" y="0"/>
                      <a:pt x="119554" y="0"/>
                    </a:cubicBezTo>
                    <a:cubicBezTo>
                      <a:pt x="142469" y="0"/>
                      <a:pt x="154424" y="2989"/>
                      <a:pt x="169368" y="9963"/>
                    </a:cubicBezTo>
                    <a:cubicBezTo>
                      <a:pt x="184313" y="15941"/>
                      <a:pt x="197264" y="25903"/>
                      <a:pt x="207227" y="37859"/>
                    </a:cubicBezTo>
                    <a:lnTo>
                      <a:pt x="180328" y="62766"/>
                    </a:lnTo>
                    <a:cubicBezTo>
                      <a:pt x="164387" y="44833"/>
                      <a:pt x="144461" y="36863"/>
                      <a:pt x="121547" y="36863"/>
                    </a:cubicBezTo>
                    <a:cubicBezTo>
                      <a:pt x="98632" y="36863"/>
                      <a:pt x="92654" y="39851"/>
                      <a:pt x="80699" y="46825"/>
                    </a:cubicBezTo>
                    <a:cubicBezTo>
                      <a:pt x="68744" y="53799"/>
                      <a:pt x="58781" y="62766"/>
                      <a:pt x="52803" y="74721"/>
                    </a:cubicBezTo>
                    <a:cubicBezTo>
                      <a:pt x="45829" y="86677"/>
                      <a:pt x="42840" y="100625"/>
                      <a:pt x="42840" y="115569"/>
                    </a:cubicBezTo>
                    <a:cubicBezTo>
                      <a:pt x="42840" y="130513"/>
                      <a:pt x="45829" y="144461"/>
                      <a:pt x="52803" y="156417"/>
                    </a:cubicBezTo>
                    <a:cubicBezTo>
                      <a:pt x="59777" y="168372"/>
                      <a:pt x="68744" y="177339"/>
                      <a:pt x="80699" y="184313"/>
                    </a:cubicBezTo>
                    <a:cubicBezTo>
                      <a:pt x="92654" y="191287"/>
                      <a:pt x="106602" y="194275"/>
                      <a:pt x="121547" y="194275"/>
                    </a:cubicBezTo>
                    <a:cubicBezTo>
                      <a:pt x="145458" y="194275"/>
                      <a:pt x="164387" y="185309"/>
                      <a:pt x="180328" y="167376"/>
                    </a:cubicBezTo>
                    <a:lnTo>
                      <a:pt x="207227" y="193279"/>
                    </a:lnTo>
                    <a:cubicBezTo>
                      <a:pt x="197264" y="205235"/>
                      <a:pt x="184313" y="215197"/>
                      <a:pt x="169368" y="221175"/>
                    </a:cubicBezTo>
                    <a:cubicBezTo>
                      <a:pt x="154424" y="227153"/>
                      <a:pt x="137487" y="231138"/>
                      <a:pt x="119554" y="231138"/>
                    </a:cubicBezTo>
                    <a:cubicBezTo>
                      <a:pt x="101621" y="231138"/>
                      <a:pt x="76714" y="226156"/>
                      <a:pt x="58781" y="216194"/>
                    </a:cubicBezTo>
                    <a:cubicBezTo>
                      <a:pt x="58781" y="216194"/>
                      <a:pt x="57785" y="216194"/>
                      <a:pt x="57785" y="21619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9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600" dirty="0"/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DFDB2EF8-FDA4-6512-C6DB-4C13F8E20193}"/>
                  </a:ext>
                </a:extLst>
              </p:cNvPr>
              <p:cNvSpPr/>
              <p:nvPr/>
            </p:nvSpPr>
            <p:spPr>
              <a:xfrm>
                <a:off x="2193020" y="-435217"/>
                <a:ext cx="166379" cy="224163"/>
              </a:xfrm>
              <a:custGeom>
                <a:avLst/>
                <a:gdLst>
                  <a:gd name="connsiteX0" fmla="*/ 166380 w 166379"/>
                  <a:gd name="connsiteY0" fmla="*/ 189294 h 224163"/>
                  <a:gd name="connsiteX1" fmla="*/ 166380 w 166379"/>
                  <a:gd name="connsiteY1" fmla="*/ 224164 h 224163"/>
                  <a:gd name="connsiteX2" fmla="*/ 0 w 166379"/>
                  <a:gd name="connsiteY2" fmla="*/ 224164 h 224163"/>
                  <a:gd name="connsiteX3" fmla="*/ 0 w 166379"/>
                  <a:gd name="connsiteY3" fmla="*/ 0 h 224163"/>
                  <a:gd name="connsiteX4" fmla="*/ 161398 w 166379"/>
                  <a:gd name="connsiteY4" fmla="*/ 0 h 224163"/>
                  <a:gd name="connsiteX5" fmla="*/ 161398 w 166379"/>
                  <a:gd name="connsiteY5" fmla="*/ 34870 h 224163"/>
                  <a:gd name="connsiteX6" fmla="*/ 40848 w 166379"/>
                  <a:gd name="connsiteY6" fmla="*/ 34870 h 224163"/>
                  <a:gd name="connsiteX7" fmla="*/ 40848 w 166379"/>
                  <a:gd name="connsiteY7" fmla="*/ 93651 h 224163"/>
                  <a:gd name="connsiteX8" fmla="*/ 147450 w 166379"/>
                  <a:gd name="connsiteY8" fmla="*/ 93651 h 224163"/>
                  <a:gd name="connsiteX9" fmla="*/ 147450 w 166379"/>
                  <a:gd name="connsiteY9" fmla="*/ 127524 h 224163"/>
                  <a:gd name="connsiteX10" fmla="*/ 40848 w 166379"/>
                  <a:gd name="connsiteY10" fmla="*/ 127524 h 224163"/>
                  <a:gd name="connsiteX11" fmla="*/ 40848 w 166379"/>
                  <a:gd name="connsiteY11" fmla="*/ 189294 h 224163"/>
                  <a:gd name="connsiteX12" fmla="*/ 166380 w 166379"/>
                  <a:gd name="connsiteY12" fmla="*/ 189294 h 2241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66379" h="224163">
                    <a:moveTo>
                      <a:pt x="166380" y="189294"/>
                    </a:moveTo>
                    <a:lnTo>
                      <a:pt x="166380" y="224164"/>
                    </a:lnTo>
                    <a:lnTo>
                      <a:pt x="0" y="224164"/>
                    </a:lnTo>
                    <a:lnTo>
                      <a:pt x="0" y="0"/>
                    </a:lnTo>
                    <a:lnTo>
                      <a:pt x="161398" y="0"/>
                    </a:lnTo>
                    <a:lnTo>
                      <a:pt x="161398" y="34870"/>
                    </a:lnTo>
                    <a:lnTo>
                      <a:pt x="40848" y="34870"/>
                    </a:lnTo>
                    <a:lnTo>
                      <a:pt x="40848" y="93651"/>
                    </a:lnTo>
                    <a:lnTo>
                      <a:pt x="147450" y="93651"/>
                    </a:lnTo>
                    <a:lnTo>
                      <a:pt x="147450" y="127524"/>
                    </a:lnTo>
                    <a:lnTo>
                      <a:pt x="40848" y="127524"/>
                    </a:lnTo>
                    <a:lnTo>
                      <a:pt x="40848" y="189294"/>
                    </a:lnTo>
                    <a:cubicBezTo>
                      <a:pt x="40848" y="189294"/>
                      <a:pt x="166380" y="189294"/>
                      <a:pt x="166380" y="18929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9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600" dirty="0"/>
              </a:p>
            </p:txBody>
          </p:sp>
          <p:pic>
            <p:nvPicPr>
              <p:cNvPr id="43" name="Graphic 42">
                <a:extLst>
                  <a:ext uri="{FF2B5EF4-FFF2-40B4-BE49-F238E27FC236}">
                    <a16:creationId xmlns:a16="http://schemas.microsoft.com/office/drawing/2014/main" id="{FE8EA9AA-7F96-010D-F62B-61E0726FD5B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p:blipFill>
            <p:spPr>
              <a:xfrm>
                <a:off x="2516153" y="-532154"/>
                <a:ext cx="1108885" cy="420383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4294721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ts val="0"/>
        </a:spcBef>
        <a:buNone/>
        <a:defRPr lang="en-US" sz="3000" b="1" i="0" kern="1200" spc="100" baseline="0" dirty="0">
          <a:solidFill>
            <a:schemeClr val="tx1"/>
          </a:solidFill>
          <a:latin typeface="Newsreader ExtraBold" panose="02000000000000000000" pitchFamily="2" charset="77"/>
          <a:ea typeface="+mj-ea"/>
          <a:cs typeface="Poppins" pitchFamily="2" charset="77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lang="en-US" sz="24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231775" indent="-231775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•"/>
        <a:defRPr lang="en-US" sz="20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4572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lang="en-US" sz="18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9144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2">
          <p15:clr>
            <a:srgbClr val="F26B43"/>
          </p15:clr>
        </p15:guide>
        <p15:guide id="2" pos="144">
          <p15:clr>
            <a:srgbClr val="F26B43"/>
          </p15:clr>
        </p15:guide>
        <p15:guide id="3" pos="7541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orient="horz" pos="336">
          <p15:clr>
            <a:srgbClr val="F26B43"/>
          </p15:clr>
        </p15:guide>
        <p15:guide id="6" orient="horz" pos="648">
          <p15:clr>
            <a:srgbClr val="F26B43"/>
          </p15:clr>
        </p15:guide>
        <p15:guide id="7" orient="horz" pos="840">
          <p15:clr>
            <a:srgbClr val="F26B43"/>
          </p15:clr>
        </p15:guide>
        <p15:guide id="8" orient="horz" pos="4176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68573E48-E319-5DBD-DF24-E93E77EDE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5756"/>
            <a:ext cx="11740260" cy="492944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F3A78415-44C2-905E-B5C8-A73F353C9C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98012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ts val="0"/>
        </a:spcBef>
        <a:buNone/>
        <a:defRPr sz="3000" b="1" i="0" kern="1200" spc="100" baseline="0">
          <a:solidFill>
            <a:schemeClr val="tx1"/>
          </a:solidFill>
          <a:latin typeface="Newsreader ExtraBold" panose="02000000000000000000" pitchFamily="2" charset="77"/>
          <a:ea typeface="+mj-ea"/>
          <a:cs typeface="Poppins" pitchFamily="2" charset="77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lang="en-US" sz="2400" kern="1200" dirty="0" smtClean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231775" indent="-231775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•"/>
        <a:defRPr sz="20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4572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8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9144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6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2">
          <p15:clr>
            <a:srgbClr val="F26B43"/>
          </p15:clr>
        </p15:guide>
        <p15:guide id="2" pos="144">
          <p15:clr>
            <a:srgbClr val="F26B43"/>
          </p15:clr>
        </p15:guide>
        <p15:guide id="3" pos="7541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orient="horz" pos="336">
          <p15:clr>
            <a:srgbClr val="F26B43"/>
          </p15:clr>
        </p15:guide>
        <p15:guide id="6" orient="horz" pos="648">
          <p15:clr>
            <a:srgbClr val="F26B43"/>
          </p15:clr>
        </p15:guide>
        <p15:guide id="7" orient="horz" pos="840">
          <p15:clr>
            <a:srgbClr val="F26B43"/>
          </p15:clr>
        </p15:guide>
        <p15:guide id="8" orient="horz" pos="4176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9696D9-671C-405F-AA77-4C70FDACE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5756"/>
            <a:ext cx="11740260" cy="492944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5" name="Slide Number Placeholder 4">
            <a:extLst>
              <a:ext uri="{FF2B5EF4-FFF2-40B4-BE49-F238E27FC236}">
                <a16:creationId xmlns:a16="http://schemas.microsoft.com/office/drawing/2014/main" id="{A085E223-2D42-126F-DA35-0C0FA051CD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kumimoji="0" lang="en-US" sz="800" b="0" i="0" u="none" strike="noStrike" cap="none" spc="0" normalizeH="0" baseline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</a:defRPr>
            </a:lvl1pPr>
          </a:lstStyle>
          <a:p>
            <a:pPr algn="r"/>
            <a:fld id="{99272199-A5BC-41D3-BB67-59B66A9BF6E2}" type="slidenum">
              <a:rPr lang="en-US" smtClean="0"/>
              <a:pPr algn="r"/>
              <a:t>‹#›</a:t>
            </a:fld>
            <a:endParaRPr lang="en-US" dirty="0"/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6E230DDC-D713-7D06-BFA1-827E939A56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/>
        </p:blipFill>
        <p:spPr>
          <a:xfrm>
            <a:off x="220662" y="6322245"/>
            <a:ext cx="2739716" cy="32639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239EAC4-D901-D893-AAA9-153D33319E9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824582" y="6487052"/>
            <a:ext cx="1802096" cy="21544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lvl="0" algn="r"/>
            <a:r>
              <a:rPr lang="en-US" altLang="en-US" sz="800" dirty="0"/>
              <a:t>Slide credit: </a:t>
            </a:r>
            <a:r>
              <a:rPr lang="en-US" altLang="en-US" sz="8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deceraclinical</a:t>
            </a:r>
            <a:r>
              <a:rPr lang="en-US" altLang="en-US" sz="800" kern="1200" dirty="0">
                <a:solidFill>
                  <a:schemeClr val="accent1"/>
                </a:solidFill>
                <a:latin typeface="+mn-lt"/>
                <a:ea typeface="+mn-ea"/>
                <a:cs typeface="+mn-cs"/>
                <a:hlinkClick r:id="rId2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.com</a:t>
            </a:r>
            <a:r>
              <a:rPr lang="en-US" altLang="en-US" sz="8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/education</a:t>
            </a:r>
          </a:p>
        </p:txBody>
      </p:sp>
    </p:spTree>
    <p:extLst>
      <p:ext uri="{BB962C8B-B14F-4D97-AF65-F5344CB8AC3E}">
        <p14:creationId xmlns:p14="http://schemas.microsoft.com/office/powerpoint/2010/main" val="2001139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  <p:sldLayoutId id="2147483713" r:id="rId18"/>
    <p:sldLayoutId id="2147483714" r:id="rId19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ts val="0"/>
        </a:spcBef>
        <a:buNone/>
        <a:defRPr sz="3000" b="1" i="0" kern="1200" spc="100" baseline="0">
          <a:solidFill>
            <a:schemeClr val="tx1"/>
          </a:solidFill>
          <a:latin typeface="Newsreader ExtraBold" panose="02000000000000000000" pitchFamily="2" charset="77"/>
          <a:ea typeface="+mj-ea"/>
          <a:cs typeface="Poppins" pitchFamily="2" charset="77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lang="en-US" sz="2400" kern="1200" dirty="0" smtClean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231775" indent="-231775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•"/>
        <a:defRPr sz="20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4572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8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9144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6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2">
          <p15:clr>
            <a:srgbClr val="F26B43"/>
          </p15:clr>
        </p15:guide>
        <p15:guide id="2" pos="144">
          <p15:clr>
            <a:srgbClr val="F26B43"/>
          </p15:clr>
        </p15:guide>
        <p15:guide id="3" pos="7536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orient="horz" pos="336">
          <p15:clr>
            <a:srgbClr val="F26B43"/>
          </p15:clr>
        </p15:guide>
        <p15:guide id="6" orient="horz" pos="648">
          <p15:clr>
            <a:srgbClr val="F26B43"/>
          </p15:clr>
        </p15:guide>
        <p15:guide id="7" orient="horz" pos="840">
          <p15:clr>
            <a:srgbClr val="F26B43"/>
          </p15:clr>
        </p15:guide>
        <p15:guide id="8" orient="horz" pos="417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permissions@clinicaloptions.com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linicaloptions.com/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15">
            <a:extLst>
              <a:ext uri="{FF2B5EF4-FFF2-40B4-BE49-F238E27FC236}">
                <a16:creationId xmlns:a16="http://schemas.microsoft.com/office/drawing/2014/main" id="{4D67E167-2F37-481F-AB26-A6E236679EF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28600" y="1408551"/>
            <a:ext cx="11742738" cy="2387600"/>
          </a:xfrm>
          <a:solidFill>
            <a:schemeClr val="accent2"/>
          </a:solidFill>
        </p:spPr>
        <p:txBody>
          <a:bodyPr>
            <a:normAutofit/>
          </a:bodyPr>
          <a:lstStyle/>
          <a:p>
            <a:r>
              <a:rPr lang="en-US" sz="4000" dirty="0"/>
              <a:t>You’re in the Know: Laying the Foundation for Optimal Care of Complicated UTIs</a:t>
            </a:r>
            <a:endParaRPr lang="en-US" altLang="en-US" sz="4000" dirty="0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C81820A7-5B91-C597-E206-B77C96EF1B06}"/>
              </a:ext>
            </a:extLst>
          </p:cNvPr>
          <p:cNvSpPr txBox="1">
            <a:spLocks/>
          </p:cNvSpPr>
          <p:nvPr/>
        </p:nvSpPr>
        <p:spPr>
          <a:xfrm>
            <a:off x="228600" y="6053328"/>
            <a:ext cx="5392479" cy="423463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lang="en-US" sz="1200" kern="1200">
                <a:solidFill>
                  <a:schemeClr val="bg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4572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None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dirty="0">
                <a:latin typeface="+mn-lt"/>
              </a:rPr>
              <a:t>Provided by Clinical Care Options, LLC dba Decera Clinical Education, in collaboration with Practicing Clinicians Exchange and ProCE</a:t>
            </a:r>
            <a:br>
              <a:rPr lang="en-US" altLang="en-US" dirty="0">
                <a:latin typeface="+mn-lt"/>
              </a:rPr>
            </a:br>
            <a:r>
              <a:rPr lang="en-US" altLang="en-US" dirty="0">
                <a:latin typeface="+mn-lt"/>
              </a:rPr>
              <a:t>This educational activity is supported by an independent medical education grant from GSK.</a:t>
            </a:r>
          </a:p>
        </p:txBody>
      </p:sp>
    </p:spTree>
    <p:extLst>
      <p:ext uri="{BB962C8B-B14F-4D97-AF65-F5344CB8AC3E}">
        <p14:creationId xmlns:p14="http://schemas.microsoft.com/office/powerpoint/2010/main" val="4886568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FE1ADE93-F242-493E-A0A5-BCE8366B98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About These Slides</a:t>
            </a:r>
          </a:p>
        </p:txBody>
      </p:sp>
      <p:sp>
        <p:nvSpPr>
          <p:cNvPr id="26627" name="Rectangle 4">
            <a:extLst>
              <a:ext uri="{FF2B5EF4-FFF2-40B4-BE49-F238E27FC236}">
                <a16:creationId xmlns:a16="http://schemas.microsoft.com/office/drawing/2014/main" id="{627830F4-E071-4AE8-8343-0B4C4AA4AAAE}"/>
              </a:ext>
            </a:extLst>
          </p:cNvPr>
          <p:cNvSpPr>
            <a:spLocks noGrp="1" noChangeArrowheads="1"/>
          </p:cNvSpPr>
          <p:nvPr>
            <p:ph sz="quarter" idx="13"/>
          </p:nvPr>
        </p:nvSpPr>
        <p:spPr>
          <a:prstGeom prst="rect">
            <a:avLst/>
          </a:prstGeom>
        </p:spPr>
        <p:txBody>
          <a:bodyPr lIns="0" tIns="0" rIns="0" bIns="0"/>
          <a:lstStyle/>
          <a:p>
            <a:pPr marL="12700">
              <a:spcBef>
                <a:spcPts val="1600"/>
              </a:spcBef>
              <a:buSzPts val="2400"/>
              <a:defRPr/>
            </a:pPr>
            <a:r>
              <a:rPr lang="en-US" altLang="en-US" sz="2200" dirty="0"/>
              <a:t>Please feel free to use and share some or all of these slides in your noncommercial presentations to colleagues or patients</a:t>
            </a:r>
          </a:p>
          <a:p>
            <a:pPr marL="12700">
              <a:spcBef>
                <a:spcPts val="1600"/>
              </a:spcBef>
              <a:buSzPts val="2400"/>
              <a:defRPr/>
            </a:pPr>
            <a:r>
              <a:rPr lang="en-US" altLang="en-US" sz="2200" dirty="0"/>
              <a:t>When using our slides, please retain the source attribution:</a:t>
            </a:r>
            <a:br>
              <a:rPr lang="en-US" altLang="en-US" sz="2200" dirty="0"/>
            </a:br>
            <a:br>
              <a:rPr lang="en-US" altLang="en-US" sz="2200" dirty="0"/>
            </a:br>
            <a:endParaRPr lang="en-US" altLang="en-US" sz="2200" dirty="0"/>
          </a:p>
          <a:p>
            <a:pPr eaLnBrk="1" hangingPunct="1">
              <a:spcBef>
                <a:spcPts val="1600"/>
              </a:spcBef>
              <a:defRPr/>
            </a:pPr>
            <a:endParaRPr lang="en-US" altLang="en-US" sz="2200" dirty="0"/>
          </a:p>
          <a:p>
            <a:pPr eaLnBrk="1" hangingPunct="1">
              <a:spcBef>
                <a:spcPts val="1600"/>
              </a:spcBef>
              <a:defRPr/>
            </a:pPr>
            <a:r>
              <a:rPr lang="en-GB" sz="2200" dirty="0"/>
              <a:t>These slides may not be published, posted online, or used in commercial presentations without permission. </a:t>
            </a:r>
            <a:r>
              <a:rPr lang="en-US" sz="2200" dirty="0"/>
              <a:t>Please contact </a:t>
            </a:r>
            <a:r>
              <a:rPr lang="en-US" sz="2200" dirty="0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permissions@deceraclinical.com</a:t>
            </a:r>
            <a:r>
              <a:rPr lang="en-US" sz="2200" dirty="0">
                <a:solidFill>
                  <a:schemeClr val="accent1"/>
                </a:solidFill>
              </a:rPr>
              <a:t> </a:t>
            </a:r>
            <a:r>
              <a:rPr lang="en-US" sz="2200" dirty="0"/>
              <a:t>for details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A8AC428-AE80-1AFA-908E-56DC140B43BD}"/>
              </a:ext>
            </a:extLst>
          </p:cNvPr>
          <p:cNvSpPr txBox="1"/>
          <p:nvPr/>
        </p:nvSpPr>
        <p:spPr>
          <a:xfrm>
            <a:off x="231078" y="2922012"/>
            <a:ext cx="8194464" cy="5539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9525" algn="ctr"/>
            <a:r>
              <a:rPr lang="en-US" b="0" dirty="0">
                <a:latin typeface="Poppins" panose="00000500000000000000" pitchFamily="2" charset="0"/>
                <a:cs typeface="Poppins" panose="00000500000000000000" pitchFamily="2" charset="0"/>
              </a:rPr>
              <a:t>Slide credit: </a:t>
            </a:r>
            <a:r>
              <a:rPr lang="en-US" b="0" dirty="0" err="1">
                <a:solidFill>
                  <a:schemeClr val="accent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deceraclinical.com</a:t>
            </a:r>
            <a:r>
              <a:rPr lang="en-US" b="0" dirty="0">
                <a:solidFill>
                  <a:schemeClr val="accent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/education </a:t>
            </a:r>
            <a:br>
              <a:rPr lang="en-US" b="0" dirty="0"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US" b="0" i="1" dirty="0">
                <a:latin typeface="Poppins" panose="00000500000000000000" pitchFamily="2" charset="0"/>
                <a:cs typeface="Poppins" panose="00000500000000000000" pitchFamily="2" charset="0"/>
              </a:rPr>
              <a:t>formerly </a:t>
            </a:r>
            <a:r>
              <a:rPr lang="en-US" b="0" i="1" dirty="0" err="1">
                <a:solidFill>
                  <a:schemeClr val="accent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clinicaloptions.com</a:t>
            </a:r>
            <a:endParaRPr lang="en-US" b="0" i="1" dirty="0">
              <a:solidFill>
                <a:schemeClr val="accent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39921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62EA5E7-C20D-7F64-6C9A-E79273400A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9272199-A5BC-41D3-BB67-59B66A9BF6E2}" type="slidenum">
              <a:rPr kumimoji="0" lang="en-US" sz="800" b="1" i="0" u="none" strike="noStrike" kern="1200" cap="none" spc="0" normalizeH="0" baseline="0" noProof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3EEFA98-8F3E-5FE9-5FEE-C887754775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Faculty and Disclosures 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68FA8E8-DAC7-FD56-4389-869EC6A3177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prstGeom prst="rect">
            <a:avLst/>
          </a:prstGeom>
        </p:spPr>
        <p:txBody>
          <a:bodyPr lIns="0" tIns="0" rIns="0" bIns="0"/>
          <a:lstStyle/>
          <a:p>
            <a:r>
              <a:rPr lang="en-US" altLang="en-US" b="1" dirty="0">
                <a:solidFill>
                  <a:srgbClr val="E1471D"/>
                </a:solidFill>
                <a:latin typeface="+mn-lt"/>
              </a:rPr>
              <a:t>Nicolás Cortés-Penfield, MD, FACP, FIDSA</a:t>
            </a:r>
            <a:br>
              <a:rPr lang="en-US" altLang="en-US" b="1" dirty="0">
                <a:solidFill>
                  <a:srgbClr val="E1471D"/>
                </a:solidFill>
                <a:latin typeface="+mn-lt"/>
              </a:rPr>
            </a:br>
            <a:r>
              <a:rPr lang="en-US" sz="2000" dirty="0">
                <a:latin typeface="+mn-lt"/>
              </a:rPr>
              <a:t>Associate Professor, Division of Infectious Diseases</a:t>
            </a:r>
            <a:br>
              <a:rPr lang="en-US" sz="2000" dirty="0">
                <a:latin typeface="+mn-lt"/>
              </a:rPr>
            </a:br>
            <a:r>
              <a:rPr lang="en-US" sz="2000" dirty="0">
                <a:latin typeface="+mn-lt"/>
              </a:rPr>
              <a:t>Director, Orthopedic Infectious Diseases Program</a:t>
            </a:r>
            <a:br>
              <a:rPr lang="en-US" sz="2000" dirty="0">
                <a:latin typeface="+mn-lt"/>
              </a:rPr>
            </a:br>
            <a:r>
              <a:rPr lang="en-US" sz="2000" dirty="0">
                <a:latin typeface="+mn-lt"/>
              </a:rPr>
              <a:t>Director, Outpatient Parenteral Antimicrobial Therapy Program</a:t>
            </a:r>
            <a:br>
              <a:rPr lang="en-US" sz="2000" dirty="0">
                <a:latin typeface="+mn-lt"/>
              </a:rPr>
            </a:br>
            <a:r>
              <a:rPr lang="en-US" sz="2000" dirty="0">
                <a:latin typeface="+mn-lt"/>
              </a:rPr>
              <a:t>University of Nebraska Medical Center</a:t>
            </a:r>
            <a:br>
              <a:rPr lang="en-US" sz="2000" dirty="0">
                <a:latin typeface="+mn-lt"/>
              </a:rPr>
            </a:br>
            <a:r>
              <a:rPr lang="en-US" sz="2000" dirty="0">
                <a:latin typeface="+mn-lt"/>
              </a:rPr>
              <a:t>Omaha, Nebraska</a:t>
            </a: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682E74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E1471D"/>
                </a:solidFill>
                <a:effectLst/>
                <a:uLnTx/>
                <a:uFillTx/>
                <a:latin typeface="+mn-lt"/>
                <a:ea typeface="+mn-ea"/>
                <a:cs typeface="Calibri"/>
              </a:rPr>
              <a:t>Nicolás Cortés-Penfield, MD, FACP, FIDSA,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has no relevant financial relationships to disclose.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0270431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7FA4F4-A511-9D75-A9BA-E585A4C518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3C0057-7136-03B1-2C4D-6241B01232D5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Assess the burden of complicated UTIs on patients and the healthcare system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Develop evidence-based strategies for selecting empiric antibiotics for patients with complicated UTI</a:t>
            </a:r>
          </a:p>
        </p:txBody>
      </p:sp>
    </p:spTree>
    <p:extLst>
      <p:ext uri="{BB962C8B-B14F-4D97-AF65-F5344CB8AC3E}">
        <p14:creationId xmlns:p14="http://schemas.microsoft.com/office/powerpoint/2010/main" val="42352725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6E2A668-7248-5DF6-66E7-5358D345D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Recognizing the Burden of cUTI</a:t>
            </a:r>
          </a:p>
        </p:txBody>
      </p:sp>
    </p:spTree>
    <p:extLst>
      <p:ext uri="{BB962C8B-B14F-4D97-AF65-F5344CB8AC3E}">
        <p14:creationId xmlns:p14="http://schemas.microsoft.com/office/powerpoint/2010/main" val="42270811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6EFB7D-A3A1-3A47-4876-0DB34E37E9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C7C6CC-340A-DA6F-BC0E-EB0A1C0786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cUTI includes </a:t>
            </a:r>
            <a:r>
              <a:rPr lang="en-US" sz="2200" b="1" dirty="0">
                <a:solidFill>
                  <a:schemeClr val="accent1"/>
                </a:solidFill>
              </a:rPr>
              <a:t>any infection beyond the bladder</a:t>
            </a:r>
            <a:r>
              <a:rPr lang="en-US" sz="2200" dirty="0">
                <a:solidFill>
                  <a:schemeClr val="accent1"/>
                </a:solidFill>
              </a:rPr>
              <a:t> </a:t>
            </a:r>
            <a:r>
              <a:rPr lang="en-US" sz="2200" dirty="0"/>
              <a:t>in women or men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Several populations are not specifically addressed in these guidelines: prostatitis, epididymitis, orchitis, or patients with indwelling devices (eg, ureteral stents)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200" b="1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04C376-F913-84D7-77EF-DE91E8E667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Defining </a:t>
            </a:r>
            <a:r>
              <a:rPr lang="en-US" dirty="0"/>
              <a:t>cUTI</a:t>
            </a:r>
            <a:r>
              <a:rPr lang="en-US"/>
              <a:t>: Major Change in IDSA </a:t>
            </a:r>
            <a:r>
              <a:rPr lang="en-US" dirty="0"/>
              <a:t>Guidelines</a:t>
            </a:r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77B63AB-FC1A-FBAD-6EF8-E84991FE551C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idsociety.org/practice-guideline/complicated-urinary-tract-infections/.</a:t>
            </a:r>
            <a:br>
              <a:rPr lang="en-US" dirty="0"/>
            </a:br>
            <a:r>
              <a:rPr lang="en-US" dirty="0"/>
              <a:t>Borgert. JAMA. 2025;334:1003.</a:t>
            </a:r>
          </a:p>
        </p:txBody>
      </p:sp>
      <p:graphicFrame>
        <p:nvGraphicFramePr>
          <p:cNvPr id="4" name="Group 155">
            <a:extLst>
              <a:ext uri="{FF2B5EF4-FFF2-40B4-BE49-F238E27FC236}">
                <a16:creationId xmlns:a16="http://schemas.microsoft.com/office/drawing/2014/main" id="{2C78AC02-6AA6-AFAA-818C-EF92FF1470CE}"/>
              </a:ext>
            </a:extLst>
          </p:cNvPr>
          <p:cNvGraphicFramePr>
            <a:graphicFrameLocks/>
          </p:cNvGraphicFramePr>
          <p:nvPr/>
        </p:nvGraphicFramePr>
        <p:xfrm>
          <a:off x="450167" y="2733980"/>
          <a:ext cx="5045724" cy="2936240"/>
        </p:xfrm>
        <a:graphic>
          <a:graphicData uri="http://schemas.openxmlformats.org/drawingml/2006/table">
            <a:tbl>
              <a:tblPr/>
              <a:tblGrid>
                <a:gridCol w="50457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371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Old Classifications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7109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Uncomplicated UTI: 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Acute cystitis in afebrile nonpregnant premenopausal women with no diabetes and no urologic abnormalities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086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Acute Pyelonephritis: 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Acute kidney infection in women otherwise meeting the definition of uncomplicated UTI above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0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Complicated UTI: 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All other UTIs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5" name="Group 155">
            <a:extLst>
              <a:ext uri="{FF2B5EF4-FFF2-40B4-BE49-F238E27FC236}">
                <a16:creationId xmlns:a16="http://schemas.microsoft.com/office/drawing/2014/main" id="{D2CF44C5-67D4-3CBA-F992-77CA8846D18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30077684"/>
              </p:ext>
            </p:extLst>
          </p:nvPr>
        </p:nvGraphicFramePr>
        <p:xfrm>
          <a:off x="6542525" y="2743446"/>
          <a:ext cx="5045724" cy="2936240"/>
        </p:xfrm>
        <a:graphic>
          <a:graphicData uri="http://schemas.openxmlformats.org/drawingml/2006/table">
            <a:tbl>
              <a:tblPr/>
              <a:tblGrid>
                <a:gridCol w="50457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600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New Classifications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215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Uncomplicated UTI: Infection confined to the bladder 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in afebrile women or men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0399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Complicated UTI: Infection beyond the bladder 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in women or men: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Pyelonephritis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Febrile or </a:t>
                      </a:r>
                      <a:r>
                        <a:rPr kumimoji="0" lang="en-U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bacteremic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 UTI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Catheter-associated (CAUTI)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Prostatitis (not covered by these guidelines)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Arrow: Right 5">
            <a:extLst>
              <a:ext uri="{FF2B5EF4-FFF2-40B4-BE49-F238E27FC236}">
                <a16:creationId xmlns:a16="http://schemas.microsoft.com/office/drawing/2014/main" id="{A5C063A3-BADA-135E-3AB7-682468018A90}"/>
              </a:ext>
            </a:extLst>
          </p:cNvPr>
          <p:cNvSpPr/>
          <p:nvPr/>
        </p:nvSpPr>
        <p:spPr>
          <a:xfrm>
            <a:off x="5697415" y="4023358"/>
            <a:ext cx="703385" cy="50643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00963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B706AF-2AF2-0BC4-AE14-8AECCD4C76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A4F530-F04F-FA59-B445-26B6135A5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Defining cUTI: Are All Men Complicated?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8AED232-3384-E235-9A47-1D71AC1C15ED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idsociety.org/practice-guideline/complicated-urinary-tract-infections/.</a:t>
            </a:r>
          </a:p>
        </p:txBody>
      </p:sp>
      <p:graphicFrame>
        <p:nvGraphicFramePr>
          <p:cNvPr id="9" name="Content Placeholder 5">
            <a:extLst>
              <a:ext uri="{FF2B5EF4-FFF2-40B4-BE49-F238E27FC236}">
                <a16:creationId xmlns:a16="http://schemas.microsoft.com/office/drawing/2014/main" id="{0062762E-2C96-A565-937F-AE3E044D5DFC}"/>
              </a:ext>
            </a:extLst>
          </p:cNvPr>
          <p:cNvGraphicFramePr>
            <a:graphicFrameLocks/>
          </p:cNvGraphicFramePr>
          <p:nvPr/>
        </p:nvGraphicFramePr>
        <p:xfrm>
          <a:off x="231081" y="1188720"/>
          <a:ext cx="11740257" cy="512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11066">
                  <a:extLst>
                    <a:ext uri="{9D8B030D-6E8A-4147-A177-3AD203B41FA5}">
                      <a16:colId xmlns:a16="http://schemas.microsoft.com/office/drawing/2014/main" val="449678326"/>
                    </a:ext>
                  </a:extLst>
                </a:gridCol>
                <a:gridCol w="2951748">
                  <a:extLst>
                    <a:ext uri="{9D8B030D-6E8A-4147-A177-3AD203B41FA5}">
                      <a16:colId xmlns:a16="http://schemas.microsoft.com/office/drawing/2014/main" val="2061800726"/>
                    </a:ext>
                  </a:extLst>
                </a:gridCol>
                <a:gridCol w="1909010">
                  <a:extLst>
                    <a:ext uri="{9D8B030D-6E8A-4147-A177-3AD203B41FA5}">
                      <a16:colId xmlns:a16="http://schemas.microsoft.com/office/drawing/2014/main" val="2629993787"/>
                    </a:ext>
                  </a:extLst>
                </a:gridCol>
                <a:gridCol w="1347537">
                  <a:extLst>
                    <a:ext uri="{9D8B030D-6E8A-4147-A177-3AD203B41FA5}">
                      <a16:colId xmlns:a16="http://schemas.microsoft.com/office/drawing/2014/main" val="4255742433"/>
                    </a:ext>
                  </a:extLst>
                </a:gridCol>
                <a:gridCol w="1556084">
                  <a:extLst>
                    <a:ext uri="{9D8B030D-6E8A-4147-A177-3AD203B41FA5}">
                      <a16:colId xmlns:a16="http://schemas.microsoft.com/office/drawing/2014/main" val="668397180"/>
                    </a:ext>
                  </a:extLst>
                </a:gridCol>
                <a:gridCol w="1864812">
                  <a:extLst>
                    <a:ext uri="{9D8B030D-6E8A-4147-A177-3AD203B41FA5}">
                      <a16:colId xmlns:a16="http://schemas.microsoft.com/office/drawing/2014/main" val="2753877142"/>
                    </a:ext>
                  </a:extLst>
                </a:gridCol>
              </a:tblGrid>
              <a:tr h="559510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2"/>
                          </a:solidFill>
                        </a:rPr>
                        <a:t>Study author and year;  male participants, n (%)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bg2"/>
                          </a:solidFill>
                        </a:rPr>
                        <a:t>Inclusion criteria-based on presence/absence of prostate/epididymis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bg2"/>
                          </a:solidFill>
                        </a:rPr>
                        <a:t>Stratified analysis for male with/without prostatitis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bg2"/>
                          </a:solidFill>
                        </a:rPr>
                        <a:t>Relative estimate of clinical cure in whole population, </a:t>
                      </a:r>
                    </a:p>
                    <a:p>
                      <a:pPr algn="ctr"/>
                      <a:r>
                        <a:rPr lang="en-US" sz="1200" dirty="0">
                          <a:solidFill>
                            <a:schemeClr val="bg2"/>
                          </a:solidFill>
                        </a:rPr>
                        <a:t>RR  (CI)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bg2"/>
                          </a:solidFill>
                        </a:rPr>
                        <a:t>Relative estimate of clinical cure in men, </a:t>
                      </a:r>
                      <a:br>
                        <a:rPr lang="en-US" sz="1200" dirty="0">
                          <a:solidFill>
                            <a:schemeClr val="bg2"/>
                          </a:solidFill>
                        </a:rPr>
                      </a:br>
                      <a:r>
                        <a:rPr lang="en-US" sz="1200" dirty="0">
                          <a:solidFill>
                            <a:schemeClr val="bg2"/>
                          </a:solidFill>
                        </a:rPr>
                        <a:t>RR (CI)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bg2"/>
                          </a:solidFill>
                        </a:rPr>
                        <a:t>Relative estimate of clinical cure in men with suspected acute bacterial prostatitis, </a:t>
                      </a:r>
                      <a:br>
                        <a:rPr lang="en-US" sz="1200" dirty="0">
                          <a:solidFill>
                            <a:schemeClr val="bg2"/>
                          </a:solidFill>
                        </a:rPr>
                      </a:br>
                      <a:r>
                        <a:rPr lang="en-US" sz="1200" dirty="0">
                          <a:solidFill>
                            <a:schemeClr val="bg2"/>
                          </a:solidFill>
                        </a:rPr>
                        <a:t>RR (CI)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34446764"/>
                  </a:ext>
                </a:extLst>
              </a:tr>
              <a:tr h="254323">
                <a:tc>
                  <a:txBody>
                    <a:bodyPr/>
                    <a:lstStyle/>
                    <a:p>
                      <a:r>
                        <a:rPr lang="en-US" sz="1200" b="0" dirty="0"/>
                        <a:t>Peterson, 2008, USA (multicentric); 427 (39)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Excluded if presence of acute bacterial prostatitis or epididymis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NR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1.05 </a:t>
                      </a:r>
                      <a:br>
                        <a:rPr lang="en-US" sz="1200" b="0" dirty="0"/>
                      </a:br>
                      <a:r>
                        <a:rPr lang="en-US" sz="1200" b="0" dirty="0"/>
                        <a:t>(0.97-1.14)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NA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NA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29439"/>
                  </a:ext>
                </a:extLst>
              </a:tr>
              <a:tr h="254323">
                <a:tc>
                  <a:txBody>
                    <a:bodyPr/>
                    <a:lstStyle/>
                    <a:p>
                      <a:pPr lvl="0" algn="l"/>
                      <a:r>
                        <a:rPr lang="en-US" sz="1200" b="0" dirty="0" err="1"/>
                        <a:t>Rudrabhatla</a:t>
                      </a:r>
                      <a:r>
                        <a:rPr lang="en-US" sz="1200" b="0" dirty="0"/>
                        <a:t>, 2018, India; 24 (41)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Excluded if evidence of prostatitis or prostatic abscess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NR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1.00 </a:t>
                      </a:r>
                      <a:br>
                        <a:rPr lang="en-US" sz="1200" b="0" dirty="0"/>
                      </a:br>
                      <a:r>
                        <a:rPr lang="en-US" sz="1200" b="0" dirty="0"/>
                        <a:t>(0.92-1.09)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NA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NA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6956717"/>
                  </a:ext>
                </a:extLst>
              </a:tr>
              <a:tr h="356052">
                <a:tc>
                  <a:txBody>
                    <a:bodyPr/>
                    <a:lstStyle/>
                    <a:p>
                      <a:pPr lvl="0" algn="l"/>
                      <a:r>
                        <a:rPr lang="en-US" sz="1200" b="0" dirty="0" err="1"/>
                        <a:t>Darouiche</a:t>
                      </a:r>
                      <a:r>
                        <a:rPr lang="en-US" sz="1200" b="0" dirty="0"/>
                        <a:t>, 2014, USA; 52 (95)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NR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NR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1.00 </a:t>
                      </a:r>
                      <a:br>
                        <a:rPr lang="en-US" sz="1200" b="0" dirty="0"/>
                      </a:br>
                      <a:r>
                        <a:rPr lang="en-US" sz="1200" b="0" dirty="0"/>
                        <a:t>(0.93-1.06)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Likely similar to whole population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NA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1998994"/>
                  </a:ext>
                </a:extLst>
              </a:tr>
              <a:tr h="254323">
                <a:tc>
                  <a:txBody>
                    <a:bodyPr/>
                    <a:lstStyle/>
                    <a:p>
                      <a:pPr lvl="0" algn="l"/>
                      <a:r>
                        <a:rPr lang="en-US" sz="1200" b="0" dirty="0"/>
                        <a:t>Ren, 2017, China (multicentric); 40 (15)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NR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NR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1.01 </a:t>
                      </a:r>
                      <a:br>
                        <a:rPr lang="en-US" sz="1200" b="0" dirty="0"/>
                      </a:br>
                      <a:r>
                        <a:rPr lang="en-US" sz="1200" b="0" dirty="0"/>
                        <a:t>(0.93-1.08)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NA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NA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1355576"/>
                  </a:ext>
                </a:extLst>
              </a:tr>
              <a:tr h="356052">
                <a:tc>
                  <a:txBody>
                    <a:bodyPr/>
                    <a:lstStyle/>
                    <a:p>
                      <a:pPr lvl="0" algn="l"/>
                      <a:r>
                        <a:rPr lang="en-US" sz="1200" b="0" dirty="0" err="1"/>
                        <a:t>Wagenlehner</a:t>
                      </a:r>
                      <a:r>
                        <a:rPr lang="en-US" sz="1200" b="0" dirty="0"/>
                        <a:t>, 2018, Germany and Poland; 40 (18)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NR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NR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1.09 </a:t>
                      </a:r>
                      <a:br>
                        <a:rPr lang="en-US" sz="1200" b="0" dirty="0"/>
                      </a:br>
                      <a:r>
                        <a:rPr lang="en-US" sz="1200" b="0" dirty="0"/>
                        <a:t>(0.96-1.23)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NA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NA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4987402"/>
                  </a:ext>
                </a:extLst>
              </a:tr>
              <a:tr h="559510">
                <a:tc>
                  <a:txBody>
                    <a:bodyPr/>
                    <a:lstStyle/>
                    <a:p>
                      <a:pPr lvl="0" algn="l"/>
                      <a:r>
                        <a:rPr lang="en-US" sz="1200" b="0" dirty="0"/>
                        <a:t>PROSTA-SHORT: Lafaurie, 2023, France (multicentric); 240 (100)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Males with acute prostatitis included. Diagnosed based on pain on rectal examination, not systematically tested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Post-hoc analysis presence/absence of pain on rectal examination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0.96 </a:t>
                      </a:r>
                      <a:br>
                        <a:rPr lang="en-US" sz="1200" b="0" dirty="0"/>
                      </a:br>
                      <a:r>
                        <a:rPr lang="en-US" sz="1200" b="0" dirty="0"/>
                        <a:t>(0.92-1.00)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/>
                        <a:t>0.96 </a:t>
                      </a:r>
                      <a:br>
                        <a:rPr lang="en-US" sz="1200" b="0" dirty="0"/>
                      </a:br>
                      <a:r>
                        <a:rPr lang="en-US" sz="1200" b="0" dirty="0"/>
                        <a:t>(0.92-1.00)</a:t>
                      </a:r>
                    </a:p>
                    <a:p>
                      <a:pPr algn="ctr"/>
                      <a:endParaRPr lang="en-US" sz="1200" b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Subset of 27/91 men with pain on rectal examination: 0.77 (0.49-1.20)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9523289"/>
                  </a:ext>
                </a:extLst>
              </a:tr>
              <a:tr h="356052">
                <a:tc>
                  <a:txBody>
                    <a:bodyPr/>
                    <a:lstStyle/>
                    <a:p>
                      <a:pPr lvl="0" algn="l"/>
                      <a:r>
                        <a:rPr lang="en-US" sz="1200" b="0" dirty="0"/>
                        <a:t>FUTIRST: van </a:t>
                      </a:r>
                      <a:r>
                        <a:rPr lang="en-US" sz="1200" b="0" dirty="0" err="1"/>
                        <a:t>Nieuwkoop</a:t>
                      </a:r>
                      <a:r>
                        <a:rPr lang="en-US" sz="1200" b="0" dirty="0"/>
                        <a:t>, 2017, Netherlands (multicentric); 86 (43)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Males with acute prostatitis included, but participants were not systematically tested 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Randomized stratification for gender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0.95 </a:t>
                      </a:r>
                      <a:br>
                        <a:rPr lang="en-US" sz="1200" b="0" dirty="0"/>
                      </a:br>
                      <a:r>
                        <a:rPr lang="en-US" sz="1200" b="0" dirty="0"/>
                        <a:t>(0.88-1.03)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0.88 </a:t>
                      </a:r>
                      <a:br>
                        <a:rPr lang="en-US" sz="1200" b="0" dirty="0"/>
                      </a:br>
                      <a:r>
                        <a:rPr lang="en-US" sz="1200" b="0" dirty="0"/>
                        <a:t>(0.78-1.00)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NR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34931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82368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2348E3E-1DBB-39E5-7D13-AB2FC43F6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Compounded Burden: </a:t>
            </a:r>
            <a:br>
              <a:rPr lang="en-US" dirty="0"/>
            </a:br>
            <a:r>
              <a:rPr lang="en-US" dirty="0"/>
              <a:t>Antimicrobial Resistance in cUTI</a:t>
            </a:r>
          </a:p>
        </p:txBody>
      </p:sp>
    </p:spTree>
    <p:extLst>
      <p:ext uri="{BB962C8B-B14F-4D97-AF65-F5344CB8AC3E}">
        <p14:creationId xmlns:p14="http://schemas.microsoft.com/office/powerpoint/2010/main" val="10217091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592009-089A-D8B1-7D79-054FC3CDD0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Global Impact of Antimicrobial Resistance: 2019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399D63B-4EDC-D657-7995-BD1DF8E22EE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Antimicrobial Resistance Collaborators. Lancet. 2022;399:629.</a:t>
            </a:r>
          </a:p>
        </p:txBody>
      </p:sp>
      <p:sp>
        <p:nvSpPr>
          <p:cNvPr id="275" name="TextBox 274">
            <a:extLst>
              <a:ext uri="{FF2B5EF4-FFF2-40B4-BE49-F238E27FC236}">
                <a16:creationId xmlns:a16="http://schemas.microsoft.com/office/drawing/2014/main" id="{9D60740B-5AA2-8186-338C-A9FD33F11308}"/>
              </a:ext>
            </a:extLst>
          </p:cNvPr>
          <p:cNvSpPr txBox="1"/>
          <p:nvPr/>
        </p:nvSpPr>
        <p:spPr bwMode="auto">
          <a:xfrm>
            <a:off x="6635558" y="2521893"/>
            <a:ext cx="4852414" cy="1323439"/>
          </a:xfrm>
          <a:prstGeom prst="rect">
            <a:avLst/>
          </a:prstGeom>
          <a:solidFill>
            <a:srgbClr val="FDB338">
              <a:lumMod val="20000"/>
              <a:lumOff val="80000"/>
            </a:srgbClr>
          </a:solidFill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Estimated 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cs typeface="Arial" panose="020B0604020202020204" pitchFamily="34" charset="0"/>
              </a:rPr>
              <a:t>4.95 million deaths associated with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bacterial AMR, including 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E1471D"/>
                </a:solidFill>
                <a:effectLst/>
                <a:uLnTx/>
                <a:uFillTx/>
                <a:cs typeface="Arial" panose="020B0604020202020204" pitchFamily="34" charset="0"/>
              </a:rPr>
              <a:t>1.27 million deaths attributed to 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bacterial AMR</a:t>
            </a:r>
          </a:p>
        </p:txBody>
      </p:sp>
      <p:sp>
        <p:nvSpPr>
          <p:cNvPr id="276" name="TextBox 275">
            <a:extLst>
              <a:ext uri="{FF2B5EF4-FFF2-40B4-BE49-F238E27FC236}">
                <a16:creationId xmlns:a16="http://schemas.microsoft.com/office/drawing/2014/main" id="{9994B140-C0FF-C011-2570-F847A8240088}"/>
              </a:ext>
            </a:extLst>
          </p:cNvPr>
          <p:cNvSpPr txBox="1"/>
          <p:nvPr/>
        </p:nvSpPr>
        <p:spPr bwMode="auto">
          <a:xfrm rot="16200000">
            <a:off x="-132241" y="2932433"/>
            <a:ext cx="208546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Deaths (Count)</a:t>
            </a:r>
          </a:p>
        </p:txBody>
      </p:sp>
      <p:grpSp>
        <p:nvGrpSpPr>
          <p:cNvPr id="277" name="Group 276">
            <a:extLst>
              <a:ext uri="{FF2B5EF4-FFF2-40B4-BE49-F238E27FC236}">
                <a16:creationId xmlns:a16="http://schemas.microsoft.com/office/drawing/2014/main" id="{F415215F-C76C-6A14-D4C8-E5B1BDC7B21F}"/>
              </a:ext>
            </a:extLst>
          </p:cNvPr>
          <p:cNvGrpSpPr/>
          <p:nvPr/>
        </p:nvGrpSpPr>
        <p:grpSpPr>
          <a:xfrm>
            <a:off x="1816159" y="1883111"/>
            <a:ext cx="123110" cy="2461648"/>
            <a:chOff x="1149458" y="2319580"/>
            <a:chExt cx="185980" cy="2461648"/>
          </a:xfrm>
        </p:grpSpPr>
        <p:cxnSp>
          <p:nvCxnSpPr>
            <p:cNvPr id="278" name="Straight Connector 277">
              <a:extLst>
                <a:ext uri="{FF2B5EF4-FFF2-40B4-BE49-F238E27FC236}">
                  <a16:creationId xmlns:a16="http://schemas.microsoft.com/office/drawing/2014/main" id="{E0AB19CC-64B6-BFFC-FBD6-325F164E7AA9}"/>
                </a:ext>
              </a:extLst>
            </p:cNvPr>
            <p:cNvCxnSpPr/>
            <p:nvPr/>
          </p:nvCxnSpPr>
          <p:spPr bwMode="auto">
            <a:xfrm>
              <a:off x="1149458" y="2319580"/>
              <a:ext cx="185980" cy="0"/>
            </a:xfrm>
            <a:prstGeom prst="line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9" name="Straight Connector 278">
              <a:extLst>
                <a:ext uri="{FF2B5EF4-FFF2-40B4-BE49-F238E27FC236}">
                  <a16:creationId xmlns:a16="http://schemas.microsoft.com/office/drawing/2014/main" id="{1DBC038C-6803-E0C2-4A7B-3D26CD3D6A90}"/>
                </a:ext>
              </a:extLst>
            </p:cNvPr>
            <p:cNvCxnSpPr/>
            <p:nvPr/>
          </p:nvCxnSpPr>
          <p:spPr bwMode="auto">
            <a:xfrm>
              <a:off x="1149458" y="3140129"/>
              <a:ext cx="185980" cy="0"/>
            </a:xfrm>
            <a:prstGeom prst="line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80" name="Straight Connector 279">
              <a:extLst>
                <a:ext uri="{FF2B5EF4-FFF2-40B4-BE49-F238E27FC236}">
                  <a16:creationId xmlns:a16="http://schemas.microsoft.com/office/drawing/2014/main" id="{D4392D05-DADE-5879-F89A-B5B5B5DC6493}"/>
                </a:ext>
              </a:extLst>
            </p:cNvPr>
            <p:cNvCxnSpPr/>
            <p:nvPr/>
          </p:nvCxnSpPr>
          <p:spPr bwMode="auto">
            <a:xfrm>
              <a:off x="1149458" y="3960678"/>
              <a:ext cx="185980" cy="0"/>
            </a:xfrm>
            <a:prstGeom prst="line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81" name="Straight Connector 280">
              <a:extLst>
                <a:ext uri="{FF2B5EF4-FFF2-40B4-BE49-F238E27FC236}">
                  <a16:creationId xmlns:a16="http://schemas.microsoft.com/office/drawing/2014/main" id="{40A1D15B-236A-FF04-A86A-EBF09B304980}"/>
                </a:ext>
              </a:extLst>
            </p:cNvPr>
            <p:cNvCxnSpPr/>
            <p:nvPr/>
          </p:nvCxnSpPr>
          <p:spPr bwMode="auto">
            <a:xfrm>
              <a:off x="1149458" y="4781228"/>
              <a:ext cx="185980" cy="0"/>
            </a:xfrm>
            <a:prstGeom prst="line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82" name="TextBox 281">
            <a:extLst>
              <a:ext uri="{FF2B5EF4-FFF2-40B4-BE49-F238E27FC236}">
                <a16:creationId xmlns:a16="http://schemas.microsoft.com/office/drawing/2014/main" id="{7BD3AA3F-7A82-5604-0296-E86248E60B9F}"/>
              </a:ext>
            </a:extLst>
          </p:cNvPr>
          <p:cNvSpPr txBox="1"/>
          <p:nvPr/>
        </p:nvSpPr>
        <p:spPr bwMode="auto">
          <a:xfrm>
            <a:off x="611551" y="1748791"/>
            <a:ext cx="126505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900,000</a:t>
            </a:r>
          </a:p>
        </p:txBody>
      </p:sp>
      <p:sp>
        <p:nvSpPr>
          <p:cNvPr id="283" name="TextBox 282">
            <a:extLst>
              <a:ext uri="{FF2B5EF4-FFF2-40B4-BE49-F238E27FC236}">
                <a16:creationId xmlns:a16="http://schemas.microsoft.com/office/drawing/2014/main" id="{C7EE42A1-0BF1-063E-F52D-00B576B862A4}"/>
              </a:ext>
            </a:extLst>
          </p:cNvPr>
          <p:cNvSpPr txBox="1"/>
          <p:nvPr/>
        </p:nvSpPr>
        <p:spPr bwMode="auto">
          <a:xfrm>
            <a:off x="893756" y="2556317"/>
            <a:ext cx="98284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600,000</a:t>
            </a:r>
          </a:p>
        </p:txBody>
      </p:sp>
      <p:sp>
        <p:nvSpPr>
          <p:cNvPr id="284" name="TextBox 283">
            <a:extLst>
              <a:ext uri="{FF2B5EF4-FFF2-40B4-BE49-F238E27FC236}">
                <a16:creationId xmlns:a16="http://schemas.microsoft.com/office/drawing/2014/main" id="{871EEDD3-0128-C42A-2813-AC42275D9C8D}"/>
              </a:ext>
            </a:extLst>
          </p:cNvPr>
          <p:cNvSpPr txBox="1"/>
          <p:nvPr/>
        </p:nvSpPr>
        <p:spPr bwMode="auto">
          <a:xfrm>
            <a:off x="893756" y="3369978"/>
            <a:ext cx="98284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300,000</a:t>
            </a:r>
          </a:p>
        </p:txBody>
      </p:sp>
      <p:sp>
        <p:nvSpPr>
          <p:cNvPr id="285" name="TextBox 284">
            <a:extLst>
              <a:ext uri="{FF2B5EF4-FFF2-40B4-BE49-F238E27FC236}">
                <a16:creationId xmlns:a16="http://schemas.microsoft.com/office/drawing/2014/main" id="{4CED9671-B9E2-87C9-08B0-D94A0D5994FA}"/>
              </a:ext>
            </a:extLst>
          </p:cNvPr>
          <p:cNvSpPr txBox="1"/>
          <p:nvPr/>
        </p:nvSpPr>
        <p:spPr bwMode="auto">
          <a:xfrm>
            <a:off x="1520468" y="4189775"/>
            <a:ext cx="35613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0</a:t>
            </a:r>
          </a:p>
        </p:txBody>
      </p:sp>
      <p:grpSp>
        <p:nvGrpSpPr>
          <p:cNvPr id="286" name="Group 285">
            <a:extLst>
              <a:ext uri="{FF2B5EF4-FFF2-40B4-BE49-F238E27FC236}">
                <a16:creationId xmlns:a16="http://schemas.microsoft.com/office/drawing/2014/main" id="{05385D6E-D1F8-D9A5-2412-905085C6E2CE}"/>
              </a:ext>
            </a:extLst>
          </p:cNvPr>
          <p:cNvGrpSpPr/>
          <p:nvPr/>
        </p:nvGrpSpPr>
        <p:grpSpPr>
          <a:xfrm>
            <a:off x="1943664" y="4342175"/>
            <a:ext cx="9412334" cy="56827"/>
            <a:chOff x="1338020" y="4778644"/>
            <a:chExt cx="5529666" cy="219560"/>
          </a:xfrm>
        </p:grpSpPr>
        <p:cxnSp>
          <p:nvCxnSpPr>
            <p:cNvPr id="287" name="Straight Connector 286">
              <a:extLst>
                <a:ext uri="{FF2B5EF4-FFF2-40B4-BE49-F238E27FC236}">
                  <a16:creationId xmlns:a16="http://schemas.microsoft.com/office/drawing/2014/main" id="{FC963BF8-16A7-4BB9-9F9A-6E631F289C56}"/>
                </a:ext>
              </a:extLst>
            </p:cNvPr>
            <p:cNvCxnSpPr/>
            <p:nvPr/>
          </p:nvCxnSpPr>
          <p:spPr bwMode="auto">
            <a:xfrm>
              <a:off x="1338020" y="4778644"/>
              <a:ext cx="0" cy="219560"/>
            </a:xfrm>
            <a:prstGeom prst="line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88" name="Straight Connector 287">
              <a:extLst>
                <a:ext uri="{FF2B5EF4-FFF2-40B4-BE49-F238E27FC236}">
                  <a16:creationId xmlns:a16="http://schemas.microsoft.com/office/drawing/2014/main" id="{619B496A-6E3F-C368-5023-38719545E79F}"/>
                </a:ext>
              </a:extLst>
            </p:cNvPr>
            <p:cNvCxnSpPr/>
            <p:nvPr/>
          </p:nvCxnSpPr>
          <p:spPr bwMode="auto">
            <a:xfrm>
              <a:off x="1589368" y="4778644"/>
              <a:ext cx="0" cy="219560"/>
            </a:xfrm>
            <a:prstGeom prst="line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89" name="Straight Connector 288">
              <a:extLst>
                <a:ext uri="{FF2B5EF4-FFF2-40B4-BE49-F238E27FC236}">
                  <a16:creationId xmlns:a16="http://schemas.microsoft.com/office/drawing/2014/main" id="{1F5F1D12-0A46-81AE-DA68-2040D9982BB9}"/>
                </a:ext>
              </a:extLst>
            </p:cNvPr>
            <p:cNvCxnSpPr/>
            <p:nvPr/>
          </p:nvCxnSpPr>
          <p:spPr bwMode="auto">
            <a:xfrm>
              <a:off x="1840716" y="4778644"/>
              <a:ext cx="0" cy="219560"/>
            </a:xfrm>
            <a:prstGeom prst="line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0" name="Straight Connector 289">
              <a:extLst>
                <a:ext uri="{FF2B5EF4-FFF2-40B4-BE49-F238E27FC236}">
                  <a16:creationId xmlns:a16="http://schemas.microsoft.com/office/drawing/2014/main" id="{5DD4AB29-466E-CCF3-752F-95758F219E71}"/>
                </a:ext>
              </a:extLst>
            </p:cNvPr>
            <p:cNvCxnSpPr/>
            <p:nvPr/>
          </p:nvCxnSpPr>
          <p:spPr bwMode="auto">
            <a:xfrm>
              <a:off x="2092064" y="4778644"/>
              <a:ext cx="0" cy="219560"/>
            </a:xfrm>
            <a:prstGeom prst="line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1" name="Straight Connector 290">
              <a:extLst>
                <a:ext uri="{FF2B5EF4-FFF2-40B4-BE49-F238E27FC236}">
                  <a16:creationId xmlns:a16="http://schemas.microsoft.com/office/drawing/2014/main" id="{2CCDBF8E-E5DB-4073-4E86-E23376E8E0BF}"/>
                </a:ext>
              </a:extLst>
            </p:cNvPr>
            <p:cNvCxnSpPr/>
            <p:nvPr/>
          </p:nvCxnSpPr>
          <p:spPr bwMode="auto">
            <a:xfrm>
              <a:off x="2343412" y="4778644"/>
              <a:ext cx="0" cy="219560"/>
            </a:xfrm>
            <a:prstGeom prst="line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2" name="Straight Connector 291">
              <a:extLst>
                <a:ext uri="{FF2B5EF4-FFF2-40B4-BE49-F238E27FC236}">
                  <a16:creationId xmlns:a16="http://schemas.microsoft.com/office/drawing/2014/main" id="{F8DAA3C9-2984-2B0E-FA10-C95A89150EB1}"/>
                </a:ext>
              </a:extLst>
            </p:cNvPr>
            <p:cNvCxnSpPr/>
            <p:nvPr/>
          </p:nvCxnSpPr>
          <p:spPr bwMode="auto">
            <a:xfrm>
              <a:off x="2594760" y="4778644"/>
              <a:ext cx="0" cy="219560"/>
            </a:xfrm>
            <a:prstGeom prst="line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3" name="Straight Connector 292">
              <a:extLst>
                <a:ext uri="{FF2B5EF4-FFF2-40B4-BE49-F238E27FC236}">
                  <a16:creationId xmlns:a16="http://schemas.microsoft.com/office/drawing/2014/main" id="{1DD25DAA-96DE-995B-F026-4F887752739C}"/>
                </a:ext>
              </a:extLst>
            </p:cNvPr>
            <p:cNvCxnSpPr/>
            <p:nvPr/>
          </p:nvCxnSpPr>
          <p:spPr bwMode="auto">
            <a:xfrm>
              <a:off x="2846108" y="4778644"/>
              <a:ext cx="0" cy="219560"/>
            </a:xfrm>
            <a:prstGeom prst="line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4" name="Straight Connector 293">
              <a:extLst>
                <a:ext uri="{FF2B5EF4-FFF2-40B4-BE49-F238E27FC236}">
                  <a16:creationId xmlns:a16="http://schemas.microsoft.com/office/drawing/2014/main" id="{E7061D7A-E248-1859-D356-591964D8CF97}"/>
                </a:ext>
              </a:extLst>
            </p:cNvPr>
            <p:cNvCxnSpPr/>
            <p:nvPr/>
          </p:nvCxnSpPr>
          <p:spPr bwMode="auto">
            <a:xfrm>
              <a:off x="3097456" y="4778644"/>
              <a:ext cx="0" cy="219560"/>
            </a:xfrm>
            <a:prstGeom prst="line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5" name="Straight Connector 294">
              <a:extLst>
                <a:ext uri="{FF2B5EF4-FFF2-40B4-BE49-F238E27FC236}">
                  <a16:creationId xmlns:a16="http://schemas.microsoft.com/office/drawing/2014/main" id="{317D5095-934B-2797-0423-05BA8F361EF8}"/>
                </a:ext>
              </a:extLst>
            </p:cNvPr>
            <p:cNvCxnSpPr/>
            <p:nvPr/>
          </p:nvCxnSpPr>
          <p:spPr bwMode="auto">
            <a:xfrm>
              <a:off x="3348804" y="4778644"/>
              <a:ext cx="0" cy="219560"/>
            </a:xfrm>
            <a:prstGeom prst="line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6" name="Straight Connector 295">
              <a:extLst>
                <a:ext uri="{FF2B5EF4-FFF2-40B4-BE49-F238E27FC236}">
                  <a16:creationId xmlns:a16="http://schemas.microsoft.com/office/drawing/2014/main" id="{AF9010A1-525C-417B-C151-5A88213BD9E2}"/>
                </a:ext>
              </a:extLst>
            </p:cNvPr>
            <p:cNvCxnSpPr/>
            <p:nvPr/>
          </p:nvCxnSpPr>
          <p:spPr bwMode="auto">
            <a:xfrm>
              <a:off x="3600152" y="4778644"/>
              <a:ext cx="0" cy="219560"/>
            </a:xfrm>
            <a:prstGeom prst="line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7" name="Straight Connector 296">
              <a:extLst>
                <a:ext uri="{FF2B5EF4-FFF2-40B4-BE49-F238E27FC236}">
                  <a16:creationId xmlns:a16="http://schemas.microsoft.com/office/drawing/2014/main" id="{F3FD17E8-DA91-0481-91BA-E3FF78C756CB}"/>
                </a:ext>
              </a:extLst>
            </p:cNvPr>
            <p:cNvCxnSpPr/>
            <p:nvPr/>
          </p:nvCxnSpPr>
          <p:spPr bwMode="auto">
            <a:xfrm>
              <a:off x="3851500" y="4778644"/>
              <a:ext cx="0" cy="219560"/>
            </a:xfrm>
            <a:prstGeom prst="line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8" name="Straight Connector 297">
              <a:extLst>
                <a:ext uri="{FF2B5EF4-FFF2-40B4-BE49-F238E27FC236}">
                  <a16:creationId xmlns:a16="http://schemas.microsoft.com/office/drawing/2014/main" id="{2C2E8A3A-C03F-DBBA-37FA-D164E3F6EF03}"/>
                </a:ext>
              </a:extLst>
            </p:cNvPr>
            <p:cNvCxnSpPr/>
            <p:nvPr/>
          </p:nvCxnSpPr>
          <p:spPr bwMode="auto">
            <a:xfrm>
              <a:off x="4102848" y="4778644"/>
              <a:ext cx="0" cy="219560"/>
            </a:xfrm>
            <a:prstGeom prst="line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9" name="Straight Connector 298">
              <a:extLst>
                <a:ext uri="{FF2B5EF4-FFF2-40B4-BE49-F238E27FC236}">
                  <a16:creationId xmlns:a16="http://schemas.microsoft.com/office/drawing/2014/main" id="{D14D6EF3-58B7-C2D7-2D84-9D74A9781E67}"/>
                </a:ext>
              </a:extLst>
            </p:cNvPr>
            <p:cNvCxnSpPr/>
            <p:nvPr/>
          </p:nvCxnSpPr>
          <p:spPr bwMode="auto">
            <a:xfrm>
              <a:off x="4354196" y="4778644"/>
              <a:ext cx="0" cy="219560"/>
            </a:xfrm>
            <a:prstGeom prst="line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00" name="Straight Connector 299">
              <a:extLst>
                <a:ext uri="{FF2B5EF4-FFF2-40B4-BE49-F238E27FC236}">
                  <a16:creationId xmlns:a16="http://schemas.microsoft.com/office/drawing/2014/main" id="{491271F0-8E7B-6302-AF4E-39A5346E20C4}"/>
                </a:ext>
              </a:extLst>
            </p:cNvPr>
            <p:cNvCxnSpPr/>
            <p:nvPr/>
          </p:nvCxnSpPr>
          <p:spPr bwMode="auto">
            <a:xfrm>
              <a:off x="4605544" y="4778644"/>
              <a:ext cx="0" cy="219560"/>
            </a:xfrm>
            <a:prstGeom prst="line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01" name="Straight Connector 300">
              <a:extLst>
                <a:ext uri="{FF2B5EF4-FFF2-40B4-BE49-F238E27FC236}">
                  <a16:creationId xmlns:a16="http://schemas.microsoft.com/office/drawing/2014/main" id="{0A3ED411-54C6-86CD-E567-1045CC2D057D}"/>
                </a:ext>
              </a:extLst>
            </p:cNvPr>
            <p:cNvCxnSpPr/>
            <p:nvPr/>
          </p:nvCxnSpPr>
          <p:spPr bwMode="auto">
            <a:xfrm>
              <a:off x="4856892" y="4778644"/>
              <a:ext cx="0" cy="219560"/>
            </a:xfrm>
            <a:prstGeom prst="line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02" name="Straight Connector 301">
              <a:extLst>
                <a:ext uri="{FF2B5EF4-FFF2-40B4-BE49-F238E27FC236}">
                  <a16:creationId xmlns:a16="http://schemas.microsoft.com/office/drawing/2014/main" id="{7544B23C-E4F8-CB33-CDD7-79F70A1768FE}"/>
                </a:ext>
              </a:extLst>
            </p:cNvPr>
            <p:cNvCxnSpPr/>
            <p:nvPr/>
          </p:nvCxnSpPr>
          <p:spPr bwMode="auto">
            <a:xfrm>
              <a:off x="5108240" y="4778644"/>
              <a:ext cx="0" cy="219560"/>
            </a:xfrm>
            <a:prstGeom prst="line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03" name="Straight Connector 302">
              <a:extLst>
                <a:ext uri="{FF2B5EF4-FFF2-40B4-BE49-F238E27FC236}">
                  <a16:creationId xmlns:a16="http://schemas.microsoft.com/office/drawing/2014/main" id="{9FE04228-C7FF-E559-A599-0505481E92DB}"/>
                </a:ext>
              </a:extLst>
            </p:cNvPr>
            <p:cNvCxnSpPr/>
            <p:nvPr/>
          </p:nvCxnSpPr>
          <p:spPr bwMode="auto">
            <a:xfrm>
              <a:off x="5359588" y="4778644"/>
              <a:ext cx="0" cy="219560"/>
            </a:xfrm>
            <a:prstGeom prst="line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04" name="Straight Connector 303">
              <a:extLst>
                <a:ext uri="{FF2B5EF4-FFF2-40B4-BE49-F238E27FC236}">
                  <a16:creationId xmlns:a16="http://schemas.microsoft.com/office/drawing/2014/main" id="{20C2A494-7E33-5F67-27A2-2DF635D18054}"/>
                </a:ext>
              </a:extLst>
            </p:cNvPr>
            <p:cNvCxnSpPr/>
            <p:nvPr/>
          </p:nvCxnSpPr>
          <p:spPr bwMode="auto">
            <a:xfrm>
              <a:off x="5610936" y="4778644"/>
              <a:ext cx="0" cy="219560"/>
            </a:xfrm>
            <a:prstGeom prst="line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05" name="Straight Connector 304">
              <a:extLst>
                <a:ext uri="{FF2B5EF4-FFF2-40B4-BE49-F238E27FC236}">
                  <a16:creationId xmlns:a16="http://schemas.microsoft.com/office/drawing/2014/main" id="{7C33A9CE-4EE0-E555-72E2-7F808B9B4F46}"/>
                </a:ext>
              </a:extLst>
            </p:cNvPr>
            <p:cNvCxnSpPr/>
            <p:nvPr/>
          </p:nvCxnSpPr>
          <p:spPr bwMode="auto">
            <a:xfrm>
              <a:off x="5862284" y="4778644"/>
              <a:ext cx="0" cy="219560"/>
            </a:xfrm>
            <a:prstGeom prst="line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06" name="Straight Connector 305">
              <a:extLst>
                <a:ext uri="{FF2B5EF4-FFF2-40B4-BE49-F238E27FC236}">
                  <a16:creationId xmlns:a16="http://schemas.microsoft.com/office/drawing/2014/main" id="{F30BBB65-4E16-FFA3-18B7-26844A2D28BC}"/>
                </a:ext>
              </a:extLst>
            </p:cNvPr>
            <p:cNvCxnSpPr/>
            <p:nvPr/>
          </p:nvCxnSpPr>
          <p:spPr bwMode="auto">
            <a:xfrm>
              <a:off x="6113632" y="4778644"/>
              <a:ext cx="0" cy="219560"/>
            </a:xfrm>
            <a:prstGeom prst="line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07" name="Straight Connector 306">
              <a:extLst>
                <a:ext uri="{FF2B5EF4-FFF2-40B4-BE49-F238E27FC236}">
                  <a16:creationId xmlns:a16="http://schemas.microsoft.com/office/drawing/2014/main" id="{9A8BFDF1-3F71-4B31-6EBA-DD5016049D33}"/>
                </a:ext>
              </a:extLst>
            </p:cNvPr>
            <p:cNvCxnSpPr/>
            <p:nvPr/>
          </p:nvCxnSpPr>
          <p:spPr bwMode="auto">
            <a:xfrm>
              <a:off x="6364980" y="4778644"/>
              <a:ext cx="0" cy="219560"/>
            </a:xfrm>
            <a:prstGeom prst="line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08" name="Straight Connector 307">
              <a:extLst>
                <a:ext uri="{FF2B5EF4-FFF2-40B4-BE49-F238E27FC236}">
                  <a16:creationId xmlns:a16="http://schemas.microsoft.com/office/drawing/2014/main" id="{384BAAF5-95F1-619B-E434-AA65FB9F7FB2}"/>
                </a:ext>
              </a:extLst>
            </p:cNvPr>
            <p:cNvCxnSpPr/>
            <p:nvPr/>
          </p:nvCxnSpPr>
          <p:spPr bwMode="auto">
            <a:xfrm>
              <a:off x="6616328" y="4778644"/>
              <a:ext cx="0" cy="219560"/>
            </a:xfrm>
            <a:prstGeom prst="line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09" name="Straight Connector 308">
              <a:extLst>
                <a:ext uri="{FF2B5EF4-FFF2-40B4-BE49-F238E27FC236}">
                  <a16:creationId xmlns:a16="http://schemas.microsoft.com/office/drawing/2014/main" id="{135D74EF-4C98-1194-51CD-C14524FD77AF}"/>
                </a:ext>
              </a:extLst>
            </p:cNvPr>
            <p:cNvCxnSpPr/>
            <p:nvPr/>
          </p:nvCxnSpPr>
          <p:spPr bwMode="auto">
            <a:xfrm>
              <a:off x="6867686" y="4778644"/>
              <a:ext cx="0" cy="219560"/>
            </a:xfrm>
            <a:prstGeom prst="line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10" name="TextBox 309">
            <a:extLst>
              <a:ext uri="{FF2B5EF4-FFF2-40B4-BE49-F238E27FC236}">
                <a16:creationId xmlns:a16="http://schemas.microsoft.com/office/drawing/2014/main" id="{4E3BA479-75B7-C5E5-7EE5-C50C1B89723A}"/>
              </a:ext>
            </a:extLst>
          </p:cNvPr>
          <p:cNvSpPr txBox="1"/>
          <p:nvPr/>
        </p:nvSpPr>
        <p:spPr bwMode="auto">
          <a:xfrm rot="18900000">
            <a:off x="1017152" y="4774955"/>
            <a:ext cx="144265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000" i="1" dirty="0">
                <a:solidFill>
                  <a:srgbClr val="000000"/>
                </a:solidFill>
                <a:cs typeface="Arial" panose="020B0604020202020204" pitchFamily="34" charset="0"/>
              </a:rPr>
              <a:t>Escherichia coli</a:t>
            </a:r>
          </a:p>
        </p:txBody>
      </p:sp>
      <p:sp>
        <p:nvSpPr>
          <p:cNvPr id="311" name="TextBox 310">
            <a:extLst>
              <a:ext uri="{FF2B5EF4-FFF2-40B4-BE49-F238E27FC236}">
                <a16:creationId xmlns:a16="http://schemas.microsoft.com/office/drawing/2014/main" id="{F76D5686-C9A7-A629-98F8-925A66FA7C49}"/>
              </a:ext>
            </a:extLst>
          </p:cNvPr>
          <p:cNvSpPr txBox="1"/>
          <p:nvPr/>
        </p:nvSpPr>
        <p:spPr bwMode="auto">
          <a:xfrm rot="18900000">
            <a:off x="1068530" y="4912972"/>
            <a:ext cx="185997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000" i="1" dirty="0">
                <a:solidFill>
                  <a:srgbClr val="000000"/>
                </a:solidFill>
                <a:cs typeface="Arial" panose="020B0604020202020204" pitchFamily="34" charset="0"/>
              </a:rPr>
              <a:t>Staphylococcus aureus</a:t>
            </a:r>
          </a:p>
        </p:txBody>
      </p:sp>
      <p:sp>
        <p:nvSpPr>
          <p:cNvPr id="312" name="TextBox 311">
            <a:extLst>
              <a:ext uri="{FF2B5EF4-FFF2-40B4-BE49-F238E27FC236}">
                <a16:creationId xmlns:a16="http://schemas.microsoft.com/office/drawing/2014/main" id="{95E00010-23B3-D913-613D-D865CE2FCBE6}"/>
              </a:ext>
            </a:extLst>
          </p:cNvPr>
          <p:cNvSpPr txBox="1"/>
          <p:nvPr/>
        </p:nvSpPr>
        <p:spPr bwMode="auto">
          <a:xfrm rot="18900000">
            <a:off x="1307509" y="4983656"/>
            <a:ext cx="205989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000" i="1" dirty="0">
                <a:solidFill>
                  <a:srgbClr val="000000"/>
                </a:solidFill>
                <a:cs typeface="Arial" panose="020B0604020202020204" pitchFamily="34" charset="0"/>
              </a:rPr>
              <a:t>Klebsiella pneumoniae</a:t>
            </a:r>
          </a:p>
        </p:txBody>
      </p:sp>
      <p:sp>
        <p:nvSpPr>
          <p:cNvPr id="313" name="TextBox 312">
            <a:extLst>
              <a:ext uri="{FF2B5EF4-FFF2-40B4-BE49-F238E27FC236}">
                <a16:creationId xmlns:a16="http://schemas.microsoft.com/office/drawing/2014/main" id="{007CFD57-F663-6A40-7469-4D96495B81C5}"/>
              </a:ext>
            </a:extLst>
          </p:cNvPr>
          <p:cNvSpPr txBox="1"/>
          <p:nvPr/>
        </p:nvSpPr>
        <p:spPr bwMode="auto">
          <a:xfrm rot="18900000">
            <a:off x="1726995" y="4993705"/>
            <a:ext cx="208831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000" i="1" dirty="0">
                <a:solidFill>
                  <a:srgbClr val="000000"/>
                </a:solidFill>
                <a:cs typeface="Arial" panose="020B0604020202020204" pitchFamily="34" charset="0"/>
              </a:rPr>
              <a:t>Streptococcus pneumoniae</a:t>
            </a:r>
          </a:p>
        </p:txBody>
      </p:sp>
      <p:sp>
        <p:nvSpPr>
          <p:cNvPr id="314" name="TextBox 313">
            <a:extLst>
              <a:ext uri="{FF2B5EF4-FFF2-40B4-BE49-F238E27FC236}">
                <a16:creationId xmlns:a16="http://schemas.microsoft.com/office/drawing/2014/main" id="{92405758-F428-9302-9C68-F58E762F3368}"/>
              </a:ext>
            </a:extLst>
          </p:cNvPr>
          <p:cNvSpPr txBox="1"/>
          <p:nvPr/>
        </p:nvSpPr>
        <p:spPr bwMode="auto">
          <a:xfrm rot="18900000">
            <a:off x="2287097" y="4972425"/>
            <a:ext cx="197424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000" i="1" dirty="0">
                <a:solidFill>
                  <a:srgbClr val="000000"/>
                </a:solidFill>
                <a:cs typeface="Arial" panose="020B0604020202020204" pitchFamily="34" charset="0"/>
              </a:rPr>
              <a:t>Acinetobacter baumannii</a:t>
            </a:r>
          </a:p>
        </p:txBody>
      </p:sp>
      <p:sp>
        <p:nvSpPr>
          <p:cNvPr id="315" name="TextBox 314">
            <a:extLst>
              <a:ext uri="{FF2B5EF4-FFF2-40B4-BE49-F238E27FC236}">
                <a16:creationId xmlns:a16="http://schemas.microsoft.com/office/drawing/2014/main" id="{C0AB85B5-8EF6-621C-6300-493C4DAEB5A6}"/>
              </a:ext>
            </a:extLst>
          </p:cNvPr>
          <p:cNvSpPr txBox="1"/>
          <p:nvPr/>
        </p:nvSpPr>
        <p:spPr bwMode="auto">
          <a:xfrm rot="18900000">
            <a:off x="2760806" y="4928350"/>
            <a:ext cx="190346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000" i="1" dirty="0">
                <a:solidFill>
                  <a:srgbClr val="000000"/>
                </a:solidFill>
                <a:cs typeface="Arial" panose="020B0604020202020204" pitchFamily="34" charset="0"/>
              </a:rPr>
              <a:t>Pseudomonas aeruginosa</a:t>
            </a:r>
          </a:p>
        </p:txBody>
      </p:sp>
      <p:sp>
        <p:nvSpPr>
          <p:cNvPr id="316" name="TextBox 315">
            <a:extLst>
              <a:ext uri="{FF2B5EF4-FFF2-40B4-BE49-F238E27FC236}">
                <a16:creationId xmlns:a16="http://schemas.microsoft.com/office/drawing/2014/main" id="{F3760296-F331-3F5C-D7FB-D84E90838B12}"/>
              </a:ext>
            </a:extLst>
          </p:cNvPr>
          <p:cNvSpPr txBox="1"/>
          <p:nvPr/>
        </p:nvSpPr>
        <p:spPr bwMode="auto">
          <a:xfrm rot="18900000">
            <a:off x="3008219" y="4998259"/>
            <a:ext cx="211658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000" i="1" dirty="0">
                <a:solidFill>
                  <a:srgbClr val="000000"/>
                </a:solidFill>
                <a:cs typeface="Arial" panose="020B0604020202020204" pitchFamily="34" charset="0"/>
              </a:rPr>
              <a:t>Mycobacterium tuberculosis</a:t>
            </a:r>
          </a:p>
        </p:txBody>
      </p:sp>
      <p:sp>
        <p:nvSpPr>
          <p:cNvPr id="317" name="TextBox 316">
            <a:extLst>
              <a:ext uri="{FF2B5EF4-FFF2-40B4-BE49-F238E27FC236}">
                <a16:creationId xmlns:a16="http://schemas.microsoft.com/office/drawing/2014/main" id="{F76EF6E9-E96D-507E-BBA7-88241C097BC6}"/>
              </a:ext>
            </a:extLst>
          </p:cNvPr>
          <p:cNvSpPr txBox="1"/>
          <p:nvPr/>
        </p:nvSpPr>
        <p:spPr bwMode="auto">
          <a:xfrm rot="18900000">
            <a:off x="3840476" y="4831679"/>
            <a:ext cx="163004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000" i="1" dirty="0">
                <a:solidFill>
                  <a:srgbClr val="000000"/>
                </a:solidFill>
                <a:cs typeface="Arial" panose="020B0604020202020204" pitchFamily="34" charset="0"/>
              </a:rPr>
              <a:t>Enterococcus faecium</a:t>
            </a:r>
          </a:p>
        </p:txBody>
      </p:sp>
      <p:sp>
        <p:nvSpPr>
          <p:cNvPr id="318" name="TextBox 317">
            <a:extLst>
              <a:ext uri="{FF2B5EF4-FFF2-40B4-BE49-F238E27FC236}">
                <a16:creationId xmlns:a16="http://schemas.microsoft.com/office/drawing/2014/main" id="{384A1A92-EE80-1C24-D2D2-D208D7494D77}"/>
              </a:ext>
            </a:extLst>
          </p:cNvPr>
          <p:cNvSpPr txBox="1"/>
          <p:nvPr/>
        </p:nvSpPr>
        <p:spPr bwMode="auto">
          <a:xfrm rot="18900000">
            <a:off x="4412587" y="4769540"/>
            <a:ext cx="145428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000" i="1" dirty="0">
                <a:solidFill>
                  <a:srgbClr val="000000"/>
                </a:solidFill>
                <a:cs typeface="Arial" panose="020B0604020202020204" pitchFamily="34" charset="0"/>
              </a:rPr>
              <a:t>Enterobacter</a:t>
            </a:r>
            <a:r>
              <a:rPr lang="en-US" sz="1000" dirty="0">
                <a:solidFill>
                  <a:srgbClr val="000000"/>
                </a:solidFill>
                <a:cs typeface="Arial" panose="020B0604020202020204" pitchFamily="34" charset="0"/>
              </a:rPr>
              <a:t> spp</a:t>
            </a:r>
          </a:p>
        </p:txBody>
      </p:sp>
      <p:sp>
        <p:nvSpPr>
          <p:cNvPr id="319" name="TextBox 318">
            <a:extLst>
              <a:ext uri="{FF2B5EF4-FFF2-40B4-BE49-F238E27FC236}">
                <a16:creationId xmlns:a16="http://schemas.microsoft.com/office/drawing/2014/main" id="{132176BC-EFC7-A2C4-22B6-6D07831BBCCA}"/>
              </a:ext>
            </a:extLst>
          </p:cNvPr>
          <p:cNvSpPr txBox="1"/>
          <p:nvPr/>
        </p:nvSpPr>
        <p:spPr bwMode="auto">
          <a:xfrm rot="18900000">
            <a:off x="4644395" y="4857155"/>
            <a:ext cx="170209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000" i="1" dirty="0">
                <a:solidFill>
                  <a:srgbClr val="000000"/>
                </a:solidFill>
                <a:cs typeface="Arial" panose="020B0604020202020204" pitchFamily="34" charset="0"/>
              </a:rPr>
              <a:t>Group B Streptococcus</a:t>
            </a:r>
          </a:p>
        </p:txBody>
      </p:sp>
      <p:sp>
        <p:nvSpPr>
          <p:cNvPr id="320" name="TextBox 319">
            <a:extLst>
              <a:ext uri="{FF2B5EF4-FFF2-40B4-BE49-F238E27FC236}">
                <a16:creationId xmlns:a16="http://schemas.microsoft.com/office/drawing/2014/main" id="{A1798F0E-65C5-549E-C93A-D225620C0CDA}"/>
              </a:ext>
            </a:extLst>
          </p:cNvPr>
          <p:cNvSpPr txBox="1"/>
          <p:nvPr/>
        </p:nvSpPr>
        <p:spPr bwMode="auto">
          <a:xfrm rot="18900000">
            <a:off x="4392334" y="5135000"/>
            <a:ext cx="251873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000" i="1" dirty="0">
                <a:solidFill>
                  <a:srgbClr val="000000"/>
                </a:solidFill>
                <a:cs typeface="Arial" panose="020B0604020202020204" pitchFamily="34" charset="0"/>
              </a:rPr>
              <a:t>Salmonella enterica serotype Typhi</a:t>
            </a:r>
          </a:p>
        </p:txBody>
      </p:sp>
      <p:sp>
        <p:nvSpPr>
          <p:cNvPr id="321" name="TextBox 320">
            <a:extLst>
              <a:ext uri="{FF2B5EF4-FFF2-40B4-BE49-F238E27FC236}">
                <a16:creationId xmlns:a16="http://schemas.microsoft.com/office/drawing/2014/main" id="{696356ED-C377-3179-29E9-A5D09F8076ED}"/>
              </a:ext>
            </a:extLst>
          </p:cNvPr>
          <p:cNvSpPr txBox="1"/>
          <p:nvPr/>
        </p:nvSpPr>
        <p:spPr bwMode="auto">
          <a:xfrm rot="18900000">
            <a:off x="5434412" y="4885664"/>
            <a:ext cx="178273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000" i="1" dirty="0">
                <a:solidFill>
                  <a:srgbClr val="000000"/>
                </a:solidFill>
                <a:cs typeface="Arial" panose="020B0604020202020204" pitchFamily="34" charset="0"/>
              </a:rPr>
              <a:t>Enterococcus faecalis</a:t>
            </a:r>
          </a:p>
        </p:txBody>
      </p:sp>
      <p:sp>
        <p:nvSpPr>
          <p:cNvPr id="322" name="TextBox 321">
            <a:extLst>
              <a:ext uri="{FF2B5EF4-FFF2-40B4-BE49-F238E27FC236}">
                <a16:creationId xmlns:a16="http://schemas.microsoft.com/office/drawing/2014/main" id="{3E3B00CB-498F-6425-F912-5D3541409EE6}"/>
              </a:ext>
            </a:extLst>
          </p:cNvPr>
          <p:cNvSpPr txBox="1"/>
          <p:nvPr/>
        </p:nvSpPr>
        <p:spPr bwMode="auto">
          <a:xfrm rot="18900000">
            <a:off x="5922735" y="4855491"/>
            <a:ext cx="169739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000" i="1" dirty="0">
                <a:solidFill>
                  <a:srgbClr val="000000"/>
                </a:solidFill>
                <a:cs typeface="Arial" panose="020B0604020202020204" pitchFamily="34" charset="0"/>
              </a:rPr>
              <a:t>Proteus</a:t>
            </a:r>
            <a:r>
              <a:rPr lang="en-US" sz="1000" dirty="0">
                <a:solidFill>
                  <a:srgbClr val="000000"/>
                </a:solidFill>
                <a:cs typeface="Arial" panose="020B0604020202020204" pitchFamily="34" charset="0"/>
              </a:rPr>
              <a:t> spp</a:t>
            </a:r>
          </a:p>
        </p:txBody>
      </p:sp>
      <p:sp>
        <p:nvSpPr>
          <p:cNvPr id="323" name="TextBox 322">
            <a:extLst>
              <a:ext uri="{FF2B5EF4-FFF2-40B4-BE49-F238E27FC236}">
                <a16:creationId xmlns:a16="http://schemas.microsoft.com/office/drawing/2014/main" id="{E496C0A6-07ED-CB83-6634-02C919C23FF9}"/>
              </a:ext>
            </a:extLst>
          </p:cNvPr>
          <p:cNvSpPr txBox="1"/>
          <p:nvPr/>
        </p:nvSpPr>
        <p:spPr bwMode="auto">
          <a:xfrm rot="18900000">
            <a:off x="5928430" y="5043453"/>
            <a:ext cx="222902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000" dirty="0">
                <a:solidFill>
                  <a:srgbClr val="000000"/>
                </a:solidFill>
                <a:cs typeface="Arial" panose="020B0604020202020204" pitchFamily="34" charset="0"/>
              </a:rPr>
              <a:t>Other enterococci</a:t>
            </a:r>
          </a:p>
        </p:txBody>
      </p:sp>
      <p:sp>
        <p:nvSpPr>
          <p:cNvPr id="324" name="TextBox 323">
            <a:extLst>
              <a:ext uri="{FF2B5EF4-FFF2-40B4-BE49-F238E27FC236}">
                <a16:creationId xmlns:a16="http://schemas.microsoft.com/office/drawing/2014/main" id="{C10EBAB3-69D8-119C-CD49-E2B7B64F224B}"/>
              </a:ext>
            </a:extLst>
          </p:cNvPr>
          <p:cNvSpPr txBox="1"/>
          <p:nvPr/>
        </p:nvSpPr>
        <p:spPr bwMode="auto">
          <a:xfrm rot="18900000">
            <a:off x="6888981" y="4813723"/>
            <a:ext cx="157925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000" i="1" dirty="0">
                <a:solidFill>
                  <a:srgbClr val="000000"/>
                </a:solidFill>
                <a:cs typeface="Arial" panose="020B0604020202020204" pitchFamily="34" charset="0"/>
              </a:rPr>
              <a:t>Serratia</a:t>
            </a:r>
            <a:r>
              <a:rPr lang="en-US" sz="1000" dirty="0">
                <a:solidFill>
                  <a:srgbClr val="000000"/>
                </a:solidFill>
                <a:cs typeface="Arial" panose="020B0604020202020204" pitchFamily="34" charset="0"/>
              </a:rPr>
              <a:t> spp</a:t>
            </a:r>
          </a:p>
        </p:txBody>
      </p:sp>
      <p:sp>
        <p:nvSpPr>
          <p:cNvPr id="325" name="TextBox 324">
            <a:extLst>
              <a:ext uri="{FF2B5EF4-FFF2-40B4-BE49-F238E27FC236}">
                <a16:creationId xmlns:a16="http://schemas.microsoft.com/office/drawing/2014/main" id="{45A2E2EE-235B-028A-D147-50BFF63044FE}"/>
              </a:ext>
            </a:extLst>
          </p:cNvPr>
          <p:cNvSpPr txBox="1"/>
          <p:nvPr/>
        </p:nvSpPr>
        <p:spPr bwMode="auto">
          <a:xfrm rot="18900000">
            <a:off x="7179873" y="4870501"/>
            <a:ext cx="173984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000" dirty="0">
                <a:solidFill>
                  <a:srgbClr val="000000"/>
                </a:solidFill>
                <a:cs typeface="Arial" panose="020B0604020202020204" pitchFamily="34" charset="0"/>
              </a:rPr>
              <a:t>Group A </a:t>
            </a:r>
            <a:r>
              <a:rPr lang="en-US" sz="1000" i="1" dirty="0">
                <a:solidFill>
                  <a:srgbClr val="000000"/>
                </a:solidFill>
                <a:cs typeface="Arial" panose="020B0604020202020204" pitchFamily="34" charset="0"/>
              </a:rPr>
              <a:t>Streptococcus</a:t>
            </a:r>
          </a:p>
        </p:txBody>
      </p:sp>
      <p:sp>
        <p:nvSpPr>
          <p:cNvPr id="326" name="TextBox 325">
            <a:extLst>
              <a:ext uri="{FF2B5EF4-FFF2-40B4-BE49-F238E27FC236}">
                <a16:creationId xmlns:a16="http://schemas.microsoft.com/office/drawing/2014/main" id="{72E8FAE3-1952-71CE-F371-0157911E0DD6}"/>
              </a:ext>
            </a:extLst>
          </p:cNvPr>
          <p:cNvSpPr txBox="1"/>
          <p:nvPr/>
        </p:nvSpPr>
        <p:spPr bwMode="auto">
          <a:xfrm rot="18900000">
            <a:off x="7378394" y="4958853"/>
            <a:ext cx="198974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000" i="1" dirty="0">
                <a:solidFill>
                  <a:srgbClr val="000000"/>
                </a:solidFill>
                <a:cs typeface="Arial" panose="020B0604020202020204" pitchFamily="34" charset="0"/>
              </a:rPr>
              <a:t>Citrobacter</a:t>
            </a:r>
            <a:r>
              <a:rPr lang="en-US" sz="1000" dirty="0">
                <a:solidFill>
                  <a:srgbClr val="000000"/>
                </a:solidFill>
                <a:cs typeface="Arial" panose="020B0604020202020204" pitchFamily="34" charset="0"/>
              </a:rPr>
              <a:t> spp</a:t>
            </a:r>
          </a:p>
        </p:txBody>
      </p:sp>
      <p:sp>
        <p:nvSpPr>
          <p:cNvPr id="327" name="TextBox 326">
            <a:extLst>
              <a:ext uri="{FF2B5EF4-FFF2-40B4-BE49-F238E27FC236}">
                <a16:creationId xmlns:a16="http://schemas.microsoft.com/office/drawing/2014/main" id="{648B9B19-4F1A-A1C5-9DDD-FA32C897CBF8}"/>
              </a:ext>
            </a:extLst>
          </p:cNvPr>
          <p:cNvSpPr txBox="1"/>
          <p:nvPr/>
        </p:nvSpPr>
        <p:spPr bwMode="auto">
          <a:xfrm rot="18900000">
            <a:off x="7676372" y="5015117"/>
            <a:ext cx="214887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000" i="1" dirty="0">
                <a:solidFill>
                  <a:srgbClr val="000000"/>
                </a:solidFill>
                <a:cs typeface="Arial" panose="020B0604020202020204" pitchFamily="34" charset="0"/>
              </a:rPr>
              <a:t>Haemophilus influenzae</a:t>
            </a:r>
          </a:p>
        </p:txBody>
      </p:sp>
      <p:sp>
        <p:nvSpPr>
          <p:cNvPr id="328" name="Rectangle 327">
            <a:extLst>
              <a:ext uri="{FF2B5EF4-FFF2-40B4-BE49-F238E27FC236}">
                <a16:creationId xmlns:a16="http://schemas.microsoft.com/office/drawing/2014/main" id="{9E3C57CC-EEB3-6124-D21D-BA4778876738}"/>
              </a:ext>
            </a:extLst>
          </p:cNvPr>
          <p:cNvSpPr/>
          <p:nvPr/>
        </p:nvSpPr>
        <p:spPr bwMode="auto">
          <a:xfrm>
            <a:off x="2828238" y="2585196"/>
            <a:ext cx="392928" cy="1759243"/>
          </a:xfrm>
          <a:prstGeom prst="rect">
            <a:avLst/>
          </a:prstGeom>
          <a:solidFill>
            <a:schemeClr val="accent6"/>
          </a:solidFill>
          <a:ln w="0">
            <a:solidFill>
              <a:srgbClr val="000000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29" name="Rectangle 328">
            <a:extLst>
              <a:ext uri="{FF2B5EF4-FFF2-40B4-BE49-F238E27FC236}">
                <a16:creationId xmlns:a16="http://schemas.microsoft.com/office/drawing/2014/main" id="{7F513BE5-AFBF-6D11-2C67-D4183F33BD70}"/>
              </a:ext>
            </a:extLst>
          </p:cNvPr>
          <p:cNvSpPr/>
          <p:nvPr/>
        </p:nvSpPr>
        <p:spPr bwMode="auto">
          <a:xfrm>
            <a:off x="1966489" y="2071968"/>
            <a:ext cx="392928" cy="2272472"/>
          </a:xfrm>
          <a:prstGeom prst="rect">
            <a:avLst/>
          </a:prstGeom>
          <a:solidFill>
            <a:schemeClr val="accent6"/>
          </a:solidFill>
          <a:ln w="0">
            <a:solidFill>
              <a:srgbClr val="000000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30" name="Rectangle 329">
            <a:extLst>
              <a:ext uri="{FF2B5EF4-FFF2-40B4-BE49-F238E27FC236}">
                <a16:creationId xmlns:a16="http://schemas.microsoft.com/office/drawing/2014/main" id="{307182AE-BEA6-5CFE-BBEC-CC2910F591D4}"/>
              </a:ext>
            </a:extLst>
          </p:cNvPr>
          <p:cNvSpPr/>
          <p:nvPr/>
        </p:nvSpPr>
        <p:spPr bwMode="auto">
          <a:xfrm>
            <a:off x="3259112" y="2715185"/>
            <a:ext cx="392928" cy="1629254"/>
          </a:xfrm>
          <a:prstGeom prst="rect">
            <a:avLst/>
          </a:prstGeom>
          <a:solidFill>
            <a:schemeClr val="accent6"/>
          </a:solidFill>
          <a:ln w="0">
            <a:solidFill>
              <a:srgbClr val="000000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31" name="TextBox 330">
            <a:extLst>
              <a:ext uri="{FF2B5EF4-FFF2-40B4-BE49-F238E27FC236}">
                <a16:creationId xmlns:a16="http://schemas.microsoft.com/office/drawing/2014/main" id="{A451122D-C9C9-405E-2398-43D4E31F0DBA}"/>
              </a:ext>
            </a:extLst>
          </p:cNvPr>
          <p:cNvSpPr txBox="1"/>
          <p:nvPr/>
        </p:nvSpPr>
        <p:spPr bwMode="auto">
          <a:xfrm rot="18900000">
            <a:off x="8543032" y="4829147"/>
            <a:ext cx="162287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000" i="1" dirty="0">
                <a:solidFill>
                  <a:srgbClr val="000000"/>
                </a:solidFill>
                <a:cs typeface="Arial" panose="020B0604020202020204" pitchFamily="34" charset="0"/>
              </a:rPr>
              <a:t>Shigella</a:t>
            </a:r>
            <a:r>
              <a:rPr lang="en-US" sz="1000" dirty="0">
                <a:solidFill>
                  <a:srgbClr val="000000"/>
                </a:solidFill>
                <a:cs typeface="Arial" panose="020B0604020202020204" pitchFamily="34" charset="0"/>
              </a:rPr>
              <a:t> spp</a:t>
            </a:r>
          </a:p>
        </p:txBody>
      </p:sp>
      <p:sp>
        <p:nvSpPr>
          <p:cNvPr id="332" name="TextBox 331">
            <a:extLst>
              <a:ext uri="{FF2B5EF4-FFF2-40B4-BE49-F238E27FC236}">
                <a16:creationId xmlns:a16="http://schemas.microsoft.com/office/drawing/2014/main" id="{B2251582-84F4-E24E-C9A9-507DDA5141E4}"/>
              </a:ext>
            </a:extLst>
          </p:cNvPr>
          <p:cNvSpPr txBox="1"/>
          <p:nvPr/>
        </p:nvSpPr>
        <p:spPr bwMode="auto">
          <a:xfrm rot="18900000">
            <a:off x="8308698" y="5109245"/>
            <a:ext cx="241511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000" dirty="0">
                <a:solidFill>
                  <a:srgbClr val="000000"/>
                </a:solidFill>
                <a:cs typeface="Arial" panose="020B0604020202020204" pitchFamily="34" charset="0"/>
              </a:rPr>
              <a:t>Nontyphoidal Salmonella</a:t>
            </a:r>
          </a:p>
        </p:txBody>
      </p:sp>
      <p:sp>
        <p:nvSpPr>
          <p:cNvPr id="333" name="TextBox 332">
            <a:extLst>
              <a:ext uri="{FF2B5EF4-FFF2-40B4-BE49-F238E27FC236}">
                <a16:creationId xmlns:a16="http://schemas.microsoft.com/office/drawing/2014/main" id="{8177A8C7-D340-EB0F-01E1-66535DB5AEBD}"/>
              </a:ext>
            </a:extLst>
          </p:cNvPr>
          <p:cNvSpPr txBox="1"/>
          <p:nvPr/>
        </p:nvSpPr>
        <p:spPr bwMode="auto">
          <a:xfrm rot="18900000">
            <a:off x="8460878" y="5202593"/>
            <a:ext cx="272530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000" i="1" dirty="0">
                <a:solidFill>
                  <a:srgbClr val="000000"/>
                </a:solidFill>
                <a:cs typeface="Arial" panose="020B0604020202020204" pitchFamily="34" charset="0"/>
              </a:rPr>
              <a:t>Salmonella enterica </a:t>
            </a:r>
            <a:r>
              <a:rPr lang="en-US" sz="1000" dirty="0">
                <a:solidFill>
                  <a:srgbClr val="000000"/>
                </a:solidFill>
                <a:cs typeface="Arial" panose="020B0604020202020204" pitchFamily="34" charset="0"/>
              </a:rPr>
              <a:t>serotype Paratyphi</a:t>
            </a:r>
          </a:p>
        </p:txBody>
      </p:sp>
      <p:sp>
        <p:nvSpPr>
          <p:cNvPr id="334" name="Rectangle 333">
            <a:extLst>
              <a:ext uri="{FF2B5EF4-FFF2-40B4-BE49-F238E27FC236}">
                <a16:creationId xmlns:a16="http://schemas.microsoft.com/office/drawing/2014/main" id="{9D6A9986-BFFC-D35E-AF81-BF2695AE1CDE}"/>
              </a:ext>
            </a:extLst>
          </p:cNvPr>
          <p:cNvSpPr/>
          <p:nvPr/>
        </p:nvSpPr>
        <p:spPr bwMode="auto">
          <a:xfrm>
            <a:off x="3682256" y="3185831"/>
            <a:ext cx="392928" cy="1158607"/>
          </a:xfrm>
          <a:prstGeom prst="rect">
            <a:avLst/>
          </a:prstGeom>
          <a:solidFill>
            <a:schemeClr val="accent6"/>
          </a:solidFill>
          <a:ln w="0">
            <a:solidFill>
              <a:srgbClr val="000000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35" name="Rectangle 334">
            <a:extLst>
              <a:ext uri="{FF2B5EF4-FFF2-40B4-BE49-F238E27FC236}">
                <a16:creationId xmlns:a16="http://schemas.microsoft.com/office/drawing/2014/main" id="{8C3E8CEF-0AB9-AE32-7D91-DADB64434F95}"/>
              </a:ext>
            </a:extLst>
          </p:cNvPr>
          <p:cNvSpPr/>
          <p:nvPr/>
        </p:nvSpPr>
        <p:spPr bwMode="auto">
          <a:xfrm>
            <a:off x="2397364" y="2293844"/>
            <a:ext cx="392928" cy="2050596"/>
          </a:xfrm>
          <a:prstGeom prst="rect">
            <a:avLst/>
          </a:prstGeom>
          <a:solidFill>
            <a:schemeClr val="accent6"/>
          </a:solidFill>
          <a:ln w="0">
            <a:solidFill>
              <a:srgbClr val="000000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36" name="TextBox 335">
            <a:extLst>
              <a:ext uri="{FF2B5EF4-FFF2-40B4-BE49-F238E27FC236}">
                <a16:creationId xmlns:a16="http://schemas.microsoft.com/office/drawing/2014/main" id="{2B663CDF-87E4-9931-F1EC-21895E01DD33}"/>
              </a:ext>
            </a:extLst>
          </p:cNvPr>
          <p:cNvSpPr txBox="1"/>
          <p:nvPr/>
        </p:nvSpPr>
        <p:spPr bwMode="auto">
          <a:xfrm rot="18900000">
            <a:off x="9491985" y="4974241"/>
            <a:ext cx="203326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000" i="1" dirty="0">
                <a:solidFill>
                  <a:srgbClr val="000000"/>
                </a:solidFill>
                <a:cs typeface="Arial" panose="020B0604020202020204" pitchFamily="34" charset="0"/>
              </a:rPr>
              <a:t>Morganella</a:t>
            </a:r>
            <a:r>
              <a:rPr lang="en-US" sz="1000" dirty="0">
                <a:solidFill>
                  <a:srgbClr val="000000"/>
                </a:solidFill>
                <a:cs typeface="Arial" panose="020B0604020202020204" pitchFamily="34" charset="0"/>
              </a:rPr>
              <a:t> spp</a:t>
            </a:r>
          </a:p>
        </p:txBody>
      </p:sp>
      <p:sp>
        <p:nvSpPr>
          <p:cNvPr id="337" name="TextBox 336">
            <a:extLst>
              <a:ext uri="{FF2B5EF4-FFF2-40B4-BE49-F238E27FC236}">
                <a16:creationId xmlns:a16="http://schemas.microsoft.com/office/drawing/2014/main" id="{BAEC4934-55F0-889B-2907-CBBB6294BE2D}"/>
              </a:ext>
            </a:extLst>
          </p:cNvPr>
          <p:cNvSpPr txBox="1"/>
          <p:nvPr/>
        </p:nvSpPr>
        <p:spPr bwMode="auto">
          <a:xfrm>
            <a:off x="5881914" y="5576292"/>
            <a:ext cx="154325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Pathogen</a:t>
            </a:r>
          </a:p>
        </p:txBody>
      </p:sp>
      <p:sp>
        <p:nvSpPr>
          <p:cNvPr id="338" name="Rectangle 337">
            <a:extLst>
              <a:ext uri="{FF2B5EF4-FFF2-40B4-BE49-F238E27FC236}">
                <a16:creationId xmlns:a16="http://schemas.microsoft.com/office/drawing/2014/main" id="{9FCE3B78-6BE1-9AB5-6825-465DB6144083}"/>
              </a:ext>
            </a:extLst>
          </p:cNvPr>
          <p:cNvSpPr/>
          <p:nvPr/>
        </p:nvSpPr>
        <p:spPr bwMode="auto">
          <a:xfrm>
            <a:off x="4113130" y="3434603"/>
            <a:ext cx="392928" cy="909835"/>
          </a:xfrm>
          <a:prstGeom prst="rect">
            <a:avLst/>
          </a:prstGeom>
          <a:solidFill>
            <a:schemeClr val="accent6"/>
          </a:solidFill>
          <a:ln w="0">
            <a:solidFill>
              <a:srgbClr val="000000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339" name="Group 338">
            <a:extLst>
              <a:ext uri="{FF2B5EF4-FFF2-40B4-BE49-F238E27FC236}">
                <a16:creationId xmlns:a16="http://schemas.microsoft.com/office/drawing/2014/main" id="{6186CF3C-4FA4-DBE5-41B8-DB6907315E38}"/>
              </a:ext>
            </a:extLst>
          </p:cNvPr>
          <p:cNvGrpSpPr/>
          <p:nvPr/>
        </p:nvGrpSpPr>
        <p:grpSpPr>
          <a:xfrm>
            <a:off x="3823604" y="2565076"/>
            <a:ext cx="94740" cy="1095340"/>
            <a:chOff x="2442469" y="2812726"/>
            <a:chExt cx="55659" cy="1095340"/>
          </a:xfrm>
        </p:grpSpPr>
        <p:cxnSp>
          <p:nvCxnSpPr>
            <p:cNvPr id="340" name="Straight Connector 339">
              <a:extLst>
                <a:ext uri="{FF2B5EF4-FFF2-40B4-BE49-F238E27FC236}">
                  <a16:creationId xmlns:a16="http://schemas.microsoft.com/office/drawing/2014/main" id="{2DD26EA6-C3AF-812D-7656-39F5C1BE7F72}"/>
                </a:ext>
              </a:extLst>
            </p:cNvPr>
            <p:cNvCxnSpPr/>
            <p:nvPr/>
          </p:nvCxnSpPr>
          <p:spPr bwMode="auto">
            <a:xfrm>
              <a:off x="2470868" y="2822713"/>
              <a:ext cx="0" cy="1085353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41" name="Straight Connector 340">
              <a:extLst>
                <a:ext uri="{FF2B5EF4-FFF2-40B4-BE49-F238E27FC236}">
                  <a16:creationId xmlns:a16="http://schemas.microsoft.com/office/drawing/2014/main" id="{49165874-823A-B903-C01D-A59FFAF30A7B}"/>
                </a:ext>
              </a:extLst>
            </p:cNvPr>
            <p:cNvCxnSpPr/>
            <p:nvPr/>
          </p:nvCxnSpPr>
          <p:spPr bwMode="auto">
            <a:xfrm>
              <a:off x="2442469" y="2812726"/>
              <a:ext cx="55659" cy="0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42" name="Straight Connector 341">
              <a:extLst>
                <a:ext uri="{FF2B5EF4-FFF2-40B4-BE49-F238E27FC236}">
                  <a16:creationId xmlns:a16="http://schemas.microsoft.com/office/drawing/2014/main" id="{97B6101D-6E67-2C6F-AFA3-77021D7CFCE1}"/>
                </a:ext>
              </a:extLst>
            </p:cNvPr>
            <p:cNvCxnSpPr/>
            <p:nvPr/>
          </p:nvCxnSpPr>
          <p:spPr bwMode="auto">
            <a:xfrm>
              <a:off x="2442469" y="3902386"/>
              <a:ext cx="55659" cy="0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43" name="Group 342">
            <a:extLst>
              <a:ext uri="{FF2B5EF4-FFF2-40B4-BE49-F238E27FC236}">
                <a16:creationId xmlns:a16="http://schemas.microsoft.com/office/drawing/2014/main" id="{1C9A1C83-7D3F-3196-11F3-5B1F2660C495}"/>
              </a:ext>
            </a:extLst>
          </p:cNvPr>
          <p:cNvGrpSpPr/>
          <p:nvPr/>
        </p:nvGrpSpPr>
        <p:grpSpPr>
          <a:xfrm>
            <a:off x="3412258" y="2350628"/>
            <a:ext cx="78360" cy="659272"/>
            <a:chOff x="2442469" y="2812726"/>
            <a:chExt cx="55659" cy="1095340"/>
          </a:xfrm>
        </p:grpSpPr>
        <p:cxnSp>
          <p:nvCxnSpPr>
            <p:cNvPr id="344" name="Straight Connector 343">
              <a:extLst>
                <a:ext uri="{FF2B5EF4-FFF2-40B4-BE49-F238E27FC236}">
                  <a16:creationId xmlns:a16="http://schemas.microsoft.com/office/drawing/2014/main" id="{E95B4222-BC5F-A699-2B81-25CC71CB7EBD}"/>
                </a:ext>
              </a:extLst>
            </p:cNvPr>
            <p:cNvCxnSpPr/>
            <p:nvPr/>
          </p:nvCxnSpPr>
          <p:spPr bwMode="auto">
            <a:xfrm>
              <a:off x="2470868" y="2822713"/>
              <a:ext cx="0" cy="1085353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45" name="Straight Connector 344">
              <a:extLst>
                <a:ext uri="{FF2B5EF4-FFF2-40B4-BE49-F238E27FC236}">
                  <a16:creationId xmlns:a16="http://schemas.microsoft.com/office/drawing/2014/main" id="{F18C6CA5-2456-3377-93D5-FA7794B1FB23}"/>
                </a:ext>
              </a:extLst>
            </p:cNvPr>
            <p:cNvCxnSpPr/>
            <p:nvPr/>
          </p:nvCxnSpPr>
          <p:spPr bwMode="auto">
            <a:xfrm>
              <a:off x="2442469" y="2812726"/>
              <a:ext cx="55659" cy="0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46" name="Straight Connector 345">
              <a:extLst>
                <a:ext uri="{FF2B5EF4-FFF2-40B4-BE49-F238E27FC236}">
                  <a16:creationId xmlns:a16="http://schemas.microsoft.com/office/drawing/2014/main" id="{2BA1F401-FDFB-0837-EB44-A6941D2465B5}"/>
                </a:ext>
              </a:extLst>
            </p:cNvPr>
            <p:cNvCxnSpPr/>
            <p:nvPr/>
          </p:nvCxnSpPr>
          <p:spPr bwMode="auto">
            <a:xfrm>
              <a:off x="2442469" y="3902386"/>
              <a:ext cx="55659" cy="0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47" name="Rectangle 346">
            <a:extLst>
              <a:ext uri="{FF2B5EF4-FFF2-40B4-BE49-F238E27FC236}">
                <a16:creationId xmlns:a16="http://schemas.microsoft.com/office/drawing/2014/main" id="{F7E77DC4-F46F-FBB7-5C92-4CB8FFC11BB0}"/>
              </a:ext>
            </a:extLst>
          </p:cNvPr>
          <p:cNvSpPr/>
          <p:nvPr/>
        </p:nvSpPr>
        <p:spPr bwMode="auto">
          <a:xfrm>
            <a:off x="4544004" y="3786468"/>
            <a:ext cx="392928" cy="557970"/>
          </a:xfrm>
          <a:prstGeom prst="rect">
            <a:avLst/>
          </a:prstGeom>
          <a:solidFill>
            <a:schemeClr val="accent6"/>
          </a:solidFill>
          <a:ln w="0">
            <a:solidFill>
              <a:srgbClr val="000000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348" name="Group 347">
            <a:extLst>
              <a:ext uri="{FF2B5EF4-FFF2-40B4-BE49-F238E27FC236}">
                <a16:creationId xmlns:a16="http://schemas.microsoft.com/office/drawing/2014/main" id="{73F95F3C-D2CE-48A2-C1A9-B2BC2BF40B57}"/>
              </a:ext>
            </a:extLst>
          </p:cNvPr>
          <p:cNvGrpSpPr/>
          <p:nvPr/>
        </p:nvGrpSpPr>
        <p:grpSpPr>
          <a:xfrm>
            <a:off x="2987119" y="1980210"/>
            <a:ext cx="77821" cy="1100597"/>
            <a:chOff x="2442469" y="2812726"/>
            <a:chExt cx="55659" cy="1095340"/>
          </a:xfrm>
        </p:grpSpPr>
        <p:cxnSp>
          <p:nvCxnSpPr>
            <p:cNvPr id="349" name="Straight Connector 348">
              <a:extLst>
                <a:ext uri="{FF2B5EF4-FFF2-40B4-BE49-F238E27FC236}">
                  <a16:creationId xmlns:a16="http://schemas.microsoft.com/office/drawing/2014/main" id="{2772D788-9773-6995-4E61-F778A3273DF3}"/>
                </a:ext>
              </a:extLst>
            </p:cNvPr>
            <p:cNvCxnSpPr/>
            <p:nvPr/>
          </p:nvCxnSpPr>
          <p:spPr bwMode="auto">
            <a:xfrm>
              <a:off x="2470868" y="2822713"/>
              <a:ext cx="0" cy="1085353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50" name="Straight Connector 349">
              <a:extLst>
                <a:ext uri="{FF2B5EF4-FFF2-40B4-BE49-F238E27FC236}">
                  <a16:creationId xmlns:a16="http://schemas.microsoft.com/office/drawing/2014/main" id="{30233120-D9B5-0E7B-BCA1-977BF9C63F3A}"/>
                </a:ext>
              </a:extLst>
            </p:cNvPr>
            <p:cNvCxnSpPr/>
            <p:nvPr/>
          </p:nvCxnSpPr>
          <p:spPr bwMode="auto">
            <a:xfrm>
              <a:off x="2442469" y="2812726"/>
              <a:ext cx="55659" cy="0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51" name="Straight Connector 350">
              <a:extLst>
                <a:ext uri="{FF2B5EF4-FFF2-40B4-BE49-F238E27FC236}">
                  <a16:creationId xmlns:a16="http://schemas.microsoft.com/office/drawing/2014/main" id="{3A572488-7C40-15DC-92E1-7EB0213087F2}"/>
                </a:ext>
              </a:extLst>
            </p:cNvPr>
            <p:cNvCxnSpPr/>
            <p:nvPr/>
          </p:nvCxnSpPr>
          <p:spPr bwMode="auto">
            <a:xfrm>
              <a:off x="2442469" y="3902386"/>
              <a:ext cx="55659" cy="0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52" name="Rectangle 351">
            <a:extLst>
              <a:ext uri="{FF2B5EF4-FFF2-40B4-BE49-F238E27FC236}">
                <a16:creationId xmlns:a16="http://schemas.microsoft.com/office/drawing/2014/main" id="{25ED58F3-937A-C65F-710B-A6382ADA542D}"/>
              </a:ext>
            </a:extLst>
          </p:cNvPr>
          <p:cNvSpPr/>
          <p:nvPr/>
        </p:nvSpPr>
        <p:spPr bwMode="auto">
          <a:xfrm>
            <a:off x="4977456" y="3799024"/>
            <a:ext cx="392928" cy="545414"/>
          </a:xfrm>
          <a:prstGeom prst="rect">
            <a:avLst/>
          </a:prstGeom>
          <a:solidFill>
            <a:schemeClr val="accent6"/>
          </a:solidFill>
          <a:ln w="0">
            <a:solidFill>
              <a:srgbClr val="000000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53" name="Rectangle 352">
            <a:extLst>
              <a:ext uri="{FF2B5EF4-FFF2-40B4-BE49-F238E27FC236}">
                <a16:creationId xmlns:a16="http://schemas.microsoft.com/office/drawing/2014/main" id="{6229F1BF-DD81-E017-838F-CB9E7F6BE9F1}"/>
              </a:ext>
            </a:extLst>
          </p:cNvPr>
          <p:cNvSpPr/>
          <p:nvPr/>
        </p:nvSpPr>
        <p:spPr bwMode="auto">
          <a:xfrm>
            <a:off x="5816012" y="3874720"/>
            <a:ext cx="392928" cy="469718"/>
          </a:xfrm>
          <a:prstGeom prst="rect">
            <a:avLst/>
          </a:prstGeom>
          <a:solidFill>
            <a:schemeClr val="accent6"/>
          </a:solidFill>
          <a:ln w="0">
            <a:solidFill>
              <a:srgbClr val="000000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grpSp>
        <p:nvGrpSpPr>
          <p:cNvPr id="354" name="Group 353">
            <a:extLst>
              <a:ext uri="{FF2B5EF4-FFF2-40B4-BE49-F238E27FC236}">
                <a16:creationId xmlns:a16="http://schemas.microsoft.com/office/drawing/2014/main" id="{8F83A850-1A0E-238C-6D6D-26379FCC0B4B}"/>
              </a:ext>
            </a:extLst>
          </p:cNvPr>
          <p:cNvGrpSpPr/>
          <p:nvPr/>
        </p:nvGrpSpPr>
        <p:grpSpPr>
          <a:xfrm>
            <a:off x="2552971" y="1600268"/>
            <a:ext cx="81959" cy="1237124"/>
            <a:chOff x="2442469" y="2812726"/>
            <a:chExt cx="55659" cy="1095340"/>
          </a:xfrm>
        </p:grpSpPr>
        <p:cxnSp>
          <p:nvCxnSpPr>
            <p:cNvPr id="355" name="Straight Connector 354">
              <a:extLst>
                <a:ext uri="{FF2B5EF4-FFF2-40B4-BE49-F238E27FC236}">
                  <a16:creationId xmlns:a16="http://schemas.microsoft.com/office/drawing/2014/main" id="{7993B408-96FD-35C5-8710-2FA3E7388964}"/>
                </a:ext>
              </a:extLst>
            </p:cNvPr>
            <p:cNvCxnSpPr/>
            <p:nvPr/>
          </p:nvCxnSpPr>
          <p:spPr bwMode="auto">
            <a:xfrm>
              <a:off x="2470868" y="2822713"/>
              <a:ext cx="0" cy="1085353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56" name="Straight Connector 355">
              <a:extLst>
                <a:ext uri="{FF2B5EF4-FFF2-40B4-BE49-F238E27FC236}">
                  <a16:creationId xmlns:a16="http://schemas.microsoft.com/office/drawing/2014/main" id="{15F26F42-A38F-09BA-DA13-9FBB9249B12A}"/>
                </a:ext>
              </a:extLst>
            </p:cNvPr>
            <p:cNvCxnSpPr/>
            <p:nvPr/>
          </p:nvCxnSpPr>
          <p:spPr bwMode="auto">
            <a:xfrm>
              <a:off x="2442469" y="2812726"/>
              <a:ext cx="55659" cy="0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57" name="Straight Connector 356">
              <a:extLst>
                <a:ext uri="{FF2B5EF4-FFF2-40B4-BE49-F238E27FC236}">
                  <a16:creationId xmlns:a16="http://schemas.microsoft.com/office/drawing/2014/main" id="{117E44B3-ED73-6EB1-C6AF-627141419EEC}"/>
                </a:ext>
              </a:extLst>
            </p:cNvPr>
            <p:cNvCxnSpPr/>
            <p:nvPr/>
          </p:nvCxnSpPr>
          <p:spPr bwMode="auto">
            <a:xfrm>
              <a:off x="2442469" y="3902386"/>
              <a:ext cx="55659" cy="0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58" name="Group 357">
            <a:extLst>
              <a:ext uri="{FF2B5EF4-FFF2-40B4-BE49-F238E27FC236}">
                <a16:creationId xmlns:a16="http://schemas.microsoft.com/office/drawing/2014/main" id="{5A54BFE0-694A-0877-696F-E780CCA98EF7}"/>
              </a:ext>
            </a:extLst>
          </p:cNvPr>
          <p:cNvGrpSpPr/>
          <p:nvPr/>
        </p:nvGrpSpPr>
        <p:grpSpPr>
          <a:xfrm>
            <a:off x="2120624" y="1283826"/>
            <a:ext cx="81959" cy="1422332"/>
            <a:chOff x="2442469" y="2812726"/>
            <a:chExt cx="55659" cy="1095340"/>
          </a:xfrm>
        </p:grpSpPr>
        <p:cxnSp>
          <p:nvCxnSpPr>
            <p:cNvPr id="359" name="Straight Connector 358">
              <a:extLst>
                <a:ext uri="{FF2B5EF4-FFF2-40B4-BE49-F238E27FC236}">
                  <a16:creationId xmlns:a16="http://schemas.microsoft.com/office/drawing/2014/main" id="{EC61ED8D-616E-53AA-27D2-1B5B1095C56C}"/>
                </a:ext>
              </a:extLst>
            </p:cNvPr>
            <p:cNvCxnSpPr/>
            <p:nvPr/>
          </p:nvCxnSpPr>
          <p:spPr bwMode="auto">
            <a:xfrm>
              <a:off x="2470868" y="2822713"/>
              <a:ext cx="0" cy="1085353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60" name="Straight Connector 359">
              <a:extLst>
                <a:ext uri="{FF2B5EF4-FFF2-40B4-BE49-F238E27FC236}">
                  <a16:creationId xmlns:a16="http://schemas.microsoft.com/office/drawing/2014/main" id="{15479F7C-E9EC-8F76-F2E4-ED3545C50B47}"/>
                </a:ext>
              </a:extLst>
            </p:cNvPr>
            <p:cNvCxnSpPr/>
            <p:nvPr/>
          </p:nvCxnSpPr>
          <p:spPr bwMode="auto">
            <a:xfrm>
              <a:off x="2442469" y="2812726"/>
              <a:ext cx="55659" cy="0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61" name="Straight Connector 360">
              <a:extLst>
                <a:ext uri="{FF2B5EF4-FFF2-40B4-BE49-F238E27FC236}">
                  <a16:creationId xmlns:a16="http://schemas.microsoft.com/office/drawing/2014/main" id="{85D37C26-0C10-EF28-1EDD-833DD262ED94}"/>
                </a:ext>
              </a:extLst>
            </p:cNvPr>
            <p:cNvCxnSpPr/>
            <p:nvPr/>
          </p:nvCxnSpPr>
          <p:spPr bwMode="auto">
            <a:xfrm>
              <a:off x="2442469" y="3902386"/>
              <a:ext cx="55659" cy="0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62" name="Rectangle 361">
            <a:extLst>
              <a:ext uri="{FF2B5EF4-FFF2-40B4-BE49-F238E27FC236}">
                <a16:creationId xmlns:a16="http://schemas.microsoft.com/office/drawing/2014/main" id="{72A351A2-5ACE-D9FC-0EDF-D8B71D17465C}"/>
              </a:ext>
            </a:extLst>
          </p:cNvPr>
          <p:cNvSpPr/>
          <p:nvPr/>
        </p:nvSpPr>
        <p:spPr bwMode="auto">
          <a:xfrm>
            <a:off x="5392868" y="3835358"/>
            <a:ext cx="392928" cy="509080"/>
          </a:xfrm>
          <a:prstGeom prst="rect">
            <a:avLst/>
          </a:prstGeom>
          <a:solidFill>
            <a:schemeClr val="accent6"/>
          </a:solidFill>
          <a:ln w="0">
            <a:solidFill>
              <a:srgbClr val="000000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grpSp>
        <p:nvGrpSpPr>
          <p:cNvPr id="363" name="Group 362">
            <a:extLst>
              <a:ext uri="{FF2B5EF4-FFF2-40B4-BE49-F238E27FC236}">
                <a16:creationId xmlns:a16="http://schemas.microsoft.com/office/drawing/2014/main" id="{2FCAD836-D645-974D-3A65-C8D45A7BEBA5}"/>
              </a:ext>
            </a:extLst>
          </p:cNvPr>
          <p:cNvGrpSpPr/>
          <p:nvPr/>
        </p:nvGrpSpPr>
        <p:grpSpPr>
          <a:xfrm>
            <a:off x="4259554" y="3088951"/>
            <a:ext cx="92155" cy="615216"/>
            <a:chOff x="2442469" y="2812726"/>
            <a:chExt cx="55659" cy="1095340"/>
          </a:xfrm>
        </p:grpSpPr>
        <p:cxnSp>
          <p:nvCxnSpPr>
            <p:cNvPr id="364" name="Straight Connector 363">
              <a:extLst>
                <a:ext uri="{FF2B5EF4-FFF2-40B4-BE49-F238E27FC236}">
                  <a16:creationId xmlns:a16="http://schemas.microsoft.com/office/drawing/2014/main" id="{051F2296-2900-A209-A75E-3FDEE8C9D209}"/>
                </a:ext>
              </a:extLst>
            </p:cNvPr>
            <p:cNvCxnSpPr/>
            <p:nvPr/>
          </p:nvCxnSpPr>
          <p:spPr bwMode="auto">
            <a:xfrm>
              <a:off x="2470868" y="2822713"/>
              <a:ext cx="0" cy="1085353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65" name="Straight Connector 364">
              <a:extLst>
                <a:ext uri="{FF2B5EF4-FFF2-40B4-BE49-F238E27FC236}">
                  <a16:creationId xmlns:a16="http://schemas.microsoft.com/office/drawing/2014/main" id="{C2B1D6C2-18CD-4276-053E-15A196037AB7}"/>
                </a:ext>
              </a:extLst>
            </p:cNvPr>
            <p:cNvCxnSpPr/>
            <p:nvPr/>
          </p:nvCxnSpPr>
          <p:spPr bwMode="auto">
            <a:xfrm>
              <a:off x="2442469" y="2812726"/>
              <a:ext cx="55659" cy="0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66" name="Straight Connector 365">
              <a:extLst>
                <a:ext uri="{FF2B5EF4-FFF2-40B4-BE49-F238E27FC236}">
                  <a16:creationId xmlns:a16="http://schemas.microsoft.com/office/drawing/2014/main" id="{BF0A41D6-C2E0-BC22-2574-A5D8F78676E3}"/>
                </a:ext>
              </a:extLst>
            </p:cNvPr>
            <p:cNvCxnSpPr/>
            <p:nvPr/>
          </p:nvCxnSpPr>
          <p:spPr bwMode="auto">
            <a:xfrm>
              <a:off x="2442469" y="3902386"/>
              <a:ext cx="55659" cy="0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67" name="Rectangle 366">
            <a:extLst>
              <a:ext uri="{FF2B5EF4-FFF2-40B4-BE49-F238E27FC236}">
                <a16:creationId xmlns:a16="http://schemas.microsoft.com/office/drawing/2014/main" id="{6ED3AA37-F5C8-DD04-40D0-33073684F482}"/>
              </a:ext>
            </a:extLst>
          </p:cNvPr>
          <p:cNvSpPr/>
          <p:nvPr/>
        </p:nvSpPr>
        <p:spPr bwMode="auto">
          <a:xfrm>
            <a:off x="8829556" y="4244113"/>
            <a:ext cx="392928" cy="100324"/>
          </a:xfrm>
          <a:prstGeom prst="rect">
            <a:avLst/>
          </a:prstGeom>
          <a:solidFill>
            <a:schemeClr val="accent6"/>
          </a:solidFill>
          <a:ln w="0">
            <a:solidFill>
              <a:srgbClr val="000000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368" name="Rectangle 367">
            <a:extLst>
              <a:ext uri="{FF2B5EF4-FFF2-40B4-BE49-F238E27FC236}">
                <a16:creationId xmlns:a16="http://schemas.microsoft.com/office/drawing/2014/main" id="{AE7A0037-3F3D-7009-F806-3BD80772147A}"/>
              </a:ext>
            </a:extLst>
          </p:cNvPr>
          <p:cNvSpPr/>
          <p:nvPr/>
        </p:nvSpPr>
        <p:spPr bwMode="auto">
          <a:xfrm>
            <a:off x="9239815" y="4256223"/>
            <a:ext cx="392928" cy="88213"/>
          </a:xfrm>
          <a:prstGeom prst="rect">
            <a:avLst/>
          </a:prstGeom>
          <a:solidFill>
            <a:schemeClr val="accent6"/>
          </a:solidFill>
          <a:ln w="0">
            <a:solidFill>
              <a:srgbClr val="000000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369" name="Rectangle 368">
            <a:extLst>
              <a:ext uri="{FF2B5EF4-FFF2-40B4-BE49-F238E27FC236}">
                <a16:creationId xmlns:a16="http://schemas.microsoft.com/office/drawing/2014/main" id="{122AC172-BC7C-8066-DB19-29C8356AC33C}"/>
              </a:ext>
            </a:extLst>
          </p:cNvPr>
          <p:cNvSpPr/>
          <p:nvPr/>
        </p:nvSpPr>
        <p:spPr bwMode="auto">
          <a:xfrm>
            <a:off x="9678419" y="4263794"/>
            <a:ext cx="392928" cy="80642"/>
          </a:xfrm>
          <a:prstGeom prst="rect">
            <a:avLst/>
          </a:prstGeom>
          <a:solidFill>
            <a:schemeClr val="accent6"/>
          </a:solidFill>
          <a:ln w="0">
            <a:solidFill>
              <a:srgbClr val="000000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370" name="Rectangle 369">
            <a:extLst>
              <a:ext uri="{FF2B5EF4-FFF2-40B4-BE49-F238E27FC236}">
                <a16:creationId xmlns:a16="http://schemas.microsoft.com/office/drawing/2014/main" id="{12FB0460-DF79-FC2F-0C4C-8DB93FC1CD79}"/>
              </a:ext>
            </a:extLst>
          </p:cNvPr>
          <p:cNvSpPr/>
          <p:nvPr/>
        </p:nvSpPr>
        <p:spPr bwMode="auto">
          <a:xfrm>
            <a:off x="6257195" y="3997346"/>
            <a:ext cx="392928" cy="347092"/>
          </a:xfrm>
          <a:prstGeom prst="rect">
            <a:avLst/>
          </a:prstGeom>
          <a:solidFill>
            <a:schemeClr val="accent6"/>
          </a:solidFill>
          <a:ln w="0">
            <a:solidFill>
              <a:srgbClr val="000000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371" name="Rectangle 370">
            <a:extLst>
              <a:ext uri="{FF2B5EF4-FFF2-40B4-BE49-F238E27FC236}">
                <a16:creationId xmlns:a16="http://schemas.microsoft.com/office/drawing/2014/main" id="{16E0D30A-F47F-AA6C-9597-57C29E2899BA}"/>
              </a:ext>
            </a:extLst>
          </p:cNvPr>
          <p:cNvSpPr/>
          <p:nvPr/>
        </p:nvSpPr>
        <p:spPr bwMode="auto">
          <a:xfrm>
            <a:off x="6677761" y="4038222"/>
            <a:ext cx="392928" cy="306216"/>
          </a:xfrm>
          <a:prstGeom prst="rect">
            <a:avLst/>
          </a:prstGeom>
          <a:solidFill>
            <a:schemeClr val="accent6"/>
          </a:solidFill>
          <a:ln w="0">
            <a:solidFill>
              <a:srgbClr val="000000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372" name="Rectangle 371">
            <a:extLst>
              <a:ext uri="{FF2B5EF4-FFF2-40B4-BE49-F238E27FC236}">
                <a16:creationId xmlns:a16="http://schemas.microsoft.com/office/drawing/2014/main" id="{4D8974F6-B570-D014-B082-06DA67323CB2}"/>
              </a:ext>
            </a:extLst>
          </p:cNvPr>
          <p:cNvSpPr/>
          <p:nvPr/>
        </p:nvSpPr>
        <p:spPr bwMode="auto">
          <a:xfrm>
            <a:off x="7095752" y="4129056"/>
            <a:ext cx="392928" cy="215382"/>
          </a:xfrm>
          <a:prstGeom prst="rect">
            <a:avLst/>
          </a:prstGeom>
          <a:solidFill>
            <a:schemeClr val="accent6"/>
          </a:solidFill>
          <a:ln w="0">
            <a:solidFill>
              <a:srgbClr val="000000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grpSp>
        <p:nvGrpSpPr>
          <p:cNvPr id="373" name="Group 372">
            <a:extLst>
              <a:ext uri="{FF2B5EF4-FFF2-40B4-BE49-F238E27FC236}">
                <a16:creationId xmlns:a16="http://schemas.microsoft.com/office/drawing/2014/main" id="{483B5181-FE13-76A5-1B7C-485463A2A5A8}"/>
              </a:ext>
            </a:extLst>
          </p:cNvPr>
          <p:cNvGrpSpPr/>
          <p:nvPr/>
        </p:nvGrpSpPr>
        <p:grpSpPr>
          <a:xfrm>
            <a:off x="4664879" y="3511226"/>
            <a:ext cx="86748" cy="470224"/>
            <a:chOff x="2442469" y="2812726"/>
            <a:chExt cx="55659" cy="1095340"/>
          </a:xfrm>
        </p:grpSpPr>
        <p:cxnSp>
          <p:nvCxnSpPr>
            <p:cNvPr id="374" name="Straight Connector 373">
              <a:extLst>
                <a:ext uri="{FF2B5EF4-FFF2-40B4-BE49-F238E27FC236}">
                  <a16:creationId xmlns:a16="http://schemas.microsoft.com/office/drawing/2014/main" id="{47748E6C-BE6B-CB23-C0E9-96015553F92D}"/>
                </a:ext>
              </a:extLst>
            </p:cNvPr>
            <p:cNvCxnSpPr/>
            <p:nvPr/>
          </p:nvCxnSpPr>
          <p:spPr bwMode="auto">
            <a:xfrm>
              <a:off x="2470868" y="2822713"/>
              <a:ext cx="0" cy="1085353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75" name="Straight Connector 374">
              <a:extLst>
                <a:ext uri="{FF2B5EF4-FFF2-40B4-BE49-F238E27FC236}">
                  <a16:creationId xmlns:a16="http://schemas.microsoft.com/office/drawing/2014/main" id="{3C15E2E6-F7B6-D455-CBC9-95D64CCB51FF}"/>
                </a:ext>
              </a:extLst>
            </p:cNvPr>
            <p:cNvCxnSpPr/>
            <p:nvPr/>
          </p:nvCxnSpPr>
          <p:spPr bwMode="auto">
            <a:xfrm>
              <a:off x="2442469" y="2812726"/>
              <a:ext cx="55659" cy="0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76" name="Straight Connector 375">
              <a:extLst>
                <a:ext uri="{FF2B5EF4-FFF2-40B4-BE49-F238E27FC236}">
                  <a16:creationId xmlns:a16="http://schemas.microsoft.com/office/drawing/2014/main" id="{DD1309CF-4688-F995-A053-99AD006D9508}"/>
                </a:ext>
              </a:extLst>
            </p:cNvPr>
            <p:cNvCxnSpPr/>
            <p:nvPr/>
          </p:nvCxnSpPr>
          <p:spPr bwMode="auto">
            <a:xfrm>
              <a:off x="2442469" y="3902386"/>
              <a:ext cx="55659" cy="0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77" name="Rectangle 376">
            <a:extLst>
              <a:ext uri="{FF2B5EF4-FFF2-40B4-BE49-F238E27FC236}">
                <a16:creationId xmlns:a16="http://schemas.microsoft.com/office/drawing/2014/main" id="{CC2343E8-E52A-3E08-5663-C998449DBD21}"/>
              </a:ext>
            </a:extLst>
          </p:cNvPr>
          <p:cNvSpPr/>
          <p:nvPr/>
        </p:nvSpPr>
        <p:spPr bwMode="auto">
          <a:xfrm>
            <a:off x="10107322" y="4263794"/>
            <a:ext cx="392928" cy="80642"/>
          </a:xfrm>
          <a:prstGeom prst="rect">
            <a:avLst/>
          </a:prstGeom>
          <a:solidFill>
            <a:schemeClr val="accent6"/>
          </a:solidFill>
          <a:ln w="0">
            <a:solidFill>
              <a:srgbClr val="000000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grpSp>
        <p:nvGrpSpPr>
          <p:cNvPr id="378" name="Group 377">
            <a:extLst>
              <a:ext uri="{FF2B5EF4-FFF2-40B4-BE49-F238E27FC236}">
                <a16:creationId xmlns:a16="http://schemas.microsoft.com/office/drawing/2014/main" id="{F545BEA4-4F22-8275-D87B-1205D21053BB}"/>
              </a:ext>
            </a:extLst>
          </p:cNvPr>
          <p:cNvGrpSpPr/>
          <p:nvPr/>
        </p:nvGrpSpPr>
        <p:grpSpPr>
          <a:xfrm>
            <a:off x="5122445" y="3511226"/>
            <a:ext cx="95755" cy="501974"/>
            <a:chOff x="2442469" y="2812726"/>
            <a:chExt cx="55659" cy="1095340"/>
          </a:xfrm>
        </p:grpSpPr>
        <p:cxnSp>
          <p:nvCxnSpPr>
            <p:cNvPr id="379" name="Straight Connector 378">
              <a:extLst>
                <a:ext uri="{FF2B5EF4-FFF2-40B4-BE49-F238E27FC236}">
                  <a16:creationId xmlns:a16="http://schemas.microsoft.com/office/drawing/2014/main" id="{D933D321-2BFA-5712-BB91-ACD08B4B2D14}"/>
                </a:ext>
              </a:extLst>
            </p:cNvPr>
            <p:cNvCxnSpPr/>
            <p:nvPr/>
          </p:nvCxnSpPr>
          <p:spPr bwMode="auto">
            <a:xfrm>
              <a:off x="2470868" y="2822713"/>
              <a:ext cx="0" cy="1085353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80" name="Straight Connector 379">
              <a:extLst>
                <a:ext uri="{FF2B5EF4-FFF2-40B4-BE49-F238E27FC236}">
                  <a16:creationId xmlns:a16="http://schemas.microsoft.com/office/drawing/2014/main" id="{19412717-0E68-E0DE-C884-0028AC345119}"/>
                </a:ext>
              </a:extLst>
            </p:cNvPr>
            <p:cNvCxnSpPr/>
            <p:nvPr/>
          </p:nvCxnSpPr>
          <p:spPr bwMode="auto">
            <a:xfrm>
              <a:off x="2442469" y="2812726"/>
              <a:ext cx="55659" cy="0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81" name="Straight Connector 380">
              <a:extLst>
                <a:ext uri="{FF2B5EF4-FFF2-40B4-BE49-F238E27FC236}">
                  <a16:creationId xmlns:a16="http://schemas.microsoft.com/office/drawing/2014/main" id="{2732C90E-249B-73D1-7597-BC4E7FB6DB70}"/>
                </a:ext>
              </a:extLst>
            </p:cNvPr>
            <p:cNvCxnSpPr/>
            <p:nvPr/>
          </p:nvCxnSpPr>
          <p:spPr bwMode="auto">
            <a:xfrm>
              <a:off x="2442469" y="3902386"/>
              <a:ext cx="55659" cy="0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82" name="Rectangle 381">
            <a:extLst>
              <a:ext uri="{FF2B5EF4-FFF2-40B4-BE49-F238E27FC236}">
                <a16:creationId xmlns:a16="http://schemas.microsoft.com/office/drawing/2014/main" id="{F1F09DC2-7B43-DECC-DC40-FA7837FB9C88}"/>
              </a:ext>
            </a:extLst>
          </p:cNvPr>
          <p:cNvSpPr/>
          <p:nvPr/>
        </p:nvSpPr>
        <p:spPr bwMode="auto">
          <a:xfrm>
            <a:off x="7539510" y="4156306"/>
            <a:ext cx="392928" cy="188132"/>
          </a:xfrm>
          <a:prstGeom prst="rect">
            <a:avLst/>
          </a:prstGeom>
          <a:solidFill>
            <a:schemeClr val="accent6"/>
          </a:solidFill>
          <a:ln w="0">
            <a:solidFill>
              <a:srgbClr val="000000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grpSp>
        <p:nvGrpSpPr>
          <p:cNvPr id="383" name="Group 382">
            <a:extLst>
              <a:ext uri="{FF2B5EF4-FFF2-40B4-BE49-F238E27FC236}">
                <a16:creationId xmlns:a16="http://schemas.microsoft.com/office/drawing/2014/main" id="{48D17042-BB21-6DF8-08B2-17D576E73328}"/>
              </a:ext>
            </a:extLst>
          </p:cNvPr>
          <p:cNvGrpSpPr/>
          <p:nvPr/>
        </p:nvGrpSpPr>
        <p:grpSpPr>
          <a:xfrm>
            <a:off x="5545787" y="3624467"/>
            <a:ext cx="79542" cy="392966"/>
            <a:chOff x="2442469" y="2812726"/>
            <a:chExt cx="55659" cy="1095340"/>
          </a:xfrm>
        </p:grpSpPr>
        <p:cxnSp>
          <p:nvCxnSpPr>
            <p:cNvPr id="384" name="Straight Connector 383">
              <a:extLst>
                <a:ext uri="{FF2B5EF4-FFF2-40B4-BE49-F238E27FC236}">
                  <a16:creationId xmlns:a16="http://schemas.microsoft.com/office/drawing/2014/main" id="{7A33B406-43E3-0118-B2DC-6455CC55D3AE}"/>
                </a:ext>
              </a:extLst>
            </p:cNvPr>
            <p:cNvCxnSpPr/>
            <p:nvPr/>
          </p:nvCxnSpPr>
          <p:spPr bwMode="auto">
            <a:xfrm>
              <a:off x="2470868" y="2822713"/>
              <a:ext cx="0" cy="1085353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85" name="Straight Connector 384">
              <a:extLst>
                <a:ext uri="{FF2B5EF4-FFF2-40B4-BE49-F238E27FC236}">
                  <a16:creationId xmlns:a16="http://schemas.microsoft.com/office/drawing/2014/main" id="{503231FB-5DAA-B4A6-81C9-011879FA9A19}"/>
                </a:ext>
              </a:extLst>
            </p:cNvPr>
            <p:cNvCxnSpPr/>
            <p:nvPr/>
          </p:nvCxnSpPr>
          <p:spPr bwMode="auto">
            <a:xfrm>
              <a:off x="2442469" y="2812726"/>
              <a:ext cx="55659" cy="0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86" name="Straight Connector 385">
              <a:extLst>
                <a:ext uri="{FF2B5EF4-FFF2-40B4-BE49-F238E27FC236}">
                  <a16:creationId xmlns:a16="http://schemas.microsoft.com/office/drawing/2014/main" id="{36C9B6AA-1681-E5D7-0DD7-0D4F63DF3500}"/>
                </a:ext>
              </a:extLst>
            </p:cNvPr>
            <p:cNvCxnSpPr/>
            <p:nvPr/>
          </p:nvCxnSpPr>
          <p:spPr bwMode="auto">
            <a:xfrm>
              <a:off x="2442469" y="3902386"/>
              <a:ext cx="55659" cy="0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87" name="Group 386">
            <a:extLst>
              <a:ext uri="{FF2B5EF4-FFF2-40B4-BE49-F238E27FC236}">
                <a16:creationId xmlns:a16="http://schemas.microsoft.com/office/drawing/2014/main" id="{9C6EC4DA-D13D-42AD-1078-1E6437F3D770}"/>
              </a:ext>
            </a:extLst>
          </p:cNvPr>
          <p:cNvGrpSpPr/>
          <p:nvPr/>
        </p:nvGrpSpPr>
        <p:grpSpPr>
          <a:xfrm>
            <a:off x="5978134" y="3710192"/>
            <a:ext cx="77821" cy="293483"/>
            <a:chOff x="2442469" y="2812726"/>
            <a:chExt cx="55659" cy="1095340"/>
          </a:xfrm>
        </p:grpSpPr>
        <p:cxnSp>
          <p:nvCxnSpPr>
            <p:cNvPr id="388" name="Straight Connector 387">
              <a:extLst>
                <a:ext uri="{FF2B5EF4-FFF2-40B4-BE49-F238E27FC236}">
                  <a16:creationId xmlns:a16="http://schemas.microsoft.com/office/drawing/2014/main" id="{66E2AE67-7FA6-31AD-11AB-933BCD010EA2}"/>
                </a:ext>
              </a:extLst>
            </p:cNvPr>
            <p:cNvCxnSpPr/>
            <p:nvPr/>
          </p:nvCxnSpPr>
          <p:spPr bwMode="auto">
            <a:xfrm>
              <a:off x="2470868" y="2822713"/>
              <a:ext cx="0" cy="1085353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89" name="Straight Connector 388">
              <a:extLst>
                <a:ext uri="{FF2B5EF4-FFF2-40B4-BE49-F238E27FC236}">
                  <a16:creationId xmlns:a16="http://schemas.microsoft.com/office/drawing/2014/main" id="{C876DD36-2955-4A35-55EA-9D7DBC51F9B3}"/>
                </a:ext>
              </a:extLst>
            </p:cNvPr>
            <p:cNvCxnSpPr/>
            <p:nvPr/>
          </p:nvCxnSpPr>
          <p:spPr bwMode="auto">
            <a:xfrm>
              <a:off x="2442469" y="2812726"/>
              <a:ext cx="55659" cy="0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90" name="Straight Connector 389">
              <a:extLst>
                <a:ext uri="{FF2B5EF4-FFF2-40B4-BE49-F238E27FC236}">
                  <a16:creationId xmlns:a16="http://schemas.microsoft.com/office/drawing/2014/main" id="{A9A38BD5-4875-7320-F1E7-2A9147391A1D}"/>
                </a:ext>
              </a:extLst>
            </p:cNvPr>
            <p:cNvCxnSpPr/>
            <p:nvPr/>
          </p:nvCxnSpPr>
          <p:spPr bwMode="auto">
            <a:xfrm>
              <a:off x="2442469" y="3902386"/>
              <a:ext cx="55659" cy="0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91" name="Rectangle 390">
            <a:extLst>
              <a:ext uri="{FF2B5EF4-FFF2-40B4-BE49-F238E27FC236}">
                <a16:creationId xmlns:a16="http://schemas.microsoft.com/office/drawing/2014/main" id="{E0576A06-E6C8-5B65-193F-65E19A40FD4A}"/>
              </a:ext>
            </a:extLst>
          </p:cNvPr>
          <p:cNvSpPr/>
          <p:nvPr/>
        </p:nvSpPr>
        <p:spPr bwMode="auto">
          <a:xfrm>
            <a:off x="7970386" y="4224432"/>
            <a:ext cx="392928" cy="120006"/>
          </a:xfrm>
          <a:prstGeom prst="rect">
            <a:avLst/>
          </a:prstGeom>
          <a:solidFill>
            <a:schemeClr val="accent6"/>
          </a:solidFill>
          <a:ln w="0">
            <a:solidFill>
              <a:srgbClr val="000000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392" name="Rectangle 391">
            <a:extLst>
              <a:ext uri="{FF2B5EF4-FFF2-40B4-BE49-F238E27FC236}">
                <a16:creationId xmlns:a16="http://schemas.microsoft.com/office/drawing/2014/main" id="{4B5CFE40-E6D9-2A65-A9DC-B03915CF76F5}"/>
              </a:ext>
            </a:extLst>
          </p:cNvPr>
          <p:cNvSpPr/>
          <p:nvPr/>
        </p:nvSpPr>
        <p:spPr bwMode="auto">
          <a:xfrm>
            <a:off x="8398681" y="4235028"/>
            <a:ext cx="392928" cy="109409"/>
          </a:xfrm>
          <a:prstGeom prst="rect">
            <a:avLst/>
          </a:prstGeom>
          <a:solidFill>
            <a:schemeClr val="accent6"/>
          </a:solidFill>
          <a:ln w="0">
            <a:solidFill>
              <a:srgbClr val="000000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grpSp>
        <p:nvGrpSpPr>
          <p:cNvPr id="393" name="Group 392">
            <a:extLst>
              <a:ext uri="{FF2B5EF4-FFF2-40B4-BE49-F238E27FC236}">
                <a16:creationId xmlns:a16="http://schemas.microsoft.com/office/drawing/2014/main" id="{ACABBBCE-CBD8-B196-B4E2-9404A281A12F}"/>
              </a:ext>
            </a:extLst>
          </p:cNvPr>
          <p:cNvGrpSpPr/>
          <p:nvPr/>
        </p:nvGrpSpPr>
        <p:grpSpPr>
          <a:xfrm>
            <a:off x="6408678" y="3818144"/>
            <a:ext cx="88548" cy="304064"/>
            <a:chOff x="2442469" y="2812726"/>
            <a:chExt cx="55659" cy="1095340"/>
          </a:xfrm>
        </p:grpSpPr>
        <p:cxnSp>
          <p:nvCxnSpPr>
            <p:cNvPr id="394" name="Straight Connector 393">
              <a:extLst>
                <a:ext uri="{FF2B5EF4-FFF2-40B4-BE49-F238E27FC236}">
                  <a16:creationId xmlns:a16="http://schemas.microsoft.com/office/drawing/2014/main" id="{81D36C6C-FF9F-2D96-0DD3-07FA6C1B6E1F}"/>
                </a:ext>
              </a:extLst>
            </p:cNvPr>
            <p:cNvCxnSpPr/>
            <p:nvPr/>
          </p:nvCxnSpPr>
          <p:spPr bwMode="auto">
            <a:xfrm>
              <a:off x="2470868" y="2822713"/>
              <a:ext cx="0" cy="1085353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95" name="Straight Connector 394">
              <a:extLst>
                <a:ext uri="{FF2B5EF4-FFF2-40B4-BE49-F238E27FC236}">
                  <a16:creationId xmlns:a16="http://schemas.microsoft.com/office/drawing/2014/main" id="{D28BEBA4-5F5C-0310-9BC3-0466564F598B}"/>
                </a:ext>
              </a:extLst>
            </p:cNvPr>
            <p:cNvCxnSpPr/>
            <p:nvPr/>
          </p:nvCxnSpPr>
          <p:spPr bwMode="auto">
            <a:xfrm>
              <a:off x="2442469" y="2812726"/>
              <a:ext cx="55659" cy="0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96" name="Straight Connector 395">
              <a:extLst>
                <a:ext uri="{FF2B5EF4-FFF2-40B4-BE49-F238E27FC236}">
                  <a16:creationId xmlns:a16="http://schemas.microsoft.com/office/drawing/2014/main" id="{23696760-D655-95A1-FCF3-BA35B2B43816}"/>
                </a:ext>
              </a:extLst>
            </p:cNvPr>
            <p:cNvCxnSpPr/>
            <p:nvPr/>
          </p:nvCxnSpPr>
          <p:spPr bwMode="auto">
            <a:xfrm>
              <a:off x="2442469" y="3902386"/>
              <a:ext cx="55659" cy="0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97" name="Group 396">
            <a:extLst>
              <a:ext uri="{FF2B5EF4-FFF2-40B4-BE49-F238E27FC236}">
                <a16:creationId xmlns:a16="http://schemas.microsoft.com/office/drawing/2014/main" id="{E82DDDE8-A351-185B-E896-EB6A75767A90}"/>
              </a:ext>
            </a:extLst>
          </p:cNvPr>
          <p:cNvGrpSpPr/>
          <p:nvPr/>
        </p:nvGrpSpPr>
        <p:grpSpPr>
          <a:xfrm>
            <a:off x="6835620" y="3885877"/>
            <a:ext cx="92153" cy="267023"/>
            <a:chOff x="2442469" y="2812726"/>
            <a:chExt cx="55659" cy="1095340"/>
          </a:xfrm>
        </p:grpSpPr>
        <p:cxnSp>
          <p:nvCxnSpPr>
            <p:cNvPr id="398" name="Straight Connector 397">
              <a:extLst>
                <a:ext uri="{FF2B5EF4-FFF2-40B4-BE49-F238E27FC236}">
                  <a16:creationId xmlns:a16="http://schemas.microsoft.com/office/drawing/2014/main" id="{698856C9-AB8A-BC51-5224-1B474E808A14}"/>
                </a:ext>
              </a:extLst>
            </p:cNvPr>
            <p:cNvCxnSpPr/>
            <p:nvPr/>
          </p:nvCxnSpPr>
          <p:spPr bwMode="auto">
            <a:xfrm>
              <a:off x="2470868" y="2822713"/>
              <a:ext cx="0" cy="1085353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99" name="Straight Connector 398">
              <a:extLst>
                <a:ext uri="{FF2B5EF4-FFF2-40B4-BE49-F238E27FC236}">
                  <a16:creationId xmlns:a16="http://schemas.microsoft.com/office/drawing/2014/main" id="{3DF49A41-9BB3-BED6-4FA9-5909F015AB6F}"/>
                </a:ext>
              </a:extLst>
            </p:cNvPr>
            <p:cNvCxnSpPr/>
            <p:nvPr/>
          </p:nvCxnSpPr>
          <p:spPr bwMode="auto">
            <a:xfrm>
              <a:off x="2442469" y="2812726"/>
              <a:ext cx="55659" cy="0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00" name="Straight Connector 399">
              <a:extLst>
                <a:ext uri="{FF2B5EF4-FFF2-40B4-BE49-F238E27FC236}">
                  <a16:creationId xmlns:a16="http://schemas.microsoft.com/office/drawing/2014/main" id="{A06CD381-B110-B253-36F9-C84A3E14D4FA}"/>
                </a:ext>
              </a:extLst>
            </p:cNvPr>
            <p:cNvCxnSpPr/>
            <p:nvPr/>
          </p:nvCxnSpPr>
          <p:spPr bwMode="auto">
            <a:xfrm>
              <a:off x="2442469" y="3902386"/>
              <a:ext cx="55659" cy="0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401" name="Group 400">
            <a:extLst>
              <a:ext uri="{FF2B5EF4-FFF2-40B4-BE49-F238E27FC236}">
                <a16:creationId xmlns:a16="http://schemas.microsoft.com/office/drawing/2014/main" id="{0F4CE6CA-0ED0-4C43-30D7-6BC72F7D9646}"/>
              </a:ext>
            </a:extLst>
          </p:cNvPr>
          <p:cNvGrpSpPr/>
          <p:nvPr/>
        </p:nvGrpSpPr>
        <p:grpSpPr>
          <a:xfrm>
            <a:off x="7253557" y="4029811"/>
            <a:ext cx="88548" cy="177064"/>
            <a:chOff x="2442469" y="2812726"/>
            <a:chExt cx="55659" cy="1095340"/>
          </a:xfrm>
        </p:grpSpPr>
        <p:cxnSp>
          <p:nvCxnSpPr>
            <p:cNvPr id="402" name="Straight Connector 401">
              <a:extLst>
                <a:ext uri="{FF2B5EF4-FFF2-40B4-BE49-F238E27FC236}">
                  <a16:creationId xmlns:a16="http://schemas.microsoft.com/office/drawing/2014/main" id="{28497541-110A-C788-A067-3E6DE8A28A85}"/>
                </a:ext>
              </a:extLst>
            </p:cNvPr>
            <p:cNvCxnSpPr/>
            <p:nvPr/>
          </p:nvCxnSpPr>
          <p:spPr bwMode="auto">
            <a:xfrm>
              <a:off x="2470868" y="2822713"/>
              <a:ext cx="0" cy="1085353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03" name="Straight Connector 402">
              <a:extLst>
                <a:ext uri="{FF2B5EF4-FFF2-40B4-BE49-F238E27FC236}">
                  <a16:creationId xmlns:a16="http://schemas.microsoft.com/office/drawing/2014/main" id="{BC60275C-61B6-3F81-FB8A-865734BABFA9}"/>
                </a:ext>
              </a:extLst>
            </p:cNvPr>
            <p:cNvCxnSpPr/>
            <p:nvPr/>
          </p:nvCxnSpPr>
          <p:spPr bwMode="auto">
            <a:xfrm>
              <a:off x="2442469" y="2812726"/>
              <a:ext cx="55659" cy="0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04" name="Straight Connector 403">
              <a:extLst>
                <a:ext uri="{FF2B5EF4-FFF2-40B4-BE49-F238E27FC236}">
                  <a16:creationId xmlns:a16="http://schemas.microsoft.com/office/drawing/2014/main" id="{1094C6D1-D1E7-9D46-064E-4596DD52D236}"/>
                </a:ext>
              </a:extLst>
            </p:cNvPr>
            <p:cNvCxnSpPr/>
            <p:nvPr/>
          </p:nvCxnSpPr>
          <p:spPr bwMode="auto">
            <a:xfrm>
              <a:off x="2442469" y="3902386"/>
              <a:ext cx="55659" cy="0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405" name="Group 404">
            <a:extLst>
              <a:ext uri="{FF2B5EF4-FFF2-40B4-BE49-F238E27FC236}">
                <a16:creationId xmlns:a16="http://schemas.microsoft.com/office/drawing/2014/main" id="{BC1A275C-032D-D1AA-B6C2-37A99DDCDA74}"/>
              </a:ext>
            </a:extLst>
          </p:cNvPr>
          <p:cNvGrpSpPr/>
          <p:nvPr/>
        </p:nvGrpSpPr>
        <p:grpSpPr>
          <a:xfrm>
            <a:off x="7682301" y="4070028"/>
            <a:ext cx="95753" cy="152722"/>
            <a:chOff x="2442469" y="2812726"/>
            <a:chExt cx="55659" cy="1095340"/>
          </a:xfrm>
        </p:grpSpPr>
        <p:cxnSp>
          <p:nvCxnSpPr>
            <p:cNvPr id="406" name="Straight Connector 405">
              <a:extLst>
                <a:ext uri="{FF2B5EF4-FFF2-40B4-BE49-F238E27FC236}">
                  <a16:creationId xmlns:a16="http://schemas.microsoft.com/office/drawing/2014/main" id="{557E7389-4C15-AC25-C759-4AA2654E6B66}"/>
                </a:ext>
              </a:extLst>
            </p:cNvPr>
            <p:cNvCxnSpPr/>
            <p:nvPr/>
          </p:nvCxnSpPr>
          <p:spPr bwMode="auto">
            <a:xfrm>
              <a:off x="2470868" y="2822713"/>
              <a:ext cx="0" cy="1085353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07" name="Straight Connector 406">
              <a:extLst>
                <a:ext uri="{FF2B5EF4-FFF2-40B4-BE49-F238E27FC236}">
                  <a16:creationId xmlns:a16="http://schemas.microsoft.com/office/drawing/2014/main" id="{5A69AB59-4D8B-D49A-FC06-4E3F5F540B85}"/>
                </a:ext>
              </a:extLst>
            </p:cNvPr>
            <p:cNvCxnSpPr/>
            <p:nvPr/>
          </p:nvCxnSpPr>
          <p:spPr bwMode="auto">
            <a:xfrm>
              <a:off x="2442469" y="2812726"/>
              <a:ext cx="55659" cy="0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08" name="Straight Connector 407">
              <a:extLst>
                <a:ext uri="{FF2B5EF4-FFF2-40B4-BE49-F238E27FC236}">
                  <a16:creationId xmlns:a16="http://schemas.microsoft.com/office/drawing/2014/main" id="{054DF434-1B19-FC48-1920-4B85DA028958}"/>
                </a:ext>
              </a:extLst>
            </p:cNvPr>
            <p:cNvCxnSpPr/>
            <p:nvPr/>
          </p:nvCxnSpPr>
          <p:spPr bwMode="auto">
            <a:xfrm>
              <a:off x="2442469" y="3902386"/>
              <a:ext cx="55659" cy="0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409" name="Group 408">
            <a:extLst>
              <a:ext uri="{FF2B5EF4-FFF2-40B4-BE49-F238E27FC236}">
                <a16:creationId xmlns:a16="http://schemas.microsoft.com/office/drawing/2014/main" id="{DB2E8CFF-66C8-EC34-C7CF-6F5095AB4D1A}"/>
              </a:ext>
            </a:extLst>
          </p:cNvPr>
          <p:cNvGrpSpPr/>
          <p:nvPr/>
        </p:nvGrpSpPr>
        <p:grpSpPr>
          <a:xfrm>
            <a:off x="8112847" y="4167395"/>
            <a:ext cx="102958" cy="98747"/>
            <a:chOff x="2442469" y="2812726"/>
            <a:chExt cx="55659" cy="1095340"/>
          </a:xfrm>
        </p:grpSpPr>
        <p:cxnSp>
          <p:nvCxnSpPr>
            <p:cNvPr id="410" name="Straight Connector 409">
              <a:extLst>
                <a:ext uri="{FF2B5EF4-FFF2-40B4-BE49-F238E27FC236}">
                  <a16:creationId xmlns:a16="http://schemas.microsoft.com/office/drawing/2014/main" id="{95DABEA6-48F3-4591-CC60-2B51C93E694D}"/>
                </a:ext>
              </a:extLst>
            </p:cNvPr>
            <p:cNvCxnSpPr/>
            <p:nvPr/>
          </p:nvCxnSpPr>
          <p:spPr bwMode="auto">
            <a:xfrm>
              <a:off x="2470868" y="2822713"/>
              <a:ext cx="0" cy="1085353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11" name="Straight Connector 410">
              <a:extLst>
                <a:ext uri="{FF2B5EF4-FFF2-40B4-BE49-F238E27FC236}">
                  <a16:creationId xmlns:a16="http://schemas.microsoft.com/office/drawing/2014/main" id="{DD17922A-05F6-5648-8862-A6B47220C9C1}"/>
                </a:ext>
              </a:extLst>
            </p:cNvPr>
            <p:cNvCxnSpPr/>
            <p:nvPr/>
          </p:nvCxnSpPr>
          <p:spPr bwMode="auto">
            <a:xfrm>
              <a:off x="2442469" y="2812726"/>
              <a:ext cx="55659" cy="0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12" name="Straight Connector 411">
              <a:extLst>
                <a:ext uri="{FF2B5EF4-FFF2-40B4-BE49-F238E27FC236}">
                  <a16:creationId xmlns:a16="http://schemas.microsoft.com/office/drawing/2014/main" id="{94EB980F-D9CA-4256-AAE9-52A9ACE86048}"/>
                </a:ext>
              </a:extLst>
            </p:cNvPr>
            <p:cNvCxnSpPr/>
            <p:nvPr/>
          </p:nvCxnSpPr>
          <p:spPr bwMode="auto">
            <a:xfrm>
              <a:off x="2442469" y="3902386"/>
              <a:ext cx="55659" cy="0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413" name="Group 412">
            <a:extLst>
              <a:ext uri="{FF2B5EF4-FFF2-40B4-BE49-F238E27FC236}">
                <a16:creationId xmlns:a16="http://schemas.microsoft.com/office/drawing/2014/main" id="{4DD41DF8-D93E-E1A7-C6F0-ABFBDA8917F9}"/>
              </a:ext>
            </a:extLst>
          </p:cNvPr>
          <p:cNvGrpSpPr/>
          <p:nvPr/>
        </p:nvGrpSpPr>
        <p:grpSpPr>
          <a:xfrm>
            <a:off x="8546997" y="4130354"/>
            <a:ext cx="81339" cy="166479"/>
            <a:chOff x="2442469" y="2812726"/>
            <a:chExt cx="55659" cy="1095340"/>
          </a:xfrm>
        </p:grpSpPr>
        <p:cxnSp>
          <p:nvCxnSpPr>
            <p:cNvPr id="414" name="Straight Connector 413">
              <a:extLst>
                <a:ext uri="{FF2B5EF4-FFF2-40B4-BE49-F238E27FC236}">
                  <a16:creationId xmlns:a16="http://schemas.microsoft.com/office/drawing/2014/main" id="{5F615F11-1895-A229-F793-DBE562D3ABA4}"/>
                </a:ext>
              </a:extLst>
            </p:cNvPr>
            <p:cNvCxnSpPr/>
            <p:nvPr/>
          </p:nvCxnSpPr>
          <p:spPr bwMode="auto">
            <a:xfrm>
              <a:off x="2470868" y="2822713"/>
              <a:ext cx="0" cy="1085353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15" name="Straight Connector 414">
              <a:extLst>
                <a:ext uri="{FF2B5EF4-FFF2-40B4-BE49-F238E27FC236}">
                  <a16:creationId xmlns:a16="http://schemas.microsoft.com/office/drawing/2014/main" id="{18267BDD-73DD-47FF-6194-70FF137F3A0C}"/>
                </a:ext>
              </a:extLst>
            </p:cNvPr>
            <p:cNvCxnSpPr/>
            <p:nvPr/>
          </p:nvCxnSpPr>
          <p:spPr bwMode="auto">
            <a:xfrm>
              <a:off x="2442469" y="2812726"/>
              <a:ext cx="55659" cy="0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16" name="Straight Connector 415">
              <a:extLst>
                <a:ext uri="{FF2B5EF4-FFF2-40B4-BE49-F238E27FC236}">
                  <a16:creationId xmlns:a16="http://schemas.microsoft.com/office/drawing/2014/main" id="{DF7A6D1C-7F45-2ECC-5C74-F7EC2DFC5551}"/>
                </a:ext>
              </a:extLst>
            </p:cNvPr>
            <p:cNvCxnSpPr/>
            <p:nvPr/>
          </p:nvCxnSpPr>
          <p:spPr bwMode="auto">
            <a:xfrm>
              <a:off x="2442469" y="3902386"/>
              <a:ext cx="55659" cy="0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417" name="Freeform: Shape 416">
            <a:extLst>
              <a:ext uri="{FF2B5EF4-FFF2-40B4-BE49-F238E27FC236}">
                <a16:creationId xmlns:a16="http://schemas.microsoft.com/office/drawing/2014/main" id="{A1BDE361-85FA-025E-7B40-FAD568BA68CB}"/>
              </a:ext>
            </a:extLst>
          </p:cNvPr>
          <p:cNvSpPr/>
          <p:nvPr/>
        </p:nvSpPr>
        <p:spPr bwMode="auto">
          <a:xfrm>
            <a:off x="11014833" y="4324431"/>
            <a:ext cx="296054" cy="18929"/>
          </a:xfrm>
          <a:custGeom>
            <a:avLst/>
            <a:gdLst>
              <a:gd name="connsiteX0" fmla="*/ 0 w 173929"/>
              <a:gd name="connsiteY0" fmla="*/ 0 h 18929"/>
              <a:gd name="connsiteX1" fmla="*/ 173929 w 173929"/>
              <a:gd name="connsiteY1" fmla="*/ 0 h 18929"/>
              <a:gd name="connsiteX2" fmla="*/ 173929 w 173929"/>
              <a:gd name="connsiteY2" fmla="*/ 18929 h 18929"/>
              <a:gd name="connsiteX3" fmla="*/ 0 w 173929"/>
              <a:gd name="connsiteY3" fmla="*/ 18929 h 18929"/>
              <a:gd name="connsiteX4" fmla="*/ 0 w 173929"/>
              <a:gd name="connsiteY4" fmla="*/ 0 h 18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3929" h="18929">
                <a:moveTo>
                  <a:pt x="0" y="0"/>
                </a:moveTo>
                <a:lnTo>
                  <a:pt x="173929" y="0"/>
                </a:lnTo>
                <a:lnTo>
                  <a:pt x="173929" y="18929"/>
                </a:lnTo>
                <a:lnTo>
                  <a:pt x="0" y="18929"/>
                </a:lnTo>
                <a:lnTo>
                  <a:pt x="0" y="0"/>
                </a:lnTo>
                <a:close/>
              </a:path>
            </a:pathLst>
          </a:custGeom>
          <a:solidFill>
            <a:srgbClr val="015873"/>
          </a:solidFill>
          <a:ln w="0">
            <a:solidFill>
              <a:srgbClr val="000000"/>
            </a:solidFill>
            <a:miter lim="800000"/>
            <a:headEnd/>
            <a:tailEnd/>
          </a:ln>
        </p:spPr>
        <p:txBody>
          <a:bodyPr wrap="square" rtlCol="0" anchor="b">
            <a:no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418" name="Rectangle 417">
            <a:extLst>
              <a:ext uri="{FF2B5EF4-FFF2-40B4-BE49-F238E27FC236}">
                <a16:creationId xmlns:a16="http://schemas.microsoft.com/office/drawing/2014/main" id="{8E2DE838-AF3F-82C0-3649-FCEFD4D7E043}"/>
              </a:ext>
            </a:extLst>
          </p:cNvPr>
          <p:cNvSpPr/>
          <p:nvPr/>
        </p:nvSpPr>
        <p:spPr bwMode="auto">
          <a:xfrm>
            <a:off x="10542745" y="4283474"/>
            <a:ext cx="392928" cy="60961"/>
          </a:xfrm>
          <a:prstGeom prst="rect">
            <a:avLst/>
          </a:prstGeom>
          <a:solidFill>
            <a:schemeClr val="accent6"/>
          </a:solidFill>
          <a:ln w="0">
            <a:solidFill>
              <a:srgbClr val="000000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grpSp>
        <p:nvGrpSpPr>
          <p:cNvPr id="419" name="Group 418">
            <a:extLst>
              <a:ext uri="{FF2B5EF4-FFF2-40B4-BE49-F238E27FC236}">
                <a16:creationId xmlns:a16="http://schemas.microsoft.com/office/drawing/2014/main" id="{BDE72610-AD03-FBC8-6BE1-00BA2E483007}"/>
              </a:ext>
            </a:extLst>
          </p:cNvPr>
          <p:cNvGrpSpPr/>
          <p:nvPr/>
        </p:nvGrpSpPr>
        <p:grpSpPr>
          <a:xfrm>
            <a:off x="8979343" y="4199146"/>
            <a:ext cx="79538" cy="91337"/>
            <a:chOff x="2442469" y="2812726"/>
            <a:chExt cx="55659" cy="1095340"/>
          </a:xfrm>
        </p:grpSpPr>
        <p:cxnSp>
          <p:nvCxnSpPr>
            <p:cNvPr id="420" name="Straight Connector 419">
              <a:extLst>
                <a:ext uri="{FF2B5EF4-FFF2-40B4-BE49-F238E27FC236}">
                  <a16:creationId xmlns:a16="http://schemas.microsoft.com/office/drawing/2014/main" id="{F9520DD9-2E89-356B-95B8-736F92D17C11}"/>
                </a:ext>
              </a:extLst>
            </p:cNvPr>
            <p:cNvCxnSpPr/>
            <p:nvPr/>
          </p:nvCxnSpPr>
          <p:spPr bwMode="auto">
            <a:xfrm>
              <a:off x="2470868" y="2822713"/>
              <a:ext cx="0" cy="1085353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21" name="Straight Connector 420">
              <a:extLst>
                <a:ext uri="{FF2B5EF4-FFF2-40B4-BE49-F238E27FC236}">
                  <a16:creationId xmlns:a16="http://schemas.microsoft.com/office/drawing/2014/main" id="{18988D27-CF10-9A6F-483F-1183B388A55A}"/>
                </a:ext>
              </a:extLst>
            </p:cNvPr>
            <p:cNvCxnSpPr/>
            <p:nvPr/>
          </p:nvCxnSpPr>
          <p:spPr bwMode="auto">
            <a:xfrm>
              <a:off x="2442469" y="2812726"/>
              <a:ext cx="55659" cy="0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22" name="Straight Connector 421">
              <a:extLst>
                <a:ext uri="{FF2B5EF4-FFF2-40B4-BE49-F238E27FC236}">
                  <a16:creationId xmlns:a16="http://schemas.microsoft.com/office/drawing/2014/main" id="{65BE0159-4517-A978-422C-2535C6CF8579}"/>
                </a:ext>
              </a:extLst>
            </p:cNvPr>
            <p:cNvCxnSpPr/>
            <p:nvPr/>
          </p:nvCxnSpPr>
          <p:spPr bwMode="auto">
            <a:xfrm>
              <a:off x="2442469" y="3902386"/>
              <a:ext cx="55659" cy="0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423" name="Group 422">
            <a:extLst>
              <a:ext uri="{FF2B5EF4-FFF2-40B4-BE49-F238E27FC236}">
                <a16:creationId xmlns:a16="http://schemas.microsoft.com/office/drawing/2014/main" id="{9F26DC7F-9994-98C6-D4E3-9140DF4E2043}"/>
              </a:ext>
            </a:extLst>
          </p:cNvPr>
          <p:cNvGrpSpPr/>
          <p:nvPr/>
        </p:nvGrpSpPr>
        <p:grpSpPr>
          <a:xfrm>
            <a:off x="9402682" y="4226663"/>
            <a:ext cx="77821" cy="45719"/>
            <a:chOff x="2442469" y="2812726"/>
            <a:chExt cx="55659" cy="1095340"/>
          </a:xfrm>
        </p:grpSpPr>
        <p:cxnSp>
          <p:nvCxnSpPr>
            <p:cNvPr id="424" name="Straight Connector 423">
              <a:extLst>
                <a:ext uri="{FF2B5EF4-FFF2-40B4-BE49-F238E27FC236}">
                  <a16:creationId xmlns:a16="http://schemas.microsoft.com/office/drawing/2014/main" id="{9FDD5F3D-555C-A381-798F-E0ACD334A007}"/>
                </a:ext>
              </a:extLst>
            </p:cNvPr>
            <p:cNvCxnSpPr/>
            <p:nvPr/>
          </p:nvCxnSpPr>
          <p:spPr bwMode="auto">
            <a:xfrm>
              <a:off x="2470868" y="2822713"/>
              <a:ext cx="0" cy="1085353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25" name="Straight Connector 424">
              <a:extLst>
                <a:ext uri="{FF2B5EF4-FFF2-40B4-BE49-F238E27FC236}">
                  <a16:creationId xmlns:a16="http://schemas.microsoft.com/office/drawing/2014/main" id="{34EA6DF3-D021-8A2C-9B4B-C8CF06E3348D}"/>
                </a:ext>
              </a:extLst>
            </p:cNvPr>
            <p:cNvCxnSpPr/>
            <p:nvPr/>
          </p:nvCxnSpPr>
          <p:spPr bwMode="auto">
            <a:xfrm>
              <a:off x="2442469" y="2812726"/>
              <a:ext cx="55659" cy="0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26" name="Straight Connector 425">
              <a:extLst>
                <a:ext uri="{FF2B5EF4-FFF2-40B4-BE49-F238E27FC236}">
                  <a16:creationId xmlns:a16="http://schemas.microsoft.com/office/drawing/2014/main" id="{29D74A3A-B423-DAB3-B35D-446118136DAD}"/>
                </a:ext>
              </a:extLst>
            </p:cNvPr>
            <p:cNvCxnSpPr/>
            <p:nvPr/>
          </p:nvCxnSpPr>
          <p:spPr bwMode="auto">
            <a:xfrm>
              <a:off x="2442469" y="3902386"/>
              <a:ext cx="55659" cy="0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427" name="Group 426">
            <a:extLst>
              <a:ext uri="{FF2B5EF4-FFF2-40B4-BE49-F238E27FC236}">
                <a16:creationId xmlns:a16="http://schemas.microsoft.com/office/drawing/2014/main" id="{361DB605-13CF-87FF-F9D8-C98EC96A7F90}"/>
              </a:ext>
            </a:extLst>
          </p:cNvPr>
          <p:cNvGrpSpPr/>
          <p:nvPr/>
        </p:nvGrpSpPr>
        <p:grpSpPr>
          <a:xfrm>
            <a:off x="9789993" y="4193855"/>
            <a:ext cx="84943" cy="115678"/>
            <a:chOff x="2442469" y="2812726"/>
            <a:chExt cx="55659" cy="1095340"/>
          </a:xfrm>
        </p:grpSpPr>
        <p:cxnSp>
          <p:nvCxnSpPr>
            <p:cNvPr id="428" name="Straight Connector 427">
              <a:extLst>
                <a:ext uri="{FF2B5EF4-FFF2-40B4-BE49-F238E27FC236}">
                  <a16:creationId xmlns:a16="http://schemas.microsoft.com/office/drawing/2014/main" id="{460E2A19-DFE3-D38E-3926-3BAFD358B3E7}"/>
                </a:ext>
              </a:extLst>
            </p:cNvPr>
            <p:cNvCxnSpPr/>
            <p:nvPr/>
          </p:nvCxnSpPr>
          <p:spPr bwMode="auto">
            <a:xfrm>
              <a:off x="2470868" y="2822713"/>
              <a:ext cx="0" cy="1085353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29" name="Straight Connector 428">
              <a:extLst>
                <a:ext uri="{FF2B5EF4-FFF2-40B4-BE49-F238E27FC236}">
                  <a16:creationId xmlns:a16="http://schemas.microsoft.com/office/drawing/2014/main" id="{8F435597-04BF-2912-AAEE-0CD16B3EAD98}"/>
                </a:ext>
              </a:extLst>
            </p:cNvPr>
            <p:cNvCxnSpPr/>
            <p:nvPr/>
          </p:nvCxnSpPr>
          <p:spPr bwMode="auto">
            <a:xfrm>
              <a:off x="2442469" y="2812726"/>
              <a:ext cx="55659" cy="0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30" name="Straight Connector 429">
              <a:extLst>
                <a:ext uri="{FF2B5EF4-FFF2-40B4-BE49-F238E27FC236}">
                  <a16:creationId xmlns:a16="http://schemas.microsoft.com/office/drawing/2014/main" id="{DFA4F0FD-CBAF-39FB-75BA-6258461D4E50}"/>
                </a:ext>
              </a:extLst>
            </p:cNvPr>
            <p:cNvCxnSpPr/>
            <p:nvPr/>
          </p:nvCxnSpPr>
          <p:spPr bwMode="auto">
            <a:xfrm>
              <a:off x="2442469" y="3902386"/>
              <a:ext cx="55659" cy="0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431" name="Group 430">
            <a:extLst>
              <a:ext uri="{FF2B5EF4-FFF2-40B4-BE49-F238E27FC236}">
                <a16:creationId xmlns:a16="http://schemas.microsoft.com/office/drawing/2014/main" id="{D2121C2D-41AA-B763-40CE-4ED966E6B727}"/>
              </a:ext>
            </a:extLst>
          </p:cNvPr>
          <p:cNvGrpSpPr/>
          <p:nvPr/>
        </p:nvGrpSpPr>
        <p:grpSpPr>
          <a:xfrm>
            <a:off x="10712330" y="4318739"/>
            <a:ext cx="77821" cy="34186"/>
            <a:chOff x="2442469" y="2812726"/>
            <a:chExt cx="55659" cy="819032"/>
          </a:xfrm>
        </p:grpSpPr>
        <p:cxnSp>
          <p:nvCxnSpPr>
            <p:cNvPr id="432" name="Straight Connector 431">
              <a:extLst>
                <a:ext uri="{FF2B5EF4-FFF2-40B4-BE49-F238E27FC236}">
                  <a16:creationId xmlns:a16="http://schemas.microsoft.com/office/drawing/2014/main" id="{E5854B9C-B3FA-96D6-B1B6-E3C978CD50E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470868" y="2822717"/>
              <a:ext cx="0" cy="809041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33" name="Straight Connector 432">
              <a:extLst>
                <a:ext uri="{FF2B5EF4-FFF2-40B4-BE49-F238E27FC236}">
                  <a16:creationId xmlns:a16="http://schemas.microsoft.com/office/drawing/2014/main" id="{13858F1B-B9D5-760C-0B71-176EC1D61A23}"/>
                </a:ext>
              </a:extLst>
            </p:cNvPr>
            <p:cNvCxnSpPr/>
            <p:nvPr/>
          </p:nvCxnSpPr>
          <p:spPr bwMode="auto">
            <a:xfrm>
              <a:off x="2442469" y="2812726"/>
              <a:ext cx="55659" cy="0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434" name="Group 433">
            <a:extLst>
              <a:ext uri="{FF2B5EF4-FFF2-40B4-BE49-F238E27FC236}">
                <a16:creationId xmlns:a16="http://schemas.microsoft.com/office/drawing/2014/main" id="{106E84D0-2765-26D6-3457-8095DB41673C}"/>
              </a:ext>
            </a:extLst>
          </p:cNvPr>
          <p:cNvGrpSpPr/>
          <p:nvPr/>
        </p:nvGrpSpPr>
        <p:grpSpPr>
          <a:xfrm>
            <a:off x="10256567" y="4219255"/>
            <a:ext cx="95751" cy="84987"/>
            <a:chOff x="2442469" y="2812726"/>
            <a:chExt cx="55659" cy="1095340"/>
          </a:xfrm>
        </p:grpSpPr>
        <p:cxnSp>
          <p:nvCxnSpPr>
            <p:cNvPr id="435" name="Straight Connector 434">
              <a:extLst>
                <a:ext uri="{FF2B5EF4-FFF2-40B4-BE49-F238E27FC236}">
                  <a16:creationId xmlns:a16="http://schemas.microsoft.com/office/drawing/2014/main" id="{EF97A1C8-6C9E-7E28-EFBC-3E2D93ADC6C4}"/>
                </a:ext>
              </a:extLst>
            </p:cNvPr>
            <p:cNvCxnSpPr/>
            <p:nvPr/>
          </p:nvCxnSpPr>
          <p:spPr bwMode="auto">
            <a:xfrm>
              <a:off x="2470868" y="2822713"/>
              <a:ext cx="0" cy="1085353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36" name="Straight Connector 435">
              <a:extLst>
                <a:ext uri="{FF2B5EF4-FFF2-40B4-BE49-F238E27FC236}">
                  <a16:creationId xmlns:a16="http://schemas.microsoft.com/office/drawing/2014/main" id="{4CBF9021-7E69-C3D2-D032-152BB14FC704}"/>
                </a:ext>
              </a:extLst>
            </p:cNvPr>
            <p:cNvCxnSpPr/>
            <p:nvPr/>
          </p:nvCxnSpPr>
          <p:spPr bwMode="auto">
            <a:xfrm>
              <a:off x="2442469" y="2812726"/>
              <a:ext cx="55659" cy="0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37" name="Straight Connector 436">
              <a:extLst>
                <a:ext uri="{FF2B5EF4-FFF2-40B4-BE49-F238E27FC236}">
                  <a16:creationId xmlns:a16="http://schemas.microsoft.com/office/drawing/2014/main" id="{AECB98B7-A85D-8BC1-3CF7-D19F83EEA0DB}"/>
                </a:ext>
              </a:extLst>
            </p:cNvPr>
            <p:cNvCxnSpPr/>
            <p:nvPr/>
          </p:nvCxnSpPr>
          <p:spPr bwMode="auto">
            <a:xfrm>
              <a:off x="2442469" y="3902386"/>
              <a:ext cx="55659" cy="0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438" name="Group 437">
            <a:extLst>
              <a:ext uri="{FF2B5EF4-FFF2-40B4-BE49-F238E27FC236}">
                <a16:creationId xmlns:a16="http://schemas.microsoft.com/office/drawing/2014/main" id="{8362F8FE-5E7E-7538-1D23-B413F2B7F52E}"/>
              </a:ext>
            </a:extLst>
          </p:cNvPr>
          <p:cNvGrpSpPr/>
          <p:nvPr/>
        </p:nvGrpSpPr>
        <p:grpSpPr>
          <a:xfrm>
            <a:off x="10654687" y="4239364"/>
            <a:ext cx="88546" cy="76519"/>
            <a:chOff x="2442469" y="2812726"/>
            <a:chExt cx="55659" cy="1095340"/>
          </a:xfrm>
        </p:grpSpPr>
        <p:cxnSp>
          <p:nvCxnSpPr>
            <p:cNvPr id="439" name="Straight Connector 438">
              <a:extLst>
                <a:ext uri="{FF2B5EF4-FFF2-40B4-BE49-F238E27FC236}">
                  <a16:creationId xmlns:a16="http://schemas.microsoft.com/office/drawing/2014/main" id="{647E4BAC-489E-3669-10D4-58B85966C5BD}"/>
                </a:ext>
              </a:extLst>
            </p:cNvPr>
            <p:cNvCxnSpPr/>
            <p:nvPr/>
          </p:nvCxnSpPr>
          <p:spPr bwMode="auto">
            <a:xfrm>
              <a:off x="2470868" y="2822713"/>
              <a:ext cx="0" cy="1085353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40" name="Straight Connector 439">
              <a:extLst>
                <a:ext uri="{FF2B5EF4-FFF2-40B4-BE49-F238E27FC236}">
                  <a16:creationId xmlns:a16="http://schemas.microsoft.com/office/drawing/2014/main" id="{DAE61B53-87BC-16A4-B5C8-6AB8DC3FA3DD}"/>
                </a:ext>
              </a:extLst>
            </p:cNvPr>
            <p:cNvCxnSpPr/>
            <p:nvPr/>
          </p:nvCxnSpPr>
          <p:spPr bwMode="auto">
            <a:xfrm>
              <a:off x="2442469" y="2812726"/>
              <a:ext cx="55659" cy="0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41" name="Straight Connector 440">
              <a:extLst>
                <a:ext uri="{FF2B5EF4-FFF2-40B4-BE49-F238E27FC236}">
                  <a16:creationId xmlns:a16="http://schemas.microsoft.com/office/drawing/2014/main" id="{E9D6363C-7650-1DF9-1419-520123B7400C}"/>
                </a:ext>
              </a:extLst>
            </p:cNvPr>
            <p:cNvCxnSpPr/>
            <p:nvPr/>
          </p:nvCxnSpPr>
          <p:spPr bwMode="auto">
            <a:xfrm>
              <a:off x="2442469" y="3902386"/>
              <a:ext cx="55659" cy="0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442" name="Rectangle 441">
            <a:extLst>
              <a:ext uri="{FF2B5EF4-FFF2-40B4-BE49-F238E27FC236}">
                <a16:creationId xmlns:a16="http://schemas.microsoft.com/office/drawing/2014/main" id="{B5E55398-703E-5C78-D563-C6F5D0AFF60B}"/>
              </a:ext>
            </a:extLst>
          </p:cNvPr>
          <p:cNvSpPr/>
          <p:nvPr/>
        </p:nvSpPr>
        <p:spPr bwMode="auto">
          <a:xfrm>
            <a:off x="2020514" y="3745092"/>
            <a:ext cx="288753" cy="599348"/>
          </a:xfrm>
          <a:prstGeom prst="rect">
            <a:avLst/>
          </a:prstGeom>
          <a:solidFill>
            <a:srgbClr val="E1471D"/>
          </a:solidFill>
          <a:ln w="0">
            <a:solidFill>
              <a:srgbClr val="000000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43" name="Rectangle 442">
            <a:extLst>
              <a:ext uri="{FF2B5EF4-FFF2-40B4-BE49-F238E27FC236}">
                <a16:creationId xmlns:a16="http://schemas.microsoft.com/office/drawing/2014/main" id="{51EB3FDA-7CDF-0A18-9F1C-305F37EBB75B}"/>
              </a:ext>
            </a:extLst>
          </p:cNvPr>
          <p:cNvSpPr/>
          <p:nvPr/>
        </p:nvSpPr>
        <p:spPr bwMode="auto">
          <a:xfrm>
            <a:off x="2441981" y="3854045"/>
            <a:ext cx="296054" cy="486615"/>
          </a:xfrm>
          <a:prstGeom prst="rect">
            <a:avLst/>
          </a:prstGeom>
          <a:solidFill>
            <a:srgbClr val="E1471D"/>
          </a:solidFill>
          <a:ln w="0">
            <a:solidFill>
              <a:srgbClr val="000000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444" name="Rectangle 443">
            <a:extLst>
              <a:ext uri="{FF2B5EF4-FFF2-40B4-BE49-F238E27FC236}">
                <a16:creationId xmlns:a16="http://schemas.microsoft.com/office/drawing/2014/main" id="{443DD310-46B0-7BB1-C98B-AE9AA0F5814F}"/>
              </a:ext>
            </a:extLst>
          </p:cNvPr>
          <p:cNvSpPr/>
          <p:nvPr/>
        </p:nvSpPr>
        <p:spPr bwMode="auto">
          <a:xfrm>
            <a:off x="2870748" y="3820555"/>
            <a:ext cx="296054" cy="521267"/>
          </a:xfrm>
          <a:prstGeom prst="rect">
            <a:avLst/>
          </a:prstGeom>
          <a:solidFill>
            <a:srgbClr val="E1471D"/>
          </a:solidFill>
          <a:ln w="0">
            <a:solidFill>
              <a:srgbClr val="000000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445" name="Rectangle 444">
            <a:extLst>
              <a:ext uri="{FF2B5EF4-FFF2-40B4-BE49-F238E27FC236}">
                <a16:creationId xmlns:a16="http://schemas.microsoft.com/office/drawing/2014/main" id="{7E7FB9D1-02AA-9F01-FA91-A468ABD6514C}"/>
              </a:ext>
            </a:extLst>
          </p:cNvPr>
          <p:cNvSpPr/>
          <p:nvPr/>
        </p:nvSpPr>
        <p:spPr bwMode="auto">
          <a:xfrm>
            <a:off x="3299515" y="4011298"/>
            <a:ext cx="296054" cy="323908"/>
          </a:xfrm>
          <a:prstGeom prst="rect">
            <a:avLst/>
          </a:prstGeom>
          <a:solidFill>
            <a:srgbClr val="E1471D"/>
          </a:solidFill>
          <a:ln w="0">
            <a:solidFill>
              <a:srgbClr val="000000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446" name="Rectangle 445">
            <a:extLst>
              <a:ext uri="{FF2B5EF4-FFF2-40B4-BE49-F238E27FC236}">
                <a16:creationId xmlns:a16="http://schemas.microsoft.com/office/drawing/2014/main" id="{8BD467E7-CBC7-16FB-0CD9-2F2F087186BA}"/>
              </a:ext>
            </a:extLst>
          </p:cNvPr>
          <p:cNvSpPr/>
          <p:nvPr/>
        </p:nvSpPr>
        <p:spPr bwMode="auto">
          <a:xfrm>
            <a:off x="3728282" y="3979266"/>
            <a:ext cx="296054" cy="355940"/>
          </a:xfrm>
          <a:prstGeom prst="rect">
            <a:avLst/>
          </a:prstGeom>
          <a:solidFill>
            <a:srgbClr val="E1471D"/>
          </a:solidFill>
          <a:ln w="0">
            <a:solidFill>
              <a:srgbClr val="000000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447" name="Rectangle 446">
            <a:extLst>
              <a:ext uri="{FF2B5EF4-FFF2-40B4-BE49-F238E27FC236}">
                <a16:creationId xmlns:a16="http://schemas.microsoft.com/office/drawing/2014/main" id="{6EA9EF70-16DF-BF22-E58D-C570C10518E3}"/>
              </a:ext>
            </a:extLst>
          </p:cNvPr>
          <p:cNvSpPr/>
          <p:nvPr/>
        </p:nvSpPr>
        <p:spPr bwMode="auto">
          <a:xfrm>
            <a:off x="4157049" y="4111766"/>
            <a:ext cx="296054" cy="223439"/>
          </a:xfrm>
          <a:prstGeom prst="rect">
            <a:avLst/>
          </a:prstGeom>
          <a:solidFill>
            <a:srgbClr val="E1471D"/>
          </a:solidFill>
          <a:ln w="0">
            <a:solidFill>
              <a:srgbClr val="000000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74E81023-F3E4-2F60-3943-497BD650AFE3}"/>
              </a:ext>
            </a:extLst>
          </p:cNvPr>
          <p:cNvSpPr/>
          <p:nvPr/>
        </p:nvSpPr>
        <p:spPr bwMode="auto">
          <a:xfrm>
            <a:off x="4585816" y="4111766"/>
            <a:ext cx="296054" cy="223439"/>
          </a:xfrm>
          <a:prstGeom prst="rect">
            <a:avLst/>
          </a:prstGeom>
          <a:solidFill>
            <a:srgbClr val="E1471D"/>
          </a:solidFill>
          <a:ln w="0">
            <a:solidFill>
              <a:srgbClr val="000000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449" name="Rectangle 448">
            <a:extLst>
              <a:ext uri="{FF2B5EF4-FFF2-40B4-BE49-F238E27FC236}">
                <a16:creationId xmlns:a16="http://schemas.microsoft.com/office/drawing/2014/main" id="{8FBA8CBC-FB95-33C5-718B-0FB297A8FE2A}"/>
              </a:ext>
            </a:extLst>
          </p:cNvPr>
          <p:cNvSpPr/>
          <p:nvPr/>
        </p:nvSpPr>
        <p:spPr bwMode="auto">
          <a:xfrm>
            <a:off x="5014583" y="4206410"/>
            <a:ext cx="296054" cy="128795"/>
          </a:xfrm>
          <a:prstGeom prst="rect">
            <a:avLst/>
          </a:prstGeom>
          <a:solidFill>
            <a:srgbClr val="E1471D"/>
          </a:solidFill>
          <a:ln w="0">
            <a:solidFill>
              <a:srgbClr val="000000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450" name="Rectangle 449">
            <a:extLst>
              <a:ext uri="{FF2B5EF4-FFF2-40B4-BE49-F238E27FC236}">
                <a16:creationId xmlns:a16="http://schemas.microsoft.com/office/drawing/2014/main" id="{F1655001-D231-BC25-9228-63902272DAC3}"/>
              </a:ext>
            </a:extLst>
          </p:cNvPr>
          <p:cNvSpPr/>
          <p:nvPr/>
        </p:nvSpPr>
        <p:spPr bwMode="auto">
          <a:xfrm>
            <a:off x="5443350" y="4216602"/>
            <a:ext cx="296054" cy="118603"/>
          </a:xfrm>
          <a:prstGeom prst="rect">
            <a:avLst/>
          </a:prstGeom>
          <a:solidFill>
            <a:srgbClr val="E1471D"/>
          </a:solidFill>
          <a:ln w="0">
            <a:solidFill>
              <a:srgbClr val="000000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451" name="Rectangle 450">
            <a:extLst>
              <a:ext uri="{FF2B5EF4-FFF2-40B4-BE49-F238E27FC236}">
                <a16:creationId xmlns:a16="http://schemas.microsoft.com/office/drawing/2014/main" id="{7AFB07E5-B309-80F3-87D5-F97E33061F21}"/>
              </a:ext>
            </a:extLst>
          </p:cNvPr>
          <p:cNvSpPr/>
          <p:nvPr/>
        </p:nvSpPr>
        <p:spPr bwMode="auto">
          <a:xfrm>
            <a:off x="5872117" y="4270476"/>
            <a:ext cx="296054" cy="64729"/>
          </a:xfrm>
          <a:prstGeom prst="rect">
            <a:avLst/>
          </a:prstGeom>
          <a:solidFill>
            <a:srgbClr val="E1471D"/>
          </a:solidFill>
          <a:ln w="0">
            <a:solidFill>
              <a:srgbClr val="000000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452" name="Rectangle 451">
            <a:extLst>
              <a:ext uri="{FF2B5EF4-FFF2-40B4-BE49-F238E27FC236}">
                <a16:creationId xmlns:a16="http://schemas.microsoft.com/office/drawing/2014/main" id="{4CA8A211-D9EF-FF9F-ED4B-904A1C17ABFA}"/>
              </a:ext>
            </a:extLst>
          </p:cNvPr>
          <p:cNvSpPr/>
          <p:nvPr/>
        </p:nvSpPr>
        <p:spPr bwMode="auto">
          <a:xfrm>
            <a:off x="6300884" y="4279212"/>
            <a:ext cx="296054" cy="55993"/>
          </a:xfrm>
          <a:prstGeom prst="rect">
            <a:avLst/>
          </a:prstGeom>
          <a:solidFill>
            <a:srgbClr val="E1471D"/>
          </a:solidFill>
          <a:ln w="0">
            <a:solidFill>
              <a:srgbClr val="000000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453" name="Rectangle 452">
            <a:extLst>
              <a:ext uri="{FF2B5EF4-FFF2-40B4-BE49-F238E27FC236}">
                <a16:creationId xmlns:a16="http://schemas.microsoft.com/office/drawing/2014/main" id="{5D008D92-AA68-0A29-27F5-0BF862410C42}"/>
              </a:ext>
            </a:extLst>
          </p:cNvPr>
          <p:cNvSpPr/>
          <p:nvPr/>
        </p:nvSpPr>
        <p:spPr bwMode="auto">
          <a:xfrm>
            <a:off x="6729651" y="4260284"/>
            <a:ext cx="296054" cy="74921"/>
          </a:xfrm>
          <a:prstGeom prst="rect">
            <a:avLst/>
          </a:prstGeom>
          <a:solidFill>
            <a:srgbClr val="E1471D"/>
          </a:solidFill>
          <a:ln w="0">
            <a:solidFill>
              <a:srgbClr val="000000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454" name="Freeform: Shape 453">
            <a:extLst>
              <a:ext uri="{FF2B5EF4-FFF2-40B4-BE49-F238E27FC236}">
                <a16:creationId xmlns:a16="http://schemas.microsoft.com/office/drawing/2014/main" id="{80FF998A-C351-7E78-B096-CAD0D81AE6CC}"/>
              </a:ext>
            </a:extLst>
          </p:cNvPr>
          <p:cNvSpPr/>
          <p:nvPr/>
        </p:nvSpPr>
        <p:spPr bwMode="auto">
          <a:xfrm>
            <a:off x="7158418" y="4312783"/>
            <a:ext cx="296054" cy="33489"/>
          </a:xfrm>
          <a:custGeom>
            <a:avLst/>
            <a:gdLst>
              <a:gd name="connsiteX0" fmla="*/ 0 w 173929"/>
              <a:gd name="connsiteY0" fmla="*/ 0 h 33489"/>
              <a:gd name="connsiteX1" fmla="*/ 173929 w 173929"/>
              <a:gd name="connsiteY1" fmla="*/ 0 h 33489"/>
              <a:gd name="connsiteX2" fmla="*/ 173929 w 173929"/>
              <a:gd name="connsiteY2" fmla="*/ 33489 h 33489"/>
              <a:gd name="connsiteX3" fmla="*/ 0 w 173929"/>
              <a:gd name="connsiteY3" fmla="*/ 33489 h 33489"/>
              <a:gd name="connsiteX4" fmla="*/ 0 w 173929"/>
              <a:gd name="connsiteY4" fmla="*/ 0 h 33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3929" h="33489">
                <a:moveTo>
                  <a:pt x="0" y="0"/>
                </a:moveTo>
                <a:lnTo>
                  <a:pt x="173929" y="0"/>
                </a:lnTo>
                <a:lnTo>
                  <a:pt x="173929" y="33489"/>
                </a:lnTo>
                <a:lnTo>
                  <a:pt x="0" y="33489"/>
                </a:lnTo>
                <a:lnTo>
                  <a:pt x="0" y="0"/>
                </a:lnTo>
                <a:close/>
              </a:path>
            </a:pathLst>
          </a:custGeom>
          <a:solidFill>
            <a:srgbClr val="E1471D"/>
          </a:solidFill>
          <a:ln w="0">
            <a:solidFill>
              <a:srgbClr val="000000"/>
            </a:solidFill>
            <a:miter lim="800000"/>
            <a:headEnd/>
            <a:tailEnd/>
          </a:ln>
        </p:spPr>
        <p:txBody>
          <a:bodyPr wrap="square" rtlCol="0" anchor="b">
            <a:no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455" name="Freeform: Shape 454">
            <a:extLst>
              <a:ext uri="{FF2B5EF4-FFF2-40B4-BE49-F238E27FC236}">
                <a16:creationId xmlns:a16="http://schemas.microsoft.com/office/drawing/2014/main" id="{EFE9945D-E296-AA03-D196-FE7020801A1F}"/>
              </a:ext>
            </a:extLst>
          </p:cNvPr>
          <p:cNvSpPr/>
          <p:nvPr/>
        </p:nvSpPr>
        <p:spPr bwMode="auto">
          <a:xfrm>
            <a:off x="7587185" y="4304047"/>
            <a:ext cx="296054" cy="33489"/>
          </a:xfrm>
          <a:custGeom>
            <a:avLst/>
            <a:gdLst>
              <a:gd name="connsiteX0" fmla="*/ 0 w 173929"/>
              <a:gd name="connsiteY0" fmla="*/ 0 h 33489"/>
              <a:gd name="connsiteX1" fmla="*/ 173929 w 173929"/>
              <a:gd name="connsiteY1" fmla="*/ 0 h 33489"/>
              <a:gd name="connsiteX2" fmla="*/ 173929 w 173929"/>
              <a:gd name="connsiteY2" fmla="*/ 33489 h 33489"/>
              <a:gd name="connsiteX3" fmla="*/ 0 w 173929"/>
              <a:gd name="connsiteY3" fmla="*/ 33489 h 33489"/>
              <a:gd name="connsiteX4" fmla="*/ 0 w 173929"/>
              <a:gd name="connsiteY4" fmla="*/ 0 h 33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3929" h="33489">
                <a:moveTo>
                  <a:pt x="0" y="0"/>
                </a:moveTo>
                <a:lnTo>
                  <a:pt x="173929" y="0"/>
                </a:lnTo>
                <a:lnTo>
                  <a:pt x="173929" y="33489"/>
                </a:lnTo>
                <a:lnTo>
                  <a:pt x="0" y="33489"/>
                </a:lnTo>
                <a:lnTo>
                  <a:pt x="0" y="0"/>
                </a:lnTo>
                <a:close/>
              </a:path>
            </a:pathLst>
          </a:custGeom>
          <a:solidFill>
            <a:srgbClr val="E1471D"/>
          </a:solidFill>
          <a:ln w="0">
            <a:solidFill>
              <a:srgbClr val="000000"/>
            </a:solidFill>
            <a:miter lim="800000"/>
            <a:headEnd/>
            <a:tailEnd/>
          </a:ln>
        </p:spPr>
        <p:txBody>
          <a:bodyPr wrap="square" rtlCol="0" anchor="b">
            <a:no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456" name="Freeform: Shape 455">
            <a:extLst>
              <a:ext uri="{FF2B5EF4-FFF2-40B4-BE49-F238E27FC236}">
                <a16:creationId xmlns:a16="http://schemas.microsoft.com/office/drawing/2014/main" id="{0E1A601B-2093-07EE-9394-BA3D268AABA9}"/>
              </a:ext>
            </a:extLst>
          </p:cNvPr>
          <p:cNvSpPr/>
          <p:nvPr/>
        </p:nvSpPr>
        <p:spPr bwMode="auto">
          <a:xfrm>
            <a:off x="8015952" y="4312783"/>
            <a:ext cx="296054" cy="33489"/>
          </a:xfrm>
          <a:custGeom>
            <a:avLst/>
            <a:gdLst>
              <a:gd name="connsiteX0" fmla="*/ 0 w 173929"/>
              <a:gd name="connsiteY0" fmla="*/ 0 h 33489"/>
              <a:gd name="connsiteX1" fmla="*/ 173929 w 173929"/>
              <a:gd name="connsiteY1" fmla="*/ 0 h 33489"/>
              <a:gd name="connsiteX2" fmla="*/ 173929 w 173929"/>
              <a:gd name="connsiteY2" fmla="*/ 33489 h 33489"/>
              <a:gd name="connsiteX3" fmla="*/ 0 w 173929"/>
              <a:gd name="connsiteY3" fmla="*/ 33489 h 33489"/>
              <a:gd name="connsiteX4" fmla="*/ 0 w 173929"/>
              <a:gd name="connsiteY4" fmla="*/ 0 h 33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3929" h="33489">
                <a:moveTo>
                  <a:pt x="0" y="0"/>
                </a:moveTo>
                <a:lnTo>
                  <a:pt x="173929" y="0"/>
                </a:lnTo>
                <a:lnTo>
                  <a:pt x="173929" y="33489"/>
                </a:lnTo>
                <a:lnTo>
                  <a:pt x="0" y="33489"/>
                </a:lnTo>
                <a:lnTo>
                  <a:pt x="0" y="0"/>
                </a:lnTo>
                <a:close/>
              </a:path>
            </a:pathLst>
          </a:custGeom>
          <a:solidFill>
            <a:srgbClr val="E1471D"/>
          </a:solidFill>
          <a:ln w="0">
            <a:solidFill>
              <a:srgbClr val="000000"/>
            </a:solidFill>
            <a:miter lim="800000"/>
            <a:headEnd/>
            <a:tailEnd/>
          </a:ln>
        </p:spPr>
        <p:txBody>
          <a:bodyPr wrap="square" rtlCol="0" anchor="b">
            <a:no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457" name="Freeform: Shape 456">
            <a:extLst>
              <a:ext uri="{FF2B5EF4-FFF2-40B4-BE49-F238E27FC236}">
                <a16:creationId xmlns:a16="http://schemas.microsoft.com/office/drawing/2014/main" id="{C6028DA3-B5AA-C01E-606F-0A912FB66F65}"/>
              </a:ext>
            </a:extLst>
          </p:cNvPr>
          <p:cNvSpPr/>
          <p:nvPr/>
        </p:nvSpPr>
        <p:spPr bwMode="auto">
          <a:xfrm>
            <a:off x="8444719" y="4322975"/>
            <a:ext cx="296054" cy="18929"/>
          </a:xfrm>
          <a:custGeom>
            <a:avLst/>
            <a:gdLst>
              <a:gd name="connsiteX0" fmla="*/ 0 w 173929"/>
              <a:gd name="connsiteY0" fmla="*/ 0 h 18929"/>
              <a:gd name="connsiteX1" fmla="*/ 173929 w 173929"/>
              <a:gd name="connsiteY1" fmla="*/ 0 h 18929"/>
              <a:gd name="connsiteX2" fmla="*/ 173929 w 173929"/>
              <a:gd name="connsiteY2" fmla="*/ 18929 h 18929"/>
              <a:gd name="connsiteX3" fmla="*/ 0 w 173929"/>
              <a:gd name="connsiteY3" fmla="*/ 18929 h 18929"/>
              <a:gd name="connsiteX4" fmla="*/ 0 w 173929"/>
              <a:gd name="connsiteY4" fmla="*/ 0 h 18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3929" h="18929">
                <a:moveTo>
                  <a:pt x="0" y="0"/>
                </a:moveTo>
                <a:lnTo>
                  <a:pt x="173929" y="0"/>
                </a:lnTo>
                <a:lnTo>
                  <a:pt x="173929" y="18929"/>
                </a:lnTo>
                <a:lnTo>
                  <a:pt x="0" y="18929"/>
                </a:lnTo>
                <a:lnTo>
                  <a:pt x="0" y="0"/>
                </a:lnTo>
                <a:close/>
              </a:path>
            </a:pathLst>
          </a:custGeom>
          <a:solidFill>
            <a:srgbClr val="E1471D"/>
          </a:solidFill>
          <a:ln w="0">
            <a:solidFill>
              <a:srgbClr val="000000"/>
            </a:solidFill>
            <a:miter lim="800000"/>
            <a:headEnd/>
            <a:tailEnd/>
          </a:ln>
        </p:spPr>
        <p:txBody>
          <a:bodyPr wrap="square" rtlCol="0" anchor="b">
            <a:no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458" name="Freeform: Shape 457">
            <a:extLst>
              <a:ext uri="{FF2B5EF4-FFF2-40B4-BE49-F238E27FC236}">
                <a16:creationId xmlns:a16="http://schemas.microsoft.com/office/drawing/2014/main" id="{44E478ED-AE0E-3C1D-9F68-85E8DA07404B}"/>
              </a:ext>
            </a:extLst>
          </p:cNvPr>
          <p:cNvSpPr/>
          <p:nvPr/>
        </p:nvSpPr>
        <p:spPr bwMode="auto">
          <a:xfrm>
            <a:off x="8873486" y="4312783"/>
            <a:ext cx="296054" cy="33489"/>
          </a:xfrm>
          <a:custGeom>
            <a:avLst/>
            <a:gdLst>
              <a:gd name="connsiteX0" fmla="*/ 0 w 173929"/>
              <a:gd name="connsiteY0" fmla="*/ 0 h 33489"/>
              <a:gd name="connsiteX1" fmla="*/ 173929 w 173929"/>
              <a:gd name="connsiteY1" fmla="*/ 0 h 33489"/>
              <a:gd name="connsiteX2" fmla="*/ 173929 w 173929"/>
              <a:gd name="connsiteY2" fmla="*/ 33489 h 33489"/>
              <a:gd name="connsiteX3" fmla="*/ 0 w 173929"/>
              <a:gd name="connsiteY3" fmla="*/ 33489 h 33489"/>
              <a:gd name="connsiteX4" fmla="*/ 0 w 173929"/>
              <a:gd name="connsiteY4" fmla="*/ 0 h 33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3929" h="33489">
                <a:moveTo>
                  <a:pt x="0" y="0"/>
                </a:moveTo>
                <a:lnTo>
                  <a:pt x="173929" y="0"/>
                </a:lnTo>
                <a:lnTo>
                  <a:pt x="173929" y="33489"/>
                </a:lnTo>
                <a:lnTo>
                  <a:pt x="0" y="33489"/>
                </a:lnTo>
                <a:lnTo>
                  <a:pt x="0" y="0"/>
                </a:lnTo>
                <a:close/>
              </a:path>
            </a:pathLst>
          </a:custGeom>
          <a:solidFill>
            <a:srgbClr val="E1471D"/>
          </a:solidFill>
          <a:ln w="0">
            <a:solidFill>
              <a:srgbClr val="000000"/>
            </a:solidFill>
            <a:miter lim="800000"/>
            <a:headEnd/>
            <a:tailEnd/>
          </a:ln>
        </p:spPr>
        <p:txBody>
          <a:bodyPr wrap="square" rtlCol="0" anchor="b">
            <a:no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459" name="Freeform: Shape 458">
            <a:extLst>
              <a:ext uri="{FF2B5EF4-FFF2-40B4-BE49-F238E27FC236}">
                <a16:creationId xmlns:a16="http://schemas.microsoft.com/office/drawing/2014/main" id="{36C8DD46-E94E-BB14-723C-2048FA23DDD8}"/>
              </a:ext>
            </a:extLst>
          </p:cNvPr>
          <p:cNvSpPr/>
          <p:nvPr/>
        </p:nvSpPr>
        <p:spPr bwMode="auto">
          <a:xfrm>
            <a:off x="9302253" y="4322975"/>
            <a:ext cx="296054" cy="18929"/>
          </a:xfrm>
          <a:custGeom>
            <a:avLst/>
            <a:gdLst>
              <a:gd name="connsiteX0" fmla="*/ 0 w 173929"/>
              <a:gd name="connsiteY0" fmla="*/ 0 h 18929"/>
              <a:gd name="connsiteX1" fmla="*/ 173929 w 173929"/>
              <a:gd name="connsiteY1" fmla="*/ 0 h 18929"/>
              <a:gd name="connsiteX2" fmla="*/ 173929 w 173929"/>
              <a:gd name="connsiteY2" fmla="*/ 18929 h 18929"/>
              <a:gd name="connsiteX3" fmla="*/ 0 w 173929"/>
              <a:gd name="connsiteY3" fmla="*/ 18929 h 18929"/>
              <a:gd name="connsiteX4" fmla="*/ 0 w 173929"/>
              <a:gd name="connsiteY4" fmla="*/ 0 h 18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3929" h="18929">
                <a:moveTo>
                  <a:pt x="0" y="0"/>
                </a:moveTo>
                <a:lnTo>
                  <a:pt x="173929" y="0"/>
                </a:lnTo>
                <a:lnTo>
                  <a:pt x="173929" y="18929"/>
                </a:lnTo>
                <a:lnTo>
                  <a:pt x="0" y="18929"/>
                </a:lnTo>
                <a:lnTo>
                  <a:pt x="0" y="0"/>
                </a:lnTo>
                <a:close/>
              </a:path>
            </a:pathLst>
          </a:custGeom>
          <a:solidFill>
            <a:srgbClr val="E1471D"/>
          </a:solidFill>
          <a:ln w="0">
            <a:solidFill>
              <a:srgbClr val="000000"/>
            </a:solidFill>
            <a:miter lim="800000"/>
            <a:headEnd/>
            <a:tailEnd/>
          </a:ln>
        </p:spPr>
        <p:txBody>
          <a:bodyPr wrap="square" rtlCol="0" anchor="b">
            <a:no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460" name="Freeform: Shape 459">
            <a:extLst>
              <a:ext uri="{FF2B5EF4-FFF2-40B4-BE49-F238E27FC236}">
                <a16:creationId xmlns:a16="http://schemas.microsoft.com/office/drawing/2014/main" id="{5134F4B5-20FB-3AF6-B1CD-60AEC6C4F65D}"/>
              </a:ext>
            </a:extLst>
          </p:cNvPr>
          <p:cNvSpPr/>
          <p:nvPr/>
        </p:nvSpPr>
        <p:spPr bwMode="auto">
          <a:xfrm>
            <a:off x="9731021" y="4322975"/>
            <a:ext cx="296054" cy="18929"/>
          </a:xfrm>
          <a:custGeom>
            <a:avLst/>
            <a:gdLst>
              <a:gd name="connsiteX0" fmla="*/ 0 w 173929"/>
              <a:gd name="connsiteY0" fmla="*/ 0 h 18929"/>
              <a:gd name="connsiteX1" fmla="*/ 173929 w 173929"/>
              <a:gd name="connsiteY1" fmla="*/ 0 h 18929"/>
              <a:gd name="connsiteX2" fmla="*/ 173929 w 173929"/>
              <a:gd name="connsiteY2" fmla="*/ 18929 h 18929"/>
              <a:gd name="connsiteX3" fmla="*/ 0 w 173929"/>
              <a:gd name="connsiteY3" fmla="*/ 18929 h 18929"/>
              <a:gd name="connsiteX4" fmla="*/ 0 w 173929"/>
              <a:gd name="connsiteY4" fmla="*/ 0 h 18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3929" h="18929">
                <a:moveTo>
                  <a:pt x="0" y="0"/>
                </a:moveTo>
                <a:lnTo>
                  <a:pt x="173929" y="0"/>
                </a:lnTo>
                <a:lnTo>
                  <a:pt x="173929" y="18929"/>
                </a:lnTo>
                <a:lnTo>
                  <a:pt x="0" y="18929"/>
                </a:lnTo>
                <a:lnTo>
                  <a:pt x="0" y="0"/>
                </a:lnTo>
                <a:close/>
              </a:path>
            </a:pathLst>
          </a:custGeom>
          <a:solidFill>
            <a:srgbClr val="E1471D"/>
          </a:solidFill>
          <a:ln w="0">
            <a:solidFill>
              <a:srgbClr val="000000"/>
            </a:solidFill>
            <a:miter lim="800000"/>
            <a:headEnd/>
            <a:tailEnd/>
          </a:ln>
        </p:spPr>
        <p:txBody>
          <a:bodyPr wrap="square" rtlCol="0" anchor="b">
            <a:no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grpSp>
        <p:nvGrpSpPr>
          <p:cNvPr id="461" name="Group 460">
            <a:extLst>
              <a:ext uri="{FF2B5EF4-FFF2-40B4-BE49-F238E27FC236}">
                <a16:creationId xmlns:a16="http://schemas.microsoft.com/office/drawing/2014/main" id="{A2EDE43A-484E-A29E-4C5D-3D6D48B8666A}"/>
              </a:ext>
            </a:extLst>
          </p:cNvPr>
          <p:cNvGrpSpPr/>
          <p:nvPr/>
        </p:nvGrpSpPr>
        <p:grpSpPr>
          <a:xfrm>
            <a:off x="2117023" y="3480858"/>
            <a:ext cx="90966" cy="456141"/>
            <a:chOff x="2442469" y="2812726"/>
            <a:chExt cx="55659" cy="1095340"/>
          </a:xfrm>
        </p:grpSpPr>
        <p:cxnSp>
          <p:nvCxnSpPr>
            <p:cNvPr id="462" name="Straight Connector 461">
              <a:extLst>
                <a:ext uri="{FF2B5EF4-FFF2-40B4-BE49-F238E27FC236}">
                  <a16:creationId xmlns:a16="http://schemas.microsoft.com/office/drawing/2014/main" id="{BF2F0AEC-0366-271D-2552-2EB4D201BDB0}"/>
                </a:ext>
              </a:extLst>
            </p:cNvPr>
            <p:cNvCxnSpPr/>
            <p:nvPr/>
          </p:nvCxnSpPr>
          <p:spPr bwMode="auto">
            <a:xfrm>
              <a:off x="2470868" y="2822713"/>
              <a:ext cx="0" cy="1085353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63" name="Straight Connector 462">
              <a:extLst>
                <a:ext uri="{FF2B5EF4-FFF2-40B4-BE49-F238E27FC236}">
                  <a16:creationId xmlns:a16="http://schemas.microsoft.com/office/drawing/2014/main" id="{3A89CB84-2D15-D1CF-5EB5-7257ACD82EE1}"/>
                </a:ext>
              </a:extLst>
            </p:cNvPr>
            <p:cNvCxnSpPr/>
            <p:nvPr/>
          </p:nvCxnSpPr>
          <p:spPr bwMode="auto">
            <a:xfrm>
              <a:off x="2442469" y="2812726"/>
              <a:ext cx="55659" cy="0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64" name="Straight Connector 463">
              <a:extLst>
                <a:ext uri="{FF2B5EF4-FFF2-40B4-BE49-F238E27FC236}">
                  <a16:creationId xmlns:a16="http://schemas.microsoft.com/office/drawing/2014/main" id="{E5A90720-33D5-E97F-31C8-E439988B2875}"/>
                </a:ext>
              </a:extLst>
            </p:cNvPr>
            <p:cNvCxnSpPr/>
            <p:nvPr/>
          </p:nvCxnSpPr>
          <p:spPr bwMode="auto">
            <a:xfrm>
              <a:off x="2442469" y="3902386"/>
              <a:ext cx="55659" cy="0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465" name="Freeform: Shape 464">
            <a:extLst>
              <a:ext uri="{FF2B5EF4-FFF2-40B4-BE49-F238E27FC236}">
                <a16:creationId xmlns:a16="http://schemas.microsoft.com/office/drawing/2014/main" id="{8423E7E0-0004-A314-0CDB-4C3CA4ADABBE}"/>
              </a:ext>
            </a:extLst>
          </p:cNvPr>
          <p:cNvSpPr/>
          <p:nvPr/>
        </p:nvSpPr>
        <p:spPr bwMode="auto">
          <a:xfrm>
            <a:off x="10159788" y="4324431"/>
            <a:ext cx="296054" cy="18929"/>
          </a:xfrm>
          <a:custGeom>
            <a:avLst/>
            <a:gdLst>
              <a:gd name="connsiteX0" fmla="*/ 0 w 173929"/>
              <a:gd name="connsiteY0" fmla="*/ 0 h 18929"/>
              <a:gd name="connsiteX1" fmla="*/ 173929 w 173929"/>
              <a:gd name="connsiteY1" fmla="*/ 0 h 18929"/>
              <a:gd name="connsiteX2" fmla="*/ 173929 w 173929"/>
              <a:gd name="connsiteY2" fmla="*/ 18929 h 18929"/>
              <a:gd name="connsiteX3" fmla="*/ 0 w 173929"/>
              <a:gd name="connsiteY3" fmla="*/ 18929 h 18929"/>
              <a:gd name="connsiteX4" fmla="*/ 0 w 173929"/>
              <a:gd name="connsiteY4" fmla="*/ 0 h 18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3929" h="18929">
                <a:moveTo>
                  <a:pt x="0" y="0"/>
                </a:moveTo>
                <a:lnTo>
                  <a:pt x="173929" y="0"/>
                </a:lnTo>
                <a:lnTo>
                  <a:pt x="173929" y="18929"/>
                </a:lnTo>
                <a:lnTo>
                  <a:pt x="0" y="18929"/>
                </a:lnTo>
                <a:lnTo>
                  <a:pt x="0" y="0"/>
                </a:lnTo>
                <a:close/>
              </a:path>
            </a:pathLst>
          </a:custGeom>
          <a:solidFill>
            <a:srgbClr val="E1471D"/>
          </a:solidFill>
          <a:ln w="0">
            <a:solidFill>
              <a:srgbClr val="000000"/>
            </a:solidFill>
            <a:miter lim="800000"/>
            <a:headEnd/>
            <a:tailEnd/>
          </a:ln>
        </p:spPr>
        <p:txBody>
          <a:bodyPr wrap="square" rtlCol="0" anchor="b">
            <a:no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grpSp>
        <p:nvGrpSpPr>
          <p:cNvPr id="466" name="Group 465">
            <a:extLst>
              <a:ext uri="{FF2B5EF4-FFF2-40B4-BE49-F238E27FC236}">
                <a16:creationId xmlns:a16="http://schemas.microsoft.com/office/drawing/2014/main" id="{D55F9442-A24F-29D1-5A70-A7CFCCC41B6A}"/>
              </a:ext>
            </a:extLst>
          </p:cNvPr>
          <p:cNvGrpSpPr/>
          <p:nvPr/>
        </p:nvGrpSpPr>
        <p:grpSpPr>
          <a:xfrm>
            <a:off x="2549368" y="3582458"/>
            <a:ext cx="98172" cy="483659"/>
            <a:chOff x="2442469" y="2812726"/>
            <a:chExt cx="55659" cy="1095340"/>
          </a:xfrm>
        </p:grpSpPr>
        <p:cxnSp>
          <p:nvCxnSpPr>
            <p:cNvPr id="467" name="Straight Connector 466">
              <a:extLst>
                <a:ext uri="{FF2B5EF4-FFF2-40B4-BE49-F238E27FC236}">
                  <a16:creationId xmlns:a16="http://schemas.microsoft.com/office/drawing/2014/main" id="{7B452B8D-1625-0126-7903-43F988D5BE63}"/>
                </a:ext>
              </a:extLst>
            </p:cNvPr>
            <p:cNvCxnSpPr/>
            <p:nvPr/>
          </p:nvCxnSpPr>
          <p:spPr bwMode="auto">
            <a:xfrm>
              <a:off x="2470868" y="2822713"/>
              <a:ext cx="0" cy="1085353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68" name="Straight Connector 467">
              <a:extLst>
                <a:ext uri="{FF2B5EF4-FFF2-40B4-BE49-F238E27FC236}">
                  <a16:creationId xmlns:a16="http://schemas.microsoft.com/office/drawing/2014/main" id="{EAE62F22-D8A3-BF6D-5A70-CC24BF8547FB}"/>
                </a:ext>
              </a:extLst>
            </p:cNvPr>
            <p:cNvCxnSpPr/>
            <p:nvPr/>
          </p:nvCxnSpPr>
          <p:spPr bwMode="auto">
            <a:xfrm>
              <a:off x="2442469" y="2812726"/>
              <a:ext cx="55659" cy="0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69" name="Straight Connector 468">
              <a:extLst>
                <a:ext uri="{FF2B5EF4-FFF2-40B4-BE49-F238E27FC236}">
                  <a16:creationId xmlns:a16="http://schemas.microsoft.com/office/drawing/2014/main" id="{11AB6F7E-C82F-8744-581E-B929950A1660}"/>
                </a:ext>
              </a:extLst>
            </p:cNvPr>
            <p:cNvCxnSpPr/>
            <p:nvPr/>
          </p:nvCxnSpPr>
          <p:spPr bwMode="auto">
            <a:xfrm>
              <a:off x="2442469" y="3902386"/>
              <a:ext cx="55659" cy="0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470" name="Group 469">
            <a:extLst>
              <a:ext uri="{FF2B5EF4-FFF2-40B4-BE49-F238E27FC236}">
                <a16:creationId xmlns:a16="http://schemas.microsoft.com/office/drawing/2014/main" id="{EDC3F37E-CE8D-8072-3120-084BC33DFC7A}"/>
              </a:ext>
            </a:extLst>
          </p:cNvPr>
          <p:cNvGrpSpPr/>
          <p:nvPr/>
        </p:nvGrpSpPr>
        <p:grpSpPr>
          <a:xfrm>
            <a:off x="2974507" y="3601509"/>
            <a:ext cx="110785" cy="385234"/>
            <a:chOff x="2442469" y="2812726"/>
            <a:chExt cx="55659" cy="1095340"/>
          </a:xfrm>
        </p:grpSpPr>
        <p:cxnSp>
          <p:nvCxnSpPr>
            <p:cNvPr id="471" name="Straight Connector 470">
              <a:extLst>
                <a:ext uri="{FF2B5EF4-FFF2-40B4-BE49-F238E27FC236}">
                  <a16:creationId xmlns:a16="http://schemas.microsoft.com/office/drawing/2014/main" id="{92C38160-A4E7-F09E-30ED-A1A2D6CD2415}"/>
                </a:ext>
              </a:extLst>
            </p:cNvPr>
            <p:cNvCxnSpPr/>
            <p:nvPr/>
          </p:nvCxnSpPr>
          <p:spPr bwMode="auto">
            <a:xfrm>
              <a:off x="2470868" y="2822713"/>
              <a:ext cx="0" cy="1085353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72" name="Straight Connector 471">
              <a:extLst>
                <a:ext uri="{FF2B5EF4-FFF2-40B4-BE49-F238E27FC236}">
                  <a16:creationId xmlns:a16="http://schemas.microsoft.com/office/drawing/2014/main" id="{3A79E7F3-377F-D7D6-CE47-E3457F4F72A8}"/>
                </a:ext>
              </a:extLst>
            </p:cNvPr>
            <p:cNvCxnSpPr/>
            <p:nvPr/>
          </p:nvCxnSpPr>
          <p:spPr bwMode="auto">
            <a:xfrm>
              <a:off x="2442469" y="2812726"/>
              <a:ext cx="55659" cy="0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73" name="Straight Connector 472">
              <a:extLst>
                <a:ext uri="{FF2B5EF4-FFF2-40B4-BE49-F238E27FC236}">
                  <a16:creationId xmlns:a16="http://schemas.microsoft.com/office/drawing/2014/main" id="{39965218-55CF-2F42-870A-A677E0BED7C2}"/>
                </a:ext>
              </a:extLst>
            </p:cNvPr>
            <p:cNvCxnSpPr/>
            <p:nvPr/>
          </p:nvCxnSpPr>
          <p:spPr bwMode="auto">
            <a:xfrm>
              <a:off x="2442469" y="3902386"/>
              <a:ext cx="55659" cy="0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474" name="Group 473">
            <a:extLst>
              <a:ext uri="{FF2B5EF4-FFF2-40B4-BE49-F238E27FC236}">
                <a16:creationId xmlns:a16="http://schemas.microsoft.com/office/drawing/2014/main" id="{FDA4F719-47AC-250C-3651-2F8C4EC7CAD9}"/>
              </a:ext>
            </a:extLst>
          </p:cNvPr>
          <p:cNvGrpSpPr/>
          <p:nvPr/>
        </p:nvGrpSpPr>
        <p:grpSpPr>
          <a:xfrm>
            <a:off x="3405055" y="3892551"/>
            <a:ext cx="98173" cy="241299"/>
            <a:chOff x="2442469" y="2812726"/>
            <a:chExt cx="55659" cy="1095340"/>
          </a:xfrm>
        </p:grpSpPr>
        <p:cxnSp>
          <p:nvCxnSpPr>
            <p:cNvPr id="475" name="Straight Connector 474">
              <a:extLst>
                <a:ext uri="{FF2B5EF4-FFF2-40B4-BE49-F238E27FC236}">
                  <a16:creationId xmlns:a16="http://schemas.microsoft.com/office/drawing/2014/main" id="{77D32F51-4835-891B-EDC6-8FCC31768FF2}"/>
                </a:ext>
              </a:extLst>
            </p:cNvPr>
            <p:cNvCxnSpPr/>
            <p:nvPr/>
          </p:nvCxnSpPr>
          <p:spPr bwMode="auto">
            <a:xfrm>
              <a:off x="2470868" y="2822713"/>
              <a:ext cx="0" cy="1085353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76" name="Straight Connector 475">
              <a:extLst>
                <a:ext uri="{FF2B5EF4-FFF2-40B4-BE49-F238E27FC236}">
                  <a16:creationId xmlns:a16="http://schemas.microsoft.com/office/drawing/2014/main" id="{5DDA788E-2D55-A5DD-4799-B575D851C318}"/>
                </a:ext>
              </a:extLst>
            </p:cNvPr>
            <p:cNvCxnSpPr/>
            <p:nvPr/>
          </p:nvCxnSpPr>
          <p:spPr bwMode="auto">
            <a:xfrm>
              <a:off x="2442469" y="2812726"/>
              <a:ext cx="55659" cy="0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77" name="Straight Connector 476">
              <a:extLst>
                <a:ext uri="{FF2B5EF4-FFF2-40B4-BE49-F238E27FC236}">
                  <a16:creationId xmlns:a16="http://schemas.microsoft.com/office/drawing/2014/main" id="{2CBF1B68-9A13-D518-1FBF-49825BB442FC}"/>
                </a:ext>
              </a:extLst>
            </p:cNvPr>
            <p:cNvCxnSpPr/>
            <p:nvPr/>
          </p:nvCxnSpPr>
          <p:spPr bwMode="auto">
            <a:xfrm>
              <a:off x="2442469" y="3902386"/>
              <a:ext cx="55659" cy="0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478" name="Group 477">
            <a:extLst>
              <a:ext uri="{FF2B5EF4-FFF2-40B4-BE49-F238E27FC236}">
                <a16:creationId xmlns:a16="http://schemas.microsoft.com/office/drawing/2014/main" id="{7FFA90FC-93A2-FCCC-98A2-6452E98BD255}"/>
              </a:ext>
            </a:extLst>
          </p:cNvPr>
          <p:cNvGrpSpPr/>
          <p:nvPr/>
        </p:nvGrpSpPr>
        <p:grpSpPr>
          <a:xfrm>
            <a:off x="3828396" y="3770843"/>
            <a:ext cx="89164" cy="377824"/>
            <a:chOff x="2442469" y="2812726"/>
            <a:chExt cx="55659" cy="1095340"/>
          </a:xfrm>
        </p:grpSpPr>
        <p:cxnSp>
          <p:nvCxnSpPr>
            <p:cNvPr id="479" name="Straight Connector 478">
              <a:extLst>
                <a:ext uri="{FF2B5EF4-FFF2-40B4-BE49-F238E27FC236}">
                  <a16:creationId xmlns:a16="http://schemas.microsoft.com/office/drawing/2014/main" id="{192007E3-421C-B397-56B4-206EAB3FEE84}"/>
                </a:ext>
              </a:extLst>
            </p:cNvPr>
            <p:cNvCxnSpPr/>
            <p:nvPr/>
          </p:nvCxnSpPr>
          <p:spPr bwMode="auto">
            <a:xfrm>
              <a:off x="2470868" y="2822713"/>
              <a:ext cx="0" cy="1085353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80" name="Straight Connector 479">
              <a:extLst>
                <a:ext uri="{FF2B5EF4-FFF2-40B4-BE49-F238E27FC236}">
                  <a16:creationId xmlns:a16="http://schemas.microsoft.com/office/drawing/2014/main" id="{E2906973-AC63-2B4C-6A0A-7957A92A29A9}"/>
                </a:ext>
              </a:extLst>
            </p:cNvPr>
            <p:cNvCxnSpPr/>
            <p:nvPr/>
          </p:nvCxnSpPr>
          <p:spPr bwMode="auto">
            <a:xfrm>
              <a:off x="2442469" y="2812726"/>
              <a:ext cx="55659" cy="0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81" name="Straight Connector 480">
              <a:extLst>
                <a:ext uri="{FF2B5EF4-FFF2-40B4-BE49-F238E27FC236}">
                  <a16:creationId xmlns:a16="http://schemas.microsoft.com/office/drawing/2014/main" id="{8FE98A34-A55C-01C9-34AD-31952ED1A09E}"/>
                </a:ext>
              </a:extLst>
            </p:cNvPr>
            <p:cNvCxnSpPr/>
            <p:nvPr/>
          </p:nvCxnSpPr>
          <p:spPr bwMode="auto">
            <a:xfrm>
              <a:off x="2442469" y="3902386"/>
              <a:ext cx="55659" cy="0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482" name="Freeform: Shape 481">
            <a:extLst>
              <a:ext uri="{FF2B5EF4-FFF2-40B4-BE49-F238E27FC236}">
                <a16:creationId xmlns:a16="http://schemas.microsoft.com/office/drawing/2014/main" id="{29759765-C2C9-7B82-9AFF-BD4DC07CB434}"/>
              </a:ext>
            </a:extLst>
          </p:cNvPr>
          <p:cNvSpPr/>
          <p:nvPr/>
        </p:nvSpPr>
        <p:spPr bwMode="auto">
          <a:xfrm>
            <a:off x="10588546" y="4327343"/>
            <a:ext cx="296054" cy="18929"/>
          </a:xfrm>
          <a:custGeom>
            <a:avLst/>
            <a:gdLst>
              <a:gd name="connsiteX0" fmla="*/ 0 w 173929"/>
              <a:gd name="connsiteY0" fmla="*/ 0 h 18929"/>
              <a:gd name="connsiteX1" fmla="*/ 173929 w 173929"/>
              <a:gd name="connsiteY1" fmla="*/ 0 h 18929"/>
              <a:gd name="connsiteX2" fmla="*/ 173929 w 173929"/>
              <a:gd name="connsiteY2" fmla="*/ 18929 h 18929"/>
              <a:gd name="connsiteX3" fmla="*/ 0 w 173929"/>
              <a:gd name="connsiteY3" fmla="*/ 18929 h 18929"/>
              <a:gd name="connsiteX4" fmla="*/ 0 w 173929"/>
              <a:gd name="connsiteY4" fmla="*/ 0 h 18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3929" h="18929">
                <a:moveTo>
                  <a:pt x="0" y="0"/>
                </a:moveTo>
                <a:lnTo>
                  <a:pt x="173929" y="0"/>
                </a:lnTo>
                <a:lnTo>
                  <a:pt x="173929" y="18929"/>
                </a:lnTo>
                <a:lnTo>
                  <a:pt x="0" y="18929"/>
                </a:lnTo>
                <a:lnTo>
                  <a:pt x="0" y="0"/>
                </a:lnTo>
                <a:close/>
              </a:path>
            </a:pathLst>
          </a:custGeom>
          <a:solidFill>
            <a:srgbClr val="E1471D"/>
          </a:solidFill>
          <a:ln w="0">
            <a:solidFill>
              <a:srgbClr val="000000"/>
            </a:solidFill>
            <a:miter lim="800000"/>
            <a:headEnd/>
            <a:tailEnd/>
          </a:ln>
        </p:spPr>
        <p:txBody>
          <a:bodyPr wrap="square" rtlCol="0" anchor="b">
            <a:no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grpSp>
        <p:nvGrpSpPr>
          <p:cNvPr id="483" name="Group 482">
            <a:extLst>
              <a:ext uri="{FF2B5EF4-FFF2-40B4-BE49-F238E27FC236}">
                <a16:creationId xmlns:a16="http://schemas.microsoft.com/office/drawing/2014/main" id="{AD81FB81-66B9-3945-3166-39756065F9B7}"/>
              </a:ext>
            </a:extLst>
          </p:cNvPr>
          <p:cNvGrpSpPr/>
          <p:nvPr/>
        </p:nvGrpSpPr>
        <p:grpSpPr>
          <a:xfrm>
            <a:off x="4259554" y="3991710"/>
            <a:ext cx="88549" cy="210932"/>
            <a:chOff x="2442469" y="2812726"/>
            <a:chExt cx="55659" cy="1095340"/>
          </a:xfrm>
        </p:grpSpPr>
        <p:cxnSp>
          <p:nvCxnSpPr>
            <p:cNvPr id="484" name="Straight Connector 483">
              <a:extLst>
                <a:ext uri="{FF2B5EF4-FFF2-40B4-BE49-F238E27FC236}">
                  <a16:creationId xmlns:a16="http://schemas.microsoft.com/office/drawing/2014/main" id="{48C69DAC-4197-DD79-B249-F2755D66BB1D}"/>
                </a:ext>
              </a:extLst>
            </p:cNvPr>
            <p:cNvCxnSpPr/>
            <p:nvPr/>
          </p:nvCxnSpPr>
          <p:spPr bwMode="auto">
            <a:xfrm>
              <a:off x="2470868" y="2822713"/>
              <a:ext cx="0" cy="1085353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85" name="Straight Connector 484">
              <a:extLst>
                <a:ext uri="{FF2B5EF4-FFF2-40B4-BE49-F238E27FC236}">
                  <a16:creationId xmlns:a16="http://schemas.microsoft.com/office/drawing/2014/main" id="{C6B5F065-76C3-BBC9-EC0D-17B298D95DA7}"/>
                </a:ext>
              </a:extLst>
            </p:cNvPr>
            <p:cNvCxnSpPr/>
            <p:nvPr/>
          </p:nvCxnSpPr>
          <p:spPr bwMode="auto">
            <a:xfrm>
              <a:off x="2442469" y="2812726"/>
              <a:ext cx="55659" cy="0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86" name="Straight Connector 485">
              <a:extLst>
                <a:ext uri="{FF2B5EF4-FFF2-40B4-BE49-F238E27FC236}">
                  <a16:creationId xmlns:a16="http://schemas.microsoft.com/office/drawing/2014/main" id="{0EED9068-ECEC-6F4C-5054-9D55D688EFDF}"/>
                </a:ext>
              </a:extLst>
            </p:cNvPr>
            <p:cNvCxnSpPr/>
            <p:nvPr/>
          </p:nvCxnSpPr>
          <p:spPr bwMode="auto">
            <a:xfrm>
              <a:off x="2442469" y="3902386"/>
              <a:ext cx="55659" cy="0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487" name="Group 486">
            <a:extLst>
              <a:ext uri="{FF2B5EF4-FFF2-40B4-BE49-F238E27FC236}">
                <a16:creationId xmlns:a16="http://schemas.microsoft.com/office/drawing/2014/main" id="{84B949ED-629F-63BE-8AF8-85BEB737D666}"/>
              </a:ext>
            </a:extLst>
          </p:cNvPr>
          <p:cNvGrpSpPr/>
          <p:nvPr/>
        </p:nvGrpSpPr>
        <p:grpSpPr>
          <a:xfrm>
            <a:off x="4713518" y="3843543"/>
            <a:ext cx="83145" cy="457524"/>
            <a:chOff x="2442469" y="2812726"/>
            <a:chExt cx="55659" cy="1095340"/>
          </a:xfrm>
        </p:grpSpPr>
        <p:cxnSp>
          <p:nvCxnSpPr>
            <p:cNvPr id="488" name="Straight Connector 487">
              <a:extLst>
                <a:ext uri="{FF2B5EF4-FFF2-40B4-BE49-F238E27FC236}">
                  <a16:creationId xmlns:a16="http://schemas.microsoft.com/office/drawing/2014/main" id="{BA70E8A9-05B7-42B5-F838-4C1C0FEC63F1}"/>
                </a:ext>
              </a:extLst>
            </p:cNvPr>
            <p:cNvCxnSpPr/>
            <p:nvPr/>
          </p:nvCxnSpPr>
          <p:spPr bwMode="auto">
            <a:xfrm>
              <a:off x="2470868" y="2822713"/>
              <a:ext cx="0" cy="1085353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89" name="Straight Connector 488">
              <a:extLst>
                <a:ext uri="{FF2B5EF4-FFF2-40B4-BE49-F238E27FC236}">
                  <a16:creationId xmlns:a16="http://schemas.microsoft.com/office/drawing/2014/main" id="{8FD0DB7C-283C-7DA7-796E-217959EC66C9}"/>
                </a:ext>
              </a:extLst>
            </p:cNvPr>
            <p:cNvCxnSpPr/>
            <p:nvPr/>
          </p:nvCxnSpPr>
          <p:spPr bwMode="auto">
            <a:xfrm>
              <a:off x="2442469" y="2812726"/>
              <a:ext cx="55659" cy="0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90" name="Straight Connector 489">
              <a:extLst>
                <a:ext uri="{FF2B5EF4-FFF2-40B4-BE49-F238E27FC236}">
                  <a16:creationId xmlns:a16="http://schemas.microsoft.com/office/drawing/2014/main" id="{9B7CA645-13D5-7AB3-D9E8-ADC15AF8F1E7}"/>
                </a:ext>
              </a:extLst>
            </p:cNvPr>
            <p:cNvCxnSpPr/>
            <p:nvPr/>
          </p:nvCxnSpPr>
          <p:spPr bwMode="auto">
            <a:xfrm>
              <a:off x="2442469" y="3902386"/>
              <a:ext cx="55659" cy="0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491" name="Freeform: Shape 490">
            <a:extLst>
              <a:ext uri="{FF2B5EF4-FFF2-40B4-BE49-F238E27FC236}">
                <a16:creationId xmlns:a16="http://schemas.microsoft.com/office/drawing/2014/main" id="{F3E85C59-62AD-0EA7-D3AA-1E5972AA6F37}"/>
              </a:ext>
            </a:extLst>
          </p:cNvPr>
          <p:cNvSpPr/>
          <p:nvPr/>
        </p:nvSpPr>
        <p:spPr bwMode="auto">
          <a:xfrm>
            <a:off x="1943664" y="1275216"/>
            <a:ext cx="9426622" cy="3069542"/>
          </a:xfrm>
          <a:custGeom>
            <a:avLst/>
            <a:gdLst>
              <a:gd name="connsiteX0" fmla="*/ 0 w 5522436"/>
              <a:gd name="connsiteY0" fmla="*/ 0 h 3067519"/>
              <a:gd name="connsiteX1" fmla="*/ 0 w 5522436"/>
              <a:gd name="connsiteY1" fmla="*/ 3067519 h 3067519"/>
              <a:gd name="connsiteX2" fmla="*/ 5522436 w 5522436"/>
              <a:gd name="connsiteY2" fmla="*/ 3067519 h 30675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22436" h="3067519">
                <a:moveTo>
                  <a:pt x="0" y="0"/>
                </a:moveTo>
                <a:lnTo>
                  <a:pt x="0" y="3067519"/>
                </a:lnTo>
                <a:lnTo>
                  <a:pt x="5522436" y="3067519"/>
                </a:lnTo>
              </a:path>
            </a:pathLst>
          </a:custGeom>
          <a:noFill/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92" name="Group 491">
            <a:extLst>
              <a:ext uri="{FF2B5EF4-FFF2-40B4-BE49-F238E27FC236}">
                <a16:creationId xmlns:a16="http://schemas.microsoft.com/office/drawing/2014/main" id="{B274F1FD-FC13-AEF9-5822-AC5941B19866}"/>
              </a:ext>
            </a:extLst>
          </p:cNvPr>
          <p:cNvGrpSpPr/>
          <p:nvPr/>
        </p:nvGrpSpPr>
        <p:grpSpPr>
          <a:xfrm>
            <a:off x="10261969" y="4307097"/>
            <a:ext cx="77821" cy="34186"/>
            <a:chOff x="2442469" y="2812726"/>
            <a:chExt cx="55659" cy="819032"/>
          </a:xfrm>
        </p:grpSpPr>
        <p:cxnSp>
          <p:nvCxnSpPr>
            <p:cNvPr id="493" name="Straight Connector 492">
              <a:extLst>
                <a:ext uri="{FF2B5EF4-FFF2-40B4-BE49-F238E27FC236}">
                  <a16:creationId xmlns:a16="http://schemas.microsoft.com/office/drawing/2014/main" id="{FE0F02D4-DDC5-3A43-8B12-79897303FF6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470868" y="2822717"/>
              <a:ext cx="0" cy="809041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94" name="Straight Connector 493">
              <a:extLst>
                <a:ext uri="{FF2B5EF4-FFF2-40B4-BE49-F238E27FC236}">
                  <a16:creationId xmlns:a16="http://schemas.microsoft.com/office/drawing/2014/main" id="{8BA4FF62-E957-26DE-1C7D-FFAD3DF26DC1}"/>
                </a:ext>
              </a:extLst>
            </p:cNvPr>
            <p:cNvCxnSpPr/>
            <p:nvPr/>
          </p:nvCxnSpPr>
          <p:spPr bwMode="auto">
            <a:xfrm>
              <a:off x="2442469" y="2812726"/>
              <a:ext cx="55659" cy="0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495" name="Group 494">
            <a:extLst>
              <a:ext uri="{FF2B5EF4-FFF2-40B4-BE49-F238E27FC236}">
                <a16:creationId xmlns:a16="http://schemas.microsoft.com/office/drawing/2014/main" id="{830EA379-15A1-69E8-AEEE-330F8624A08E}"/>
              </a:ext>
            </a:extLst>
          </p:cNvPr>
          <p:cNvGrpSpPr/>
          <p:nvPr/>
        </p:nvGrpSpPr>
        <p:grpSpPr>
          <a:xfrm>
            <a:off x="9865652" y="4307097"/>
            <a:ext cx="77821" cy="34186"/>
            <a:chOff x="2442469" y="2812726"/>
            <a:chExt cx="55659" cy="819032"/>
          </a:xfrm>
        </p:grpSpPr>
        <p:cxnSp>
          <p:nvCxnSpPr>
            <p:cNvPr id="496" name="Straight Connector 495">
              <a:extLst>
                <a:ext uri="{FF2B5EF4-FFF2-40B4-BE49-F238E27FC236}">
                  <a16:creationId xmlns:a16="http://schemas.microsoft.com/office/drawing/2014/main" id="{7D8CA9D7-65C2-1549-5F6E-F81AEB39EC6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470868" y="2822717"/>
              <a:ext cx="0" cy="809041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97" name="Straight Connector 496">
              <a:extLst>
                <a:ext uri="{FF2B5EF4-FFF2-40B4-BE49-F238E27FC236}">
                  <a16:creationId xmlns:a16="http://schemas.microsoft.com/office/drawing/2014/main" id="{C4C5D588-053C-8442-D0A6-CF2DF01577B9}"/>
                </a:ext>
              </a:extLst>
            </p:cNvPr>
            <p:cNvCxnSpPr/>
            <p:nvPr/>
          </p:nvCxnSpPr>
          <p:spPr bwMode="auto">
            <a:xfrm>
              <a:off x="2442469" y="2812726"/>
              <a:ext cx="55659" cy="0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498" name="Group 497">
            <a:extLst>
              <a:ext uri="{FF2B5EF4-FFF2-40B4-BE49-F238E27FC236}">
                <a16:creationId xmlns:a16="http://schemas.microsoft.com/office/drawing/2014/main" id="{8E5D8BB5-37A0-3B89-E1D5-A8730B34EF9C}"/>
              </a:ext>
            </a:extLst>
          </p:cNvPr>
          <p:cNvGrpSpPr/>
          <p:nvPr/>
        </p:nvGrpSpPr>
        <p:grpSpPr>
          <a:xfrm>
            <a:off x="9402682" y="4319797"/>
            <a:ext cx="77821" cy="34186"/>
            <a:chOff x="2442469" y="2812726"/>
            <a:chExt cx="55659" cy="819032"/>
          </a:xfrm>
        </p:grpSpPr>
        <p:cxnSp>
          <p:nvCxnSpPr>
            <p:cNvPr id="499" name="Straight Connector 498">
              <a:extLst>
                <a:ext uri="{FF2B5EF4-FFF2-40B4-BE49-F238E27FC236}">
                  <a16:creationId xmlns:a16="http://schemas.microsoft.com/office/drawing/2014/main" id="{1D24F79B-865D-594F-7372-47FF90186E0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470868" y="2822717"/>
              <a:ext cx="0" cy="809041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00" name="Straight Connector 499">
              <a:extLst>
                <a:ext uri="{FF2B5EF4-FFF2-40B4-BE49-F238E27FC236}">
                  <a16:creationId xmlns:a16="http://schemas.microsoft.com/office/drawing/2014/main" id="{9A1F84C3-3677-D66D-DEED-F48BEF54023C}"/>
                </a:ext>
              </a:extLst>
            </p:cNvPr>
            <p:cNvCxnSpPr/>
            <p:nvPr/>
          </p:nvCxnSpPr>
          <p:spPr bwMode="auto">
            <a:xfrm>
              <a:off x="2442469" y="2812726"/>
              <a:ext cx="55659" cy="0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501" name="Group 500">
            <a:extLst>
              <a:ext uri="{FF2B5EF4-FFF2-40B4-BE49-F238E27FC236}">
                <a16:creationId xmlns:a16="http://schemas.microsoft.com/office/drawing/2014/main" id="{269B2C40-6F8C-E2B9-ADDD-4C00E85737B2}"/>
              </a:ext>
            </a:extLst>
          </p:cNvPr>
          <p:cNvGrpSpPr/>
          <p:nvPr/>
        </p:nvGrpSpPr>
        <p:grpSpPr>
          <a:xfrm>
            <a:off x="8979342" y="4286988"/>
            <a:ext cx="84943" cy="54295"/>
            <a:chOff x="2442469" y="2812726"/>
            <a:chExt cx="55659" cy="1095340"/>
          </a:xfrm>
        </p:grpSpPr>
        <p:cxnSp>
          <p:nvCxnSpPr>
            <p:cNvPr id="502" name="Straight Connector 501">
              <a:extLst>
                <a:ext uri="{FF2B5EF4-FFF2-40B4-BE49-F238E27FC236}">
                  <a16:creationId xmlns:a16="http://schemas.microsoft.com/office/drawing/2014/main" id="{2ECE382C-9356-6C38-34CC-65519B662F4B}"/>
                </a:ext>
              </a:extLst>
            </p:cNvPr>
            <p:cNvCxnSpPr/>
            <p:nvPr/>
          </p:nvCxnSpPr>
          <p:spPr bwMode="auto">
            <a:xfrm>
              <a:off x="2470868" y="2822713"/>
              <a:ext cx="0" cy="1085353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03" name="Straight Connector 502">
              <a:extLst>
                <a:ext uri="{FF2B5EF4-FFF2-40B4-BE49-F238E27FC236}">
                  <a16:creationId xmlns:a16="http://schemas.microsoft.com/office/drawing/2014/main" id="{82499444-8B18-90C6-8513-61517C70C301}"/>
                </a:ext>
              </a:extLst>
            </p:cNvPr>
            <p:cNvCxnSpPr/>
            <p:nvPr/>
          </p:nvCxnSpPr>
          <p:spPr bwMode="auto">
            <a:xfrm>
              <a:off x="2442469" y="2812726"/>
              <a:ext cx="55659" cy="0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04" name="Straight Connector 503">
              <a:extLst>
                <a:ext uri="{FF2B5EF4-FFF2-40B4-BE49-F238E27FC236}">
                  <a16:creationId xmlns:a16="http://schemas.microsoft.com/office/drawing/2014/main" id="{17DE8232-C4A2-FF10-60D5-A7FB44213B3D}"/>
                </a:ext>
              </a:extLst>
            </p:cNvPr>
            <p:cNvCxnSpPr/>
            <p:nvPr/>
          </p:nvCxnSpPr>
          <p:spPr bwMode="auto">
            <a:xfrm>
              <a:off x="2442469" y="3902386"/>
              <a:ext cx="55659" cy="0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505" name="Group 504">
            <a:extLst>
              <a:ext uri="{FF2B5EF4-FFF2-40B4-BE49-F238E27FC236}">
                <a16:creationId xmlns:a16="http://schemas.microsoft.com/office/drawing/2014/main" id="{EB83CF6A-8764-D3A5-6536-7F32790EE484}"/>
              </a:ext>
            </a:extLst>
          </p:cNvPr>
          <p:cNvGrpSpPr/>
          <p:nvPr/>
        </p:nvGrpSpPr>
        <p:grpSpPr>
          <a:xfrm>
            <a:off x="8112849" y="4296512"/>
            <a:ext cx="84944" cy="45719"/>
            <a:chOff x="2442469" y="2812726"/>
            <a:chExt cx="55659" cy="1095340"/>
          </a:xfrm>
        </p:grpSpPr>
        <p:cxnSp>
          <p:nvCxnSpPr>
            <p:cNvPr id="506" name="Straight Connector 505">
              <a:extLst>
                <a:ext uri="{FF2B5EF4-FFF2-40B4-BE49-F238E27FC236}">
                  <a16:creationId xmlns:a16="http://schemas.microsoft.com/office/drawing/2014/main" id="{A4689651-80CF-73DA-8BD6-3C6C8F3D8E79}"/>
                </a:ext>
              </a:extLst>
            </p:cNvPr>
            <p:cNvCxnSpPr/>
            <p:nvPr/>
          </p:nvCxnSpPr>
          <p:spPr bwMode="auto">
            <a:xfrm>
              <a:off x="2470868" y="2822713"/>
              <a:ext cx="0" cy="1085353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07" name="Straight Connector 506">
              <a:extLst>
                <a:ext uri="{FF2B5EF4-FFF2-40B4-BE49-F238E27FC236}">
                  <a16:creationId xmlns:a16="http://schemas.microsoft.com/office/drawing/2014/main" id="{9AB19F9A-1EB7-26AF-B519-C151043B89A0}"/>
                </a:ext>
              </a:extLst>
            </p:cNvPr>
            <p:cNvCxnSpPr/>
            <p:nvPr/>
          </p:nvCxnSpPr>
          <p:spPr bwMode="auto">
            <a:xfrm>
              <a:off x="2442469" y="2812726"/>
              <a:ext cx="55659" cy="0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08" name="Straight Connector 507">
              <a:extLst>
                <a:ext uri="{FF2B5EF4-FFF2-40B4-BE49-F238E27FC236}">
                  <a16:creationId xmlns:a16="http://schemas.microsoft.com/office/drawing/2014/main" id="{C5C84385-B936-ADB0-D0D3-02F876D37195}"/>
                </a:ext>
              </a:extLst>
            </p:cNvPr>
            <p:cNvCxnSpPr/>
            <p:nvPr/>
          </p:nvCxnSpPr>
          <p:spPr bwMode="auto">
            <a:xfrm>
              <a:off x="2442469" y="3902386"/>
              <a:ext cx="55659" cy="0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509" name="Group 508">
            <a:extLst>
              <a:ext uri="{FF2B5EF4-FFF2-40B4-BE49-F238E27FC236}">
                <a16:creationId xmlns:a16="http://schemas.microsoft.com/office/drawing/2014/main" id="{ED1B4DE5-BD85-8F6D-57D9-9A35749040EF}"/>
              </a:ext>
            </a:extLst>
          </p:cNvPr>
          <p:cNvGrpSpPr/>
          <p:nvPr/>
        </p:nvGrpSpPr>
        <p:grpSpPr>
          <a:xfrm>
            <a:off x="8546997" y="4296512"/>
            <a:ext cx="77821" cy="45719"/>
            <a:chOff x="2442469" y="2812726"/>
            <a:chExt cx="55659" cy="1095340"/>
          </a:xfrm>
        </p:grpSpPr>
        <p:cxnSp>
          <p:nvCxnSpPr>
            <p:cNvPr id="510" name="Straight Connector 509">
              <a:extLst>
                <a:ext uri="{FF2B5EF4-FFF2-40B4-BE49-F238E27FC236}">
                  <a16:creationId xmlns:a16="http://schemas.microsoft.com/office/drawing/2014/main" id="{A3B68195-C53B-AA64-5AC6-B99DF3BCA2DB}"/>
                </a:ext>
              </a:extLst>
            </p:cNvPr>
            <p:cNvCxnSpPr/>
            <p:nvPr/>
          </p:nvCxnSpPr>
          <p:spPr bwMode="auto">
            <a:xfrm>
              <a:off x="2470868" y="2822713"/>
              <a:ext cx="0" cy="1085353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11" name="Straight Connector 510">
              <a:extLst>
                <a:ext uri="{FF2B5EF4-FFF2-40B4-BE49-F238E27FC236}">
                  <a16:creationId xmlns:a16="http://schemas.microsoft.com/office/drawing/2014/main" id="{F482FD77-B672-53E2-333D-5B3C85D9DF40}"/>
                </a:ext>
              </a:extLst>
            </p:cNvPr>
            <p:cNvCxnSpPr/>
            <p:nvPr/>
          </p:nvCxnSpPr>
          <p:spPr bwMode="auto">
            <a:xfrm>
              <a:off x="2442469" y="2812726"/>
              <a:ext cx="55659" cy="0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12" name="Straight Connector 511">
              <a:extLst>
                <a:ext uri="{FF2B5EF4-FFF2-40B4-BE49-F238E27FC236}">
                  <a16:creationId xmlns:a16="http://schemas.microsoft.com/office/drawing/2014/main" id="{AC0317A3-71AB-8CB4-62CA-DF50E7520D72}"/>
                </a:ext>
              </a:extLst>
            </p:cNvPr>
            <p:cNvCxnSpPr/>
            <p:nvPr/>
          </p:nvCxnSpPr>
          <p:spPr bwMode="auto">
            <a:xfrm>
              <a:off x="2442469" y="3902386"/>
              <a:ext cx="55659" cy="0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513" name="Group 512">
            <a:extLst>
              <a:ext uri="{FF2B5EF4-FFF2-40B4-BE49-F238E27FC236}">
                <a16:creationId xmlns:a16="http://schemas.microsoft.com/office/drawing/2014/main" id="{F3204E66-E950-B0BC-D320-806742EAC9BC}"/>
              </a:ext>
            </a:extLst>
          </p:cNvPr>
          <p:cNvGrpSpPr/>
          <p:nvPr/>
        </p:nvGrpSpPr>
        <p:grpSpPr>
          <a:xfrm>
            <a:off x="5122447" y="4101776"/>
            <a:ext cx="81346" cy="169657"/>
            <a:chOff x="2442469" y="2812726"/>
            <a:chExt cx="55659" cy="1095340"/>
          </a:xfrm>
        </p:grpSpPr>
        <p:cxnSp>
          <p:nvCxnSpPr>
            <p:cNvPr id="514" name="Straight Connector 513">
              <a:extLst>
                <a:ext uri="{FF2B5EF4-FFF2-40B4-BE49-F238E27FC236}">
                  <a16:creationId xmlns:a16="http://schemas.microsoft.com/office/drawing/2014/main" id="{929E29F8-C972-54C9-3525-9AAE4C8C0BDE}"/>
                </a:ext>
              </a:extLst>
            </p:cNvPr>
            <p:cNvCxnSpPr/>
            <p:nvPr/>
          </p:nvCxnSpPr>
          <p:spPr bwMode="auto">
            <a:xfrm>
              <a:off x="2470868" y="2822713"/>
              <a:ext cx="0" cy="1085353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15" name="Straight Connector 514">
              <a:extLst>
                <a:ext uri="{FF2B5EF4-FFF2-40B4-BE49-F238E27FC236}">
                  <a16:creationId xmlns:a16="http://schemas.microsoft.com/office/drawing/2014/main" id="{B0459CDD-F9EC-B068-E172-F9BBB83ABD9C}"/>
                </a:ext>
              </a:extLst>
            </p:cNvPr>
            <p:cNvCxnSpPr/>
            <p:nvPr/>
          </p:nvCxnSpPr>
          <p:spPr bwMode="auto">
            <a:xfrm>
              <a:off x="2442469" y="2812726"/>
              <a:ext cx="55659" cy="0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16" name="Straight Connector 515">
              <a:extLst>
                <a:ext uri="{FF2B5EF4-FFF2-40B4-BE49-F238E27FC236}">
                  <a16:creationId xmlns:a16="http://schemas.microsoft.com/office/drawing/2014/main" id="{0F583BDA-09F1-2FF6-4407-07363C9A5A2B}"/>
                </a:ext>
              </a:extLst>
            </p:cNvPr>
            <p:cNvCxnSpPr/>
            <p:nvPr/>
          </p:nvCxnSpPr>
          <p:spPr bwMode="auto">
            <a:xfrm>
              <a:off x="2442469" y="3902386"/>
              <a:ext cx="55659" cy="0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517" name="Group 516">
            <a:extLst>
              <a:ext uri="{FF2B5EF4-FFF2-40B4-BE49-F238E27FC236}">
                <a16:creationId xmlns:a16="http://schemas.microsoft.com/office/drawing/2014/main" id="{61DBD319-3EF0-06A7-A669-423BD625B3EA}"/>
              </a:ext>
            </a:extLst>
          </p:cNvPr>
          <p:cNvGrpSpPr/>
          <p:nvPr/>
        </p:nvGrpSpPr>
        <p:grpSpPr>
          <a:xfrm>
            <a:off x="5545787" y="4156809"/>
            <a:ext cx="79542" cy="98749"/>
            <a:chOff x="2442469" y="2812726"/>
            <a:chExt cx="55659" cy="1095340"/>
          </a:xfrm>
        </p:grpSpPr>
        <p:cxnSp>
          <p:nvCxnSpPr>
            <p:cNvPr id="518" name="Straight Connector 517">
              <a:extLst>
                <a:ext uri="{FF2B5EF4-FFF2-40B4-BE49-F238E27FC236}">
                  <a16:creationId xmlns:a16="http://schemas.microsoft.com/office/drawing/2014/main" id="{232FE487-6E26-26DE-BEC6-4D9F61CC1907}"/>
                </a:ext>
              </a:extLst>
            </p:cNvPr>
            <p:cNvCxnSpPr/>
            <p:nvPr/>
          </p:nvCxnSpPr>
          <p:spPr bwMode="auto">
            <a:xfrm>
              <a:off x="2470868" y="2822713"/>
              <a:ext cx="0" cy="1085353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19" name="Straight Connector 518">
              <a:extLst>
                <a:ext uri="{FF2B5EF4-FFF2-40B4-BE49-F238E27FC236}">
                  <a16:creationId xmlns:a16="http://schemas.microsoft.com/office/drawing/2014/main" id="{B84D94D0-F374-5977-0922-1177B2E76377}"/>
                </a:ext>
              </a:extLst>
            </p:cNvPr>
            <p:cNvCxnSpPr/>
            <p:nvPr/>
          </p:nvCxnSpPr>
          <p:spPr bwMode="auto">
            <a:xfrm>
              <a:off x="2442469" y="2812726"/>
              <a:ext cx="55659" cy="0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20" name="Straight Connector 519">
              <a:extLst>
                <a:ext uri="{FF2B5EF4-FFF2-40B4-BE49-F238E27FC236}">
                  <a16:creationId xmlns:a16="http://schemas.microsoft.com/office/drawing/2014/main" id="{8E55ACAD-649D-EB5D-6FF0-241E17F596AD}"/>
                </a:ext>
              </a:extLst>
            </p:cNvPr>
            <p:cNvCxnSpPr/>
            <p:nvPr/>
          </p:nvCxnSpPr>
          <p:spPr bwMode="auto">
            <a:xfrm>
              <a:off x="2442469" y="3902386"/>
              <a:ext cx="55659" cy="0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521" name="Group 520">
            <a:extLst>
              <a:ext uri="{FF2B5EF4-FFF2-40B4-BE49-F238E27FC236}">
                <a16:creationId xmlns:a16="http://schemas.microsoft.com/office/drawing/2014/main" id="{6AF788DA-0AD6-4264-00BE-53E16D808809}"/>
              </a:ext>
            </a:extLst>
          </p:cNvPr>
          <p:cNvGrpSpPr/>
          <p:nvPr/>
        </p:nvGrpSpPr>
        <p:grpSpPr>
          <a:xfrm>
            <a:off x="5978134" y="4208668"/>
            <a:ext cx="77821" cy="136850"/>
            <a:chOff x="2442469" y="2812726"/>
            <a:chExt cx="55659" cy="1095340"/>
          </a:xfrm>
        </p:grpSpPr>
        <p:cxnSp>
          <p:nvCxnSpPr>
            <p:cNvPr id="522" name="Straight Connector 521">
              <a:extLst>
                <a:ext uri="{FF2B5EF4-FFF2-40B4-BE49-F238E27FC236}">
                  <a16:creationId xmlns:a16="http://schemas.microsoft.com/office/drawing/2014/main" id="{87A65150-5561-49AF-6CC2-2EFD750EB734}"/>
                </a:ext>
              </a:extLst>
            </p:cNvPr>
            <p:cNvCxnSpPr/>
            <p:nvPr/>
          </p:nvCxnSpPr>
          <p:spPr bwMode="auto">
            <a:xfrm>
              <a:off x="2470868" y="2822713"/>
              <a:ext cx="0" cy="1085353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23" name="Straight Connector 522">
              <a:extLst>
                <a:ext uri="{FF2B5EF4-FFF2-40B4-BE49-F238E27FC236}">
                  <a16:creationId xmlns:a16="http://schemas.microsoft.com/office/drawing/2014/main" id="{9EF6E4E9-E7F6-3CF7-F965-C906C0039FE2}"/>
                </a:ext>
              </a:extLst>
            </p:cNvPr>
            <p:cNvCxnSpPr/>
            <p:nvPr/>
          </p:nvCxnSpPr>
          <p:spPr bwMode="auto">
            <a:xfrm>
              <a:off x="2442469" y="2812726"/>
              <a:ext cx="55659" cy="0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24" name="Straight Connector 523">
              <a:extLst>
                <a:ext uri="{FF2B5EF4-FFF2-40B4-BE49-F238E27FC236}">
                  <a16:creationId xmlns:a16="http://schemas.microsoft.com/office/drawing/2014/main" id="{275D9CB1-AFF7-4BB2-F500-C22EC9213A94}"/>
                </a:ext>
              </a:extLst>
            </p:cNvPr>
            <p:cNvCxnSpPr/>
            <p:nvPr/>
          </p:nvCxnSpPr>
          <p:spPr bwMode="auto">
            <a:xfrm>
              <a:off x="2442469" y="3902386"/>
              <a:ext cx="55659" cy="0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525" name="Group 524">
            <a:extLst>
              <a:ext uri="{FF2B5EF4-FFF2-40B4-BE49-F238E27FC236}">
                <a16:creationId xmlns:a16="http://schemas.microsoft.com/office/drawing/2014/main" id="{90406B67-0D8C-3294-DF66-B65DC08D8FCD}"/>
              </a:ext>
            </a:extLst>
          </p:cNvPr>
          <p:cNvGrpSpPr/>
          <p:nvPr/>
        </p:nvGrpSpPr>
        <p:grpSpPr>
          <a:xfrm>
            <a:off x="6408680" y="4222427"/>
            <a:ext cx="83143" cy="119915"/>
            <a:chOff x="2442469" y="2812726"/>
            <a:chExt cx="55659" cy="1095340"/>
          </a:xfrm>
        </p:grpSpPr>
        <p:cxnSp>
          <p:nvCxnSpPr>
            <p:cNvPr id="526" name="Straight Connector 525">
              <a:extLst>
                <a:ext uri="{FF2B5EF4-FFF2-40B4-BE49-F238E27FC236}">
                  <a16:creationId xmlns:a16="http://schemas.microsoft.com/office/drawing/2014/main" id="{B893B997-46D9-0F69-FCE8-6B3AC634C012}"/>
                </a:ext>
              </a:extLst>
            </p:cNvPr>
            <p:cNvCxnSpPr/>
            <p:nvPr/>
          </p:nvCxnSpPr>
          <p:spPr bwMode="auto">
            <a:xfrm>
              <a:off x="2470868" y="2822713"/>
              <a:ext cx="0" cy="1085353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27" name="Straight Connector 526">
              <a:extLst>
                <a:ext uri="{FF2B5EF4-FFF2-40B4-BE49-F238E27FC236}">
                  <a16:creationId xmlns:a16="http://schemas.microsoft.com/office/drawing/2014/main" id="{0B4796B6-4CB9-700D-1D4E-BAA126CA69E8}"/>
                </a:ext>
              </a:extLst>
            </p:cNvPr>
            <p:cNvCxnSpPr/>
            <p:nvPr/>
          </p:nvCxnSpPr>
          <p:spPr bwMode="auto">
            <a:xfrm>
              <a:off x="2442469" y="2812726"/>
              <a:ext cx="55659" cy="0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28" name="Straight Connector 527">
              <a:extLst>
                <a:ext uri="{FF2B5EF4-FFF2-40B4-BE49-F238E27FC236}">
                  <a16:creationId xmlns:a16="http://schemas.microsoft.com/office/drawing/2014/main" id="{F4C06234-44B3-499A-E7AB-A7E6030EBC80}"/>
                </a:ext>
              </a:extLst>
            </p:cNvPr>
            <p:cNvCxnSpPr/>
            <p:nvPr/>
          </p:nvCxnSpPr>
          <p:spPr bwMode="auto">
            <a:xfrm>
              <a:off x="2442469" y="3902386"/>
              <a:ext cx="55659" cy="0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529" name="Group 528">
            <a:extLst>
              <a:ext uri="{FF2B5EF4-FFF2-40B4-BE49-F238E27FC236}">
                <a16:creationId xmlns:a16="http://schemas.microsoft.com/office/drawing/2014/main" id="{F30B160B-7CDA-FD57-19F7-AA6BBB9D7B6F}"/>
              </a:ext>
            </a:extLst>
          </p:cNvPr>
          <p:cNvGrpSpPr/>
          <p:nvPr/>
        </p:nvGrpSpPr>
        <p:grpSpPr>
          <a:xfrm>
            <a:off x="6835620" y="4205494"/>
            <a:ext cx="83145" cy="91339"/>
            <a:chOff x="2442469" y="2812726"/>
            <a:chExt cx="55659" cy="1095340"/>
          </a:xfrm>
        </p:grpSpPr>
        <p:cxnSp>
          <p:nvCxnSpPr>
            <p:cNvPr id="530" name="Straight Connector 529">
              <a:extLst>
                <a:ext uri="{FF2B5EF4-FFF2-40B4-BE49-F238E27FC236}">
                  <a16:creationId xmlns:a16="http://schemas.microsoft.com/office/drawing/2014/main" id="{DEC03DD4-ED6D-A49C-3B98-722710786868}"/>
                </a:ext>
              </a:extLst>
            </p:cNvPr>
            <p:cNvCxnSpPr/>
            <p:nvPr/>
          </p:nvCxnSpPr>
          <p:spPr bwMode="auto">
            <a:xfrm>
              <a:off x="2470868" y="2822713"/>
              <a:ext cx="0" cy="1085353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31" name="Straight Connector 530">
              <a:extLst>
                <a:ext uri="{FF2B5EF4-FFF2-40B4-BE49-F238E27FC236}">
                  <a16:creationId xmlns:a16="http://schemas.microsoft.com/office/drawing/2014/main" id="{E9C72638-BC5D-07DD-A24D-6BA1ED855A71}"/>
                </a:ext>
              </a:extLst>
            </p:cNvPr>
            <p:cNvCxnSpPr/>
            <p:nvPr/>
          </p:nvCxnSpPr>
          <p:spPr bwMode="auto">
            <a:xfrm>
              <a:off x="2442469" y="2812726"/>
              <a:ext cx="55659" cy="0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32" name="Straight Connector 531">
              <a:extLst>
                <a:ext uri="{FF2B5EF4-FFF2-40B4-BE49-F238E27FC236}">
                  <a16:creationId xmlns:a16="http://schemas.microsoft.com/office/drawing/2014/main" id="{2BA3B8E1-F293-A9F3-A428-A1DA81F3ACA9}"/>
                </a:ext>
              </a:extLst>
            </p:cNvPr>
            <p:cNvCxnSpPr/>
            <p:nvPr/>
          </p:nvCxnSpPr>
          <p:spPr bwMode="auto">
            <a:xfrm>
              <a:off x="2442469" y="3902386"/>
              <a:ext cx="55659" cy="0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533" name="Group 532">
            <a:extLst>
              <a:ext uri="{FF2B5EF4-FFF2-40B4-BE49-F238E27FC236}">
                <a16:creationId xmlns:a16="http://schemas.microsoft.com/office/drawing/2014/main" id="{8F444D8F-4EE2-B9F3-3715-2E0884B55CD4}"/>
              </a:ext>
            </a:extLst>
          </p:cNvPr>
          <p:cNvGrpSpPr/>
          <p:nvPr/>
        </p:nvGrpSpPr>
        <p:grpSpPr>
          <a:xfrm>
            <a:off x="7253557" y="4296511"/>
            <a:ext cx="77821" cy="45831"/>
            <a:chOff x="2442469" y="2812726"/>
            <a:chExt cx="55659" cy="1095340"/>
          </a:xfrm>
        </p:grpSpPr>
        <p:cxnSp>
          <p:nvCxnSpPr>
            <p:cNvPr id="534" name="Straight Connector 533">
              <a:extLst>
                <a:ext uri="{FF2B5EF4-FFF2-40B4-BE49-F238E27FC236}">
                  <a16:creationId xmlns:a16="http://schemas.microsoft.com/office/drawing/2014/main" id="{54D737E5-02A2-DE35-E0A0-ADD79C469EC3}"/>
                </a:ext>
              </a:extLst>
            </p:cNvPr>
            <p:cNvCxnSpPr/>
            <p:nvPr/>
          </p:nvCxnSpPr>
          <p:spPr bwMode="auto">
            <a:xfrm>
              <a:off x="2470868" y="2822713"/>
              <a:ext cx="0" cy="1085353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35" name="Straight Connector 534">
              <a:extLst>
                <a:ext uri="{FF2B5EF4-FFF2-40B4-BE49-F238E27FC236}">
                  <a16:creationId xmlns:a16="http://schemas.microsoft.com/office/drawing/2014/main" id="{60159FFF-3C20-EEBB-07E3-E0EDEB996D3E}"/>
                </a:ext>
              </a:extLst>
            </p:cNvPr>
            <p:cNvCxnSpPr/>
            <p:nvPr/>
          </p:nvCxnSpPr>
          <p:spPr bwMode="auto">
            <a:xfrm>
              <a:off x="2442469" y="2812726"/>
              <a:ext cx="55659" cy="0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36" name="Straight Connector 535">
              <a:extLst>
                <a:ext uri="{FF2B5EF4-FFF2-40B4-BE49-F238E27FC236}">
                  <a16:creationId xmlns:a16="http://schemas.microsoft.com/office/drawing/2014/main" id="{810FE323-800B-81B2-0C44-B8C7CA4B1C68}"/>
                </a:ext>
              </a:extLst>
            </p:cNvPr>
            <p:cNvCxnSpPr/>
            <p:nvPr/>
          </p:nvCxnSpPr>
          <p:spPr bwMode="auto">
            <a:xfrm>
              <a:off x="2442469" y="3902386"/>
              <a:ext cx="55659" cy="0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537" name="Group 536">
            <a:extLst>
              <a:ext uri="{FF2B5EF4-FFF2-40B4-BE49-F238E27FC236}">
                <a16:creationId xmlns:a16="http://schemas.microsoft.com/office/drawing/2014/main" id="{77780788-7136-627B-D982-7AC92A3F595C}"/>
              </a:ext>
            </a:extLst>
          </p:cNvPr>
          <p:cNvGrpSpPr/>
          <p:nvPr/>
        </p:nvGrpSpPr>
        <p:grpSpPr>
          <a:xfrm>
            <a:off x="7682301" y="4280636"/>
            <a:ext cx="84660" cy="63767"/>
            <a:chOff x="2442469" y="2812726"/>
            <a:chExt cx="55659" cy="1095340"/>
          </a:xfrm>
        </p:grpSpPr>
        <p:cxnSp>
          <p:nvCxnSpPr>
            <p:cNvPr id="538" name="Straight Connector 537">
              <a:extLst>
                <a:ext uri="{FF2B5EF4-FFF2-40B4-BE49-F238E27FC236}">
                  <a16:creationId xmlns:a16="http://schemas.microsoft.com/office/drawing/2014/main" id="{F56C8CA0-29AC-1AF6-05DB-6787E76AA5EB}"/>
                </a:ext>
              </a:extLst>
            </p:cNvPr>
            <p:cNvCxnSpPr/>
            <p:nvPr/>
          </p:nvCxnSpPr>
          <p:spPr bwMode="auto">
            <a:xfrm>
              <a:off x="2470868" y="2822713"/>
              <a:ext cx="0" cy="1085353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39" name="Straight Connector 538">
              <a:extLst>
                <a:ext uri="{FF2B5EF4-FFF2-40B4-BE49-F238E27FC236}">
                  <a16:creationId xmlns:a16="http://schemas.microsoft.com/office/drawing/2014/main" id="{EB11F340-E8D9-41A1-CB68-5CCED2CD3F89}"/>
                </a:ext>
              </a:extLst>
            </p:cNvPr>
            <p:cNvCxnSpPr/>
            <p:nvPr/>
          </p:nvCxnSpPr>
          <p:spPr bwMode="auto">
            <a:xfrm>
              <a:off x="2442469" y="2812726"/>
              <a:ext cx="55659" cy="0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40" name="Straight Connector 539">
              <a:extLst>
                <a:ext uri="{FF2B5EF4-FFF2-40B4-BE49-F238E27FC236}">
                  <a16:creationId xmlns:a16="http://schemas.microsoft.com/office/drawing/2014/main" id="{4C0429A7-B1D2-26A4-2CFB-808E4E52FB93}"/>
                </a:ext>
              </a:extLst>
            </p:cNvPr>
            <p:cNvCxnSpPr/>
            <p:nvPr/>
          </p:nvCxnSpPr>
          <p:spPr bwMode="auto">
            <a:xfrm>
              <a:off x="2442469" y="3902386"/>
              <a:ext cx="55659" cy="0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541" name="Group 540">
            <a:extLst>
              <a:ext uri="{FF2B5EF4-FFF2-40B4-BE49-F238E27FC236}">
                <a16:creationId xmlns:a16="http://schemas.microsoft.com/office/drawing/2014/main" id="{FE04F836-70FD-83F9-227B-D14B9D07E798}"/>
              </a:ext>
            </a:extLst>
          </p:cNvPr>
          <p:cNvGrpSpPr/>
          <p:nvPr/>
        </p:nvGrpSpPr>
        <p:grpSpPr>
          <a:xfrm>
            <a:off x="8564449" y="1535239"/>
            <a:ext cx="3077684" cy="1150983"/>
            <a:chOff x="9333375" y="1535239"/>
            <a:chExt cx="2308758" cy="1150983"/>
          </a:xfrm>
        </p:grpSpPr>
        <p:sp>
          <p:nvSpPr>
            <p:cNvPr id="542" name="TextBox 541">
              <a:extLst>
                <a:ext uri="{FF2B5EF4-FFF2-40B4-BE49-F238E27FC236}">
                  <a16:creationId xmlns:a16="http://schemas.microsoft.com/office/drawing/2014/main" id="{E54C22CF-88CA-6AD1-2CAF-94BCFF6AD1F9}"/>
                </a:ext>
              </a:extLst>
            </p:cNvPr>
            <p:cNvSpPr txBox="1"/>
            <p:nvPr/>
          </p:nvSpPr>
          <p:spPr bwMode="auto">
            <a:xfrm>
              <a:off x="9333375" y="1535239"/>
              <a:ext cx="142352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 panose="020B0604020202020204" pitchFamily="34" charset="0"/>
                </a:rPr>
                <a:t>Resistance</a:t>
              </a:r>
            </a:p>
          </p:txBody>
        </p:sp>
        <p:sp>
          <p:nvSpPr>
            <p:cNvPr id="543" name="TextBox 542">
              <a:extLst>
                <a:ext uri="{FF2B5EF4-FFF2-40B4-BE49-F238E27FC236}">
                  <a16:creationId xmlns:a16="http://schemas.microsoft.com/office/drawing/2014/main" id="{16BE9D72-DD23-1F2D-8B92-D2CB5E939720}"/>
                </a:ext>
              </a:extLst>
            </p:cNvPr>
            <p:cNvSpPr txBox="1"/>
            <p:nvPr/>
          </p:nvSpPr>
          <p:spPr bwMode="auto">
            <a:xfrm>
              <a:off x="9534958" y="1732115"/>
              <a:ext cx="2107175" cy="95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 panose="020B0604020202020204" pitchFamily="34" charset="0"/>
                </a:rPr>
                <a:t>Associated with resistance</a:t>
              </a:r>
            </a:p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 panose="020B0604020202020204" pitchFamily="34" charset="0"/>
                </a:rPr>
                <a:t>Attributable to resistance</a:t>
              </a:r>
            </a:p>
          </p:txBody>
        </p:sp>
        <p:sp>
          <p:nvSpPr>
            <p:cNvPr id="544" name="Rectangle 543">
              <a:extLst>
                <a:ext uri="{FF2B5EF4-FFF2-40B4-BE49-F238E27FC236}">
                  <a16:creationId xmlns:a16="http://schemas.microsoft.com/office/drawing/2014/main" id="{4E012DFE-81A0-2945-657F-BCB140C4F86C}"/>
                </a:ext>
              </a:extLst>
            </p:cNvPr>
            <p:cNvSpPr/>
            <p:nvPr/>
          </p:nvSpPr>
          <p:spPr bwMode="auto">
            <a:xfrm>
              <a:off x="9434760" y="1843132"/>
              <a:ext cx="138325" cy="93187"/>
            </a:xfrm>
            <a:prstGeom prst="rect">
              <a:avLst/>
            </a:prstGeom>
            <a:solidFill>
              <a:schemeClr val="accent6"/>
            </a:solidFill>
            <a:ln w="0">
              <a:solidFill>
                <a:srgbClr val="000000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Arial" panose="020B0604020202020204" pitchFamily="34" charset="0"/>
              </a:endParaRPr>
            </a:p>
          </p:txBody>
        </p:sp>
        <p:sp>
          <p:nvSpPr>
            <p:cNvPr id="545" name="Rectangle 544">
              <a:extLst>
                <a:ext uri="{FF2B5EF4-FFF2-40B4-BE49-F238E27FC236}">
                  <a16:creationId xmlns:a16="http://schemas.microsoft.com/office/drawing/2014/main" id="{2C12C5C4-B954-8BAE-84B9-207DD371BA56}"/>
                </a:ext>
              </a:extLst>
            </p:cNvPr>
            <p:cNvSpPr/>
            <p:nvPr/>
          </p:nvSpPr>
          <p:spPr bwMode="auto">
            <a:xfrm>
              <a:off x="9434760" y="2058628"/>
              <a:ext cx="138325" cy="93187"/>
            </a:xfrm>
            <a:prstGeom prst="rect">
              <a:avLst/>
            </a:prstGeom>
            <a:solidFill>
              <a:srgbClr val="E1471D"/>
            </a:solidFill>
            <a:ln w="0">
              <a:solidFill>
                <a:srgbClr val="000000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895024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CDEB39-A25E-169D-71F4-ED2BAC204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Financial Burden of Antimicrobial Resistance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151B6B53-8D48-DC77-5BF6-E2F0C9C096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3772776"/>
              </p:ext>
            </p:extLst>
          </p:nvPr>
        </p:nvGraphicFramePr>
        <p:xfrm>
          <a:off x="759995" y="1758739"/>
          <a:ext cx="10672010" cy="27801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6873">
                  <a:extLst>
                    <a:ext uri="{9D8B030D-6E8A-4147-A177-3AD203B41FA5}">
                      <a16:colId xmlns:a16="http://schemas.microsoft.com/office/drawing/2014/main" val="2412750758"/>
                    </a:ext>
                  </a:extLst>
                </a:gridCol>
                <a:gridCol w="5005137">
                  <a:extLst>
                    <a:ext uri="{9D8B030D-6E8A-4147-A177-3AD203B41FA5}">
                      <a16:colId xmlns:a16="http://schemas.microsoft.com/office/drawing/2014/main" val="2213033801"/>
                    </a:ext>
                  </a:extLst>
                </a:gridCol>
              </a:tblGrid>
              <a:tr h="728481">
                <a:tc>
                  <a:txBody>
                    <a:bodyPr/>
                    <a:lstStyle/>
                    <a:p>
                      <a:r>
                        <a:rPr lang="en-US" sz="2400" dirty="0"/>
                        <a:t>Antimicrobial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Estimated Cost for a 7-Day Course of Treatment*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76557641"/>
                  </a:ext>
                </a:extLst>
              </a:tr>
              <a:tr h="585563">
                <a:tc>
                  <a:txBody>
                    <a:bodyPr/>
                    <a:lstStyle/>
                    <a:p>
                      <a:r>
                        <a:rPr lang="en-US" sz="2400" dirty="0"/>
                        <a:t>Ciprofloxacin 500 mg BID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$5.18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1381167"/>
                  </a:ext>
                </a:extLst>
              </a:tr>
              <a:tr h="421507">
                <a:tc>
                  <a:txBody>
                    <a:bodyPr/>
                    <a:lstStyle/>
                    <a:p>
                      <a:r>
                        <a:rPr lang="en-US" sz="2400" dirty="0"/>
                        <a:t>Ceftriaxone 2 g QD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$66.92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3860774"/>
                  </a:ext>
                </a:extLst>
              </a:tr>
              <a:tr h="421507">
                <a:tc>
                  <a:txBody>
                    <a:bodyPr/>
                    <a:lstStyle/>
                    <a:p>
                      <a:r>
                        <a:rPr lang="en-US" sz="2400" dirty="0"/>
                        <a:t>Ertapenem 1 g QD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$168.00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5891056"/>
                  </a:ext>
                </a:extLst>
              </a:tr>
              <a:tr h="421507">
                <a:tc>
                  <a:txBody>
                    <a:bodyPr/>
                    <a:lstStyle/>
                    <a:p>
                      <a:r>
                        <a:rPr lang="en-US" sz="2400" dirty="0"/>
                        <a:t>Ceftazidime-avibactam 2.5 g q8h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$10,467.24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9172973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C139495F-8101-4B13-73F6-538E5C5F4670}"/>
              </a:ext>
            </a:extLst>
          </p:cNvPr>
          <p:cNvSpPr txBox="1"/>
          <p:nvPr/>
        </p:nvSpPr>
        <p:spPr bwMode="auto">
          <a:xfrm>
            <a:off x="759996" y="4595566"/>
            <a:ext cx="1067200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/>
              <a:t>*</a:t>
            </a:r>
            <a:r>
              <a:rPr lang="en-US" sz="1400" b="1" dirty="0"/>
              <a:t>Excluding</a:t>
            </a:r>
            <a:r>
              <a:rPr lang="en-US" sz="1400" dirty="0"/>
              <a:t> additional costs of hospitalization and/or outpatient infusion services for IV therapy.</a:t>
            </a:r>
            <a:endParaRPr lang="en-US" sz="1400" b="0" dirty="0"/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E39856C7-2C5A-DBF2-1A41-2060F4DDADA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559175" y="6302375"/>
            <a:ext cx="5732463" cy="327025"/>
          </a:xfrm>
        </p:spPr>
        <p:txBody>
          <a:bodyPr/>
          <a:lstStyle/>
          <a:p>
            <a:r>
              <a:rPr lang="en-US" dirty="0"/>
              <a:t>US Average Wholesale Pricing Estimate. </a:t>
            </a:r>
            <a:r>
              <a:rPr lang="en-US" dirty="0" err="1"/>
              <a:t>UptoDate</a:t>
            </a:r>
            <a:r>
              <a:rPr lang="en-US" dirty="0"/>
              <a:t>. Accessed November 2025.</a:t>
            </a:r>
          </a:p>
        </p:txBody>
      </p:sp>
    </p:spTree>
    <p:extLst>
      <p:ext uri="{BB962C8B-B14F-4D97-AF65-F5344CB8AC3E}">
        <p14:creationId xmlns:p14="http://schemas.microsoft.com/office/powerpoint/2010/main" val="13176241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D99ED4-659B-6FB4-6F5D-514E4DD7E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IDSA Gram-Negative Resistance Categories: 2023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13FBDF-5645-CA0C-F025-5652187C62A6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idsociety.org/practice-guideline/amr-guidance.</a:t>
            </a:r>
          </a:p>
        </p:txBody>
      </p:sp>
      <p:graphicFrame>
        <p:nvGraphicFramePr>
          <p:cNvPr id="5" name="Content Placeholder 5">
            <a:extLst>
              <a:ext uri="{FF2B5EF4-FFF2-40B4-BE49-F238E27FC236}">
                <a16:creationId xmlns:a16="http://schemas.microsoft.com/office/drawing/2014/main" id="{4153242A-4DF3-E957-A390-D0277D537DC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55206217"/>
              </p:ext>
            </p:extLst>
          </p:nvPr>
        </p:nvGraphicFramePr>
        <p:xfrm>
          <a:off x="600075" y="1517650"/>
          <a:ext cx="10882313" cy="46545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6909128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F3C81A-40C9-3015-1C5C-ED8E2CCBE4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Carbapenem-Resistant Enterobacterales Resistance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1C6474-E209-3361-52BC-993F6E426F42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cdc.gov/</a:t>
            </a:r>
            <a:r>
              <a:rPr lang="en-US" dirty="0" err="1"/>
              <a:t>cre</a:t>
            </a:r>
            <a:r>
              <a:rPr lang="en-US" dirty="0"/>
              <a:t>/hcp/infection-control/. Tamma. Clin Infect Dis. 2021;72:109. Nordmann. Clin Infect Dis. 2019;69:S521. </a:t>
            </a:r>
          </a:p>
        </p:txBody>
      </p: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6C21A39C-18DF-65B3-2046-598707838F25}"/>
              </a:ext>
            </a:extLst>
          </p:cNvPr>
          <p:cNvCxnSpPr>
            <a:cxnSpLocks/>
          </p:cNvCxnSpPr>
          <p:nvPr/>
        </p:nvCxnSpPr>
        <p:spPr>
          <a:xfrm flipH="1">
            <a:off x="2268163" y="2498288"/>
            <a:ext cx="2" cy="2276626"/>
          </a:xfrm>
          <a:prstGeom prst="line">
            <a:avLst/>
          </a:prstGeom>
          <a:noFill/>
          <a:ln w="25400" cap="flat" cmpd="sng" algn="ctr">
            <a:solidFill>
              <a:srgbClr val="000000"/>
            </a:solidFill>
            <a:prstDash val="solid"/>
            <a:miter lim="800000"/>
          </a:ln>
          <a:effectLst/>
        </p:spPr>
      </p:cxnSp>
      <p:sp>
        <p:nvSpPr>
          <p:cNvPr id="93" name="TextBox 92">
            <a:extLst>
              <a:ext uri="{FF2B5EF4-FFF2-40B4-BE49-F238E27FC236}">
                <a16:creationId xmlns:a16="http://schemas.microsoft.com/office/drawing/2014/main" id="{0E8B7D76-6D9D-1D24-13D5-0E61D647EDEE}"/>
              </a:ext>
            </a:extLst>
          </p:cNvPr>
          <p:cNvSpPr txBox="1"/>
          <p:nvPr/>
        </p:nvSpPr>
        <p:spPr>
          <a:xfrm>
            <a:off x="1917028" y="2188370"/>
            <a:ext cx="3483864" cy="338554"/>
          </a:xfrm>
          <a:prstGeom prst="rect">
            <a:avLst/>
          </a:prstGeom>
          <a:solidFill>
            <a:schemeClr val="accent4"/>
          </a:solidFill>
          <a:ln>
            <a:solidFill>
              <a:srgbClr val="000000"/>
            </a:solidFill>
          </a:ln>
          <a:effectLst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Arial" panose="020B0604020202020204" pitchFamily="34" charset="0"/>
              </a:rPr>
              <a:t>Carbapenemase producing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C9BB0C42-2F58-7ED5-0A78-18C4546126B7}"/>
              </a:ext>
            </a:extLst>
          </p:cNvPr>
          <p:cNvSpPr txBox="1"/>
          <p:nvPr/>
        </p:nvSpPr>
        <p:spPr>
          <a:xfrm>
            <a:off x="6703328" y="2239429"/>
            <a:ext cx="3479359" cy="584775"/>
          </a:xfrm>
          <a:prstGeom prst="rect">
            <a:avLst/>
          </a:prstGeom>
          <a:solidFill>
            <a:schemeClr val="accent3"/>
          </a:solidFill>
          <a:ln>
            <a:solidFill>
              <a:srgbClr val="000000"/>
            </a:solidFill>
          </a:ln>
          <a:effectLst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Arial" panose="020B0604020202020204" pitchFamily="34" charset="0"/>
              </a:rPr>
              <a:t>Non-carbapenemase producing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513CA6DA-D3B7-9992-3B1E-66660DE86744}"/>
              </a:ext>
            </a:extLst>
          </p:cNvPr>
          <p:cNvSpPr txBox="1"/>
          <p:nvPr/>
        </p:nvSpPr>
        <p:spPr>
          <a:xfrm>
            <a:off x="2593993" y="2697857"/>
            <a:ext cx="1488478" cy="584775"/>
          </a:xfrm>
          <a:prstGeom prst="rect">
            <a:avLst/>
          </a:prstGeom>
          <a:solidFill>
            <a:schemeClr val="accent4"/>
          </a:solidFill>
          <a:ln>
            <a:solidFill>
              <a:srgbClr val="000000"/>
            </a:solidFill>
          </a:ln>
          <a:effectLst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Arial" panose="020B0604020202020204" pitchFamily="34" charset="0"/>
              </a:rPr>
              <a:t>Class A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Arial" panose="020B0604020202020204" pitchFamily="34" charset="0"/>
              </a:rPr>
              <a:t>eg, KPC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CF0C94C4-D6C2-1F67-BA9C-DDFAA400D113}"/>
              </a:ext>
            </a:extLst>
          </p:cNvPr>
          <p:cNvSpPr txBox="1"/>
          <p:nvPr/>
        </p:nvSpPr>
        <p:spPr>
          <a:xfrm>
            <a:off x="2593993" y="3487856"/>
            <a:ext cx="3483864" cy="830997"/>
          </a:xfrm>
          <a:prstGeom prst="rect">
            <a:avLst/>
          </a:prstGeom>
          <a:solidFill>
            <a:schemeClr val="accent4"/>
          </a:solidFill>
          <a:ln>
            <a:solidFill>
              <a:srgbClr val="000000"/>
            </a:solidFill>
          </a:ln>
          <a:effectLst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Arial" panose="020B0604020202020204" pitchFamily="34" charset="0"/>
              </a:rPr>
              <a:t>Class B (metallo-b-lactamases)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Arial" panose="020B0604020202020204" pitchFamily="34" charset="0"/>
              </a:rPr>
              <a:t>eg, NDM, VIM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195262B1-2CF4-9569-C5AB-FA5C5EE0ECF1}"/>
              </a:ext>
            </a:extLst>
          </p:cNvPr>
          <p:cNvSpPr txBox="1"/>
          <p:nvPr/>
        </p:nvSpPr>
        <p:spPr>
          <a:xfrm>
            <a:off x="2593994" y="4410454"/>
            <a:ext cx="1535301" cy="584775"/>
          </a:xfrm>
          <a:prstGeom prst="rect">
            <a:avLst/>
          </a:prstGeom>
          <a:solidFill>
            <a:schemeClr val="accent4"/>
          </a:solidFill>
          <a:ln>
            <a:solidFill>
              <a:srgbClr val="000000"/>
            </a:solidFill>
          </a:ln>
          <a:effectLst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Arial" panose="020B0604020202020204" pitchFamily="34" charset="0"/>
              </a:rPr>
              <a:t>Class D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Arial" panose="020B0604020202020204" pitchFamily="34" charset="0"/>
              </a:rPr>
              <a:t>eg, OXA-48</a:t>
            </a:r>
          </a:p>
        </p:txBody>
      </p: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A2692BC2-5164-599D-7F2D-D90CC0B63EB2}"/>
              </a:ext>
            </a:extLst>
          </p:cNvPr>
          <p:cNvCxnSpPr>
            <a:cxnSpLocks/>
            <a:endCxn id="95" idx="1"/>
          </p:cNvCxnSpPr>
          <p:nvPr/>
        </p:nvCxnSpPr>
        <p:spPr>
          <a:xfrm flipV="1">
            <a:off x="2268163" y="2990245"/>
            <a:ext cx="325830" cy="61555"/>
          </a:xfrm>
          <a:prstGeom prst="line">
            <a:avLst/>
          </a:prstGeom>
          <a:noFill/>
          <a:ln w="25400" cap="flat" cmpd="sng" algn="ctr">
            <a:solidFill>
              <a:srgbClr val="000000"/>
            </a:solidFill>
            <a:prstDash val="solid"/>
            <a:miter lim="800000"/>
          </a:ln>
          <a:effectLst/>
        </p:spPr>
      </p:cxn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08CEB1E1-554A-B4CF-7E36-F0B04296F085}"/>
              </a:ext>
            </a:extLst>
          </p:cNvPr>
          <p:cNvCxnSpPr/>
          <p:nvPr/>
        </p:nvCxnSpPr>
        <p:spPr>
          <a:xfrm flipV="1">
            <a:off x="2268163" y="3930139"/>
            <a:ext cx="325830" cy="666"/>
          </a:xfrm>
          <a:prstGeom prst="line">
            <a:avLst/>
          </a:prstGeom>
          <a:noFill/>
          <a:ln w="25400" cap="flat" cmpd="sng" algn="ctr">
            <a:solidFill>
              <a:srgbClr val="000000"/>
            </a:solidFill>
            <a:prstDash val="solid"/>
            <a:miter lim="800000"/>
          </a:ln>
          <a:effectLst/>
        </p:spPr>
      </p:cxn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14B0227A-F32D-4EA9-0809-8DAC768BCF0A}"/>
              </a:ext>
            </a:extLst>
          </p:cNvPr>
          <p:cNvCxnSpPr/>
          <p:nvPr/>
        </p:nvCxnSpPr>
        <p:spPr>
          <a:xfrm flipV="1">
            <a:off x="2268163" y="4774914"/>
            <a:ext cx="325830" cy="666"/>
          </a:xfrm>
          <a:prstGeom prst="line">
            <a:avLst/>
          </a:prstGeom>
          <a:noFill/>
          <a:ln w="25400" cap="flat" cmpd="sng" algn="ctr">
            <a:solidFill>
              <a:srgbClr val="000000"/>
            </a:solidFill>
            <a:prstDash val="solid"/>
            <a:miter lim="800000"/>
          </a:ln>
          <a:effectLst/>
        </p:spPr>
      </p:cxnSp>
      <p:cxnSp>
        <p:nvCxnSpPr>
          <p:cNvPr id="101" name="Straight Arrow Connector 100">
            <a:extLst>
              <a:ext uri="{FF2B5EF4-FFF2-40B4-BE49-F238E27FC236}">
                <a16:creationId xmlns:a16="http://schemas.microsoft.com/office/drawing/2014/main" id="{B26C24C2-79E9-E3FB-A73F-8291E0756F7A}"/>
              </a:ext>
            </a:extLst>
          </p:cNvPr>
          <p:cNvCxnSpPr>
            <a:cxnSpLocks/>
          </p:cNvCxnSpPr>
          <p:nvPr/>
        </p:nvCxnSpPr>
        <p:spPr>
          <a:xfrm flipH="1">
            <a:off x="3825561" y="1480869"/>
            <a:ext cx="1386813" cy="624136"/>
          </a:xfrm>
          <a:prstGeom prst="straightConnector1">
            <a:avLst/>
          </a:prstGeom>
          <a:noFill/>
          <a:ln w="25400" cap="flat" cmpd="sng" algn="ctr">
            <a:solidFill>
              <a:srgbClr val="00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102" name="Straight Arrow Connector 101">
            <a:extLst>
              <a:ext uri="{FF2B5EF4-FFF2-40B4-BE49-F238E27FC236}">
                <a16:creationId xmlns:a16="http://schemas.microsoft.com/office/drawing/2014/main" id="{035FF57E-A805-507A-1106-C2BFD336D892}"/>
              </a:ext>
            </a:extLst>
          </p:cNvPr>
          <p:cNvCxnSpPr>
            <a:cxnSpLocks/>
          </p:cNvCxnSpPr>
          <p:nvPr/>
        </p:nvCxnSpPr>
        <p:spPr>
          <a:xfrm>
            <a:off x="7118345" y="1476432"/>
            <a:ext cx="1367611" cy="624136"/>
          </a:xfrm>
          <a:prstGeom prst="straightConnector1">
            <a:avLst/>
          </a:prstGeom>
          <a:noFill/>
          <a:ln w="25400" cap="flat" cmpd="sng" algn="ctr">
            <a:solidFill>
              <a:srgbClr val="00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103" name="Rectangle: Rounded Corners 102">
            <a:extLst>
              <a:ext uri="{FF2B5EF4-FFF2-40B4-BE49-F238E27FC236}">
                <a16:creationId xmlns:a16="http://schemas.microsoft.com/office/drawing/2014/main" id="{D3ECA1C1-7AB1-F67B-1FEE-611FB31F9FDF}"/>
              </a:ext>
            </a:extLst>
          </p:cNvPr>
          <p:cNvSpPr/>
          <p:nvPr/>
        </p:nvSpPr>
        <p:spPr>
          <a:xfrm>
            <a:off x="2027865" y="5718441"/>
            <a:ext cx="2605342" cy="406451"/>
          </a:xfrm>
          <a:prstGeom prst="roundRect">
            <a:avLst/>
          </a:prstGeom>
          <a:solidFill>
            <a:srgbClr val="E1471D"/>
          </a:solidFill>
          <a:ln>
            <a:solidFill>
              <a:srgbClr val="000000"/>
            </a:solidFill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Arial" panose="020B0604020202020204" pitchFamily="34" charset="0"/>
              </a:rPr>
              <a:t>High-level resistance</a:t>
            </a:r>
          </a:p>
        </p:txBody>
      </p:sp>
      <p:sp>
        <p:nvSpPr>
          <p:cNvPr id="104" name="Rectangle: Rounded Corners 103">
            <a:extLst>
              <a:ext uri="{FF2B5EF4-FFF2-40B4-BE49-F238E27FC236}">
                <a16:creationId xmlns:a16="http://schemas.microsoft.com/office/drawing/2014/main" id="{45D3350C-1F4C-6BB7-82F0-8223F1DDCD75}"/>
              </a:ext>
            </a:extLst>
          </p:cNvPr>
          <p:cNvSpPr/>
          <p:nvPr/>
        </p:nvSpPr>
        <p:spPr>
          <a:xfrm>
            <a:off x="7256560" y="5718441"/>
            <a:ext cx="2605342" cy="406451"/>
          </a:xfrm>
          <a:prstGeom prst="roundRect">
            <a:avLst/>
          </a:prstGeom>
          <a:solidFill>
            <a:srgbClr val="E1471D"/>
          </a:solidFill>
          <a:ln>
            <a:solidFill>
              <a:srgbClr val="000000"/>
            </a:solidFill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Arial" panose="020B0604020202020204" pitchFamily="34" charset="0"/>
              </a:rPr>
              <a:t>Low-level resistance</a:t>
            </a:r>
          </a:p>
        </p:txBody>
      </p:sp>
      <p:sp>
        <p:nvSpPr>
          <p:cNvPr id="105" name="Arrow: Down 104">
            <a:extLst>
              <a:ext uri="{FF2B5EF4-FFF2-40B4-BE49-F238E27FC236}">
                <a16:creationId xmlns:a16="http://schemas.microsoft.com/office/drawing/2014/main" id="{A2CA648F-19B2-6218-2F81-41FFEEA3C179}"/>
              </a:ext>
            </a:extLst>
          </p:cNvPr>
          <p:cNvSpPr/>
          <p:nvPr/>
        </p:nvSpPr>
        <p:spPr>
          <a:xfrm>
            <a:off x="3097866" y="5384879"/>
            <a:ext cx="465340" cy="317994"/>
          </a:xfrm>
          <a:prstGeom prst="downArrow">
            <a:avLst/>
          </a:prstGeom>
          <a:solidFill>
            <a:srgbClr val="E1471D"/>
          </a:solidFill>
          <a:ln>
            <a:noFill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106" name="Arrow: Down 105">
            <a:extLst>
              <a:ext uri="{FF2B5EF4-FFF2-40B4-BE49-F238E27FC236}">
                <a16:creationId xmlns:a16="http://schemas.microsoft.com/office/drawing/2014/main" id="{E027F32E-1B8E-5099-E2A5-27045B71F3AE}"/>
              </a:ext>
            </a:extLst>
          </p:cNvPr>
          <p:cNvSpPr/>
          <p:nvPr/>
        </p:nvSpPr>
        <p:spPr>
          <a:xfrm>
            <a:off x="8326561" y="5384879"/>
            <a:ext cx="465340" cy="317994"/>
          </a:xfrm>
          <a:prstGeom prst="downArrow">
            <a:avLst/>
          </a:prstGeom>
          <a:solidFill>
            <a:srgbClr val="E1471D"/>
          </a:solidFill>
          <a:ln>
            <a:noFill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107" name="Flowchart: Connector 106">
            <a:extLst>
              <a:ext uri="{FF2B5EF4-FFF2-40B4-BE49-F238E27FC236}">
                <a16:creationId xmlns:a16="http://schemas.microsoft.com/office/drawing/2014/main" id="{80578E44-C42D-E428-00B0-79D043367C80}"/>
              </a:ext>
            </a:extLst>
          </p:cNvPr>
          <p:cNvSpPr/>
          <p:nvPr/>
        </p:nvSpPr>
        <p:spPr>
          <a:xfrm>
            <a:off x="7361504" y="2937903"/>
            <a:ext cx="2331720" cy="1535305"/>
          </a:xfrm>
          <a:prstGeom prst="flowChartConnector">
            <a:avLst/>
          </a:prstGeom>
          <a:solidFill>
            <a:schemeClr val="accent3"/>
          </a:solidFill>
          <a:ln>
            <a:solidFill>
              <a:srgbClr val="000000"/>
            </a:solidFill>
          </a:ln>
          <a:effectLst/>
        </p:spPr>
        <p:txBody>
          <a:bodyPr rtlCol="0" anchor="ctr"/>
          <a:lstStyle/>
          <a:p>
            <a:pPr lvl="0" algn="ctr">
              <a:defRPr/>
            </a:pPr>
            <a:r>
              <a:rPr lang="en-US" sz="1600" b="1" kern="0" dirty="0">
                <a:solidFill>
                  <a:prstClr val="white"/>
                </a:solidFill>
                <a:latin typeface="Symbol" panose="05050102010706020507" pitchFamily="18" charset="2"/>
                <a:cs typeface="Arial" panose="020B0604020202020204" pitchFamily="34" charset="0"/>
              </a:rPr>
              <a:t>b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Arial" panose="020B0604020202020204" pitchFamily="34" charset="0"/>
              </a:rPr>
              <a:t>-lactamases </a:t>
            </a:r>
          </a:p>
        </p:txBody>
      </p:sp>
      <p:sp>
        <p:nvSpPr>
          <p:cNvPr id="108" name="Flowchart: Connector 107">
            <a:extLst>
              <a:ext uri="{FF2B5EF4-FFF2-40B4-BE49-F238E27FC236}">
                <a16:creationId xmlns:a16="http://schemas.microsoft.com/office/drawing/2014/main" id="{D3756302-342C-95A0-8E65-011BA1A62CCB}"/>
              </a:ext>
            </a:extLst>
          </p:cNvPr>
          <p:cNvSpPr/>
          <p:nvPr/>
        </p:nvSpPr>
        <p:spPr>
          <a:xfrm>
            <a:off x="6158006" y="3993164"/>
            <a:ext cx="2331720" cy="1535305"/>
          </a:xfrm>
          <a:prstGeom prst="flowChartConnector">
            <a:avLst/>
          </a:prstGeom>
          <a:solidFill>
            <a:schemeClr val="accent3"/>
          </a:solidFill>
          <a:ln>
            <a:solidFill>
              <a:srgbClr val="000000"/>
            </a:solidFill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Arial" panose="020B0604020202020204" pitchFamily="34" charset="0"/>
              </a:rPr>
              <a:t>↑ Efflux</a:t>
            </a:r>
          </a:p>
        </p:txBody>
      </p:sp>
      <p:sp>
        <p:nvSpPr>
          <p:cNvPr id="109" name="Flowchart: Connector 108">
            <a:extLst>
              <a:ext uri="{FF2B5EF4-FFF2-40B4-BE49-F238E27FC236}">
                <a16:creationId xmlns:a16="http://schemas.microsoft.com/office/drawing/2014/main" id="{BEF17387-79B1-74F6-417C-82115C05B422}"/>
              </a:ext>
            </a:extLst>
          </p:cNvPr>
          <p:cNvSpPr/>
          <p:nvPr/>
        </p:nvSpPr>
        <p:spPr>
          <a:xfrm>
            <a:off x="8626259" y="3993164"/>
            <a:ext cx="2331720" cy="1535305"/>
          </a:xfrm>
          <a:prstGeom prst="flowChartConnector">
            <a:avLst/>
          </a:prstGeom>
          <a:solidFill>
            <a:schemeClr val="accent3"/>
          </a:solidFill>
          <a:ln>
            <a:solidFill>
              <a:srgbClr val="000000"/>
            </a:solidFill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Arial" panose="020B0604020202020204" pitchFamily="34" charset="0"/>
              </a:rPr>
              <a:t>↓ Permeability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B54DC138-1C15-1956-193C-4149E04869B6}"/>
              </a:ext>
            </a:extLst>
          </p:cNvPr>
          <p:cNvSpPr txBox="1"/>
          <p:nvPr/>
        </p:nvSpPr>
        <p:spPr>
          <a:xfrm>
            <a:off x="7660065" y="4026464"/>
            <a:ext cx="1795855" cy="338554"/>
          </a:xfrm>
          <a:prstGeom prst="rect">
            <a:avLst/>
          </a:prstGeom>
          <a:solidFill>
            <a:srgbClr val="E1471D"/>
          </a:solidFill>
          <a:ln>
            <a:solidFill>
              <a:srgbClr val="000000"/>
            </a:solidFill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Arial" panose="020B0604020202020204" pitchFamily="34" charset="0"/>
              </a:rPr>
              <a:t>Multifactorial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45433032-822D-FB50-CDB6-3AB94BF1BE10}"/>
              </a:ext>
            </a:extLst>
          </p:cNvPr>
          <p:cNvSpPr txBox="1"/>
          <p:nvPr/>
        </p:nvSpPr>
        <p:spPr>
          <a:xfrm>
            <a:off x="3452370" y="1457447"/>
            <a:ext cx="5505059" cy="338554"/>
          </a:xfrm>
          <a:prstGeom prst="rect">
            <a:avLst/>
          </a:prstGeom>
          <a:solidFill>
            <a:schemeClr val="accent6"/>
          </a:solidFill>
          <a:ln>
            <a:solidFill>
              <a:srgbClr val="000000"/>
            </a:solidFill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Arial" panose="020B0604020202020204" pitchFamily="34" charset="0"/>
              </a:rPr>
              <a:t>Carbapenem-resistant Gram-negative bacteria</a:t>
            </a:r>
          </a:p>
        </p:txBody>
      </p:sp>
      <p:cxnSp>
        <p:nvCxnSpPr>
          <p:cNvPr id="112" name="Straight Arrow Connector 111">
            <a:extLst>
              <a:ext uri="{FF2B5EF4-FFF2-40B4-BE49-F238E27FC236}">
                <a16:creationId xmlns:a16="http://schemas.microsoft.com/office/drawing/2014/main" id="{2D004ECD-DBEF-E034-F3C5-2CEFDD9C01E6}"/>
              </a:ext>
            </a:extLst>
          </p:cNvPr>
          <p:cNvCxnSpPr>
            <a:cxnSpLocks/>
          </p:cNvCxnSpPr>
          <p:nvPr/>
        </p:nvCxnSpPr>
        <p:spPr bwMode="auto">
          <a:xfrm flipV="1">
            <a:off x="1275347" y="3200400"/>
            <a:ext cx="1223429" cy="481263"/>
          </a:xfrm>
          <a:prstGeom prst="straightConnector1">
            <a:avLst/>
          </a:prstGeom>
          <a:noFill/>
          <a:ln w="38100" cap="flat" cmpd="sng" algn="ctr">
            <a:solidFill>
              <a:srgbClr val="E1471D">
                <a:shade val="95000"/>
                <a:satMod val="105000"/>
              </a:srgbClr>
            </a:solidFill>
            <a:prstDash val="solid"/>
            <a:headEnd type="none" w="med" len="med"/>
            <a:tailEnd type="triangle"/>
          </a:ln>
          <a:effectLst/>
        </p:spPr>
      </p:cxnSp>
      <p:sp>
        <p:nvSpPr>
          <p:cNvPr id="113" name="TextBox 112">
            <a:extLst>
              <a:ext uri="{FF2B5EF4-FFF2-40B4-BE49-F238E27FC236}">
                <a16:creationId xmlns:a16="http://schemas.microsoft.com/office/drawing/2014/main" id="{5C52BC9B-B5D5-A054-C8F3-FED70AE2B678}"/>
              </a:ext>
            </a:extLst>
          </p:cNvPr>
          <p:cNvSpPr txBox="1"/>
          <p:nvPr/>
        </p:nvSpPr>
        <p:spPr bwMode="auto">
          <a:xfrm>
            <a:off x="183074" y="3705555"/>
            <a:ext cx="1948556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  <a:spcAft>
                <a:spcPct val="0"/>
              </a:spcAft>
            </a:pPr>
            <a:r>
              <a:rPr lang="en-US" sz="1600" dirty="0">
                <a:solidFill>
                  <a:srgbClr val="FF0000"/>
                </a:solidFill>
              </a:rPr>
              <a:t>Most common </a:t>
            </a:r>
            <a:r>
              <a:rPr lang="en-US" sz="1600" i="1" dirty="0">
                <a:solidFill>
                  <a:srgbClr val="FF0000"/>
                </a:solidFill>
              </a:rPr>
              <a:t>Enterobacterales</a:t>
            </a:r>
            <a:r>
              <a:rPr lang="en-US" sz="1600" dirty="0">
                <a:solidFill>
                  <a:srgbClr val="FF0000"/>
                </a:solidFill>
              </a:rPr>
              <a:t> carbapenemase gene in the US</a:t>
            </a:r>
          </a:p>
        </p:txBody>
      </p:sp>
    </p:spTree>
    <p:extLst>
      <p:ext uri="{BB962C8B-B14F-4D97-AF65-F5344CB8AC3E}">
        <p14:creationId xmlns:p14="http://schemas.microsoft.com/office/powerpoint/2010/main" val="18575068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495BA0F-8EB5-0467-EE0D-28C667D4B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Untangling Complexity: </a:t>
            </a:r>
            <a:br>
              <a:rPr lang="en-US" dirty="0"/>
            </a:br>
            <a:r>
              <a:rPr lang="en-US" dirty="0"/>
              <a:t>Management of cUTI</a:t>
            </a:r>
          </a:p>
        </p:txBody>
      </p:sp>
    </p:spTree>
    <p:extLst>
      <p:ext uri="{BB962C8B-B14F-4D97-AF65-F5344CB8AC3E}">
        <p14:creationId xmlns:p14="http://schemas.microsoft.com/office/powerpoint/2010/main" val="4449868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2A3CBF-EEBE-A16A-11BB-123F2383F6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Diagnosing cUTI: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1252F5A-F9C4-A7A0-80FA-B4B2381F3AD2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idsociety.org/practice-guideline/complicated-urinary-tract-infections/. Nelson. JAMA Netw Open. 2024;7:e2444495. Bonkat. EAU Guidelines on Urological Infections. 2022.</a:t>
            </a:r>
          </a:p>
        </p:txBody>
      </p:sp>
      <p:cxnSp>
        <p:nvCxnSpPr>
          <p:cNvPr id="10" name="Connector: Elbow 9">
            <a:extLst>
              <a:ext uri="{FF2B5EF4-FFF2-40B4-BE49-F238E27FC236}">
                <a16:creationId xmlns:a16="http://schemas.microsoft.com/office/drawing/2014/main" id="{BA9F4AC0-D363-94DA-52B9-9F36BAD091B1}"/>
              </a:ext>
            </a:extLst>
          </p:cNvPr>
          <p:cNvCxnSpPr>
            <a:cxnSpLocks/>
          </p:cNvCxnSpPr>
          <p:nvPr/>
        </p:nvCxnSpPr>
        <p:spPr bwMode="auto">
          <a:xfrm>
            <a:off x="897433" y="3723729"/>
            <a:ext cx="1141164" cy="1072634"/>
          </a:xfrm>
          <a:prstGeom prst="bentConnector3">
            <a:avLst>
              <a:gd name="adj1" fmla="val 1273"/>
            </a:avLst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79FDFB6B-790B-C9BB-4BA4-405C113AEE7E}"/>
              </a:ext>
            </a:extLst>
          </p:cNvPr>
          <p:cNvSpPr txBox="1"/>
          <p:nvPr/>
        </p:nvSpPr>
        <p:spPr bwMode="auto">
          <a:xfrm>
            <a:off x="633509" y="1436965"/>
            <a:ext cx="7049825" cy="1753672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FontTx/>
              <a:buNone/>
            </a:pPr>
            <a:r>
              <a:rPr lang="en-US" sz="2200" b="1" dirty="0">
                <a:solidFill>
                  <a:schemeClr val="bg1"/>
                </a:solidFill>
              </a:rPr>
              <a:t>UTI:</a:t>
            </a:r>
          </a:p>
          <a:p>
            <a:pPr marL="285750" indent="-285750" algn="l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bg1"/>
                </a:solidFill>
              </a:rPr>
              <a:t>Clinical symptoms drive diagnosis</a:t>
            </a:r>
          </a:p>
          <a:p>
            <a:pPr marL="285750" indent="-285750" algn="l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bg1"/>
                </a:solidFill>
              </a:rPr>
              <a:t>P</a:t>
            </a:r>
            <a:r>
              <a:rPr lang="en-US" sz="2000" b="0" dirty="0">
                <a:solidFill>
                  <a:schemeClr val="bg1"/>
                </a:solidFill>
              </a:rPr>
              <a:t>yuria</a:t>
            </a:r>
            <a:r>
              <a:rPr lang="en-US" sz="2000" dirty="0">
                <a:solidFill>
                  <a:schemeClr val="bg1"/>
                </a:solidFill>
              </a:rPr>
              <a:t> should be present but is nonspecific</a:t>
            </a:r>
            <a:endParaRPr lang="en-US" sz="2000" b="0" dirty="0">
              <a:solidFill>
                <a:schemeClr val="bg1"/>
              </a:solidFill>
            </a:endParaRPr>
          </a:p>
          <a:p>
            <a:pPr marL="285750" indent="-285750" algn="l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§"/>
            </a:pPr>
            <a:r>
              <a:rPr lang="en-US" sz="2000" b="0" dirty="0">
                <a:solidFill>
                  <a:schemeClr val="bg1"/>
                </a:solidFill>
              </a:rPr>
              <a:t>Bacteriuria should be present </a:t>
            </a:r>
            <a:r>
              <a:rPr lang="en-US" sz="2000" dirty="0">
                <a:solidFill>
                  <a:schemeClr val="bg1"/>
                </a:solidFill>
              </a:rPr>
              <a:t>but is nonspecific</a:t>
            </a:r>
            <a:endParaRPr lang="en-US" sz="2000" b="0" dirty="0">
              <a:solidFill>
                <a:schemeClr val="bg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6B5FD5C-E5A4-7D31-8E70-A628D670CA55}"/>
              </a:ext>
            </a:extLst>
          </p:cNvPr>
          <p:cNvSpPr txBox="1"/>
          <p:nvPr/>
        </p:nvSpPr>
        <p:spPr bwMode="auto">
          <a:xfrm>
            <a:off x="8916569" y="1936683"/>
            <a:ext cx="2797011" cy="1593591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txBody>
          <a:bodyPr wrap="square" rtlCol="0">
            <a:spAutoFit/>
          </a:bodyPr>
          <a:lstStyle/>
          <a:p>
            <a:pPr lvl="0"/>
            <a:r>
              <a:rPr lang="en-US" sz="2200" b="1" dirty="0">
                <a:solidFill>
                  <a:schemeClr val="bg1"/>
                </a:solidFill>
              </a:rPr>
              <a:t>Uncomplicated UTI: </a:t>
            </a:r>
            <a:r>
              <a:rPr lang="en-US" sz="2200" dirty="0">
                <a:solidFill>
                  <a:schemeClr val="bg1"/>
                </a:solidFill>
              </a:rPr>
              <a:t>infection confined to the bladder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651F71B-90C3-2B79-587C-8B56C93F1A0C}"/>
              </a:ext>
            </a:extLst>
          </p:cNvPr>
          <p:cNvSpPr txBox="1"/>
          <p:nvPr/>
        </p:nvSpPr>
        <p:spPr bwMode="auto">
          <a:xfrm>
            <a:off x="2250070" y="3788310"/>
            <a:ext cx="7912501" cy="2213372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txBody>
          <a:bodyPr wrap="square" rtlCol="0">
            <a:spAutoFit/>
          </a:bodyPr>
          <a:lstStyle/>
          <a:p>
            <a:pPr lvl="0"/>
            <a:r>
              <a:rPr lang="en-US" sz="2200" b="1" dirty="0">
                <a:solidFill>
                  <a:schemeClr val="bg1"/>
                </a:solidFill>
              </a:rPr>
              <a:t>Complicated UTI: </a:t>
            </a:r>
            <a:r>
              <a:rPr lang="en-US" sz="2200" dirty="0">
                <a:solidFill>
                  <a:schemeClr val="bg1"/>
                </a:solidFill>
              </a:rPr>
              <a:t>infection extending beyond the bladder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bg1"/>
                </a:solidFill>
              </a:rPr>
              <a:t>Systemic signs, eg, fever/rigors, sepsis, bacteremia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bg1"/>
                </a:solidFill>
              </a:rPr>
              <a:t>Catheter-associated UTI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bg1"/>
                </a:solidFill>
              </a:rPr>
              <a:t>Pyelonephritis: flank pain, CVA tenderness, consistent imaging 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5A4A727F-9595-0BE1-79BF-259E7D9A7A23}"/>
              </a:ext>
            </a:extLst>
          </p:cNvPr>
          <p:cNvCxnSpPr/>
          <p:nvPr/>
        </p:nvCxnSpPr>
        <p:spPr bwMode="auto">
          <a:xfrm>
            <a:off x="7813964" y="2600696"/>
            <a:ext cx="1009402" cy="0"/>
          </a:xfrm>
          <a:prstGeom prst="straightConnector1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8166967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BFBEAD9-DC94-8A24-68D4-464692FF3A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 65-yr-old man with a urinary catheter and type 2 diabetes mellitus presents to the ED with fever, flank pain, and tachycardia; the team determines that he is in sepsis without shock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He was treated for a cUTI caused by ESBL-producing </a:t>
            </a:r>
            <a:r>
              <a:rPr lang="en-US" i="1" dirty="0"/>
              <a:t>E. coli </a:t>
            </a:r>
            <a:r>
              <a:rPr lang="en-US" dirty="0"/>
              <a:t>6 mo ago susceptible only to carbapenems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A383A7C-FAAB-C196-2635-514396F3B7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Patient Case</a:t>
            </a:r>
          </a:p>
        </p:txBody>
      </p:sp>
    </p:spTree>
    <p:extLst>
      <p:ext uri="{BB962C8B-B14F-4D97-AF65-F5344CB8AC3E}">
        <p14:creationId xmlns:p14="http://schemas.microsoft.com/office/powerpoint/2010/main" val="26998359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BAA5289-7336-6F32-D756-0E6BC12584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810"/>
            <a:ext cx="4344501" cy="475488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Inappropriate treatment may increase risk of mortality in the critically ill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ym typeface="Wingdings" panose="05000000000000000000" pitchFamily="2" charset="2"/>
              </a:rPr>
              <a:t>Utilize antibiogram to ensure reliable empiric therapy for patients who are septic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ym typeface="Wingdings" panose="05000000000000000000" pitchFamily="2" charset="2"/>
              </a:rPr>
              <a:t>Antibiogram use not recommended for all patients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B7052C1-CBE3-FDC4-A0C0-245AB89E9D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280168"/>
            <a:ext cx="11740260" cy="1004121"/>
          </a:xfrm>
        </p:spPr>
        <p:txBody>
          <a:bodyPr/>
          <a:lstStyle/>
          <a:p>
            <a:r>
              <a:rPr lang="en-US" dirty="0"/>
              <a:t>Empiric Antibiotic Selection: </a:t>
            </a:r>
            <a:br>
              <a:rPr lang="en-US" dirty="0"/>
            </a:br>
            <a:r>
              <a:rPr lang="en-US" dirty="0"/>
              <a:t>A 4-Step Process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ED60D63-F608-5B7A-8249-009C4AD1E47B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Singer. JAMA. 2016;315:801. Evans. Crit Care Med. 2021;49:e1063.</a:t>
            </a:r>
            <a:br>
              <a:rPr lang="en-US" dirty="0"/>
            </a:br>
            <a:r>
              <a:rPr lang="en-US" dirty="0"/>
              <a:t>idsociety.org/practice-guideline/complicated-urinary-tract-infections/. 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B8C03BC6-E963-4DC1-BDD8-5B2D013A1C04}"/>
              </a:ext>
            </a:extLst>
          </p:cNvPr>
          <p:cNvSpPr txBox="1"/>
          <p:nvPr/>
        </p:nvSpPr>
        <p:spPr bwMode="auto">
          <a:xfrm>
            <a:off x="6590059" y="938492"/>
            <a:ext cx="3629824" cy="30777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Patient with cUTI: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Is patient septic? 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B02F76F-F27E-566C-7DE5-7E74A8D738B3}"/>
              </a:ext>
            </a:extLst>
          </p:cNvPr>
          <p:cNvSpPr txBox="1"/>
          <p:nvPr/>
        </p:nvSpPr>
        <p:spPr bwMode="auto">
          <a:xfrm>
            <a:off x="4712909" y="4858347"/>
            <a:ext cx="5195399" cy="95410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If septic,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consult antibiogram and susceptibility panel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Ensure that antibiogram is local, recent, relevant</a:t>
            </a:r>
          </a:p>
          <a:p>
            <a:pPr marL="742950" marR="0" lvl="1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alibri" panose="020F0502020204030204" pitchFamily="34" charset="0"/>
              <a:buChar char="–"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Threshold of 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≥90% susceptible with shock 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742950" marR="0" lvl="1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alibri" panose="020F0502020204030204" pitchFamily="34" charset="0"/>
              <a:buChar char="–"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Threshold of 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≥80% susceptible without shock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71C4561-50F1-7E25-0440-8D0FA479322C}"/>
              </a:ext>
            </a:extLst>
          </p:cNvPr>
          <p:cNvSpPr txBox="1"/>
          <p:nvPr/>
        </p:nvSpPr>
        <p:spPr bwMode="auto">
          <a:xfrm>
            <a:off x="4720403" y="2197538"/>
            <a:ext cx="7282433" cy="73866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Evaluate risk factors for resistant uropathogens: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Avoid antibiotics with history of previously isolated resistance from urine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Avoid FQs if patient received them in the past 12 mo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6B025589-C339-5EF1-7B94-2C501C6F6C48}"/>
              </a:ext>
            </a:extLst>
          </p:cNvPr>
          <p:cNvSpPr txBox="1"/>
          <p:nvPr/>
        </p:nvSpPr>
        <p:spPr bwMode="auto">
          <a:xfrm>
            <a:off x="4720403" y="3389443"/>
            <a:ext cx="7282433" cy="95410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Assess patient-specific considerations: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Allergies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DDIs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Route of delivery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B32C36C4-1236-D03B-CA9D-DD4F7494CCDE}"/>
              </a:ext>
            </a:extLst>
          </p:cNvPr>
          <p:cNvSpPr txBox="1"/>
          <p:nvPr/>
        </p:nvSpPr>
        <p:spPr bwMode="auto">
          <a:xfrm>
            <a:off x="10219883" y="1571522"/>
            <a:ext cx="1055097" cy="30777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No sepsis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E3AE8A59-0AD7-CF30-2E46-54034E72B921}"/>
              </a:ext>
            </a:extLst>
          </p:cNvPr>
          <p:cNvSpPr txBox="1"/>
          <p:nvPr/>
        </p:nvSpPr>
        <p:spPr bwMode="auto">
          <a:xfrm>
            <a:off x="7477996" y="1551207"/>
            <a:ext cx="2292982" cy="30777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Sepsis without shock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4BFB77C0-EFE9-8AC3-1425-C7D3727A8518}"/>
              </a:ext>
            </a:extLst>
          </p:cNvPr>
          <p:cNvSpPr txBox="1"/>
          <p:nvPr/>
        </p:nvSpPr>
        <p:spPr bwMode="auto">
          <a:xfrm>
            <a:off x="5076666" y="1551207"/>
            <a:ext cx="1863451" cy="30777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Sepsis with shock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41C1FA21-47C5-3F30-093F-9F0FB672C3BE}"/>
              </a:ext>
            </a:extLst>
          </p:cNvPr>
          <p:cNvSpPr txBox="1"/>
          <p:nvPr/>
        </p:nvSpPr>
        <p:spPr bwMode="auto">
          <a:xfrm>
            <a:off x="8766088" y="3628342"/>
            <a:ext cx="2284441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Contraindications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Adverse effects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Cost</a:t>
            </a:r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07056ECE-5FC0-37B8-A434-BA5739EE3B51}"/>
              </a:ext>
            </a:extLst>
          </p:cNvPr>
          <p:cNvCxnSpPr>
            <a:stCxn id="44" idx="2"/>
          </p:cNvCxnSpPr>
          <p:nvPr/>
        </p:nvCxnSpPr>
        <p:spPr bwMode="auto">
          <a:xfrm>
            <a:off x="8404971" y="1246269"/>
            <a:ext cx="0" cy="304938"/>
          </a:xfrm>
          <a:prstGeom prst="straightConnector1">
            <a:avLst/>
          </a:prstGeom>
          <a:noFill/>
          <a:ln w="2857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AA18A96D-D6EB-FD52-EF03-A653EBA10730}"/>
              </a:ext>
            </a:extLst>
          </p:cNvPr>
          <p:cNvCxnSpPr/>
          <p:nvPr/>
        </p:nvCxnSpPr>
        <p:spPr bwMode="auto">
          <a:xfrm flipH="1">
            <a:off x="6692900" y="1307824"/>
            <a:ext cx="247217" cy="243383"/>
          </a:xfrm>
          <a:prstGeom prst="straightConnector1">
            <a:avLst/>
          </a:prstGeom>
          <a:noFill/>
          <a:ln w="2857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E8C5E1A7-E683-247A-639B-607E3C88C926}"/>
              </a:ext>
            </a:extLst>
          </p:cNvPr>
          <p:cNvCxnSpPr/>
          <p:nvPr/>
        </p:nvCxnSpPr>
        <p:spPr bwMode="auto">
          <a:xfrm>
            <a:off x="9908308" y="1307824"/>
            <a:ext cx="311575" cy="243383"/>
          </a:xfrm>
          <a:prstGeom prst="straightConnector1">
            <a:avLst/>
          </a:prstGeom>
          <a:noFill/>
          <a:ln w="2857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B3461AD8-146C-0B5E-44C8-5BF2DC4E8E7C}"/>
              </a:ext>
            </a:extLst>
          </p:cNvPr>
          <p:cNvCxnSpPr>
            <a:stCxn id="50" idx="2"/>
          </p:cNvCxnSpPr>
          <p:nvPr/>
        </p:nvCxnSpPr>
        <p:spPr bwMode="auto">
          <a:xfrm flipH="1">
            <a:off x="6008391" y="1858984"/>
            <a:ext cx="1" cy="338554"/>
          </a:xfrm>
          <a:prstGeom prst="straightConnector1">
            <a:avLst/>
          </a:prstGeom>
          <a:noFill/>
          <a:ln w="2857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8F49DA78-420C-6A86-6370-A0FBE9CE0912}"/>
              </a:ext>
            </a:extLst>
          </p:cNvPr>
          <p:cNvCxnSpPr>
            <a:cxnSpLocks/>
          </p:cNvCxnSpPr>
          <p:nvPr/>
        </p:nvCxnSpPr>
        <p:spPr bwMode="auto">
          <a:xfrm flipH="1">
            <a:off x="8453847" y="1886923"/>
            <a:ext cx="1" cy="276999"/>
          </a:xfrm>
          <a:prstGeom prst="straightConnector1">
            <a:avLst/>
          </a:prstGeom>
          <a:noFill/>
          <a:ln w="2857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89BE9746-3E04-7264-F223-4362FA49E40C}"/>
              </a:ext>
            </a:extLst>
          </p:cNvPr>
          <p:cNvCxnSpPr>
            <a:cxnSpLocks/>
          </p:cNvCxnSpPr>
          <p:nvPr/>
        </p:nvCxnSpPr>
        <p:spPr bwMode="auto">
          <a:xfrm flipH="1">
            <a:off x="10801551" y="1920538"/>
            <a:ext cx="1" cy="276999"/>
          </a:xfrm>
          <a:prstGeom prst="straightConnector1">
            <a:avLst/>
          </a:prstGeom>
          <a:noFill/>
          <a:ln w="2857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CF246B21-B876-6736-20EC-D9B8D8BDBF5C}"/>
              </a:ext>
            </a:extLst>
          </p:cNvPr>
          <p:cNvCxnSpPr>
            <a:cxnSpLocks/>
          </p:cNvCxnSpPr>
          <p:nvPr/>
        </p:nvCxnSpPr>
        <p:spPr bwMode="auto">
          <a:xfrm flipH="1">
            <a:off x="8453847" y="3143184"/>
            <a:ext cx="1" cy="276999"/>
          </a:xfrm>
          <a:prstGeom prst="straightConnector1">
            <a:avLst/>
          </a:prstGeom>
          <a:noFill/>
          <a:ln w="2857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0C294185-3F39-D8F8-BBC3-A9231D06A94B}"/>
              </a:ext>
            </a:extLst>
          </p:cNvPr>
          <p:cNvCxnSpPr>
            <a:cxnSpLocks/>
          </p:cNvCxnSpPr>
          <p:nvPr/>
        </p:nvCxnSpPr>
        <p:spPr bwMode="auto">
          <a:xfrm flipH="1">
            <a:off x="8504234" y="4547732"/>
            <a:ext cx="1" cy="276999"/>
          </a:xfrm>
          <a:prstGeom prst="straightConnector1">
            <a:avLst/>
          </a:prstGeom>
          <a:noFill/>
          <a:ln w="2857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71E7558C-06EB-7623-EF47-567CDF6F4C12}"/>
              </a:ext>
            </a:extLst>
          </p:cNvPr>
          <p:cNvCxnSpPr>
            <a:cxnSpLocks/>
          </p:cNvCxnSpPr>
          <p:nvPr/>
        </p:nvCxnSpPr>
        <p:spPr bwMode="auto">
          <a:xfrm flipH="1">
            <a:off x="10856211" y="3134431"/>
            <a:ext cx="1" cy="276999"/>
          </a:xfrm>
          <a:prstGeom prst="straightConnector1">
            <a:avLst/>
          </a:prstGeom>
          <a:noFill/>
          <a:ln w="2857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A0403CD9-3F44-3143-98F5-99F3DD806DE7}"/>
              </a:ext>
            </a:extLst>
          </p:cNvPr>
          <p:cNvCxnSpPr>
            <a:cxnSpLocks/>
          </p:cNvCxnSpPr>
          <p:nvPr/>
        </p:nvCxnSpPr>
        <p:spPr bwMode="auto">
          <a:xfrm flipH="1">
            <a:off x="6051484" y="3109484"/>
            <a:ext cx="1" cy="276999"/>
          </a:xfrm>
          <a:prstGeom prst="straightConnector1">
            <a:avLst/>
          </a:prstGeom>
          <a:noFill/>
          <a:ln w="2857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970FA00A-E5D9-2E81-EB8B-1F060AF1792C}"/>
              </a:ext>
            </a:extLst>
          </p:cNvPr>
          <p:cNvCxnSpPr>
            <a:cxnSpLocks/>
          </p:cNvCxnSpPr>
          <p:nvPr/>
        </p:nvCxnSpPr>
        <p:spPr bwMode="auto">
          <a:xfrm flipH="1">
            <a:off x="6058081" y="4569313"/>
            <a:ext cx="1" cy="276999"/>
          </a:xfrm>
          <a:prstGeom prst="straightConnector1">
            <a:avLst/>
          </a:prstGeom>
          <a:noFill/>
          <a:ln w="2857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131740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0F2917-B89B-1E62-AA15-35E5643CD0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Approach to Empiric Antibiotic Selection: Initial Selection of Antibiotics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8E149CC-79BE-26E0-DE5B-0C7E48CAD3B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384316" y="2260800"/>
            <a:ext cx="3502884" cy="3153599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Carbapenems are listed as a preferred agent in sepsis due to increasing rate of ESBL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Few highly reliable empiric PO options; FQs and TMP/SMX recommended given good evidence base for cUTI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200" dirty="0"/>
          </a:p>
        </p:txBody>
      </p:sp>
      <p:graphicFrame>
        <p:nvGraphicFramePr>
          <p:cNvPr id="3" name="Group 32">
            <a:extLst>
              <a:ext uri="{FF2B5EF4-FFF2-40B4-BE49-F238E27FC236}">
                <a16:creationId xmlns:a16="http://schemas.microsoft.com/office/drawing/2014/main" id="{77979EAD-E1E6-D169-6C09-DEE5F591F9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0611239"/>
              </p:ext>
            </p:extLst>
          </p:nvPr>
        </p:nvGraphicFramePr>
        <p:xfrm>
          <a:off x="231078" y="1358780"/>
          <a:ext cx="8015760" cy="4506781"/>
        </p:xfrm>
        <a:graphic>
          <a:graphicData uri="http://schemas.openxmlformats.org/drawingml/2006/table">
            <a:tbl>
              <a:tblPr/>
              <a:tblGrid>
                <a:gridCol w="20614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771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7153">
                  <a:extLst>
                    <a:ext uri="{9D8B030D-6E8A-4147-A177-3AD203B41FA5}">
                      <a16:colId xmlns:a16="http://schemas.microsoft.com/office/drawing/2014/main" val="1500481944"/>
                    </a:ext>
                  </a:extLst>
                </a:gridCol>
              </a:tblGrid>
              <a:tr h="405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Condition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Preferred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Alternative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623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Sepsis, with or without shock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3rd- or 4th-generation cephalosporins, carbapenems, piperacillin/tazobactam, fluoroquinolones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Novel </a:t>
                      </a:r>
                      <a:r>
                        <a:rPr kumimoji="0" lang="el-G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β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-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lactam–</a:t>
                      </a:r>
                      <a:b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</a:br>
                      <a:r>
                        <a:rPr kumimoji="0" lang="el-G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β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-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lactamase inhibitors, cefiderocol, plazomicin, or older aminoglycosides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623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Without sepsis, IV therapy 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3rd- or 4th-generation cephalosporins, piperacillin/tazobactam, fluoroquinolones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Carbapenems, newer agents (novel </a:t>
                      </a:r>
                      <a:r>
                        <a:rPr kumimoji="0" lang="el-G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β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-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lactam–</a:t>
                      </a:r>
                      <a:r>
                        <a:rPr kumimoji="0" lang="el-G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β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-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lactamase inhibitors, cefiderocol, plazomicin), or older aminoglycosides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7645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Without sepsis, oral therapy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Fluoroquinolones or trimethoprim/</a:t>
                      </a:r>
                      <a:b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</a:b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sulfamethoxazole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Amoxicillin–clavulanate or oral cephalosporins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A9F3A89C-2DCC-2261-1213-1D72DCD5BCB4}"/>
              </a:ext>
            </a:extLst>
          </p:cNvPr>
          <p:cNvSpPr txBox="1">
            <a:spLocks/>
          </p:cNvSpPr>
          <p:nvPr/>
        </p:nvSpPr>
        <p:spPr>
          <a:xfrm>
            <a:off x="3559175" y="6302375"/>
            <a:ext cx="5732463" cy="327025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Badaro. Braz J Infect Dis. 2002;6:206. Kaye. JAMA. 2022;328:1304. Portsmouth. Lancet Infect Dis. 2018;18:1319. Alzaidi. Open Forum Infect Dis. 2024;11:ofad657. idsociety.org/practice-guideline/complicated-urinary-tract-infections/. </a:t>
            </a:r>
          </a:p>
        </p:txBody>
      </p:sp>
    </p:spTree>
    <p:extLst>
      <p:ext uri="{BB962C8B-B14F-4D97-AF65-F5344CB8AC3E}">
        <p14:creationId xmlns:p14="http://schemas.microsoft.com/office/powerpoint/2010/main" val="29865222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7943C9-43A8-92DD-4EDF-80097911FE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0BC21D-707D-8A7B-4998-C7D212B9F77C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 lIns="91440" tIns="91440" rIns="91440" bIns="91440">
            <a:noAutofit/>
          </a:bodyPr>
          <a:lstStyle/>
          <a:p>
            <a:r>
              <a:rPr lang="en-US" sz="2400" dirty="0"/>
              <a:t>Choice of antibiotic </a:t>
            </a:r>
          </a:p>
          <a:p>
            <a:pPr lvl="1"/>
            <a:r>
              <a:rPr lang="en-US" sz="2200" dirty="0"/>
              <a:t>Target antibiotic therapy as soon as urine/blood culture results available</a:t>
            </a:r>
          </a:p>
          <a:p>
            <a:pPr lvl="2">
              <a:buFont typeface="Calibri" panose="020F0502020204030204" pitchFamily="34" charset="0"/>
              <a:buChar char="–"/>
            </a:pPr>
            <a:r>
              <a:rPr lang="en-US" sz="2200" dirty="0"/>
              <a:t>Antibiotic stewardship is key</a:t>
            </a:r>
          </a:p>
          <a:p>
            <a:pPr lvl="3"/>
            <a:r>
              <a:rPr lang="en-US" sz="2000" dirty="0"/>
              <a:t>Spectrum, cost, toxicity, route of administration</a:t>
            </a:r>
          </a:p>
          <a:p>
            <a:pPr lvl="1"/>
            <a:r>
              <a:rPr lang="en-US" sz="2200" dirty="0"/>
              <a:t>Management of MDR infections</a:t>
            </a:r>
          </a:p>
          <a:p>
            <a:pPr lvl="2">
              <a:buFont typeface="Calibri" panose="020F0502020204030204" pitchFamily="34" charset="0"/>
              <a:buChar char="–"/>
            </a:pPr>
            <a:r>
              <a:rPr lang="en-US" sz="2000" dirty="0"/>
              <a:t>Consult ID specialist</a:t>
            </a:r>
          </a:p>
          <a:p>
            <a:pPr lvl="2">
              <a:buFont typeface="Calibri" panose="020F0502020204030204" pitchFamily="34" charset="0"/>
              <a:buChar char="–"/>
            </a:pPr>
            <a:r>
              <a:rPr lang="en-US" sz="2000" dirty="0"/>
              <a:t>MDROs may not impact transition to PO therapy or therapy duration, but often impacts </a:t>
            </a:r>
            <a:r>
              <a:rPr lang="en-US" sz="2000" i="1" dirty="0"/>
              <a:t>choice</a:t>
            </a:r>
            <a:r>
              <a:rPr lang="en-US" sz="2000" dirty="0"/>
              <a:t> of therapy</a:t>
            </a:r>
          </a:p>
          <a:p>
            <a:pPr lvl="2"/>
            <a:endParaRPr lang="en-US" dirty="0"/>
          </a:p>
          <a:p>
            <a:pPr lvl="1"/>
            <a:endParaRPr lang="en-US" sz="2400" dirty="0"/>
          </a:p>
          <a:p>
            <a:endParaRPr lang="en-US" sz="24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A3FBF64-8B9D-EC6B-7428-A1940A62C452}"/>
              </a:ext>
            </a:extLst>
          </p:cNvPr>
          <p:cNvSpPr>
            <a:spLocks noGrp="1"/>
          </p:cNvSpPr>
          <p:nvPr>
            <p:ph idx="13"/>
          </p:nvPr>
        </p:nvSpPr>
        <p:spPr>
          <a:solidFill>
            <a:schemeClr val="accent6">
              <a:lumMod val="20000"/>
              <a:lumOff val="80000"/>
            </a:schemeClr>
          </a:solidFill>
        </p:spPr>
        <p:txBody>
          <a:bodyPr lIns="91440" tIns="91440" rIns="91440" bIns="91440"/>
          <a:lstStyle/>
          <a:p>
            <a:r>
              <a:rPr lang="en-US" dirty="0"/>
              <a:t>Transition to oral therapy if patient: </a:t>
            </a:r>
          </a:p>
          <a:p>
            <a:pPr lvl="1"/>
            <a:r>
              <a:rPr lang="en-US" sz="2200" dirty="0"/>
              <a:t>Is clinically improving </a:t>
            </a:r>
          </a:p>
          <a:p>
            <a:pPr lvl="1"/>
            <a:r>
              <a:rPr lang="en-US" sz="2200" dirty="0"/>
              <a:t>Can take PO</a:t>
            </a:r>
          </a:p>
          <a:p>
            <a:r>
              <a:rPr lang="en-US" dirty="0"/>
              <a:t>If patients are not clinically improving, they need workup beyond extending total/IV antibiotic duration!</a:t>
            </a:r>
          </a:p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B7413AD-5F81-3888-F359-AB7BC5F0B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Approach to Selecting Definitive Therapy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83A674-E0BB-31B7-22BC-C0EB9B5AFBD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en-US" dirty="0"/>
              <a:t>idsociety.org/practice-guideline/complicated-urinary-tract-infections/. Veilette. Open Forum Infect Dis. 2024;11:ofae193. Alzaidi. Open Forum Infect Dis. 2024;11:ofad657. Kutob. Int J Antimicrob Agents. 2016;48:498.</a:t>
            </a:r>
          </a:p>
        </p:txBody>
      </p:sp>
    </p:spTree>
    <p:extLst>
      <p:ext uri="{BB962C8B-B14F-4D97-AF65-F5344CB8AC3E}">
        <p14:creationId xmlns:p14="http://schemas.microsoft.com/office/powerpoint/2010/main" val="23625483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2EDE341-D764-C2B2-4877-A8B42580BF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For most patients with cUTI with or without bacteremia who are clinically improving on effective therapy: </a:t>
            </a:r>
          </a:p>
          <a:p>
            <a:pPr lvl="2">
              <a:buFont typeface="Calibri" panose="020F0502020204030204" pitchFamily="34" charset="0"/>
              <a:buChar char="–"/>
            </a:pPr>
            <a:r>
              <a:rPr lang="en-US" sz="2000" b="1" dirty="0"/>
              <a:t>7 days </a:t>
            </a:r>
            <a:r>
              <a:rPr lang="en-US" sz="2000" dirty="0"/>
              <a:t>is recommended rather than longer courses</a:t>
            </a:r>
          </a:p>
          <a:p>
            <a:pPr lvl="2">
              <a:buFont typeface="Calibri" panose="020F0502020204030204" pitchFamily="34" charset="0"/>
              <a:buChar char="–"/>
            </a:pPr>
            <a:r>
              <a:rPr lang="en-US" sz="2000" dirty="0"/>
              <a:t>As short as </a:t>
            </a:r>
            <a:r>
              <a:rPr lang="en-US" sz="2000" b="1" dirty="0"/>
              <a:t>5 days </a:t>
            </a:r>
            <a:r>
              <a:rPr lang="en-US" sz="2000" dirty="0"/>
              <a:t>is reasonable if using a fluoroquinolone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Certain subpopulations may need individualized durations</a:t>
            </a:r>
          </a:p>
          <a:p>
            <a:pPr lvl="2">
              <a:buFont typeface="Calibri" panose="020F0502020204030204" pitchFamily="34" charset="0"/>
              <a:buChar char="–"/>
            </a:pPr>
            <a:r>
              <a:rPr lang="en-US" sz="2000" dirty="0"/>
              <a:t>Men with febrile UTI and suspected acute bacteria prostatitis: 10-14 days may be more effective than shorter durations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Patients who are not clinically improving despite effective therapy need further evaluation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030676C-AE10-0026-0FE5-454B386933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Duration of Therapy</a:t>
            </a:r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A1F60EE7-8378-78A4-6BE4-41780838354C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idsociety.org/practice-guideline/complicated-urinary-tract-infections/. Borgert. JAMA. 2025;334:1003-1013.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497EFA0-4867-51EA-A5C8-0584D8696957}"/>
              </a:ext>
            </a:extLst>
          </p:cNvPr>
          <p:cNvSpPr txBox="1"/>
          <p:nvPr/>
        </p:nvSpPr>
        <p:spPr bwMode="auto">
          <a:xfrm>
            <a:off x="220662" y="4758114"/>
            <a:ext cx="11427756" cy="764863"/>
          </a:xfrm>
          <a:prstGeom prst="rect">
            <a:avLst/>
          </a:prstGeom>
          <a:solidFill>
            <a:schemeClr val="accent1">
              <a:alpha val="9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endParaRPr lang="en-US" b="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62444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EAC1D-391E-07CF-63D3-D829798B00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if the Patient Is Not Clinically Improving?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B8A746C-BEDF-E8B8-4251-FEEB2EE77B85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idsociety.org/practice-guideline/complicated-urinary-tract-infections/.</a:t>
            </a:r>
          </a:p>
        </p:txBody>
      </p:sp>
      <p:graphicFrame>
        <p:nvGraphicFramePr>
          <p:cNvPr id="4" name="Content Placeholder 6">
            <a:extLst>
              <a:ext uri="{FF2B5EF4-FFF2-40B4-BE49-F238E27FC236}">
                <a16:creationId xmlns:a16="http://schemas.microsoft.com/office/drawing/2014/main" id="{37333CE2-1D8B-3413-695C-1AD57433BCC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7479994"/>
              </p:ext>
            </p:extLst>
          </p:nvPr>
        </p:nvGraphicFramePr>
        <p:xfrm>
          <a:off x="231078" y="1253330"/>
          <a:ext cx="11740260" cy="44953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245693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A5A2C1-176A-81F0-7365-9CA7BA3437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0F1D4D-C5FA-7DA8-6C33-E21F6FAA7E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Novel agents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Ceftazidime/avibactam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Ceftolozane/tazobactam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Meropenem/vaborbactam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Imipenem/cilastatin/relebactam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Cefepime/enmetazobactam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Cefiderocol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Plazomicin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AEE668-BFFA-C1CA-6525-1386937089AD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Pipeline agents</a:t>
            </a:r>
          </a:p>
          <a:p>
            <a:pPr lvl="2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Cefepime/</a:t>
            </a:r>
            <a:r>
              <a:rPr lang="en-US" sz="2000" dirty="0" err="1"/>
              <a:t>zidebactam</a:t>
            </a:r>
            <a:endParaRPr lang="en-US" sz="2000" dirty="0"/>
          </a:p>
          <a:p>
            <a:pPr lvl="2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Cefepime/</a:t>
            </a:r>
            <a:r>
              <a:rPr lang="en-US" sz="2000" dirty="0" err="1"/>
              <a:t>taniborbactam</a:t>
            </a:r>
            <a:endParaRPr lang="en-US" sz="2000" dirty="0"/>
          </a:p>
          <a:p>
            <a:pPr lvl="2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Tebipenem</a:t>
            </a:r>
          </a:p>
          <a:p>
            <a:pPr lvl="2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dirty="0" err="1"/>
              <a:t>Sulopenem</a:t>
            </a:r>
            <a:r>
              <a:rPr lang="en-US" sz="2000" dirty="0"/>
              <a:t> </a:t>
            </a:r>
          </a:p>
          <a:p>
            <a:pPr lvl="3">
              <a:spcBef>
                <a:spcPts val="1200"/>
              </a:spcBef>
              <a:buFont typeface="Poppins" panose="00000500000000000000" pitchFamily="2" charset="0"/>
              <a:buChar char="–"/>
            </a:pPr>
            <a:r>
              <a:rPr lang="en-US" sz="1800" dirty="0"/>
              <a:t>approved for uncomplicated UTI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091CED-904C-662B-0361-A81275862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Newer Agents for </a:t>
            </a:r>
            <a:r>
              <a:rPr lang="en-US" dirty="0" err="1"/>
              <a:t>cUTI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6203BCF-B842-CB96-5EC0-666A16F789A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559175" y="6302375"/>
            <a:ext cx="5732463" cy="327025"/>
          </a:xfrm>
        </p:spPr>
        <p:txBody>
          <a:bodyPr/>
          <a:lstStyle/>
          <a:p>
            <a:r>
              <a:rPr lang="en-US" dirty="0"/>
              <a:t>clinicaltrials.gov/.</a:t>
            </a:r>
          </a:p>
        </p:txBody>
      </p:sp>
    </p:spTree>
    <p:extLst>
      <p:ext uri="{BB962C8B-B14F-4D97-AF65-F5344CB8AC3E}">
        <p14:creationId xmlns:p14="http://schemas.microsoft.com/office/powerpoint/2010/main" val="37011553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Rectangle 2">
            <a:extLst>
              <a:ext uri="{FF2B5EF4-FFF2-40B4-BE49-F238E27FC236}">
                <a16:creationId xmlns:a16="http://schemas.microsoft.com/office/drawing/2014/main" id="{8082EA74-AD3C-40A0-A143-D2201E93795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1078" y="2417287"/>
            <a:ext cx="11740260" cy="1461939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000" b="1" dirty="0" err="1"/>
              <a:t>ClinicalThought</a:t>
            </a:r>
            <a:r>
              <a:rPr lang="en-US" sz="2000" b="1" dirty="0"/>
              <a:t> </a:t>
            </a:r>
            <a:r>
              <a:rPr lang="en-US" sz="2000" dirty="0"/>
              <a:t>commentaries featuring expert faculty perspectives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000" b="1" dirty="0"/>
              <a:t>Downloadable </a:t>
            </a:r>
            <a:r>
              <a:rPr lang="en-US" sz="2000" b="1" dirty="0" err="1"/>
              <a:t>slidesets</a:t>
            </a:r>
            <a:r>
              <a:rPr lang="en-US" sz="2000" b="1" dirty="0"/>
              <a:t> </a:t>
            </a:r>
            <a:r>
              <a:rPr lang="en-US" sz="2000" dirty="0"/>
              <a:t>of all the key data 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000" b="1" dirty="0"/>
              <a:t>An on-demand webcast </a:t>
            </a:r>
            <a:r>
              <a:rPr lang="en-US" sz="2000" dirty="0"/>
              <a:t>to revisit expert-led discussion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000" b="1" dirty="0"/>
              <a:t>Podcasts</a:t>
            </a:r>
            <a:r>
              <a:rPr lang="en-US" sz="2000" dirty="0"/>
              <a:t> of expert-led discourse</a:t>
            </a:r>
          </a:p>
        </p:txBody>
      </p:sp>
      <p:sp>
        <p:nvSpPr>
          <p:cNvPr id="62467" name="Rectangle 10">
            <a:extLst>
              <a:ext uri="{FF2B5EF4-FFF2-40B4-BE49-F238E27FC236}">
                <a16:creationId xmlns:a16="http://schemas.microsoft.com/office/drawing/2014/main" id="{285A5094-ED29-4796-B20E-3FBFE4F256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1366279"/>
            <a:ext cx="11740260" cy="996427"/>
          </a:xfrm>
        </p:spPr>
        <p:txBody>
          <a:bodyPr/>
          <a:lstStyle/>
          <a:p>
            <a:r>
              <a:rPr lang="en-US" altLang="en-US" dirty="0"/>
              <a:t>Go Online for More Coverage of </a:t>
            </a:r>
            <a:br>
              <a:rPr lang="en-US" altLang="en-US" dirty="0"/>
            </a:br>
            <a:r>
              <a:rPr lang="en-US" altLang="en-US" dirty="0"/>
              <a:t>Complicated UTIs!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DA93788-E77D-4CCE-84A4-6D74E9ED9D9E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 u="sng" dirty="0">
                <a:hlinkClick r:id="rId3"/>
              </a:rPr>
              <a:t>deceraclinical.com/education</a:t>
            </a:r>
            <a:r>
              <a:rPr lang="en-US" u="sng" dirty="0"/>
              <a:t>/2025cUTIprogram</a:t>
            </a:r>
          </a:p>
        </p:txBody>
      </p:sp>
      <p:sp>
        <p:nvSpPr>
          <p:cNvPr id="62469" name="Rectangle 3">
            <a:extLst>
              <a:ext uri="{FF2B5EF4-FFF2-40B4-BE49-F238E27FC236}">
                <a16:creationId xmlns:a16="http://schemas.microsoft.com/office/drawing/2014/main" id="{F01699E0-D838-46BF-8D24-733C506774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91363" y="6346826"/>
            <a:ext cx="1841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24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Times" panose="0202060305040502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4_Office">
  <a:themeElements>
    <a:clrScheme name="Decera Clinical">
      <a:dk1>
        <a:srgbClr val="161616"/>
      </a:dk1>
      <a:lt1>
        <a:srgbClr val="FFFFFF"/>
      </a:lt1>
      <a:dk2>
        <a:srgbClr val="E5DEC1"/>
      </a:dk2>
      <a:lt2>
        <a:srgbClr val="F9F3D9"/>
      </a:lt2>
      <a:accent1>
        <a:srgbClr val="E04507"/>
      </a:accent1>
      <a:accent2>
        <a:srgbClr val="161616"/>
      </a:accent2>
      <a:accent3>
        <a:srgbClr val="9B6FEF"/>
      </a:accent3>
      <a:accent4>
        <a:srgbClr val="006466"/>
      </a:accent4>
      <a:accent5>
        <a:srgbClr val="B57628"/>
      </a:accent5>
      <a:accent6>
        <a:srgbClr val="2201B2"/>
      </a:accent6>
      <a:hlink>
        <a:srgbClr val="E04507"/>
      </a:hlink>
      <a:folHlink>
        <a:srgbClr val="161616"/>
      </a:folHlink>
    </a:clrScheme>
    <a:fontScheme name="Decera">
      <a:majorFont>
        <a:latin typeface="Newsreader"/>
        <a:ea typeface=""/>
        <a:cs typeface=""/>
      </a:majorFont>
      <a:minorFont>
        <a:latin typeface="Poppins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algn="l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UT029_DeceraClinicalTemplate_251010_3f" id="{E7D8A62D-C5C9-4864-A6EC-23CAAE325D29}" vid="{45678410-A524-46A4-9B21-A872C5BB9785}"/>
    </a:ext>
  </a:extLst>
</a:theme>
</file>

<file path=ppt/theme/theme2.xml><?xml version="1.0" encoding="utf-8"?>
<a:theme xmlns:a="http://schemas.openxmlformats.org/drawingml/2006/main" name="7_Office">
  <a:themeElements>
    <a:clrScheme name="Decera Clinical">
      <a:dk1>
        <a:srgbClr val="161616"/>
      </a:dk1>
      <a:lt1>
        <a:srgbClr val="FFFFFF"/>
      </a:lt1>
      <a:dk2>
        <a:srgbClr val="E5DEC1"/>
      </a:dk2>
      <a:lt2>
        <a:srgbClr val="F9F3D9"/>
      </a:lt2>
      <a:accent1>
        <a:srgbClr val="E04507"/>
      </a:accent1>
      <a:accent2>
        <a:srgbClr val="161616"/>
      </a:accent2>
      <a:accent3>
        <a:srgbClr val="9B6FEF"/>
      </a:accent3>
      <a:accent4>
        <a:srgbClr val="006466"/>
      </a:accent4>
      <a:accent5>
        <a:srgbClr val="B57628"/>
      </a:accent5>
      <a:accent6>
        <a:srgbClr val="2201B2"/>
      </a:accent6>
      <a:hlink>
        <a:srgbClr val="E04507"/>
      </a:hlink>
      <a:folHlink>
        <a:srgbClr val="161616"/>
      </a:folHlink>
    </a:clrScheme>
    <a:fontScheme name="Decera">
      <a:majorFont>
        <a:latin typeface="Newsreader"/>
        <a:ea typeface=""/>
        <a:cs typeface=""/>
      </a:majorFont>
      <a:minorFont>
        <a:latin typeface="Poppins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algn="l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UT029_DeceraClinicalTemplate_251010_3f" id="{E7D8A62D-C5C9-4864-A6EC-23CAAE325D29}" vid="{45678410-A524-46A4-9B21-A872C5BB9785}"/>
    </a:ext>
  </a:extLst>
</a:theme>
</file>

<file path=ppt/theme/theme3.xml><?xml version="1.0" encoding="utf-8"?>
<a:theme xmlns:a="http://schemas.openxmlformats.org/drawingml/2006/main" name="2_Office">
  <a:themeElements>
    <a:clrScheme name="Decera">
      <a:dk1>
        <a:srgbClr val="161616"/>
      </a:dk1>
      <a:lt1>
        <a:sysClr val="window" lastClr="FFFFFF"/>
      </a:lt1>
      <a:dk2>
        <a:srgbClr val="E5DEC1"/>
      </a:dk2>
      <a:lt2>
        <a:srgbClr val="F9F3D9"/>
      </a:lt2>
      <a:accent1>
        <a:srgbClr val="E04507"/>
      </a:accent1>
      <a:accent2>
        <a:srgbClr val="E3AF64"/>
      </a:accent2>
      <a:accent3>
        <a:srgbClr val="006466"/>
      </a:accent3>
      <a:accent4>
        <a:srgbClr val="D5B4FB"/>
      </a:accent4>
      <a:accent5>
        <a:srgbClr val="2201B2"/>
      </a:accent5>
      <a:accent6>
        <a:srgbClr val="161616"/>
      </a:accent6>
      <a:hlink>
        <a:srgbClr val="E04507"/>
      </a:hlink>
      <a:folHlink>
        <a:srgbClr val="161616"/>
      </a:folHlink>
    </a:clrScheme>
    <a:fontScheme name="Decera">
      <a:majorFont>
        <a:latin typeface="Newsreader"/>
        <a:ea typeface=""/>
        <a:cs typeface=""/>
      </a:majorFont>
      <a:minorFont>
        <a:latin typeface="Poppins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algn="l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UT029_DeceraClinicalTemplate_251010_3f" id="{E7D8A62D-C5C9-4864-A6EC-23CAAE325D29}" vid="{45678410-A524-46A4-9B21-A872C5BB9785}"/>
    </a:ext>
  </a:extLst>
</a:theme>
</file>

<file path=ppt/theme/theme4.xml><?xml version="1.0" encoding="utf-8"?>
<a:theme xmlns:a="http://schemas.openxmlformats.org/drawingml/2006/main" name="Office">
  <a:themeElements>
    <a:clrScheme name="Decera Clinical">
      <a:dk1>
        <a:srgbClr val="161616"/>
      </a:dk1>
      <a:lt1>
        <a:srgbClr val="FFFFFF"/>
      </a:lt1>
      <a:dk2>
        <a:srgbClr val="E5DEC1"/>
      </a:dk2>
      <a:lt2>
        <a:srgbClr val="F9F3D9"/>
      </a:lt2>
      <a:accent1>
        <a:srgbClr val="E04507"/>
      </a:accent1>
      <a:accent2>
        <a:srgbClr val="161616"/>
      </a:accent2>
      <a:accent3>
        <a:srgbClr val="9B6FEF"/>
      </a:accent3>
      <a:accent4>
        <a:srgbClr val="006466"/>
      </a:accent4>
      <a:accent5>
        <a:srgbClr val="B57628"/>
      </a:accent5>
      <a:accent6>
        <a:srgbClr val="2201B2"/>
      </a:accent6>
      <a:hlink>
        <a:srgbClr val="E04507"/>
      </a:hlink>
      <a:folHlink>
        <a:srgbClr val="8B8B92"/>
      </a:folHlink>
    </a:clrScheme>
    <a:fontScheme name="Decera">
      <a:majorFont>
        <a:latin typeface="Newsreader"/>
        <a:ea typeface=""/>
        <a:cs typeface=""/>
      </a:majorFont>
      <a:minorFont>
        <a:latin typeface="Poppins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algn="l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UT029_DeceraClinicalTemplate_251010_3f" id="{E7D8A62D-C5C9-4864-A6EC-23CAAE325D29}" vid="{45678410-A524-46A4-9B21-A872C5BB9785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1ca65af-8653-4aa1-8603-b6f6611eb86f">
      <Terms xmlns="http://schemas.microsoft.com/office/infopath/2007/PartnerControls"/>
    </lcf76f155ced4ddcb4097134ff3c332f>
    <TaxCatchAll xmlns="22fd6914-46d4-4c7e-bbad-46e82841b69d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E7FB997643444489F6C422C4E04A340" ma:contentTypeVersion="10" ma:contentTypeDescription="Create a new document." ma:contentTypeScope="" ma:versionID="712665d6c660971caafaf5a1bca76f98">
  <xsd:schema xmlns:xsd="http://www.w3.org/2001/XMLSchema" xmlns:xs="http://www.w3.org/2001/XMLSchema" xmlns:p="http://schemas.microsoft.com/office/2006/metadata/properties" xmlns:ns2="21ca65af-8653-4aa1-8603-b6f6611eb86f" xmlns:ns3="22fd6914-46d4-4c7e-bbad-46e82841b69d" targetNamespace="http://schemas.microsoft.com/office/2006/metadata/properties" ma:root="true" ma:fieldsID="dbe27907b71a57a7bb3afb7e27626a91" ns2:_="" ns3:_="">
    <xsd:import namespace="21ca65af-8653-4aa1-8603-b6f6611eb86f"/>
    <xsd:import namespace="22fd6914-46d4-4c7e-bbad-46e82841b69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ca65af-8653-4aa1-8603-b6f6611eb86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fieldId="{5cf76f15-5ced-4ddc-b409-7134ff3c332f}" ma:taxonomyMulti="true" ma:sspId="00000000-0000-0000-0000-000000000000" ma:termSetId="00000000-0000-0000-0000-00000000000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fd6914-46d4-4c7e-bbad-46e82841b69d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d3cfae40-7b40-47d0-ab05-9712e3953ba2}" ma:internalName="TaxCatchAll" ma:showField="CatchAllData" ma:web="22fd6914-46d4-4c7e-bbad-46e82841b69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6D06D96-A4D8-4EB3-931F-58A11C7F4BA0}">
  <ds:schemaRefs>
    <ds:schemaRef ds:uri="http://www.w3.org/XML/1998/namespace"/>
    <ds:schemaRef ds:uri="http://purl.org/dc/dcmitype/"/>
    <ds:schemaRef ds:uri="22fd6914-46d4-4c7e-bbad-46e82841b69d"/>
    <ds:schemaRef ds:uri="21ca65af-8653-4aa1-8603-b6f6611eb86f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http://schemas.microsoft.com/office/2006/metadata/propertie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154C720B-1560-4A0F-9591-B60DF2114CA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2510B89-44E4-44CA-994C-96E68FA2DCA6}">
  <ds:schemaRefs>
    <ds:schemaRef ds:uri="21ca65af-8653-4aa1-8603-b6f6611eb86f"/>
    <ds:schemaRef ds:uri="22fd6914-46d4-4c7e-bbad-46e82841b69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229</TotalTime>
  <Words>2190</Words>
  <Application>Microsoft Office PowerPoint</Application>
  <PresentationFormat>Widescreen</PresentationFormat>
  <Paragraphs>300</Paragraphs>
  <Slides>22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22</vt:i4>
      </vt:variant>
    </vt:vector>
  </HeadingPairs>
  <TitlesOfParts>
    <vt:vector size="39" baseType="lpstr">
      <vt:lpstr>Aptos</vt:lpstr>
      <vt:lpstr>Arial</vt:lpstr>
      <vt:lpstr>Calibri</vt:lpstr>
      <vt:lpstr>Lexend SemiBold</vt:lpstr>
      <vt:lpstr>Newsreader ExtraBold</vt:lpstr>
      <vt:lpstr>Newsreader SemiBold</vt:lpstr>
      <vt:lpstr>Poppins</vt:lpstr>
      <vt:lpstr>Poppins Light</vt:lpstr>
      <vt:lpstr>Poppins Medium</vt:lpstr>
      <vt:lpstr>Segoe UI</vt:lpstr>
      <vt:lpstr>Symbol</vt:lpstr>
      <vt:lpstr>Times</vt:lpstr>
      <vt:lpstr>Wingdings</vt:lpstr>
      <vt:lpstr>4_Office</vt:lpstr>
      <vt:lpstr>7_Office</vt:lpstr>
      <vt:lpstr>2_Office</vt:lpstr>
      <vt:lpstr>Office</vt:lpstr>
      <vt:lpstr>You’re in the Know: Laying the Foundation for Optimal Care of Complicated UTIs</vt:lpstr>
      <vt:lpstr>About These Slides</vt:lpstr>
      <vt:lpstr>Faculty and Disclosures </vt:lpstr>
      <vt:lpstr>Learning Objectives</vt:lpstr>
      <vt:lpstr>Recognizing the Burden of cUTI</vt:lpstr>
      <vt:lpstr>Defining cUTI: Major Change in IDSA Guidelines</vt:lpstr>
      <vt:lpstr>Defining cUTI: Are All Men Complicated?</vt:lpstr>
      <vt:lpstr>A Compounded Burden:  Antimicrobial Resistance in cUTI</vt:lpstr>
      <vt:lpstr>Global Impact of Antimicrobial Resistance: 2019</vt:lpstr>
      <vt:lpstr>Financial Burden of Antimicrobial Resistance</vt:lpstr>
      <vt:lpstr>IDSA Gram-Negative Resistance Categories: 2023</vt:lpstr>
      <vt:lpstr>Carbapenem-Resistant Enterobacterales Resistance</vt:lpstr>
      <vt:lpstr>Untangling Complexity:  Management of cUTI</vt:lpstr>
      <vt:lpstr>Diagnosing cUTI: </vt:lpstr>
      <vt:lpstr>Patient Case</vt:lpstr>
      <vt:lpstr>Empiric Antibiotic Selection:  A 4-Step Process</vt:lpstr>
      <vt:lpstr>Approach to Empiric Antibiotic Selection: Initial Selection of Antibiotics</vt:lpstr>
      <vt:lpstr>Approach to Selecting Definitive Therapy</vt:lpstr>
      <vt:lpstr>Duration of Therapy</vt:lpstr>
      <vt:lpstr>What if the Patient Is Not Clinically Improving?</vt:lpstr>
      <vt:lpstr>Newer Agents for cUTI</vt:lpstr>
      <vt:lpstr>Go Online for More Coverage of  Complicated UTIs!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You’re in the Know: Laying the Foundation for Optimal Care of Complicated UTIs</dc:title>
  <dc:creator>Kimberly Miller</dc:creator>
  <cp:lastModifiedBy>Valerie Wenzel</cp:lastModifiedBy>
  <cp:revision>3</cp:revision>
  <dcterms:created xsi:type="dcterms:W3CDTF">2025-11-13T13:14:28Z</dcterms:created>
  <dcterms:modified xsi:type="dcterms:W3CDTF">2025-12-29T15:56:09Z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0x0101008E7FB997643444489F6C422C4E04A340</vt:lpwstr>
  </property>
  <property fmtid="{D5CDD505-2E9C-101B-9397-08002B2CF9AE}" pid="3" name="MediaServiceImageTags">
    <vt:lpwstr/>
  </property>
</Properties>
</file>