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9" r:id="rId14"/>
    <p:sldMasterId id="2147483798" r:id="rId15"/>
  </p:sldMasterIdLst>
  <p:notesMasterIdLst>
    <p:notesMasterId r:id="rId56"/>
  </p:notesMasterIdLst>
  <p:sldIdLst>
    <p:sldId id="3855" r:id="rId16"/>
    <p:sldId id="308" r:id="rId17"/>
    <p:sldId id="294" r:id="rId18"/>
    <p:sldId id="2143187497" r:id="rId19"/>
    <p:sldId id="2143187480" r:id="rId20"/>
    <p:sldId id="2143187504" r:id="rId21"/>
    <p:sldId id="2143187505" r:id="rId22"/>
    <p:sldId id="2134960513" r:id="rId23"/>
    <p:sldId id="2143187506" r:id="rId24"/>
    <p:sldId id="2143187498" r:id="rId25"/>
    <p:sldId id="2143187507" r:id="rId26"/>
    <p:sldId id="2143187456" r:id="rId27"/>
    <p:sldId id="2143187499" r:id="rId28"/>
    <p:sldId id="2143187508" r:id="rId29"/>
    <p:sldId id="2143187509" r:id="rId30"/>
    <p:sldId id="2143187511" r:id="rId31"/>
    <p:sldId id="2143187512" r:id="rId32"/>
    <p:sldId id="2143187513" r:id="rId33"/>
    <p:sldId id="2143187514" r:id="rId34"/>
    <p:sldId id="2143187517" r:id="rId35"/>
    <p:sldId id="2143187500" r:id="rId36"/>
    <p:sldId id="2134960426" r:id="rId37"/>
    <p:sldId id="2143187520" r:id="rId38"/>
    <p:sldId id="2143187523" r:id="rId39"/>
    <p:sldId id="2143187522" r:id="rId40"/>
    <p:sldId id="2143187502" r:id="rId41"/>
    <p:sldId id="549" r:id="rId42"/>
    <p:sldId id="2143187461" r:id="rId43"/>
    <p:sldId id="2143187515" r:id="rId44"/>
    <p:sldId id="1747256698" r:id="rId45"/>
    <p:sldId id="1747256682" r:id="rId46"/>
    <p:sldId id="1747256683" r:id="rId47"/>
    <p:sldId id="1747256694" r:id="rId48"/>
    <p:sldId id="1747256695" r:id="rId49"/>
    <p:sldId id="1747256685" r:id="rId50"/>
    <p:sldId id="2143187457" r:id="rId51"/>
    <p:sldId id="2143187518" r:id="rId52"/>
    <p:sldId id="547" r:id="rId53"/>
    <p:sldId id="2143187519" r:id="rId54"/>
    <p:sldId id="1747256610" r:id="rId5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F89D5F21-4930-4E93-BE40-AF1201661920}">
          <p14:sldIdLst>
            <p14:sldId id="3855"/>
            <p14:sldId id="308"/>
            <p14:sldId id="294"/>
            <p14:sldId id="2143187497"/>
            <p14:sldId id="2143187480"/>
            <p14:sldId id="2143187504"/>
            <p14:sldId id="2143187505"/>
            <p14:sldId id="2134960513"/>
            <p14:sldId id="2143187506"/>
            <p14:sldId id="2143187498"/>
            <p14:sldId id="2143187507"/>
            <p14:sldId id="2143187456"/>
            <p14:sldId id="2143187499"/>
            <p14:sldId id="2143187508"/>
            <p14:sldId id="2143187509"/>
            <p14:sldId id="2143187511"/>
            <p14:sldId id="2143187512"/>
            <p14:sldId id="2143187513"/>
            <p14:sldId id="2143187514"/>
            <p14:sldId id="2143187517"/>
            <p14:sldId id="2143187500"/>
            <p14:sldId id="2134960426"/>
            <p14:sldId id="2143187520"/>
            <p14:sldId id="2143187523"/>
            <p14:sldId id="2143187522"/>
            <p14:sldId id="2143187502"/>
            <p14:sldId id="549"/>
            <p14:sldId id="2143187461"/>
            <p14:sldId id="2143187515"/>
            <p14:sldId id="1747256698"/>
            <p14:sldId id="1747256682"/>
            <p14:sldId id="1747256683"/>
            <p14:sldId id="1747256694"/>
            <p14:sldId id="1747256695"/>
            <p14:sldId id="1747256685"/>
            <p14:sldId id="2143187457"/>
            <p14:sldId id="2143187518"/>
            <p14:sldId id="547"/>
            <p14:sldId id="2143187519"/>
            <p14:sldId id="1747256610"/>
          </p14:sldIdLst>
        </p14:section>
      </p14:sectionLst>
    </p:ext>
    <p:ext uri="{EFAFB233-063F-42B5-8137-9DF3F51BA10A}">
      <p15:sldGuideLst xmlns:p15="http://schemas.microsoft.com/office/powerpoint/2012/main">
        <p15:guide id="1" orient="horz" pos="1008" userDrawn="1">
          <p15:clr>
            <a:srgbClr val="A4A3A4"/>
          </p15:clr>
        </p15:guide>
        <p15:guide id="2" pos="3840" userDrawn="1">
          <p15:clr>
            <a:srgbClr val="A4A3A4"/>
          </p15:clr>
        </p15:guide>
        <p15:guide id="3" orient="horz" pos="264" userDrawn="1">
          <p15:clr>
            <a:srgbClr val="A4A3A4"/>
          </p15:clr>
        </p15:guide>
        <p15:guide id="4" orient="horz" pos="144" userDrawn="1">
          <p15:clr>
            <a:srgbClr val="A4A3A4"/>
          </p15:clr>
        </p15:guide>
        <p15:guide id="5" orient="horz" pos="3912" userDrawn="1">
          <p15:clr>
            <a:srgbClr val="A4A3A4"/>
          </p15:clr>
        </p15:guide>
        <p15:guide id="6" orient="horz" pos="4056" userDrawn="1">
          <p15:clr>
            <a:srgbClr val="A4A3A4"/>
          </p15:clr>
        </p15:guide>
        <p15:guide id="7" orient="horz" pos="4152" userDrawn="1">
          <p15:clr>
            <a:srgbClr val="A4A3A4"/>
          </p15:clr>
        </p15:guide>
        <p15:guide id="8" pos="456" userDrawn="1">
          <p15:clr>
            <a:srgbClr val="A4A3A4"/>
          </p15:clr>
        </p15:guide>
        <p15:guide id="9" pos="336" userDrawn="1">
          <p15:clr>
            <a:srgbClr val="A4A3A4"/>
          </p15:clr>
        </p15:guide>
        <p15:guide id="10" pos="7272" userDrawn="1">
          <p15:clr>
            <a:srgbClr val="A4A3A4"/>
          </p15:clr>
        </p15:guide>
        <p15:guide id="11" pos="739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LINICALOPTIONS\tquill" initials="C" lastIdx="15" clrIdx="6">
    <p:extLst>
      <p:ext uri="{19B8F6BF-5375-455C-9EA6-DF929625EA0E}">
        <p15:presenceInfo xmlns:p15="http://schemas.microsoft.com/office/powerpoint/2012/main" userId="CLINICALOPTIONS\tquill" providerId="None"/>
      </p:ext>
    </p:extLst>
  </p:cmAuthor>
  <p:cmAuthor id="1" name="Rachael Andrie" initials="RA" lastIdx="341" clrIdx="0">
    <p:extLst>
      <p:ext uri="{19B8F6BF-5375-455C-9EA6-DF929625EA0E}">
        <p15:presenceInfo xmlns:p15="http://schemas.microsoft.com/office/powerpoint/2012/main" userId="S::randrie@clinicaloptions.com::311027c1-cf79-416d-b346-5f38dcd95c11" providerId="AD"/>
      </p:ext>
    </p:extLst>
  </p:cmAuthor>
  <p:cmAuthor id="8" name="Christy Seals" initials="CS" lastIdx="4" clrIdx="7">
    <p:extLst>
      <p:ext uri="{19B8F6BF-5375-455C-9EA6-DF929625EA0E}">
        <p15:presenceInfo xmlns:p15="http://schemas.microsoft.com/office/powerpoint/2012/main" userId="S::cseals@clinicaloptions.com::0852e532-1f9e-4bbf-9b56-be19a9543a31" providerId="AD"/>
      </p:ext>
    </p:extLst>
  </p:cmAuthor>
  <p:cmAuthor id="2" name="Megan Capel" initials="MC" lastIdx="3" clrIdx="1"/>
  <p:cmAuthor id="3" name="spantry@clinicaloptions.com" initials="s" lastIdx="46" clrIdx="2">
    <p:extLst>
      <p:ext uri="{19B8F6BF-5375-455C-9EA6-DF929625EA0E}">
        <p15:presenceInfo xmlns:p15="http://schemas.microsoft.com/office/powerpoint/2012/main" userId="spantry@clinicaloptions.com" providerId="None"/>
      </p:ext>
    </p:extLst>
  </p:cmAuthor>
  <p:cmAuthor id="4" name="Shara Pantry" initials="SP" lastIdx="2" clrIdx="3">
    <p:extLst>
      <p:ext uri="{19B8F6BF-5375-455C-9EA6-DF929625EA0E}">
        <p15:presenceInfo xmlns:p15="http://schemas.microsoft.com/office/powerpoint/2012/main" userId="S::spantry@clinicaloptions.com::b31b0cc1-a6e1-4e53-95b1-b758f73efb3c" providerId="AD"/>
      </p:ext>
    </p:extLst>
  </p:cmAuthor>
  <p:cmAuthor id="5" name="Melanie Couton" initials="MC" lastIdx="9" clrIdx="4">
    <p:extLst>
      <p:ext uri="{19B8F6BF-5375-455C-9EA6-DF929625EA0E}">
        <p15:presenceInfo xmlns:p15="http://schemas.microsoft.com/office/powerpoint/2012/main" userId="ef8730672ba86646" providerId="Windows Live"/>
      </p:ext>
    </p:extLst>
  </p:cmAuthor>
  <p:cmAuthor id="6" name="Dussadee Royal" initials="DR" lastIdx="2" clrIdx="5">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12AE"/>
    <a:srgbClr val="CDCDC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D09A3C-822D-4589-AD7F-4B658E9BA4DD}" v="99" dt="2021-11-02T19:21:47.0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698" autoAdjust="0"/>
    <p:restoredTop sz="81359" autoAdjust="0"/>
  </p:normalViewPr>
  <p:slideViewPr>
    <p:cSldViewPr snapToGrid="0">
      <p:cViewPr varScale="1">
        <p:scale>
          <a:sx n="106" d="100"/>
          <a:sy n="106" d="100"/>
        </p:scale>
        <p:origin x="120" y="96"/>
      </p:cViewPr>
      <p:guideLst>
        <p:guide orient="horz" pos="1008"/>
        <p:guide pos="3840"/>
        <p:guide orient="horz" pos="264"/>
        <p:guide orient="horz" pos="144"/>
        <p:guide orient="horz" pos="3912"/>
        <p:guide orient="horz" pos="4056"/>
        <p:guide orient="horz" pos="4152"/>
        <p:guide pos="456"/>
        <p:guide pos="336"/>
        <p:guide pos="7272"/>
        <p:guide pos="7392"/>
      </p:guideLst>
    </p:cSldViewPr>
  </p:slideViewPr>
  <p:notesTextViewPr>
    <p:cViewPr>
      <p:scale>
        <a:sx n="100" d="100"/>
        <a:sy n="100" d="100"/>
      </p:scale>
      <p:origin x="0" y="0"/>
    </p:cViewPr>
  </p:notesTextViewPr>
  <p:sorterViewPr>
    <p:cViewPr>
      <p:scale>
        <a:sx n="140" d="100"/>
        <a:sy n="140" d="100"/>
      </p:scale>
      <p:origin x="0" y="-1143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slide" Target="slides/slide40.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customXml" Target="../customXml/item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8" Type="http://schemas.openxmlformats.org/officeDocument/2006/relationships/presProps" Target="presProps.xml"/><Relationship Id="rId5" Type="http://schemas.openxmlformats.org/officeDocument/2006/relationships/customXml" Target="../customXml/item5.xml"/><Relationship Id="rId61" Type="http://schemas.openxmlformats.org/officeDocument/2006/relationships/tableStyles" Target="tableStyles.xml"/><Relationship Id="rId19" Type="http://schemas.openxmlformats.org/officeDocument/2006/relationships/slide" Target="slides/slide4.xml"/><Relationship Id="rId14" Type="http://schemas.openxmlformats.org/officeDocument/2006/relationships/slideMaster" Target="slideMasters/slideMaster1.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notesMaster" Target="notesMasters/notesMaster1.xml"/><Relationship Id="rId8" Type="http://schemas.openxmlformats.org/officeDocument/2006/relationships/customXml" Target="../customXml/item8.xml"/><Relationship Id="rId51" Type="http://schemas.openxmlformats.org/officeDocument/2006/relationships/slide" Target="slides/slide36.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viewProps" Target="viewProps.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Master" Target="slideMasters/slideMaster2.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commentAuthors" Target="commentAuthors.xml"/><Relationship Id="rId10" Type="http://schemas.openxmlformats.org/officeDocument/2006/relationships/customXml" Target="../customXml/item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customXml" Target="../customXml/item9.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w="12700">
              <a:solidFill>
                <a:schemeClr val="bg1"/>
              </a:solidFill>
            </a:ln>
          </c:spPr>
          <c:dPt>
            <c:idx val="0"/>
            <c:bubble3D val="0"/>
            <c:spPr>
              <a:solidFill>
                <a:schemeClr val="accent1"/>
              </a:solidFill>
              <a:ln w="12700">
                <a:solidFill>
                  <a:schemeClr val="bg1"/>
                </a:solidFill>
              </a:ln>
              <a:effectLst/>
            </c:spPr>
            <c:extLst>
              <c:ext xmlns:c16="http://schemas.microsoft.com/office/drawing/2014/chart" uri="{C3380CC4-5D6E-409C-BE32-E72D297353CC}">
                <c16:uniqueId val="{00000001-1272-B44D-9C85-F697FF260E4A}"/>
              </c:ext>
            </c:extLst>
          </c:dPt>
          <c:dPt>
            <c:idx val="1"/>
            <c:bubble3D val="0"/>
            <c:spPr>
              <a:solidFill>
                <a:schemeClr val="accent2"/>
              </a:solidFill>
              <a:ln w="12700">
                <a:solidFill>
                  <a:schemeClr val="bg1"/>
                </a:solidFill>
              </a:ln>
              <a:effectLst/>
            </c:spPr>
            <c:extLst>
              <c:ext xmlns:c16="http://schemas.microsoft.com/office/drawing/2014/chart" uri="{C3380CC4-5D6E-409C-BE32-E72D297353CC}">
                <c16:uniqueId val="{00000003-1272-B44D-9C85-F697FF260E4A}"/>
              </c:ext>
            </c:extLst>
          </c:dPt>
          <c:dPt>
            <c:idx val="2"/>
            <c:bubble3D val="0"/>
            <c:spPr>
              <a:solidFill>
                <a:schemeClr val="accent3"/>
              </a:solidFill>
              <a:ln w="12700">
                <a:solidFill>
                  <a:schemeClr val="bg1"/>
                </a:solidFill>
              </a:ln>
              <a:effectLst/>
            </c:spPr>
            <c:extLst>
              <c:ext xmlns:c16="http://schemas.microsoft.com/office/drawing/2014/chart" uri="{C3380CC4-5D6E-409C-BE32-E72D297353CC}">
                <c16:uniqueId val="{00000005-1272-B44D-9C85-F697FF260E4A}"/>
              </c:ext>
            </c:extLst>
          </c:dPt>
          <c:dPt>
            <c:idx val="3"/>
            <c:bubble3D val="0"/>
            <c:spPr>
              <a:solidFill>
                <a:schemeClr val="accent4"/>
              </a:solidFill>
              <a:ln w="12700">
                <a:solidFill>
                  <a:schemeClr val="bg1"/>
                </a:solidFill>
              </a:ln>
              <a:effectLst/>
            </c:spPr>
            <c:extLst>
              <c:ext xmlns:c16="http://schemas.microsoft.com/office/drawing/2014/chart" uri="{C3380CC4-5D6E-409C-BE32-E72D297353CC}">
                <c16:uniqueId val="{00000007-1272-B44D-9C85-F697FF260E4A}"/>
              </c:ext>
            </c:extLst>
          </c:dPt>
          <c:dPt>
            <c:idx val="4"/>
            <c:bubble3D val="0"/>
            <c:spPr>
              <a:solidFill>
                <a:schemeClr val="accent5"/>
              </a:solidFill>
              <a:ln w="12700">
                <a:solidFill>
                  <a:schemeClr val="bg1"/>
                </a:solidFill>
              </a:ln>
              <a:effectLst/>
            </c:spPr>
            <c:extLst>
              <c:ext xmlns:c16="http://schemas.microsoft.com/office/drawing/2014/chart" uri="{C3380CC4-5D6E-409C-BE32-E72D297353CC}">
                <c16:uniqueId val="{00000009-1272-B44D-9C85-F697FF260E4A}"/>
              </c:ext>
            </c:extLst>
          </c:dPt>
          <c:dPt>
            <c:idx val="5"/>
            <c:bubble3D val="0"/>
            <c:spPr>
              <a:solidFill>
                <a:schemeClr val="accent6"/>
              </a:solidFill>
              <a:ln w="12700">
                <a:solidFill>
                  <a:schemeClr val="bg1"/>
                </a:solidFill>
              </a:ln>
              <a:effectLst/>
            </c:spPr>
            <c:extLst>
              <c:ext xmlns:c16="http://schemas.microsoft.com/office/drawing/2014/chart" uri="{C3380CC4-5D6E-409C-BE32-E72D297353CC}">
                <c16:uniqueId val="{0000000B-1272-B44D-9C85-F697FF260E4A}"/>
              </c:ext>
            </c:extLst>
          </c:dPt>
          <c:dPt>
            <c:idx val="6"/>
            <c:bubble3D val="0"/>
            <c:spPr>
              <a:solidFill>
                <a:schemeClr val="accent1">
                  <a:lumMod val="60000"/>
                </a:schemeClr>
              </a:solidFill>
              <a:ln w="12700">
                <a:solidFill>
                  <a:schemeClr val="bg1"/>
                </a:solidFill>
              </a:ln>
              <a:effectLst/>
            </c:spPr>
            <c:extLst>
              <c:ext xmlns:c16="http://schemas.microsoft.com/office/drawing/2014/chart" uri="{C3380CC4-5D6E-409C-BE32-E72D297353CC}">
                <c16:uniqueId val="{0000000D-1272-B44D-9C85-F697FF260E4A}"/>
              </c:ext>
            </c:extLst>
          </c:dPt>
          <c:cat>
            <c:strRef>
              <c:f>Sheet1!$A$2:$A$8</c:f>
              <c:strCache>
                <c:ptCount val="4"/>
                <c:pt idx="0">
                  <c:v>1st Qtr</c:v>
                </c:pt>
                <c:pt idx="1">
                  <c:v>2nd Qtr</c:v>
                </c:pt>
                <c:pt idx="2">
                  <c:v>3rd Qtr</c:v>
                </c:pt>
                <c:pt idx="3">
                  <c:v>4th Qtr</c:v>
                </c:pt>
              </c:strCache>
            </c:strRef>
          </c:cat>
          <c:val>
            <c:numRef>
              <c:f>Sheet1!$B$2:$B$8</c:f>
              <c:numCache>
                <c:formatCode>General</c:formatCode>
                <c:ptCount val="7"/>
                <c:pt idx="0">
                  <c:v>47</c:v>
                </c:pt>
                <c:pt idx="1">
                  <c:v>32</c:v>
                </c:pt>
                <c:pt idx="2">
                  <c:v>12</c:v>
                </c:pt>
                <c:pt idx="3">
                  <c:v>1</c:v>
                </c:pt>
                <c:pt idx="4">
                  <c:v>2</c:v>
                </c:pt>
                <c:pt idx="5">
                  <c:v>4</c:v>
                </c:pt>
                <c:pt idx="6">
                  <c:v>2</c:v>
                </c:pt>
              </c:numCache>
            </c:numRef>
          </c:val>
          <c:extLst>
            <c:ext xmlns:c16="http://schemas.microsoft.com/office/drawing/2014/chart" uri="{C3380CC4-5D6E-409C-BE32-E72D297353CC}">
              <c16:uniqueId val="{00000000-DB13-D744-B8F9-0E670DEFCC09}"/>
            </c:ext>
          </c:extLst>
        </c:ser>
        <c:dLbls>
          <c:showLegendKey val="0"/>
          <c:showVal val="0"/>
          <c:showCatName val="0"/>
          <c:showSerName val="0"/>
          <c:showPercent val="0"/>
          <c:showBubbleSize val="0"/>
          <c:showLeaderLines val="1"/>
        </c:dLbls>
        <c:firstSliceAng val="9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w="12700">
              <a:solidFill>
                <a:schemeClr val="bg1"/>
              </a:solidFill>
            </a:ln>
          </c:spPr>
          <c:dPt>
            <c:idx val="0"/>
            <c:bubble3D val="0"/>
            <c:spPr>
              <a:solidFill>
                <a:schemeClr val="accent1"/>
              </a:solidFill>
              <a:ln w="12700">
                <a:solidFill>
                  <a:schemeClr val="bg1"/>
                </a:solidFill>
              </a:ln>
              <a:effectLst/>
            </c:spPr>
            <c:extLst>
              <c:ext xmlns:c16="http://schemas.microsoft.com/office/drawing/2014/chart" uri="{C3380CC4-5D6E-409C-BE32-E72D297353CC}">
                <c16:uniqueId val="{00000001-5D7A-40ED-8CA1-3D326B5E51DD}"/>
              </c:ext>
            </c:extLst>
          </c:dPt>
          <c:dPt>
            <c:idx val="1"/>
            <c:bubble3D val="0"/>
            <c:spPr>
              <a:solidFill>
                <a:schemeClr val="accent2"/>
              </a:solidFill>
              <a:ln w="12700">
                <a:solidFill>
                  <a:schemeClr val="bg1"/>
                </a:solidFill>
              </a:ln>
              <a:effectLst/>
            </c:spPr>
            <c:extLst>
              <c:ext xmlns:c16="http://schemas.microsoft.com/office/drawing/2014/chart" uri="{C3380CC4-5D6E-409C-BE32-E72D297353CC}">
                <c16:uniqueId val="{00000003-5D7A-40ED-8CA1-3D326B5E51DD}"/>
              </c:ext>
            </c:extLst>
          </c:dPt>
          <c:dPt>
            <c:idx val="2"/>
            <c:bubble3D val="0"/>
            <c:spPr>
              <a:solidFill>
                <a:schemeClr val="accent3"/>
              </a:solidFill>
              <a:ln w="12700">
                <a:solidFill>
                  <a:schemeClr val="bg1"/>
                </a:solidFill>
              </a:ln>
              <a:effectLst/>
            </c:spPr>
            <c:extLst>
              <c:ext xmlns:c16="http://schemas.microsoft.com/office/drawing/2014/chart" uri="{C3380CC4-5D6E-409C-BE32-E72D297353CC}">
                <c16:uniqueId val="{00000005-5D7A-40ED-8CA1-3D326B5E51DD}"/>
              </c:ext>
            </c:extLst>
          </c:dPt>
          <c:dPt>
            <c:idx val="3"/>
            <c:bubble3D val="0"/>
            <c:spPr>
              <a:solidFill>
                <a:schemeClr val="accent4"/>
              </a:solidFill>
              <a:ln w="12700">
                <a:solidFill>
                  <a:schemeClr val="bg1"/>
                </a:solidFill>
              </a:ln>
              <a:effectLst/>
            </c:spPr>
            <c:extLst>
              <c:ext xmlns:c16="http://schemas.microsoft.com/office/drawing/2014/chart" uri="{C3380CC4-5D6E-409C-BE32-E72D297353CC}">
                <c16:uniqueId val="{00000007-5D7A-40ED-8CA1-3D326B5E51DD}"/>
              </c:ext>
            </c:extLst>
          </c:dPt>
          <c:dPt>
            <c:idx val="4"/>
            <c:bubble3D val="0"/>
            <c:spPr>
              <a:solidFill>
                <a:schemeClr val="accent5"/>
              </a:solidFill>
              <a:ln w="12700">
                <a:solidFill>
                  <a:schemeClr val="bg1"/>
                </a:solidFill>
              </a:ln>
              <a:effectLst/>
            </c:spPr>
            <c:extLst>
              <c:ext xmlns:c16="http://schemas.microsoft.com/office/drawing/2014/chart" uri="{C3380CC4-5D6E-409C-BE32-E72D297353CC}">
                <c16:uniqueId val="{00000009-5D7A-40ED-8CA1-3D326B5E51DD}"/>
              </c:ext>
            </c:extLst>
          </c:dPt>
          <c:dPt>
            <c:idx val="5"/>
            <c:bubble3D val="0"/>
            <c:spPr>
              <a:solidFill>
                <a:schemeClr val="accent6"/>
              </a:solidFill>
              <a:ln w="12700">
                <a:solidFill>
                  <a:schemeClr val="bg1"/>
                </a:solidFill>
              </a:ln>
              <a:effectLst/>
            </c:spPr>
            <c:extLst>
              <c:ext xmlns:c16="http://schemas.microsoft.com/office/drawing/2014/chart" uri="{C3380CC4-5D6E-409C-BE32-E72D297353CC}">
                <c16:uniqueId val="{0000000B-5D7A-40ED-8CA1-3D326B5E51DD}"/>
              </c:ext>
            </c:extLst>
          </c:dPt>
          <c:dPt>
            <c:idx val="6"/>
            <c:bubble3D val="0"/>
            <c:spPr>
              <a:solidFill>
                <a:schemeClr val="accent1">
                  <a:lumMod val="60000"/>
                </a:schemeClr>
              </a:solidFill>
              <a:ln w="12700">
                <a:solidFill>
                  <a:schemeClr val="bg1"/>
                </a:solidFill>
              </a:ln>
              <a:effectLst/>
            </c:spPr>
            <c:extLst>
              <c:ext xmlns:c16="http://schemas.microsoft.com/office/drawing/2014/chart" uri="{C3380CC4-5D6E-409C-BE32-E72D297353CC}">
                <c16:uniqueId val="{0000000D-5D7A-40ED-8CA1-3D326B5E51DD}"/>
              </c:ext>
            </c:extLst>
          </c:dPt>
          <c:dPt>
            <c:idx val="7"/>
            <c:bubble3D val="0"/>
            <c:spPr>
              <a:solidFill>
                <a:schemeClr val="accent2">
                  <a:lumMod val="60000"/>
                </a:schemeClr>
              </a:solidFill>
              <a:ln w="12700">
                <a:solidFill>
                  <a:schemeClr val="bg1"/>
                </a:solidFill>
              </a:ln>
              <a:effectLst/>
            </c:spPr>
            <c:extLst>
              <c:ext xmlns:c16="http://schemas.microsoft.com/office/drawing/2014/chart" uri="{C3380CC4-5D6E-409C-BE32-E72D297353CC}">
                <c16:uniqueId val="{0000000F-5D7A-40ED-8CA1-3D326B5E51DD}"/>
              </c:ext>
            </c:extLst>
          </c:dPt>
          <c:dPt>
            <c:idx val="8"/>
            <c:bubble3D val="0"/>
            <c:spPr>
              <a:solidFill>
                <a:schemeClr val="accent3">
                  <a:lumMod val="60000"/>
                </a:schemeClr>
              </a:solidFill>
              <a:ln w="12700">
                <a:solidFill>
                  <a:schemeClr val="bg1"/>
                </a:solidFill>
              </a:ln>
              <a:effectLst/>
            </c:spPr>
            <c:extLst>
              <c:ext xmlns:c16="http://schemas.microsoft.com/office/drawing/2014/chart" uri="{C3380CC4-5D6E-409C-BE32-E72D297353CC}">
                <c16:uniqueId val="{00000011-5D7A-40ED-8CA1-3D326B5E51DD}"/>
              </c:ext>
            </c:extLst>
          </c:dPt>
          <c:dPt>
            <c:idx val="9"/>
            <c:bubble3D val="0"/>
            <c:spPr>
              <a:solidFill>
                <a:schemeClr val="accent4">
                  <a:lumMod val="60000"/>
                </a:schemeClr>
              </a:solidFill>
              <a:ln w="12700">
                <a:solidFill>
                  <a:schemeClr val="bg1"/>
                </a:solidFill>
              </a:ln>
              <a:effectLst/>
            </c:spPr>
            <c:extLst>
              <c:ext xmlns:c16="http://schemas.microsoft.com/office/drawing/2014/chart" uri="{C3380CC4-5D6E-409C-BE32-E72D297353CC}">
                <c16:uniqueId val="{00000013-5D7A-40ED-8CA1-3D326B5E51DD}"/>
              </c:ext>
            </c:extLst>
          </c:dPt>
          <c:dPt>
            <c:idx val="10"/>
            <c:bubble3D val="0"/>
            <c:spPr>
              <a:solidFill>
                <a:schemeClr val="accent5">
                  <a:lumMod val="60000"/>
                </a:schemeClr>
              </a:solidFill>
              <a:ln w="12700">
                <a:solidFill>
                  <a:schemeClr val="bg1"/>
                </a:solidFill>
              </a:ln>
              <a:effectLst/>
            </c:spPr>
            <c:extLst>
              <c:ext xmlns:c16="http://schemas.microsoft.com/office/drawing/2014/chart" uri="{C3380CC4-5D6E-409C-BE32-E72D297353CC}">
                <c16:uniqueId val="{00000015-5D7A-40ED-8CA1-3D326B5E51DD}"/>
              </c:ext>
            </c:extLst>
          </c:dPt>
          <c:dPt>
            <c:idx val="11"/>
            <c:bubble3D val="0"/>
            <c:spPr>
              <a:solidFill>
                <a:schemeClr val="accent6">
                  <a:lumMod val="60000"/>
                </a:schemeClr>
              </a:solidFill>
              <a:ln w="12700">
                <a:solidFill>
                  <a:schemeClr val="bg1"/>
                </a:solidFill>
              </a:ln>
              <a:effectLst/>
            </c:spPr>
            <c:extLst>
              <c:ext xmlns:c16="http://schemas.microsoft.com/office/drawing/2014/chart" uri="{C3380CC4-5D6E-409C-BE32-E72D297353CC}">
                <c16:uniqueId val="{00000017-5D7A-40ED-8CA1-3D326B5E51DD}"/>
              </c:ext>
            </c:extLst>
          </c:dPt>
          <c:dPt>
            <c:idx val="12"/>
            <c:bubble3D val="0"/>
            <c:spPr>
              <a:solidFill>
                <a:schemeClr val="accent1">
                  <a:lumMod val="80000"/>
                  <a:lumOff val="20000"/>
                </a:schemeClr>
              </a:solidFill>
              <a:ln w="12700">
                <a:solidFill>
                  <a:schemeClr val="bg1"/>
                </a:solidFill>
              </a:ln>
              <a:effectLst/>
            </c:spPr>
            <c:extLst>
              <c:ext xmlns:c16="http://schemas.microsoft.com/office/drawing/2014/chart" uri="{C3380CC4-5D6E-409C-BE32-E72D297353CC}">
                <c16:uniqueId val="{00000002-9738-4F4F-9097-D532EB2542FE}"/>
              </c:ext>
            </c:extLst>
          </c:dPt>
          <c:dPt>
            <c:idx val="13"/>
            <c:bubble3D val="0"/>
            <c:spPr>
              <a:solidFill>
                <a:schemeClr val="tx2"/>
              </a:solidFill>
              <a:ln w="12700">
                <a:solidFill>
                  <a:schemeClr val="bg1"/>
                </a:solidFill>
              </a:ln>
              <a:effectLst/>
            </c:spPr>
            <c:extLst>
              <c:ext xmlns:c16="http://schemas.microsoft.com/office/drawing/2014/chart" uri="{C3380CC4-5D6E-409C-BE32-E72D297353CC}">
                <c16:uniqueId val="{0000001B-3A28-4BF7-BC97-C7231D6AF99B}"/>
              </c:ext>
            </c:extLst>
          </c:dPt>
          <c:cat>
            <c:strRef>
              <c:f>Sheet1!$A$2:$A$15</c:f>
              <c:strCache>
                <c:ptCount val="4"/>
                <c:pt idx="0">
                  <c:v>1st Qtr</c:v>
                </c:pt>
                <c:pt idx="1">
                  <c:v>2nd Qtr</c:v>
                </c:pt>
                <c:pt idx="2">
                  <c:v>3rd Qtr</c:v>
                </c:pt>
                <c:pt idx="3">
                  <c:v>4th Qtr</c:v>
                </c:pt>
              </c:strCache>
            </c:strRef>
          </c:cat>
          <c:val>
            <c:numRef>
              <c:f>Sheet1!$B$2:$B$15</c:f>
              <c:numCache>
                <c:formatCode>General</c:formatCode>
                <c:ptCount val="14"/>
                <c:pt idx="0">
                  <c:v>24</c:v>
                </c:pt>
                <c:pt idx="1">
                  <c:v>21</c:v>
                </c:pt>
                <c:pt idx="2">
                  <c:v>20</c:v>
                </c:pt>
                <c:pt idx="3">
                  <c:v>8</c:v>
                </c:pt>
                <c:pt idx="4">
                  <c:v>6</c:v>
                </c:pt>
                <c:pt idx="5">
                  <c:v>4</c:v>
                </c:pt>
                <c:pt idx="6">
                  <c:v>3</c:v>
                </c:pt>
                <c:pt idx="7">
                  <c:v>3</c:v>
                </c:pt>
                <c:pt idx="8">
                  <c:v>2</c:v>
                </c:pt>
                <c:pt idx="9">
                  <c:v>2</c:v>
                </c:pt>
                <c:pt idx="10">
                  <c:v>2</c:v>
                </c:pt>
                <c:pt idx="11">
                  <c:v>2</c:v>
                </c:pt>
                <c:pt idx="12">
                  <c:v>2</c:v>
                </c:pt>
                <c:pt idx="13">
                  <c:v>1</c:v>
                </c:pt>
              </c:numCache>
            </c:numRef>
          </c:val>
          <c:extLst>
            <c:ext xmlns:c16="http://schemas.microsoft.com/office/drawing/2014/chart" uri="{C3380CC4-5D6E-409C-BE32-E72D297353CC}">
              <c16:uniqueId val="{00000000-9738-4F4F-9097-D532EB2542FE}"/>
            </c:ext>
          </c:extLst>
        </c:ser>
        <c:dLbls>
          <c:showLegendKey val="0"/>
          <c:showVal val="0"/>
          <c:showCatName val="0"/>
          <c:showSerName val="0"/>
          <c:showPercent val="0"/>
          <c:showBubbleSize val="0"/>
          <c:showLeaderLines val="1"/>
        </c:dLbls>
        <c:firstSliceAng val="267"/>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4895B9-BA98-F046-A373-98F2EE7F0AB6}" type="datetimeFigureOut">
              <a:rPr lang="fr-FR" smtClean="0"/>
              <a:t>02/11/2021</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7FD469-5A54-3247-B696-EFA7C26B3664}" type="slidenum">
              <a:rPr lang="fr-FR" smtClean="0"/>
              <a:t>‹#›</a:t>
            </a:fld>
            <a:endParaRPr lang="fr-FR" dirty="0"/>
          </a:p>
        </p:txBody>
      </p:sp>
    </p:spTree>
    <p:extLst>
      <p:ext uri="{BB962C8B-B14F-4D97-AF65-F5344CB8AC3E}">
        <p14:creationId xmlns:p14="http://schemas.microsoft.com/office/powerpoint/2010/main" val="806561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i="1" dirty="0"/>
              <a:t>NSCLC, non-small-cell lung cancer.</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C3BB04-07F5-BC4B-B6B1-770B341CBE42}"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9673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3</a:t>
            </a:fld>
            <a:endParaRPr lang="en-US" altLang="en-US" dirty="0"/>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a:t>
            </a:r>
            <a:r>
              <a:rPr lang="en-US" altLang="en-US">
                <a:latin typeface="Arial" panose="020B0604020202020204" pitchFamily="34" charset="0"/>
              </a:rPr>
              <a:t>who was </a:t>
            </a:r>
            <a:r>
              <a:rPr lang="en-US" altLang="en-US" dirty="0">
                <a:latin typeface="Arial" panose="020B0604020202020204" pitchFamily="34" charset="0"/>
              </a:rPr>
              <a:t>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ICI, immune checkpoint inhibitor; NSCLC, non-small-cell lung cancer; TKI, tyrosine kinase inhibitor.</a:t>
            </a:r>
          </a:p>
        </p:txBody>
      </p:sp>
      <p:sp>
        <p:nvSpPr>
          <p:cNvPr id="4" name="Slide Number Placeholder 3"/>
          <p:cNvSpPr>
            <a:spLocks noGrp="1"/>
          </p:cNvSpPr>
          <p:nvPr>
            <p:ph type="sldNum" sz="quarter" idx="5"/>
          </p:nvPr>
        </p:nvSpPr>
        <p:spPr/>
        <p:txBody>
          <a:bodyPr/>
          <a:lstStyle/>
          <a:p>
            <a:fld id="{5A7FD469-5A54-3247-B696-EFA7C26B3664}" type="slidenum">
              <a:rPr lang="fr-FR" smtClean="0"/>
              <a:t>5</a:t>
            </a:fld>
            <a:endParaRPr lang="fr-FR" dirty="0"/>
          </a:p>
        </p:txBody>
      </p:sp>
    </p:spTree>
    <p:extLst>
      <p:ext uri="{BB962C8B-B14F-4D97-AF65-F5344CB8AC3E}">
        <p14:creationId xmlns:p14="http://schemas.microsoft.com/office/powerpoint/2010/main" val="15819642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FD469-5A54-3247-B696-EFA7C26B3664}"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3169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Amp, amplification; NSCLC, non-small-cell lung cancer.</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FD469-5A54-3247-B696-EFA7C26B3664}"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0544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CNS, central nervous system; NSCLC, non-small-cell lung cancer.</a:t>
            </a:r>
          </a:p>
        </p:txBody>
      </p:sp>
      <p:sp>
        <p:nvSpPr>
          <p:cNvPr id="4" name="Slide Number Placeholder 3"/>
          <p:cNvSpPr>
            <a:spLocks noGrp="1"/>
          </p:cNvSpPr>
          <p:nvPr>
            <p:ph type="sldNum" sz="quarter" idx="5"/>
          </p:nvPr>
        </p:nvSpPr>
        <p:spPr/>
        <p:txBody>
          <a:bodyPr/>
          <a:lstStyle/>
          <a:p>
            <a:fld id="{5A7FD469-5A54-3247-B696-EFA7C26B3664}" type="slidenum">
              <a:rPr lang="fr-FR" smtClean="0"/>
              <a:t>8</a:t>
            </a:fld>
            <a:endParaRPr lang="fr-FR" dirty="0"/>
          </a:p>
        </p:txBody>
      </p:sp>
    </p:spTree>
    <p:extLst>
      <p:ext uri="{BB962C8B-B14F-4D97-AF65-F5344CB8AC3E}">
        <p14:creationId xmlns:p14="http://schemas.microsoft.com/office/powerpoint/2010/main" val="2563132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Mut, mutation; NSCLC, non-small-cell lung cancer; OS, overall survival; rwOS, real-world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FD469-5A54-3247-B696-EFA7C26B3664}"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5770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noProof="0" dirty="0"/>
              <a:t>AACR, </a:t>
            </a:r>
            <a:r>
              <a:rPr lang="en-US" b="0" i="1" u="none" strike="noStrike" dirty="0">
                <a:solidFill>
                  <a:srgbClr val="1A0DAB"/>
                </a:solidFill>
                <a:effectLst/>
                <a:latin typeface="Roboto" panose="02000000000000000000" pitchFamily="2" charset="0"/>
              </a:rPr>
              <a:t>American Association for Cancer Research;</a:t>
            </a:r>
            <a:r>
              <a:rPr lang="en-US" i="1" dirty="0"/>
              <a:t> </a:t>
            </a:r>
            <a:r>
              <a:rPr lang="en-US" i="1" noProof="0" dirty="0"/>
              <a:t>NGS, next-generation sequencing; PCR, polymerase chain reaction.</a:t>
            </a: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5B112E-D78D-F641-A0C8-69ADFA1F59C3}"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9895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 independent central review; CBR, clinical benefit rate; CR, complete response; CT, chemotherapy; ctDNA, circulating tumor DNA; FFPE, formalin-fixed paraffin-embedded; NGS, next-generation sequencing; NE, not evaluable; NSCLC, non-small-cell lung cancer; ORR</a:t>
            </a:r>
            <a:r>
              <a:rPr lang="en-US" i="1"/>
              <a:t>, overall </a:t>
            </a:r>
            <a:r>
              <a:rPr lang="en-US" i="1" dirty="0"/>
              <a:t>response rate; PD, progressive disease; PR, partial response; SD, stable disease.</a:t>
            </a:r>
          </a:p>
        </p:txBody>
      </p:sp>
      <p:sp>
        <p:nvSpPr>
          <p:cNvPr id="4" name="Slide Number Placeholder 3"/>
          <p:cNvSpPr>
            <a:spLocks noGrp="1"/>
          </p:cNvSpPr>
          <p:nvPr>
            <p:ph type="sldNum" sz="quarter" idx="5"/>
          </p:nvPr>
        </p:nvSpPr>
        <p:spPr/>
        <p:txBody>
          <a:bodyPr/>
          <a:lstStyle/>
          <a:p>
            <a:fld id="{5A7FD469-5A54-3247-B696-EFA7C26B3664}" type="slidenum">
              <a:rPr lang="fr-FR" smtClean="0"/>
              <a:t>12</a:t>
            </a:fld>
            <a:endParaRPr lang="fr-FR" dirty="0"/>
          </a:p>
        </p:txBody>
      </p:sp>
    </p:spTree>
    <p:extLst>
      <p:ext uri="{BB962C8B-B14F-4D97-AF65-F5344CB8AC3E}">
        <p14:creationId xmlns:p14="http://schemas.microsoft.com/office/powerpoint/2010/main" val="3018812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endParaRPr lang="en-US" dirty="0"/>
          </a:p>
        </p:txBody>
      </p:sp>
      <p:sp>
        <p:nvSpPr>
          <p:cNvPr id="4" name="Slide Number Placeholder 3"/>
          <p:cNvSpPr>
            <a:spLocks noGrp="1"/>
          </p:cNvSpPr>
          <p:nvPr>
            <p:ph type="sldNum" sz="quarter" idx="5"/>
          </p:nvPr>
        </p:nvSpPr>
        <p:spPr/>
        <p:txBody>
          <a:bodyPr/>
          <a:lstStyle/>
          <a:p>
            <a:fld id="{5A7FD469-5A54-3247-B696-EFA7C26B3664}" type="slidenum">
              <a:rPr lang="fr-FR" smtClean="0"/>
              <a:t>13</a:t>
            </a:fld>
            <a:endParaRPr lang="fr-FR" dirty="0"/>
          </a:p>
        </p:txBody>
      </p:sp>
    </p:spTree>
    <p:extLst>
      <p:ext uri="{BB962C8B-B14F-4D97-AF65-F5344CB8AC3E}">
        <p14:creationId xmlns:p14="http://schemas.microsoft.com/office/powerpoint/2010/main" val="36483804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DCR, disease control rate; NSCLC, non-small-cell lung cancer; OS, overall survival; PFS, progression-free survival; RR, response rate; TKI, tyrosine kinase inhibitor.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FD469-5A54-3247-B696-EFA7C26B3664}"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83622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Bev, bevacizumab; NSCLC, non-small-cell lung cancer; PFS, progression-free survival; TKI, tyrosine kinase inhibitor.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FD469-5A54-3247-B696-EFA7C26B3664}"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77051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 PFS, progression-free survival; rwPFS, real-world progression-free survival; TKI, tyrosine kinase inhibitor.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FD469-5A54-3247-B696-EFA7C26B3664}"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32509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Adv, advanced; N/A, not applicable; NSCLC, non-small-cell lung cancer; PD, progressive disease; PFS, progression-free survival; PR, partial response; RECIST; </a:t>
            </a:r>
            <a:r>
              <a:rPr lang="en-US" b="0" i="1" dirty="0">
                <a:solidFill>
                  <a:srgbClr val="4D5156"/>
                </a:solidFill>
                <a:effectLst/>
                <a:latin typeface="Roboto" panose="02000000000000000000" pitchFamily="2" charset="0"/>
              </a:rPr>
              <a:t>Response Evaluation Criteria in Solid Tumors; SD, stable disease; </a:t>
            </a:r>
            <a:r>
              <a:rPr lang="en-US" i="1" dirty="0"/>
              <a:t>TKI, tyrosine kinase inhibitor; </a:t>
            </a:r>
            <a:r>
              <a:rPr lang="en-US" b="0" i="1" dirty="0">
                <a:solidFill>
                  <a:srgbClr val="4D5156"/>
                </a:solidFill>
                <a:effectLst/>
                <a:latin typeface="Roboto" panose="02000000000000000000" pitchFamily="2" charset="0"/>
              </a:rPr>
              <a:t>tx, treatment.</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FD469-5A54-3247-B696-EFA7C26B3664}"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60739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20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CR, complete response; DCR, disease control rate; mDoR, median duration of response, mPFS, median progression-free survival;</a:t>
            </a:r>
            <a:r>
              <a:rPr lang="en-US" i="1" dirty="0"/>
              <a:t> NSCLC, non-small-cell lung cancer; </a:t>
            </a:r>
            <a:r>
              <a:rPr kumimoji="0" lang="en-US" sz="20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a:t>
            </a:r>
            <a:r>
              <a:rPr lang="en-US" i="1" dirty="0"/>
              <a:t>, objective response rate; PD, progressive disease; PR, partial response; RECIST; </a:t>
            </a:r>
            <a:r>
              <a:rPr lang="en-US" b="0" i="1" dirty="0">
                <a:solidFill>
                  <a:srgbClr val="4D5156"/>
                </a:solidFill>
                <a:effectLst/>
                <a:latin typeface="Roboto" panose="02000000000000000000" pitchFamily="2" charset="0"/>
              </a:rPr>
              <a:t>Response Evaluation Criteria in Solid Tumors; SD, stable disease; tx, treatment.</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FD469-5A54-3247-B696-EFA7C26B3664}"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1799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ICI, immune checkpoint inhibitor; NSCLC, non-small-cell lung cancer; rwTTNT, real-world time to next treatment; wt, wild-type.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FD469-5A54-3247-B696-EFA7C26B3664}"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48353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chemeClr val="bg1"/>
                </a:solidFill>
                <a:latin typeface="Calibri" panose="020F0502020204030204" pitchFamily="34" charset="0"/>
              </a:rPr>
              <a:t>1L, first line; 2L second line; CT, chemotherapy; IO, immunotherapy; NSCLC, non-small-cell lung cancer; OS, overall survival; rwOS, real-world overall survival; rwPFS, real-world progression-free survival; TKI, tyrosine kinase inhibitor; tx, treatment; VEGFi, vascular endothelial growth factor inhibitor.</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FD469-5A54-3247-B696-EFA7C26B3664}"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07617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fld id="{5A7FD469-5A54-3247-B696-EFA7C26B3664}" type="slidenum">
              <a:rPr lang="fr-FR" smtClean="0"/>
              <a:t>21</a:t>
            </a:fld>
            <a:endParaRPr lang="fr-FR" dirty="0"/>
          </a:p>
        </p:txBody>
      </p:sp>
    </p:spTree>
    <p:extLst>
      <p:ext uri="{BB962C8B-B14F-4D97-AF65-F5344CB8AC3E}">
        <p14:creationId xmlns:p14="http://schemas.microsoft.com/office/powerpoint/2010/main" val="22545487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2L, second line; AE, adverse event; DCR, disease control rate; DoR, duration of response; f/u, follow-up; m, median; NSCLC, non-small-cell lung cancer; ORR, objective response rate; PFS, progression-free survival; TTR, time to response.</a:t>
            </a:r>
          </a:p>
        </p:txBody>
      </p:sp>
      <p:sp>
        <p:nvSpPr>
          <p:cNvPr id="4" name="Slide Number Placeholder 3"/>
          <p:cNvSpPr>
            <a:spLocks noGrp="1"/>
          </p:cNvSpPr>
          <p:nvPr>
            <p:ph type="sldNum" sz="quarter" idx="5"/>
          </p:nvPr>
        </p:nvSpPr>
        <p:spPr/>
        <p:txBody>
          <a:bodyPr/>
          <a:lstStyle/>
          <a:p>
            <a:fld id="{5A7FD469-5A54-3247-B696-EFA7C26B3664}" type="slidenum">
              <a:rPr lang="fr-FR" smtClean="0"/>
              <a:t>22</a:t>
            </a:fld>
            <a:endParaRPr lang="fr-FR" dirty="0"/>
          </a:p>
        </p:txBody>
      </p:sp>
    </p:spTree>
    <p:extLst>
      <p:ext uri="{BB962C8B-B14F-4D97-AF65-F5344CB8AC3E}">
        <p14:creationId xmlns:p14="http://schemas.microsoft.com/office/powerpoint/2010/main" val="269722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CNS, central nervous system; ECOG PS, Eastern Cooperative Oncology Group performance status; mets, metastases; muts, mutations; NSCLC, non-small-cell lung cancer; ORR, objective response rate; PK, pharmacokinetics; RECIST, Response Evaluation Criteria in Solid Tumors; TKI, tyrosine kinase inhibitor;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365886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err="1"/>
              <a:t>DoR</a:t>
            </a:r>
            <a:r>
              <a:rPr lang="en-US" i="1" dirty="0"/>
              <a:t>, duration of response; IRC, independent review committee; NR, not reached; NSCLC, non-small-cell lung cancer; ORR, objective response rate; PFS, progression-free survival; PPP, platinum-pretreated patients.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041477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d/c, discontinuation; NSCLC, non-small-cell lung cancer; PPP, platinum-pretreated patient; TEAE, treatment-emergent adverse event;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220992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BOR, best objective response; CNS, central nervous system; DCR, disease control rate; DoR, duration of response; ECOG PS, Eastern Cooperative Oncology Group performance status; f/u, follow up; IRC, independent review committee; mets, metastases; muts, mutations; NSCLC, non-small-cell lung cancer; ORR, objective response rate; OS, overall survival; PD, progressive disease; PFS, progression-free survival; PK, pharmacokinetics; RECIST, Response Evaluation Criteria in Solid Tumors; SD, stable disease; TKI, tyrosine kinase inhibitor; TTR, time to response;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365886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DCR, disease control rate; DoR, duration of response; NSCLC, non-small-cell lung cancer; ORR, objective response rate; PD, progressive disease; PR, partial response; SD, stable disease; TKI, tyrosine kinase inhibitor.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249386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BM, brain metastases; mut, mutation; NSCLC, non-small-cell lung cancer; PD, progressive disease; PFS, progression-free survival; PR, partial response; SD, stable disease; TEAE, treatment-emergent adverse event; TKI, tyrosine kinase inhibitor.</a:t>
            </a:r>
          </a:p>
          <a:p>
            <a:endParaRPr lang="en-US" dirty="0"/>
          </a:p>
        </p:txBody>
      </p:sp>
      <p:sp>
        <p:nvSpPr>
          <p:cNvPr id="4" name="Slide Number Placeholder 3"/>
          <p:cNvSpPr>
            <a:spLocks noGrp="1"/>
          </p:cNvSpPr>
          <p:nvPr>
            <p:ph type="sldNum" sz="quarter" idx="5"/>
          </p:nvPr>
        </p:nvSpPr>
        <p:spPr/>
        <p:txBody>
          <a:bodyPr/>
          <a:lstStyle/>
          <a:p>
            <a:fld id="{5A7FD469-5A54-3247-B696-EFA7C26B3664}" type="slidenum">
              <a:rPr lang="fr-FR" smtClean="0"/>
              <a:t>28</a:t>
            </a:fld>
            <a:endParaRPr lang="fr-FR" dirty="0"/>
          </a:p>
        </p:txBody>
      </p:sp>
    </p:spTree>
    <p:extLst>
      <p:ext uri="{BB962C8B-B14F-4D97-AF65-F5344CB8AC3E}">
        <p14:creationId xmlns:p14="http://schemas.microsoft.com/office/powerpoint/2010/main" val="35114995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DCR, disease control rate; PD, progressive disease; PR, partial response; NSCLC, non-small-cell lung cancer; SD, stable disease; TKI, tyrosine kinase inhibitor.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FD469-5A54-3247-B696-EFA7C26B3664}"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56905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prstClr val="black"/>
                </a:solidFill>
                <a:latin typeface="Calibri" panose="020F0502020204030204" pitchFamily="34" charset="0"/>
                <a:cs typeface="Calibri" panose="020F0502020204030204" pitchFamily="34" charset="0"/>
              </a:rPr>
              <a:t>Ab, antibody; IgG1, immunoglobulin G1; MoA, mechanism of action; NK, natural killer; NSCLC, non-small-cell lung cancer; TKI, tyrosine kinase inhibitor.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BBD3E-FCAB-40B2-B7F0-68FD419862E8}"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5068331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CBR, clinical benefit rate; </a:t>
            </a:r>
            <a:r>
              <a:rPr kumimoji="0" lang="en-US" sz="1200" b="0" i="1" u="none" strike="noStrike" kern="1200" cap="none" spc="0" normalizeH="0" baseline="0" noProof="0" dirty="0">
                <a:ln>
                  <a:noFill/>
                </a:ln>
                <a:solidFill>
                  <a:srgbClr val="415588">
                    <a:lumMod val="75000"/>
                  </a:srgbClr>
                </a:solidFill>
                <a:effectLst/>
                <a:uLnTx/>
                <a:uFillTx/>
                <a:latin typeface="Arial" panose="020B0604020202020204" pitchFamily="34" charset="0"/>
                <a:ea typeface="+mn-ea"/>
                <a:cs typeface="Arial" panose="020B0604020202020204" pitchFamily="34" charset="0"/>
              </a:rPr>
              <a:t>CTCAE, Common Terminology Criteria for Adverse Events; </a:t>
            </a:r>
            <a:r>
              <a:rPr lang="en-US" i="1" dirty="0"/>
              <a:t>DoR, duration of response; NSCLC, non-small-cell lung cancer; ORR, objective response rate; OS, overall survival; PFS, progression-free survival; PK, pharmacokinetics; </a:t>
            </a:r>
            <a:r>
              <a:rPr lang="en-US" sz="1200" b="0" i="1" kern="0" dirty="0"/>
              <a:t>RECIST, </a:t>
            </a:r>
            <a:r>
              <a:rPr lang="en-US" sz="1200" b="0" i="1" kern="0" dirty="0">
                <a:effectLst/>
                <a:latin typeface="Google Sans"/>
              </a:rPr>
              <a:t>R</a:t>
            </a:r>
            <a:r>
              <a:rPr lang="en-US" b="0" i="1" dirty="0">
                <a:effectLst/>
                <a:latin typeface="Google Sans"/>
              </a:rPr>
              <a:t>esponse Evaluation Criteria in Solid Tumors;</a:t>
            </a:r>
            <a:r>
              <a:rPr lang="en-US" sz="1200" b="0" i="1" kern="0" dirty="0"/>
              <a:t> </a:t>
            </a:r>
            <a:r>
              <a:rPr lang="en-US" i="1" dirty="0"/>
              <a:t>RP2D, recommended phase II dose.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656835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CBR, clinical benefit rate; CR, complete response; DoR, duration of response; IO, immunotherapy; NE, not estimable; NR, not reached; ORR, objective response rate; PD, progressive disease; PR, partial response; SD, stable disease; TKI, tyrosine kinase inhibitor.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240160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CBR, clinical benefit rate; ctDNA, circulating tumor DNA; NGS, next-generation sequencing; ORR, overall response rate.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522576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CR, complete response; NE, not evaluable; NR, not reached; OS, overall survival; PFS, progression-free survival; PD, progressive disease; PR, partial response; SD, stable disease; UNK, unknown.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263587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Adv, advanced; AE, adverse event; ALT, alanine aminotransferase; NSCLC, non-small-cell lung cancer; RP2D, recommended phase II dose; TEAE, treatment-emergent adverse event;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917489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Adv, advanced; IRR, infusion-related reaction; NSCLC, non-small-cell lung cancer; RP2D, recommended phase II dose; TEAE, treatment-emergent adverse event; TRAE, treatment-related adverse event. </a:t>
            </a:r>
          </a:p>
        </p:txBody>
      </p:sp>
      <p:sp>
        <p:nvSpPr>
          <p:cNvPr id="4" name="Slide Number Placeholder 3"/>
          <p:cNvSpPr>
            <a:spLocks noGrp="1"/>
          </p:cNvSpPr>
          <p:nvPr>
            <p:ph type="sldNum" sz="quarter" idx="5"/>
          </p:nvPr>
        </p:nvSpPr>
        <p:spPr/>
        <p:txBody>
          <a:bodyPr/>
          <a:lstStyle/>
          <a:p>
            <a:fld id="{5A7FD469-5A54-3247-B696-EFA7C26B3664}" type="slidenum">
              <a:rPr lang="fr-FR" smtClean="0"/>
              <a:t>36</a:t>
            </a:fld>
            <a:endParaRPr lang="fr-FR" dirty="0"/>
          </a:p>
        </p:txBody>
      </p:sp>
    </p:spTree>
    <p:extLst>
      <p:ext uri="{BB962C8B-B14F-4D97-AF65-F5344CB8AC3E}">
        <p14:creationId xmlns:p14="http://schemas.microsoft.com/office/powerpoint/2010/main" val="23506447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PR, partial response; SoD, sum of diameter.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FD469-5A54-3247-B696-EFA7C26B3664}"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17873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Adv, advanced; AUC, area under the curve; BICR, blinded independent central review; ECOG PS, Eastern Cooperative Oncology Group performance status; NSCLC, non-small-cell lung cancer; ORR, objective response rate; OS, overall survival; PFS, progression-free survival; TKI, tyrosine kinase inhibitor.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342878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fld id="{5A7FD469-5A54-3247-B696-EFA7C26B3664}" type="slidenum">
              <a:rPr lang="fr-FR" smtClean="0"/>
              <a:t>39</a:t>
            </a:fld>
            <a:endParaRPr lang="fr-FR" dirty="0"/>
          </a:p>
        </p:txBody>
      </p:sp>
    </p:spTree>
    <p:extLst>
      <p:ext uri="{BB962C8B-B14F-4D97-AF65-F5344CB8AC3E}">
        <p14:creationId xmlns:p14="http://schemas.microsoft.com/office/powerpoint/2010/main" val="11229317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40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39913491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63E2287C-41C4-43B4-A3AF-BC848C3286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7412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75072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1750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39590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33644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223702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1454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6529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0187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919580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29731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23676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588429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9694148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52184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410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2495522864"/>
      </p:ext>
    </p:extLst>
  </p:cSld>
  <p:clrMap bg1="dk2" tx1="lt1" bg2="dk1" tx2="lt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249948560"/>
      </p:ext>
    </p:extLst>
  </p:cSld>
  <p:clrMap bg1="dk2" tx1="lt1" bg2="dk1" tx2="lt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4.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hyperlink" Target="http://www.clinicaloptions.com/" TargetMode="Externa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chart" Target="../charts/char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38.xml"/><Relationship Id="rId1" Type="http://schemas.openxmlformats.org/officeDocument/2006/relationships/slideLayout" Target="../slideLayouts/slideLayout8.xml"/><Relationship Id="rId4" Type="http://schemas.openxmlformats.org/officeDocument/2006/relationships/hyperlink" Target="https://www.clinicaloptions.com/LungToo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
          <p:cNvSpPr txBox="1">
            <a:spLocks/>
          </p:cNvSpPr>
          <p:nvPr/>
        </p:nvSpPr>
        <p:spPr>
          <a:xfrm>
            <a:off x="434716" y="1341807"/>
            <a:ext cx="11757285" cy="235743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endParaRPr kumimoji="0" lang="en-US" sz="4000" b="1" i="0" u="none" strike="noStrike" kern="1200" cap="none" spc="0" normalizeH="0" baseline="0" dirty="0">
              <a:ln>
                <a:noFill/>
              </a:ln>
              <a:solidFill>
                <a:srgbClr val="4472C4">
                  <a:lumMod val="50000"/>
                </a:srgbClr>
              </a:solidFill>
              <a:effectLst/>
              <a:uLnTx/>
              <a:uFillTx/>
              <a:latin typeface="Calibri" charset="0"/>
              <a:ea typeface="MS PGothic" charset="0"/>
              <a:cs typeface="MS PGothic" charset="0"/>
            </a:endParaRPr>
          </a:p>
        </p:txBody>
      </p:sp>
      <p:sp>
        <p:nvSpPr>
          <p:cNvPr id="5" name="Subtitle 4">
            <a:extLst>
              <a:ext uri="{FF2B5EF4-FFF2-40B4-BE49-F238E27FC236}">
                <a16:creationId xmlns:a16="http://schemas.microsoft.com/office/drawing/2014/main" id="{0002D3A3-1D80-46D9-B42C-415230D06EC6}"/>
              </a:ext>
            </a:extLst>
          </p:cNvPr>
          <p:cNvSpPr>
            <a:spLocks noGrp="1"/>
          </p:cNvSpPr>
          <p:nvPr>
            <p:ph type="subTitle" idx="1"/>
          </p:nvPr>
        </p:nvSpPr>
        <p:spPr>
          <a:xfrm>
            <a:off x="609600" y="4041775"/>
            <a:ext cx="4777648" cy="1907333"/>
          </a:xfrm>
        </p:spPr>
        <p:txBody>
          <a:bodyPr/>
          <a:lstStyle/>
          <a:p>
            <a:pPr lvl="0"/>
            <a:r>
              <a:rPr lang="fr-FR" dirty="0"/>
              <a:t>Nicolas Girard, MD, PhD</a:t>
            </a:r>
            <a:br>
              <a:rPr lang="fr-FR" dirty="0"/>
            </a:br>
            <a:r>
              <a:rPr lang="fr-FR" sz="1600" b="0" i="1" dirty="0"/>
              <a:t>Professor</a:t>
            </a:r>
            <a:br>
              <a:rPr lang="fr-FR" sz="1600" b="0" dirty="0"/>
            </a:br>
            <a:r>
              <a:rPr lang="fr-FR" sz="1600" b="0" dirty="0"/>
              <a:t>Université Paris-Saclay</a:t>
            </a:r>
            <a:br>
              <a:rPr lang="fr-FR" sz="1600" b="0" dirty="0"/>
            </a:br>
            <a:r>
              <a:rPr lang="fr-FR" sz="1600" b="0" i="1" dirty="0"/>
              <a:t>Head </a:t>
            </a:r>
            <a:r>
              <a:rPr lang="fr-FR" sz="1600" b="0" dirty="0"/>
              <a:t>of</a:t>
            </a:r>
            <a:r>
              <a:rPr lang="fr-FR" sz="1600" b="0" i="1" dirty="0"/>
              <a:t> </a:t>
            </a:r>
            <a:r>
              <a:rPr lang="fr-FR" sz="1600" b="0" dirty="0"/>
              <a:t>Thorax Institute Curie-Montsouris</a:t>
            </a:r>
            <a:br>
              <a:rPr lang="fr-FR" sz="1600" b="0" dirty="0"/>
            </a:br>
            <a:r>
              <a:rPr lang="fr-FR" sz="1600" b="0" dirty="0"/>
              <a:t>Institut Curie </a:t>
            </a:r>
            <a:br>
              <a:rPr lang="fr-FR" sz="1600" b="0" dirty="0"/>
            </a:br>
            <a:r>
              <a:rPr lang="fr-FR" sz="1600" b="0" dirty="0"/>
              <a:t>Paris, France</a:t>
            </a:r>
          </a:p>
        </p:txBody>
      </p:sp>
      <p:sp>
        <p:nvSpPr>
          <p:cNvPr id="4" name="Title 3">
            <a:extLst>
              <a:ext uri="{FF2B5EF4-FFF2-40B4-BE49-F238E27FC236}">
                <a16:creationId xmlns:a16="http://schemas.microsoft.com/office/drawing/2014/main" id="{7AD83A47-862E-4DF7-9DF3-C58DE3E947A0}"/>
              </a:ext>
            </a:extLst>
          </p:cNvPr>
          <p:cNvSpPr>
            <a:spLocks noGrp="1"/>
          </p:cNvSpPr>
          <p:nvPr>
            <p:ph type="ctrTitle"/>
          </p:nvPr>
        </p:nvSpPr>
        <p:spPr>
          <a:xfrm>
            <a:off x="609600" y="1600200"/>
            <a:ext cx="11264901" cy="2057400"/>
          </a:xfrm>
        </p:spPr>
        <p:txBody>
          <a:bodyPr/>
          <a:lstStyle/>
          <a:p>
            <a:r>
              <a:rPr lang="en-US" i="1" dirty="0"/>
              <a:t>EGFR</a:t>
            </a:r>
            <a:r>
              <a:rPr lang="en-US" dirty="0"/>
              <a:t> Exon 20–Altered NSCLC: A Personalized Approach to Improve Patient Outcomes</a:t>
            </a:r>
          </a:p>
        </p:txBody>
      </p:sp>
    </p:spTree>
    <p:extLst>
      <p:ext uri="{BB962C8B-B14F-4D97-AF65-F5344CB8AC3E}">
        <p14:creationId xmlns:p14="http://schemas.microsoft.com/office/powerpoint/2010/main" val="1668852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 Disclosures</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buNone/>
            </a:pPr>
            <a:r>
              <a:rPr lang="en-US" altLang="en-US" b="1" dirty="0">
                <a:solidFill>
                  <a:srgbClr val="E1471D"/>
                </a:solidFill>
              </a:rPr>
              <a:t>Nicolas Girard, MD, PhD, </a:t>
            </a:r>
            <a:r>
              <a:rPr lang="en-US" altLang="en-US" dirty="0"/>
              <a:t>has disclosed that he has received consulting fees from AstraZeneca, Boehringer Ingelheim, Bristol-Myers Squibb, Janssen, Merck Sharp &amp; Dohme, Novartis, Pfizer, PharmaMar, Roche, Sanofi, and Teva and funds for research support from AstraZeneca, Boehringer Ingelheim, Bristol-Myers Squibb, Janssen, Merck Sharp &amp; Dohme, Novartis, Pfizer, and Roche.</a:t>
            </a:r>
            <a:endParaRPr lang="en-US" altLang="en-US" b="1" dirty="0">
              <a:solidFill>
                <a:srgbClr val="E1471D"/>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47BA90-9F95-4999-A189-F5BDD045B445}"/>
              </a:ext>
            </a:extLst>
          </p:cNvPr>
          <p:cNvSpPr>
            <a:spLocks noGrp="1"/>
          </p:cNvSpPr>
          <p:nvPr>
            <p:ph type="title"/>
          </p:nvPr>
        </p:nvSpPr>
        <p:spPr/>
        <p:txBody>
          <a:bodyPr/>
          <a:lstStyle/>
          <a:p>
            <a:r>
              <a:rPr lang="en-US" dirty="0"/>
              <a:t>Background</a:t>
            </a:r>
          </a:p>
        </p:txBody>
      </p:sp>
    </p:spTree>
    <p:extLst>
      <p:ext uri="{BB962C8B-B14F-4D97-AF65-F5344CB8AC3E}">
        <p14:creationId xmlns:p14="http://schemas.microsoft.com/office/powerpoint/2010/main" val="3022732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4F98B-5EE3-450A-B28F-64801236F92D}"/>
              </a:ext>
            </a:extLst>
          </p:cNvPr>
          <p:cNvSpPr>
            <a:spLocks noGrp="1"/>
          </p:cNvSpPr>
          <p:nvPr>
            <p:ph type="title"/>
          </p:nvPr>
        </p:nvSpPr>
        <p:spPr/>
        <p:txBody>
          <a:bodyPr/>
          <a:lstStyle/>
          <a:p>
            <a:r>
              <a:rPr lang="en-US" i="1" dirty="0"/>
              <a:t>EGFR </a:t>
            </a:r>
            <a:r>
              <a:rPr lang="en-US" dirty="0"/>
              <a:t>Exon 20–Altered NSCLC: Agenda</a:t>
            </a:r>
          </a:p>
        </p:txBody>
      </p:sp>
      <p:sp>
        <p:nvSpPr>
          <p:cNvPr id="12" name="Content Placeholder 11">
            <a:extLst>
              <a:ext uri="{FF2B5EF4-FFF2-40B4-BE49-F238E27FC236}">
                <a16:creationId xmlns:a16="http://schemas.microsoft.com/office/drawing/2014/main" id="{A01B2D73-7CB3-4EB2-AA07-05D6121FA5B6}"/>
              </a:ext>
            </a:extLst>
          </p:cNvPr>
          <p:cNvSpPr>
            <a:spLocks noGrp="1"/>
          </p:cNvSpPr>
          <p:nvPr>
            <p:ph sz="half" idx="1"/>
          </p:nvPr>
        </p:nvSpPr>
        <p:spPr/>
        <p:txBody>
          <a:bodyPr/>
          <a:lstStyle/>
          <a:p>
            <a:r>
              <a:rPr lang="en-US" dirty="0"/>
              <a:t>Background</a:t>
            </a:r>
          </a:p>
          <a:p>
            <a:pPr lvl="1"/>
            <a:r>
              <a:rPr lang="en-US" dirty="0"/>
              <a:t>Epidemiology</a:t>
            </a:r>
          </a:p>
          <a:p>
            <a:pPr lvl="1"/>
            <a:r>
              <a:rPr lang="en-US" dirty="0"/>
              <a:t>Molecular biology</a:t>
            </a:r>
          </a:p>
          <a:p>
            <a:pPr lvl="1"/>
            <a:r>
              <a:rPr lang="en-US" dirty="0"/>
              <a:t>Clinical features</a:t>
            </a:r>
          </a:p>
          <a:p>
            <a:pPr lvl="1"/>
            <a:r>
              <a:rPr lang="en-US" dirty="0"/>
              <a:t>Real-world evidence</a:t>
            </a:r>
          </a:p>
          <a:p>
            <a:r>
              <a:rPr lang="en-US" dirty="0"/>
              <a:t>How to identify patients</a:t>
            </a:r>
          </a:p>
          <a:p>
            <a:endParaRPr lang="en-US" dirty="0"/>
          </a:p>
        </p:txBody>
      </p:sp>
      <p:sp>
        <p:nvSpPr>
          <p:cNvPr id="13" name="Content Placeholder 12">
            <a:extLst>
              <a:ext uri="{FF2B5EF4-FFF2-40B4-BE49-F238E27FC236}">
                <a16:creationId xmlns:a16="http://schemas.microsoft.com/office/drawing/2014/main" id="{99680ED5-CD9C-4812-93B7-FF74C18E2F31}"/>
              </a:ext>
            </a:extLst>
          </p:cNvPr>
          <p:cNvSpPr>
            <a:spLocks noGrp="1"/>
          </p:cNvSpPr>
          <p:nvPr>
            <p:ph sz="half" idx="2"/>
          </p:nvPr>
        </p:nvSpPr>
        <p:spPr/>
        <p:txBody>
          <a:bodyPr/>
          <a:lstStyle/>
          <a:p>
            <a:r>
              <a:rPr lang="en-US" dirty="0"/>
              <a:t>Standard treatments</a:t>
            </a:r>
          </a:p>
          <a:p>
            <a:pPr lvl="1"/>
            <a:r>
              <a:rPr lang="en-US" dirty="0"/>
              <a:t>Chemotherapy</a:t>
            </a:r>
          </a:p>
          <a:p>
            <a:pPr lvl="1"/>
            <a:r>
              <a:rPr lang="en-US" dirty="0"/>
              <a:t>TKIs</a:t>
            </a:r>
          </a:p>
          <a:p>
            <a:pPr lvl="1"/>
            <a:r>
              <a:rPr lang="en-US" dirty="0"/>
              <a:t>ICIs</a:t>
            </a:r>
          </a:p>
          <a:p>
            <a:r>
              <a:rPr lang="en-US" dirty="0"/>
              <a:t>New treatment options</a:t>
            </a:r>
          </a:p>
          <a:p>
            <a:pPr lvl="1"/>
            <a:r>
              <a:rPr lang="en-US" dirty="0"/>
              <a:t>TKIs</a:t>
            </a:r>
          </a:p>
          <a:p>
            <a:pPr lvl="1"/>
            <a:r>
              <a:rPr lang="en-US" dirty="0"/>
              <a:t>Amivantamab</a:t>
            </a:r>
          </a:p>
          <a:p>
            <a:endParaRPr lang="en-US" dirty="0"/>
          </a:p>
        </p:txBody>
      </p:sp>
    </p:spTree>
    <p:extLst>
      <p:ext uri="{BB962C8B-B14F-4D97-AF65-F5344CB8AC3E}">
        <p14:creationId xmlns:p14="http://schemas.microsoft.com/office/powerpoint/2010/main" val="2462955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A39F52FF-D73C-CA4B-8F25-C84A84028151}"/>
              </a:ext>
            </a:extLst>
          </p:cNvPr>
          <p:cNvGraphicFramePr/>
          <p:nvPr/>
        </p:nvGraphicFramePr>
        <p:xfrm>
          <a:off x="899806" y="1904716"/>
          <a:ext cx="6757385" cy="4504923"/>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5">
            <a:extLst>
              <a:ext uri="{FF2B5EF4-FFF2-40B4-BE49-F238E27FC236}">
                <a16:creationId xmlns:a16="http://schemas.microsoft.com/office/drawing/2014/main" id="{8A8F49CD-CCC8-489D-A6A4-A5419ED725D6}"/>
              </a:ext>
            </a:extLst>
          </p:cNvPr>
          <p:cNvSpPr>
            <a:spLocks noGrp="1"/>
          </p:cNvSpPr>
          <p:nvPr>
            <p:ph type="title"/>
          </p:nvPr>
        </p:nvSpPr>
        <p:spPr>
          <a:xfrm>
            <a:off x="609759" y="238127"/>
            <a:ext cx="11141055" cy="1103313"/>
          </a:xfrm>
        </p:spPr>
        <p:txBody>
          <a:bodyPr/>
          <a:lstStyle/>
          <a:p>
            <a:r>
              <a:rPr lang="fr-FR" i="1" noProof="0" dirty="0"/>
              <a:t>EGFR</a:t>
            </a:r>
            <a:r>
              <a:rPr lang="fr-FR" noProof="0" dirty="0"/>
              <a:t> Exon 20 Insertions </a:t>
            </a:r>
            <a:r>
              <a:rPr lang="fr-FR" dirty="0"/>
              <a:t>A</a:t>
            </a:r>
            <a:r>
              <a:rPr lang="fr-FR" noProof="0" dirty="0"/>
              <a:t>ccount </a:t>
            </a:r>
            <a:br>
              <a:rPr lang="fr-FR" noProof="0" dirty="0"/>
            </a:br>
            <a:r>
              <a:rPr lang="fr-FR" noProof="0" dirty="0"/>
              <a:t>for 12% of </a:t>
            </a:r>
            <a:r>
              <a:rPr lang="fr-FR" i="1" noProof="0" dirty="0"/>
              <a:t>EGFR </a:t>
            </a:r>
            <a:r>
              <a:rPr lang="en-US" dirty="0"/>
              <a:t>Mutations</a:t>
            </a:r>
          </a:p>
        </p:txBody>
      </p:sp>
      <p:sp>
        <p:nvSpPr>
          <p:cNvPr id="7" name="Titre 1">
            <a:extLst>
              <a:ext uri="{FF2B5EF4-FFF2-40B4-BE49-F238E27FC236}">
                <a16:creationId xmlns:a16="http://schemas.microsoft.com/office/drawing/2014/main" id="{98729A6B-AC67-6542-B9D7-C7592161FAEF}"/>
              </a:ext>
            </a:extLst>
          </p:cNvPr>
          <p:cNvSpPr txBox="1">
            <a:spLocks/>
          </p:cNvSpPr>
          <p:nvPr/>
        </p:nvSpPr>
        <p:spPr>
          <a:xfrm>
            <a:off x="0" y="16597"/>
            <a:ext cx="11763910" cy="10492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3600" b="1" i="0" u="none" strike="noStrike" kern="1200" cap="none" spc="0" normalizeH="0" baseline="0" noProof="0" dirty="0">
              <a:ln>
                <a:noFill/>
              </a:ln>
              <a:solidFill>
                <a:srgbClr val="4472C4">
                  <a:lumMod val="50000"/>
                </a:srgbClr>
              </a:solidFill>
              <a:effectLst/>
              <a:uLnTx/>
              <a:uFillTx/>
              <a:latin typeface="Calibri"/>
              <a:ea typeface="Heiti SC Light"/>
              <a:cs typeface="Calibri" panose="020F0502020204030204" pitchFamily="34" charset="0"/>
            </a:endParaRPr>
          </a:p>
        </p:txBody>
      </p:sp>
      <p:sp>
        <p:nvSpPr>
          <p:cNvPr id="9" name="Rectangle 1">
            <a:extLst>
              <a:ext uri="{FF2B5EF4-FFF2-40B4-BE49-F238E27FC236}">
                <a16:creationId xmlns:a16="http://schemas.microsoft.com/office/drawing/2014/main" id="{D9E63D33-1A6B-E74D-B6B8-71A5782667A5}"/>
              </a:ext>
            </a:extLst>
          </p:cNvPr>
          <p:cNvSpPr>
            <a:spLocks noChangeArrowheads="1"/>
          </p:cNvSpPr>
          <p:nvPr/>
        </p:nvSpPr>
        <p:spPr bwMode="auto">
          <a:xfrm>
            <a:off x="5664981" y="2125939"/>
            <a:ext cx="1529471" cy="332264"/>
          </a:xfrm>
          <a:prstGeom prst="rect">
            <a:avLst/>
          </a:prstGeom>
          <a:noFill/>
          <a:ln w="28575">
            <a:no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609585" rtl="0" eaLnBrk="0" fontAlgn="auto" latinLnBrk="0" hangingPunct="0">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prstClr val="black"/>
              </a:solidFill>
              <a:effectLst/>
              <a:uLnTx/>
              <a:uFillTx/>
              <a:latin typeface="Calibri"/>
              <a:ea typeface="Heiti SC Light"/>
              <a:cs typeface="+mn-cs"/>
            </a:endParaRPr>
          </a:p>
        </p:txBody>
      </p:sp>
      <p:sp>
        <p:nvSpPr>
          <p:cNvPr id="3" name="TextBox 2">
            <a:extLst>
              <a:ext uri="{FF2B5EF4-FFF2-40B4-BE49-F238E27FC236}">
                <a16:creationId xmlns:a16="http://schemas.microsoft.com/office/drawing/2014/main" id="{CC3B8EFD-AF96-47B3-94FB-8F6A74D37D97}"/>
              </a:ext>
            </a:extLst>
          </p:cNvPr>
          <p:cNvSpPr txBox="1"/>
          <p:nvPr/>
        </p:nvSpPr>
        <p:spPr bwMode="auto">
          <a:xfrm>
            <a:off x="1857768" y="1494814"/>
            <a:ext cx="72521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Frequency and Distribution of </a:t>
            </a:r>
            <a:r>
              <a:rPr kumimoji="0" 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EGFR </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Mutations in NSCLC (N = 2251)</a:t>
            </a:r>
          </a:p>
        </p:txBody>
      </p:sp>
      <p:grpSp>
        <p:nvGrpSpPr>
          <p:cNvPr id="12" name="Group 7">
            <a:extLst>
              <a:ext uri="{FF2B5EF4-FFF2-40B4-BE49-F238E27FC236}">
                <a16:creationId xmlns:a16="http://schemas.microsoft.com/office/drawing/2014/main" id="{A98C6119-FE4F-42EB-975E-3A75F93685FA}"/>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2E2D026A-16DC-4BC4-9ADB-A6D8BD9BF9E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0B0BC894-8E23-49E4-8A58-99952C0DF7A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15" name="Text Box 11">
            <a:extLst>
              <a:ext uri="{FF2B5EF4-FFF2-40B4-BE49-F238E27FC236}">
                <a16:creationId xmlns:a16="http://schemas.microsoft.com/office/drawing/2014/main" id="{00E95276-8D65-40DC-8877-7E80F0D35A5E}"/>
              </a:ext>
            </a:extLst>
          </p:cNvPr>
          <p:cNvSpPr txBox="1">
            <a:spLocks noChangeArrowheads="1"/>
          </p:cNvSpPr>
          <p:nvPr/>
        </p:nvSpPr>
        <p:spPr bwMode="auto">
          <a:xfrm>
            <a:off x="447390" y="639277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Riess. J Thorac Oncol. 2018;13:1560.</a:t>
            </a:r>
          </a:p>
        </p:txBody>
      </p:sp>
      <p:sp>
        <p:nvSpPr>
          <p:cNvPr id="10" name="TextBox 9">
            <a:extLst>
              <a:ext uri="{FF2B5EF4-FFF2-40B4-BE49-F238E27FC236}">
                <a16:creationId xmlns:a16="http://schemas.microsoft.com/office/drawing/2014/main" id="{AC900811-A4A2-C943-B828-C84E934BC851}"/>
              </a:ext>
            </a:extLst>
          </p:cNvPr>
          <p:cNvSpPr txBox="1"/>
          <p:nvPr/>
        </p:nvSpPr>
        <p:spPr bwMode="auto">
          <a:xfrm>
            <a:off x="4988717" y="1964573"/>
            <a:ext cx="23716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Ex20ins: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261, 12%</a:t>
            </a:r>
          </a:p>
        </p:txBody>
      </p:sp>
      <p:sp>
        <p:nvSpPr>
          <p:cNvPr id="16" name="TextBox 15">
            <a:extLst>
              <a:ext uri="{FF2B5EF4-FFF2-40B4-BE49-F238E27FC236}">
                <a16:creationId xmlns:a16="http://schemas.microsoft.com/office/drawing/2014/main" id="{61B6EFA0-A956-CF4C-98F9-48CB75BF9F1B}"/>
              </a:ext>
            </a:extLst>
          </p:cNvPr>
          <p:cNvSpPr txBox="1"/>
          <p:nvPr/>
        </p:nvSpPr>
        <p:spPr bwMode="auto">
          <a:xfrm>
            <a:off x="836472" y="2381287"/>
            <a:ext cx="19299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L858R: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721, 32%</a:t>
            </a:r>
          </a:p>
        </p:txBody>
      </p:sp>
      <p:sp>
        <p:nvSpPr>
          <p:cNvPr id="17" name="TextBox 16">
            <a:extLst>
              <a:ext uri="{FF2B5EF4-FFF2-40B4-BE49-F238E27FC236}">
                <a16:creationId xmlns:a16="http://schemas.microsoft.com/office/drawing/2014/main" id="{FF7B88A8-5995-5B4E-AD42-D6134CFA3C8B}"/>
              </a:ext>
            </a:extLst>
          </p:cNvPr>
          <p:cNvSpPr txBox="1"/>
          <p:nvPr/>
        </p:nvSpPr>
        <p:spPr bwMode="auto">
          <a:xfrm>
            <a:off x="6027340" y="2574795"/>
            <a:ext cx="19299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S768I: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15, 1%</a:t>
            </a:r>
          </a:p>
        </p:txBody>
      </p:sp>
      <p:sp>
        <p:nvSpPr>
          <p:cNvPr id="18" name="TextBox 17">
            <a:extLst>
              <a:ext uri="{FF2B5EF4-FFF2-40B4-BE49-F238E27FC236}">
                <a16:creationId xmlns:a16="http://schemas.microsoft.com/office/drawing/2014/main" id="{56D9555C-610B-3140-BB95-92E52A7E3D12}"/>
              </a:ext>
            </a:extLst>
          </p:cNvPr>
          <p:cNvSpPr txBox="1"/>
          <p:nvPr/>
        </p:nvSpPr>
        <p:spPr bwMode="auto">
          <a:xfrm>
            <a:off x="6246725" y="2879389"/>
            <a:ext cx="18200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L861Q: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52, 2%</a:t>
            </a:r>
          </a:p>
        </p:txBody>
      </p:sp>
      <p:sp>
        <p:nvSpPr>
          <p:cNvPr id="19" name="TextBox 18">
            <a:extLst>
              <a:ext uri="{FF2B5EF4-FFF2-40B4-BE49-F238E27FC236}">
                <a16:creationId xmlns:a16="http://schemas.microsoft.com/office/drawing/2014/main" id="{59B9F1AC-8B38-0E40-AD53-EE41724E0C8C}"/>
              </a:ext>
            </a:extLst>
          </p:cNvPr>
          <p:cNvSpPr txBox="1"/>
          <p:nvPr/>
        </p:nvSpPr>
        <p:spPr bwMode="auto">
          <a:xfrm>
            <a:off x="5273894" y="5905702"/>
            <a:ext cx="21907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Ex19del: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1056, 47%</a:t>
            </a:r>
          </a:p>
        </p:txBody>
      </p:sp>
      <p:sp>
        <p:nvSpPr>
          <p:cNvPr id="20" name="TextBox 19">
            <a:extLst>
              <a:ext uri="{FF2B5EF4-FFF2-40B4-BE49-F238E27FC236}">
                <a16:creationId xmlns:a16="http://schemas.microsoft.com/office/drawing/2014/main" id="{D377CD2D-38E8-E44E-A64B-D592BBDF3FFF}"/>
              </a:ext>
            </a:extLst>
          </p:cNvPr>
          <p:cNvSpPr txBox="1"/>
          <p:nvPr/>
        </p:nvSpPr>
        <p:spPr bwMode="auto">
          <a:xfrm>
            <a:off x="6429716" y="3803540"/>
            <a:ext cx="21950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Compound mutations: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50, 2%</a:t>
            </a:r>
          </a:p>
        </p:txBody>
      </p:sp>
      <p:sp>
        <p:nvSpPr>
          <p:cNvPr id="21" name="TextBox 20">
            <a:extLst>
              <a:ext uri="{FF2B5EF4-FFF2-40B4-BE49-F238E27FC236}">
                <a16:creationId xmlns:a16="http://schemas.microsoft.com/office/drawing/2014/main" id="{0B16E2E6-0DEE-AD47-9B88-C96579A90907}"/>
              </a:ext>
            </a:extLst>
          </p:cNvPr>
          <p:cNvSpPr txBox="1"/>
          <p:nvPr/>
        </p:nvSpPr>
        <p:spPr bwMode="auto">
          <a:xfrm>
            <a:off x="9715025" y="2997277"/>
            <a:ext cx="19755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ex19del+L861Q: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L861Q+S768I: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1</a:t>
            </a:r>
          </a:p>
        </p:txBody>
      </p:sp>
      <p:sp>
        <p:nvSpPr>
          <p:cNvPr id="22" name="TextBox 21">
            <a:extLst>
              <a:ext uri="{FF2B5EF4-FFF2-40B4-BE49-F238E27FC236}">
                <a16:creationId xmlns:a16="http://schemas.microsoft.com/office/drawing/2014/main" id="{05E92246-4930-8645-8281-B3A51C2AB46C}"/>
              </a:ext>
            </a:extLst>
          </p:cNvPr>
          <p:cNvSpPr txBox="1"/>
          <p:nvPr/>
        </p:nvSpPr>
        <p:spPr bwMode="auto">
          <a:xfrm>
            <a:off x="9715025" y="4737841"/>
            <a:ext cx="19755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ex20ins+L858R: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6</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G719X+L858R: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1</a:t>
            </a:r>
          </a:p>
        </p:txBody>
      </p:sp>
      <p:sp>
        <p:nvSpPr>
          <p:cNvPr id="23" name="TextBox 22">
            <a:extLst>
              <a:ext uri="{FF2B5EF4-FFF2-40B4-BE49-F238E27FC236}">
                <a16:creationId xmlns:a16="http://schemas.microsoft.com/office/drawing/2014/main" id="{55BBFA4C-0C58-4049-B1C0-0E3BF6BB0F2F}"/>
              </a:ext>
            </a:extLst>
          </p:cNvPr>
          <p:cNvSpPr txBox="1"/>
          <p:nvPr/>
        </p:nvSpPr>
        <p:spPr bwMode="auto">
          <a:xfrm>
            <a:off x="9715025" y="4248523"/>
            <a:ext cx="19755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ex19del+ex20ins: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G719X+L681Q: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10</a:t>
            </a:r>
          </a:p>
        </p:txBody>
      </p:sp>
      <p:sp>
        <p:nvSpPr>
          <p:cNvPr id="24" name="TextBox 23">
            <a:extLst>
              <a:ext uri="{FF2B5EF4-FFF2-40B4-BE49-F238E27FC236}">
                <a16:creationId xmlns:a16="http://schemas.microsoft.com/office/drawing/2014/main" id="{C14038E5-48EF-2C41-B32B-056548E86EFE}"/>
              </a:ext>
            </a:extLst>
          </p:cNvPr>
          <p:cNvSpPr txBox="1"/>
          <p:nvPr/>
        </p:nvSpPr>
        <p:spPr bwMode="auto">
          <a:xfrm>
            <a:off x="9715025" y="3753128"/>
            <a:ext cx="1975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G719X+S768I: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29</a:t>
            </a:r>
          </a:p>
        </p:txBody>
      </p:sp>
      <p:sp>
        <p:nvSpPr>
          <p:cNvPr id="25" name="TextBox 24">
            <a:extLst>
              <a:ext uri="{FF2B5EF4-FFF2-40B4-BE49-F238E27FC236}">
                <a16:creationId xmlns:a16="http://schemas.microsoft.com/office/drawing/2014/main" id="{C261647E-0091-1445-A343-E1974A1AF778}"/>
              </a:ext>
            </a:extLst>
          </p:cNvPr>
          <p:cNvSpPr txBox="1"/>
          <p:nvPr/>
        </p:nvSpPr>
        <p:spPr bwMode="auto">
          <a:xfrm>
            <a:off x="6307474" y="3178623"/>
            <a:ext cx="17838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G719X: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96, 4%</a:t>
            </a:r>
          </a:p>
        </p:txBody>
      </p:sp>
      <p:cxnSp>
        <p:nvCxnSpPr>
          <p:cNvPr id="27" name="Straight Connector 26">
            <a:extLst>
              <a:ext uri="{FF2B5EF4-FFF2-40B4-BE49-F238E27FC236}">
                <a16:creationId xmlns:a16="http://schemas.microsoft.com/office/drawing/2014/main" id="{6344F391-129E-5544-9B32-7B683ED61099}"/>
              </a:ext>
            </a:extLst>
          </p:cNvPr>
          <p:cNvCxnSpPr>
            <a:cxnSpLocks/>
          </p:cNvCxnSpPr>
          <p:nvPr/>
        </p:nvCxnSpPr>
        <p:spPr bwMode="auto">
          <a:xfrm flipV="1">
            <a:off x="6369264" y="3220040"/>
            <a:ext cx="2391831" cy="677776"/>
          </a:xfrm>
          <a:prstGeom prst="line">
            <a:avLst/>
          </a:prstGeom>
          <a:noFill/>
          <a:ln w="19050" cap="flat" cmpd="sng" algn="ctr">
            <a:solidFill>
              <a:schemeClr val="bg1"/>
            </a:solidFill>
            <a:prstDash val="solid"/>
            <a:round/>
            <a:headEnd type="none" w="med" len="med"/>
            <a:tailEnd type="none" w="med" len="med"/>
          </a:ln>
          <a:effectLst/>
        </p:spPr>
      </p:cxnSp>
      <p:grpSp>
        <p:nvGrpSpPr>
          <p:cNvPr id="38" name="Group 37">
            <a:extLst>
              <a:ext uri="{FF2B5EF4-FFF2-40B4-BE49-F238E27FC236}">
                <a16:creationId xmlns:a16="http://schemas.microsoft.com/office/drawing/2014/main" id="{B5C0D1D4-9A42-492A-9842-BE067C4799AD}"/>
              </a:ext>
            </a:extLst>
          </p:cNvPr>
          <p:cNvGrpSpPr/>
          <p:nvPr/>
        </p:nvGrpSpPr>
        <p:grpSpPr>
          <a:xfrm>
            <a:off x="8761095" y="3186819"/>
            <a:ext cx="985714" cy="1914213"/>
            <a:chOff x="8529893" y="3229158"/>
            <a:chExt cx="833890" cy="1619378"/>
          </a:xfrm>
        </p:grpSpPr>
        <p:sp>
          <p:nvSpPr>
            <p:cNvPr id="30" name="Rectangle 29">
              <a:extLst>
                <a:ext uri="{FF2B5EF4-FFF2-40B4-BE49-F238E27FC236}">
                  <a16:creationId xmlns:a16="http://schemas.microsoft.com/office/drawing/2014/main" id="{13444964-FA48-934E-931C-CE2F33E81DA3}"/>
                </a:ext>
              </a:extLst>
            </p:cNvPr>
            <p:cNvSpPr/>
            <p:nvPr/>
          </p:nvSpPr>
          <p:spPr bwMode="auto">
            <a:xfrm>
              <a:off x="8529893" y="3229158"/>
              <a:ext cx="833890" cy="148859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 name="Rectangle 30">
              <a:extLst>
                <a:ext uri="{FF2B5EF4-FFF2-40B4-BE49-F238E27FC236}">
                  <a16:creationId xmlns:a16="http://schemas.microsoft.com/office/drawing/2014/main" id="{6BD31547-02CF-8C46-B724-529C34C80EC6}"/>
                </a:ext>
              </a:extLst>
            </p:cNvPr>
            <p:cNvSpPr/>
            <p:nvPr/>
          </p:nvSpPr>
          <p:spPr bwMode="auto">
            <a:xfrm>
              <a:off x="8529893" y="3293785"/>
              <a:ext cx="833890" cy="143897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 name="Rectangle 31">
              <a:extLst>
                <a:ext uri="{FF2B5EF4-FFF2-40B4-BE49-F238E27FC236}">
                  <a16:creationId xmlns:a16="http://schemas.microsoft.com/office/drawing/2014/main" id="{AD93B72D-6C3F-5547-BE09-EA95FFF2BA84}"/>
                </a:ext>
              </a:extLst>
            </p:cNvPr>
            <p:cNvSpPr/>
            <p:nvPr/>
          </p:nvSpPr>
          <p:spPr bwMode="auto">
            <a:xfrm>
              <a:off x="8529893" y="3339718"/>
              <a:ext cx="833890" cy="137803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 name="Rectangle 32">
              <a:extLst>
                <a:ext uri="{FF2B5EF4-FFF2-40B4-BE49-F238E27FC236}">
                  <a16:creationId xmlns:a16="http://schemas.microsoft.com/office/drawing/2014/main" id="{83B384F4-F58F-124B-A808-4138BF860DCE}"/>
                </a:ext>
              </a:extLst>
            </p:cNvPr>
            <p:cNvSpPr/>
            <p:nvPr/>
          </p:nvSpPr>
          <p:spPr bwMode="auto">
            <a:xfrm>
              <a:off x="8529893" y="4238722"/>
              <a:ext cx="833890" cy="59298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 name="Rectangle 33">
              <a:extLst>
                <a:ext uri="{FF2B5EF4-FFF2-40B4-BE49-F238E27FC236}">
                  <a16:creationId xmlns:a16="http://schemas.microsoft.com/office/drawing/2014/main" id="{A9BF5EA1-2B69-9F4A-AE61-8D9E72A50FF8}"/>
                </a:ext>
              </a:extLst>
            </p:cNvPr>
            <p:cNvSpPr/>
            <p:nvPr/>
          </p:nvSpPr>
          <p:spPr bwMode="auto">
            <a:xfrm>
              <a:off x="8529893" y="4280467"/>
              <a:ext cx="833890" cy="48322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 name="Rectangle 34">
              <a:extLst>
                <a:ext uri="{FF2B5EF4-FFF2-40B4-BE49-F238E27FC236}">
                  <a16:creationId xmlns:a16="http://schemas.microsoft.com/office/drawing/2014/main" id="{6476576F-88A7-424B-8FD9-B1AE258A3B5A}"/>
                </a:ext>
              </a:extLst>
            </p:cNvPr>
            <p:cNvSpPr/>
            <p:nvPr/>
          </p:nvSpPr>
          <p:spPr bwMode="auto">
            <a:xfrm>
              <a:off x="8529893" y="4592029"/>
              <a:ext cx="833890" cy="21782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 name="Rectangle 36">
              <a:extLst>
                <a:ext uri="{FF2B5EF4-FFF2-40B4-BE49-F238E27FC236}">
                  <a16:creationId xmlns:a16="http://schemas.microsoft.com/office/drawing/2014/main" id="{BC77A1F1-1D67-0C46-A7B5-A0FD49FDA657}"/>
                </a:ext>
              </a:extLst>
            </p:cNvPr>
            <p:cNvSpPr/>
            <p:nvPr/>
          </p:nvSpPr>
          <p:spPr bwMode="auto">
            <a:xfrm>
              <a:off x="8529893" y="4809858"/>
              <a:ext cx="833890" cy="38678"/>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39" name="Freeform 38">
            <a:extLst>
              <a:ext uri="{FF2B5EF4-FFF2-40B4-BE49-F238E27FC236}">
                <a16:creationId xmlns:a16="http://schemas.microsoft.com/office/drawing/2014/main" id="{AD32D999-13E3-1941-8BE8-BC4FDAE01223}"/>
              </a:ext>
            </a:extLst>
          </p:cNvPr>
          <p:cNvSpPr/>
          <p:nvPr/>
        </p:nvSpPr>
        <p:spPr bwMode="auto">
          <a:xfrm>
            <a:off x="6094811" y="2796830"/>
            <a:ext cx="168975" cy="283400"/>
          </a:xfrm>
          <a:custGeom>
            <a:avLst/>
            <a:gdLst>
              <a:gd name="connsiteX0" fmla="*/ 0 w 140677"/>
              <a:gd name="connsiteY0" fmla="*/ 211015 h 211015"/>
              <a:gd name="connsiteX1" fmla="*/ 0 w 140677"/>
              <a:gd name="connsiteY1" fmla="*/ 211015 h 211015"/>
              <a:gd name="connsiteX2" fmla="*/ 49237 w 140677"/>
              <a:gd name="connsiteY2" fmla="*/ 0 h 211015"/>
              <a:gd name="connsiteX3" fmla="*/ 140677 w 140677"/>
              <a:gd name="connsiteY3" fmla="*/ 0 h 211015"/>
            </a:gdLst>
            <a:ahLst/>
            <a:cxnLst>
              <a:cxn ang="0">
                <a:pos x="connsiteX0" y="connsiteY0"/>
              </a:cxn>
              <a:cxn ang="0">
                <a:pos x="connsiteX1" y="connsiteY1"/>
              </a:cxn>
              <a:cxn ang="0">
                <a:pos x="connsiteX2" y="connsiteY2"/>
              </a:cxn>
              <a:cxn ang="0">
                <a:pos x="connsiteX3" y="connsiteY3"/>
              </a:cxn>
            </a:cxnLst>
            <a:rect l="l" t="t" r="r" b="b"/>
            <a:pathLst>
              <a:path w="140677" h="211015">
                <a:moveTo>
                  <a:pt x="0" y="211015"/>
                </a:moveTo>
                <a:lnTo>
                  <a:pt x="0" y="211015"/>
                </a:lnTo>
                <a:lnTo>
                  <a:pt x="49237" y="0"/>
                </a:lnTo>
                <a:lnTo>
                  <a:pt x="140677" y="0"/>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0" name="Freeform 39">
            <a:extLst>
              <a:ext uri="{FF2B5EF4-FFF2-40B4-BE49-F238E27FC236}">
                <a16:creationId xmlns:a16="http://schemas.microsoft.com/office/drawing/2014/main" id="{EF8A6BEF-05A0-6245-8F92-981A0B39C814}"/>
              </a:ext>
            </a:extLst>
          </p:cNvPr>
          <p:cNvSpPr/>
          <p:nvPr/>
        </p:nvSpPr>
        <p:spPr bwMode="auto">
          <a:xfrm>
            <a:off x="6174545" y="3073791"/>
            <a:ext cx="196947" cy="175846"/>
          </a:xfrm>
          <a:custGeom>
            <a:avLst/>
            <a:gdLst>
              <a:gd name="connsiteX0" fmla="*/ 0 w 196947"/>
              <a:gd name="connsiteY0" fmla="*/ 175846 h 175846"/>
              <a:gd name="connsiteX1" fmla="*/ 70338 w 196947"/>
              <a:gd name="connsiteY1" fmla="*/ 0 h 175846"/>
              <a:gd name="connsiteX2" fmla="*/ 196947 w 196947"/>
              <a:gd name="connsiteY2" fmla="*/ 0 h 175846"/>
            </a:gdLst>
            <a:ahLst/>
            <a:cxnLst>
              <a:cxn ang="0">
                <a:pos x="connsiteX0" y="connsiteY0"/>
              </a:cxn>
              <a:cxn ang="0">
                <a:pos x="connsiteX1" y="connsiteY1"/>
              </a:cxn>
              <a:cxn ang="0">
                <a:pos x="connsiteX2" y="connsiteY2"/>
              </a:cxn>
            </a:cxnLst>
            <a:rect l="l" t="t" r="r" b="b"/>
            <a:pathLst>
              <a:path w="196947" h="175846">
                <a:moveTo>
                  <a:pt x="0" y="175846"/>
                </a:moveTo>
                <a:lnTo>
                  <a:pt x="70338" y="0"/>
                </a:lnTo>
                <a:lnTo>
                  <a:pt x="196947" y="0"/>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42" name="Straight Connector 41">
            <a:extLst>
              <a:ext uri="{FF2B5EF4-FFF2-40B4-BE49-F238E27FC236}">
                <a16:creationId xmlns:a16="http://schemas.microsoft.com/office/drawing/2014/main" id="{6A8E6191-20E4-1344-97B8-BF3AE6DF4F5C}"/>
              </a:ext>
            </a:extLst>
          </p:cNvPr>
          <p:cNvCxnSpPr>
            <a:cxnSpLocks/>
          </p:cNvCxnSpPr>
          <p:nvPr/>
        </p:nvCxnSpPr>
        <p:spPr bwMode="auto">
          <a:xfrm flipV="1">
            <a:off x="6317708" y="3404972"/>
            <a:ext cx="112008" cy="214518"/>
          </a:xfrm>
          <a:prstGeom prst="line">
            <a:avLst/>
          </a:prstGeom>
          <a:noFill/>
          <a:ln w="19050"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F7EF7768-8D27-CB48-9346-1CAD26EFA872}"/>
              </a:ext>
            </a:extLst>
          </p:cNvPr>
          <p:cNvCxnSpPr>
            <a:cxnSpLocks/>
            <a:stCxn id="37" idx="1"/>
          </p:cNvCxnSpPr>
          <p:nvPr/>
        </p:nvCxnSpPr>
        <p:spPr bwMode="auto">
          <a:xfrm flipH="1" flipV="1">
            <a:off x="6369265" y="4156776"/>
            <a:ext cx="2391830" cy="921396"/>
          </a:xfrm>
          <a:prstGeom prst="line">
            <a:avLst/>
          </a:prstGeom>
          <a:noFill/>
          <a:ln w="19050"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894358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58">
            <a:extLst>
              <a:ext uri="{FF2B5EF4-FFF2-40B4-BE49-F238E27FC236}">
                <a16:creationId xmlns:a16="http://schemas.microsoft.com/office/drawing/2014/main" id="{49F9AA23-749E-AB47-9131-F0291D8BE7D5}"/>
              </a:ext>
            </a:extLst>
          </p:cNvPr>
          <p:cNvSpPr txBox="1"/>
          <p:nvPr/>
        </p:nvSpPr>
        <p:spPr bwMode="auto">
          <a:xfrm>
            <a:off x="5851139" y="711041"/>
            <a:ext cx="5931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7" name="Content Placeholder 6">
            <a:extLst>
              <a:ext uri="{FF2B5EF4-FFF2-40B4-BE49-F238E27FC236}">
                <a16:creationId xmlns:a16="http://schemas.microsoft.com/office/drawing/2014/main" id="{63DE5401-6920-478C-84E8-0D6E602F1E1E}"/>
              </a:ext>
            </a:extLst>
          </p:cNvPr>
          <p:cNvSpPr>
            <a:spLocks noGrp="1"/>
          </p:cNvSpPr>
          <p:nvPr>
            <p:ph sz="half" idx="1"/>
          </p:nvPr>
        </p:nvSpPr>
        <p:spPr>
          <a:xfrm>
            <a:off x="601820" y="1510730"/>
            <a:ext cx="4402679" cy="4678738"/>
          </a:xfrm>
        </p:spPr>
        <p:txBody>
          <a:bodyPr/>
          <a:lstStyle/>
          <a:p>
            <a:r>
              <a:rPr lang="en-US" dirty="0"/>
              <a:t>Comprehensive genomic profiling by Foundation Medicine of 14,483 </a:t>
            </a:r>
            <a:br>
              <a:rPr lang="en-US" dirty="0"/>
            </a:br>
            <a:r>
              <a:rPr lang="en-US" dirty="0"/>
              <a:t>NSCLC cases</a:t>
            </a:r>
          </a:p>
          <a:p>
            <a:pPr lvl="1"/>
            <a:r>
              <a:rPr lang="en-US" dirty="0"/>
              <a:t>2251 </a:t>
            </a:r>
            <a:r>
              <a:rPr lang="en-US" i="1" dirty="0"/>
              <a:t>EGFR </a:t>
            </a:r>
            <a:r>
              <a:rPr lang="en-US" dirty="0"/>
              <a:t>mutations</a:t>
            </a:r>
          </a:p>
          <a:p>
            <a:pPr lvl="1"/>
            <a:r>
              <a:rPr lang="en-US" b="1" dirty="0">
                <a:solidFill>
                  <a:schemeClr val="accent1"/>
                </a:solidFill>
              </a:rPr>
              <a:t>263</a:t>
            </a:r>
            <a:r>
              <a:rPr lang="en-US" b="1" i="1" dirty="0">
                <a:solidFill>
                  <a:schemeClr val="accent1"/>
                </a:solidFill>
              </a:rPr>
              <a:t> EGFR </a:t>
            </a:r>
            <a:r>
              <a:rPr lang="en-US" b="1" dirty="0">
                <a:solidFill>
                  <a:schemeClr val="accent1"/>
                </a:solidFill>
              </a:rPr>
              <a:t>ex20ins mutations</a:t>
            </a:r>
          </a:p>
        </p:txBody>
      </p:sp>
      <p:sp>
        <p:nvSpPr>
          <p:cNvPr id="105" name="TextBox 104">
            <a:extLst>
              <a:ext uri="{FF2B5EF4-FFF2-40B4-BE49-F238E27FC236}">
                <a16:creationId xmlns:a16="http://schemas.microsoft.com/office/drawing/2014/main" id="{BF7CE474-0A98-784A-BC02-3ECF3491F0B5}"/>
              </a:ext>
            </a:extLst>
          </p:cNvPr>
          <p:cNvSpPr txBox="1"/>
          <p:nvPr/>
        </p:nvSpPr>
        <p:spPr bwMode="auto">
          <a:xfrm>
            <a:off x="7504436" y="512574"/>
            <a:ext cx="20315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EGFR</a:t>
            </a: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 ex20ins </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r>
              <a:rPr kumimoji="0" lang="en-US" sz="14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 </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EGFR</a:t>
            </a: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 point mutation</a:t>
            </a:r>
          </a:p>
        </p:txBody>
      </p:sp>
      <p:sp>
        <p:nvSpPr>
          <p:cNvPr id="106" name="TextBox 105">
            <a:extLst>
              <a:ext uri="{FF2B5EF4-FFF2-40B4-BE49-F238E27FC236}">
                <a16:creationId xmlns:a16="http://schemas.microsoft.com/office/drawing/2014/main" id="{9B781DC3-2E2E-1945-820B-21A121614CE0}"/>
              </a:ext>
            </a:extLst>
          </p:cNvPr>
          <p:cNvSpPr txBox="1"/>
          <p:nvPr/>
        </p:nvSpPr>
        <p:spPr bwMode="auto">
          <a:xfrm>
            <a:off x="7504436" y="977539"/>
            <a:ext cx="22048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EGFR</a:t>
            </a: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 ex20ins </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r>
              <a:rPr kumimoji="0" lang="en-US" sz="14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 </a:t>
            </a:r>
            <a:r>
              <a:rPr kumimoji="0" lang="en-US" sz="1400" b="1" i="1" u="none" strike="noStrike" kern="1200" cap="none" spc="0" normalizeH="0" baseline="0" noProof="0" dirty="0">
                <a:ln>
                  <a:noFill/>
                </a:ln>
                <a:solidFill>
                  <a:srgbClr val="FDB338"/>
                </a:solidFill>
                <a:effectLst/>
                <a:uLnTx/>
                <a:uFillTx/>
                <a:latin typeface="Calibri" panose="020F0502020204030204" pitchFamily="34" charset="0"/>
                <a:ea typeface="+mn-ea"/>
                <a:cs typeface="+mn-cs"/>
              </a:rPr>
              <a:t>EGFR</a:t>
            </a:r>
            <a:r>
              <a:rPr kumimoji="0" lang="en-US" sz="1400" b="1" i="0" u="none" strike="noStrike" kern="1200" cap="none" spc="0" normalizeH="0" baseline="0" noProof="0" dirty="0">
                <a:ln>
                  <a:noFill/>
                </a:ln>
                <a:solidFill>
                  <a:srgbClr val="FDB338"/>
                </a:solidFill>
                <a:effectLst/>
                <a:uLnTx/>
                <a:uFillTx/>
                <a:latin typeface="Calibri" panose="020F0502020204030204" pitchFamily="34" charset="0"/>
                <a:ea typeface="+mn-ea"/>
                <a:cs typeface="+mn-cs"/>
              </a:rPr>
              <a:t> amp</a:t>
            </a:r>
          </a:p>
        </p:txBody>
      </p:sp>
      <p:sp>
        <p:nvSpPr>
          <p:cNvPr id="4" name="Title 3">
            <a:extLst>
              <a:ext uri="{FF2B5EF4-FFF2-40B4-BE49-F238E27FC236}">
                <a16:creationId xmlns:a16="http://schemas.microsoft.com/office/drawing/2014/main" id="{73B59BAD-7221-4432-9239-DA27BD58F3FD}"/>
              </a:ext>
            </a:extLst>
          </p:cNvPr>
          <p:cNvSpPr>
            <a:spLocks noGrp="1"/>
          </p:cNvSpPr>
          <p:nvPr>
            <p:ph type="title"/>
          </p:nvPr>
        </p:nvSpPr>
        <p:spPr>
          <a:xfrm>
            <a:off x="603560" y="238127"/>
            <a:ext cx="6189147" cy="1103313"/>
          </a:xfrm>
        </p:spPr>
        <p:txBody>
          <a:bodyPr/>
          <a:lstStyle/>
          <a:p>
            <a:r>
              <a:rPr lang="en-US" sz="3200" dirty="0"/>
              <a:t>Heterogeneity of </a:t>
            </a:r>
            <a:r>
              <a:rPr lang="en-US" sz="3200" i="1" dirty="0"/>
              <a:t>EGFR</a:t>
            </a:r>
            <a:r>
              <a:rPr lang="en-US" sz="3200" dirty="0"/>
              <a:t> </a:t>
            </a:r>
            <a:br>
              <a:rPr lang="en-US" sz="3200" dirty="0"/>
            </a:br>
            <a:r>
              <a:rPr lang="en-US" sz="3200" dirty="0"/>
              <a:t>Exon 20 Insertions in NSCLC</a:t>
            </a:r>
          </a:p>
        </p:txBody>
      </p:sp>
      <p:grpSp>
        <p:nvGrpSpPr>
          <p:cNvPr id="115" name="Group 114">
            <a:extLst>
              <a:ext uri="{FF2B5EF4-FFF2-40B4-BE49-F238E27FC236}">
                <a16:creationId xmlns:a16="http://schemas.microsoft.com/office/drawing/2014/main" id="{F86CCC6F-92F0-BE4D-A6EF-0B453D6FC5BF}"/>
              </a:ext>
            </a:extLst>
          </p:cNvPr>
          <p:cNvGrpSpPr/>
          <p:nvPr/>
        </p:nvGrpSpPr>
        <p:grpSpPr>
          <a:xfrm>
            <a:off x="6560576" y="857775"/>
            <a:ext cx="302400" cy="1935123"/>
            <a:chOff x="7058232" y="-326577"/>
            <a:chExt cx="505445" cy="1166467"/>
          </a:xfrm>
        </p:grpSpPr>
        <p:sp>
          <p:nvSpPr>
            <p:cNvPr id="109" name="Rectangle 108">
              <a:extLst>
                <a:ext uri="{FF2B5EF4-FFF2-40B4-BE49-F238E27FC236}">
                  <a16:creationId xmlns:a16="http://schemas.microsoft.com/office/drawing/2014/main" id="{A3128905-A377-4949-A608-977DB50DF9A9}"/>
                </a:ext>
              </a:extLst>
            </p:cNvPr>
            <p:cNvSpPr/>
            <p:nvPr/>
          </p:nvSpPr>
          <p:spPr bwMode="auto">
            <a:xfrm>
              <a:off x="7058232" y="-326577"/>
              <a:ext cx="505445" cy="1110260"/>
            </a:xfrm>
            <a:prstGeom prst="rect">
              <a:avLst/>
            </a:prstGeom>
            <a:solidFill>
              <a:schemeClr val="bg2"/>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1" name="Rectangle 110">
              <a:extLst>
                <a:ext uri="{FF2B5EF4-FFF2-40B4-BE49-F238E27FC236}">
                  <a16:creationId xmlns:a16="http://schemas.microsoft.com/office/drawing/2014/main" id="{8FFD6630-B655-A54A-B65C-AA77E7607635}"/>
                </a:ext>
              </a:extLst>
            </p:cNvPr>
            <p:cNvSpPr/>
            <p:nvPr/>
          </p:nvSpPr>
          <p:spPr bwMode="auto">
            <a:xfrm>
              <a:off x="7058232" y="-283445"/>
              <a:ext cx="505445" cy="254406"/>
            </a:xfrm>
            <a:prstGeom prst="rect">
              <a:avLst/>
            </a:prstGeom>
            <a:solidFill>
              <a:schemeClr val="bg2"/>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2" name="Rectangle 111">
              <a:extLst>
                <a:ext uri="{FF2B5EF4-FFF2-40B4-BE49-F238E27FC236}">
                  <a16:creationId xmlns:a16="http://schemas.microsoft.com/office/drawing/2014/main" id="{163122B8-5B29-374F-8416-82502313D31C}"/>
                </a:ext>
              </a:extLst>
            </p:cNvPr>
            <p:cNvSpPr/>
            <p:nvPr/>
          </p:nvSpPr>
          <p:spPr bwMode="auto">
            <a:xfrm>
              <a:off x="7058232" y="-33241"/>
              <a:ext cx="505445" cy="873131"/>
            </a:xfrm>
            <a:prstGeom prst="rect">
              <a:avLst/>
            </a:prstGeom>
            <a:solidFill>
              <a:schemeClr val="accent1"/>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grpSp>
        <p:nvGrpSpPr>
          <p:cNvPr id="116" name="Group 115">
            <a:extLst>
              <a:ext uri="{FF2B5EF4-FFF2-40B4-BE49-F238E27FC236}">
                <a16:creationId xmlns:a16="http://schemas.microsoft.com/office/drawing/2014/main" id="{3BD0754D-DB13-D44F-903D-35636D2C37CE}"/>
              </a:ext>
            </a:extLst>
          </p:cNvPr>
          <p:cNvGrpSpPr/>
          <p:nvPr/>
        </p:nvGrpSpPr>
        <p:grpSpPr>
          <a:xfrm>
            <a:off x="6991447" y="1703362"/>
            <a:ext cx="302400" cy="1089536"/>
            <a:chOff x="7058232" y="183132"/>
            <a:chExt cx="505445" cy="656758"/>
          </a:xfrm>
        </p:grpSpPr>
        <p:sp>
          <p:nvSpPr>
            <p:cNvPr id="117" name="Rectangle 116">
              <a:extLst>
                <a:ext uri="{FF2B5EF4-FFF2-40B4-BE49-F238E27FC236}">
                  <a16:creationId xmlns:a16="http://schemas.microsoft.com/office/drawing/2014/main" id="{BA48C311-412E-B547-83C6-B5464F604390}"/>
                </a:ext>
              </a:extLst>
            </p:cNvPr>
            <p:cNvSpPr/>
            <p:nvPr/>
          </p:nvSpPr>
          <p:spPr bwMode="auto">
            <a:xfrm>
              <a:off x="7058232" y="183132"/>
              <a:ext cx="505445" cy="656758"/>
            </a:xfrm>
            <a:prstGeom prst="rect">
              <a:avLst/>
            </a:prstGeom>
            <a:solidFill>
              <a:schemeClr val="bg2"/>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8" name="Rectangle 117">
              <a:extLst>
                <a:ext uri="{FF2B5EF4-FFF2-40B4-BE49-F238E27FC236}">
                  <a16:creationId xmlns:a16="http://schemas.microsoft.com/office/drawing/2014/main" id="{CD83A977-EEB9-1F4F-A6B6-9A7A66AB8193}"/>
                </a:ext>
              </a:extLst>
            </p:cNvPr>
            <p:cNvSpPr/>
            <p:nvPr/>
          </p:nvSpPr>
          <p:spPr bwMode="auto">
            <a:xfrm>
              <a:off x="7058232" y="229424"/>
              <a:ext cx="505445" cy="610466"/>
            </a:xfrm>
            <a:prstGeom prst="rect">
              <a:avLst/>
            </a:prstGeom>
            <a:solidFill>
              <a:schemeClr val="accent6"/>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9" name="Rectangle 118">
              <a:extLst>
                <a:ext uri="{FF2B5EF4-FFF2-40B4-BE49-F238E27FC236}">
                  <a16:creationId xmlns:a16="http://schemas.microsoft.com/office/drawing/2014/main" id="{477F4DFF-DC57-D84D-B9C0-A5980F6C3DD6}"/>
                </a:ext>
              </a:extLst>
            </p:cNvPr>
            <p:cNvSpPr/>
            <p:nvPr/>
          </p:nvSpPr>
          <p:spPr bwMode="auto">
            <a:xfrm>
              <a:off x="7058232" y="245775"/>
              <a:ext cx="505445" cy="594114"/>
            </a:xfrm>
            <a:prstGeom prst="rect">
              <a:avLst/>
            </a:prstGeom>
            <a:solidFill>
              <a:schemeClr val="accent4"/>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0" name="Rectangle 119">
              <a:extLst>
                <a:ext uri="{FF2B5EF4-FFF2-40B4-BE49-F238E27FC236}">
                  <a16:creationId xmlns:a16="http://schemas.microsoft.com/office/drawing/2014/main" id="{9957FD6D-AF82-9747-A0EC-70A424B311D3}"/>
                </a:ext>
              </a:extLst>
            </p:cNvPr>
            <p:cNvSpPr/>
            <p:nvPr/>
          </p:nvSpPr>
          <p:spPr bwMode="auto">
            <a:xfrm>
              <a:off x="7058232" y="649322"/>
              <a:ext cx="505445" cy="190568"/>
            </a:xfrm>
            <a:prstGeom prst="rect">
              <a:avLst/>
            </a:prstGeom>
            <a:solidFill>
              <a:schemeClr val="accent3"/>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1" name="Rectangle 120">
              <a:extLst>
                <a:ext uri="{FF2B5EF4-FFF2-40B4-BE49-F238E27FC236}">
                  <a16:creationId xmlns:a16="http://schemas.microsoft.com/office/drawing/2014/main" id="{D98E5B85-C875-914E-9A6B-F7680C2D3852}"/>
                </a:ext>
              </a:extLst>
            </p:cNvPr>
            <p:cNvSpPr/>
            <p:nvPr/>
          </p:nvSpPr>
          <p:spPr bwMode="auto">
            <a:xfrm>
              <a:off x="7058232" y="812331"/>
              <a:ext cx="505445" cy="27559"/>
            </a:xfrm>
            <a:prstGeom prst="rect">
              <a:avLst/>
            </a:prstGeom>
            <a:solidFill>
              <a:schemeClr val="accent1"/>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grpSp>
        <p:nvGrpSpPr>
          <p:cNvPr id="122" name="Group 121">
            <a:extLst>
              <a:ext uri="{FF2B5EF4-FFF2-40B4-BE49-F238E27FC236}">
                <a16:creationId xmlns:a16="http://schemas.microsoft.com/office/drawing/2014/main" id="{93A6A6A8-4D7F-0740-8D6E-5F42D4BE5CA9}"/>
              </a:ext>
            </a:extLst>
          </p:cNvPr>
          <p:cNvGrpSpPr/>
          <p:nvPr/>
        </p:nvGrpSpPr>
        <p:grpSpPr>
          <a:xfrm>
            <a:off x="7422318" y="2333623"/>
            <a:ext cx="302400" cy="459275"/>
            <a:chOff x="7058232" y="563045"/>
            <a:chExt cx="505445" cy="276845"/>
          </a:xfrm>
        </p:grpSpPr>
        <p:sp>
          <p:nvSpPr>
            <p:cNvPr id="123" name="Rectangle 122">
              <a:extLst>
                <a:ext uri="{FF2B5EF4-FFF2-40B4-BE49-F238E27FC236}">
                  <a16:creationId xmlns:a16="http://schemas.microsoft.com/office/drawing/2014/main" id="{A32D636F-4D7E-614D-9058-E110DD8D699F}"/>
                </a:ext>
              </a:extLst>
            </p:cNvPr>
            <p:cNvSpPr/>
            <p:nvPr/>
          </p:nvSpPr>
          <p:spPr bwMode="auto">
            <a:xfrm>
              <a:off x="7058232" y="563045"/>
              <a:ext cx="505445" cy="276844"/>
            </a:xfrm>
            <a:prstGeom prst="rect">
              <a:avLst/>
            </a:prstGeom>
            <a:solidFill>
              <a:schemeClr val="tx2"/>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4" name="Rectangle 123">
              <a:extLst>
                <a:ext uri="{FF2B5EF4-FFF2-40B4-BE49-F238E27FC236}">
                  <a16:creationId xmlns:a16="http://schemas.microsoft.com/office/drawing/2014/main" id="{C586A354-E24D-5648-80B9-508C63372E40}"/>
                </a:ext>
              </a:extLst>
            </p:cNvPr>
            <p:cNvSpPr/>
            <p:nvPr/>
          </p:nvSpPr>
          <p:spPr bwMode="auto">
            <a:xfrm>
              <a:off x="7058232" y="580271"/>
              <a:ext cx="505445" cy="259619"/>
            </a:xfrm>
            <a:prstGeom prst="rect">
              <a:avLst/>
            </a:prstGeom>
            <a:solidFill>
              <a:schemeClr val="accent5"/>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5" name="Rectangle 124">
              <a:extLst>
                <a:ext uri="{FF2B5EF4-FFF2-40B4-BE49-F238E27FC236}">
                  <a16:creationId xmlns:a16="http://schemas.microsoft.com/office/drawing/2014/main" id="{D97918BF-8527-E247-8082-DEE44550613F}"/>
                </a:ext>
              </a:extLst>
            </p:cNvPr>
            <p:cNvSpPr/>
            <p:nvPr/>
          </p:nvSpPr>
          <p:spPr bwMode="auto">
            <a:xfrm>
              <a:off x="7058232" y="594586"/>
              <a:ext cx="505445" cy="245304"/>
            </a:xfrm>
            <a:prstGeom prst="rect">
              <a:avLst/>
            </a:prstGeom>
            <a:solidFill>
              <a:schemeClr val="accent6"/>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6" name="Rectangle 125">
              <a:extLst>
                <a:ext uri="{FF2B5EF4-FFF2-40B4-BE49-F238E27FC236}">
                  <a16:creationId xmlns:a16="http://schemas.microsoft.com/office/drawing/2014/main" id="{9D26DA5A-0397-9949-8736-1C8EF2683E42}"/>
                </a:ext>
              </a:extLst>
            </p:cNvPr>
            <p:cNvSpPr/>
            <p:nvPr/>
          </p:nvSpPr>
          <p:spPr bwMode="auto">
            <a:xfrm>
              <a:off x="7058232" y="789220"/>
              <a:ext cx="505445" cy="50670"/>
            </a:xfrm>
            <a:prstGeom prst="rect">
              <a:avLst/>
            </a:prstGeom>
            <a:solidFill>
              <a:schemeClr val="accent4"/>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7" name="Rectangle 126">
              <a:extLst>
                <a:ext uri="{FF2B5EF4-FFF2-40B4-BE49-F238E27FC236}">
                  <a16:creationId xmlns:a16="http://schemas.microsoft.com/office/drawing/2014/main" id="{CDDE2BD2-1CAF-1349-9D7B-0085244D005D}"/>
                </a:ext>
              </a:extLst>
            </p:cNvPr>
            <p:cNvSpPr/>
            <p:nvPr/>
          </p:nvSpPr>
          <p:spPr bwMode="auto">
            <a:xfrm>
              <a:off x="7058232" y="812331"/>
              <a:ext cx="505445" cy="27559"/>
            </a:xfrm>
            <a:prstGeom prst="rect">
              <a:avLst/>
            </a:prstGeom>
            <a:solidFill>
              <a:schemeClr val="accent3"/>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133" name="Rectangle 132">
            <a:extLst>
              <a:ext uri="{FF2B5EF4-FFF2-40B4-BE49-F238E27FC236}">
                <a16:creationId xmlns:a16="http://schemas.microsoft.com/office/drawing/2014/main" id="{5D39A4E9-A584-3041-B07C-18433D9232FE}"/>
              </a:ext>
            </a:extLst>
          </p:cNvPr>
          <p:cNvSpPr/>
          <p:nvPr/>
        </p:nvSpPr>
        <p:spPr bwMode="auto">
          <a:xfrm>
            <a:off x="7853189" y="2491610"/>
            <a:ext cx="302400" cy="301288"/>
          </a:xfrm>
          <a:prstGeom prst="rect">
            <a:avLst/>
          </a:prstGeom>
          <a:solidFill>
            <a:schemeClr val="accent6"/>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38" name="Rectangle 137">
            <a:extLst>
              <a:ext uri="{FF2B5EF4-FFF2-40B4-BE49-F238E27FC236}">
                <a16:creationId xmlns:a16="http://schemas.microsoft.com/office/drawing/2014/main" id="{67885F2E-ABD6-A44E-9679-C01E4E43DB5C}"/>
              </a:ext>
            </a:extLst>
          </p:cNvPr>
          <p:cNvSpPr/>
          <p:nvPr/>
        </p:nvSpPr>
        <p:spPr bwMode="auto">
          <a:xfrm>
            <a:off x="8284060" y="2491639"/>
            <a:ext cx="302400" cy="301259"/>
          </a:xfrm>
          <a:prstGeom prst="rect">
            <a:avLst/>
          </a:prstGeom>
          <a:solidFill>
            <a:schemeClr val="accent5"/>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140" name="Group 139">
            <a:extLst>
              <a:ext uri="{FF2B5EF4-FFF2-40B4-BE49-F238E27FC236}">
                <a16:creationId xmlns:a16="http://schemas.microsoft.com/office/drawing/2014/main" id="{C8F8CF76-2929-3D41-844E-3D91EB1A70CD}"/>
              </a:ext>
            </a:extLst>
          </p:cNvPr>
          <p:cNvGrpSpPr/>
          <p:nvPr/>
        </p:nvGrpSpPr>
        <p:grpSpPr>
          <a:xfrm>
            <a:off x="8714931" y="2565398"/>
            <a:ext cx="302400" cy="227498"/>
            <a:chOff x="7058232" y="702757"/>
            <a:chExt cx="505445" cy="137133"/>
          </a:xfrm>
        </p:grpSpPr>
        <p:sp>
          <p:nvSpPr>
            <p:cNvPr id="141" name="Rectangle 140">
              <a:extLst>
                <a:ext uri="{FF2B5EF4-FFF2-40B4-BE49-F238E27FC236}">
                  <a16:creationId xmlns:a16="http://schemas.microsoft.com/office/drawing/2014/main" id="{63D9FA72-2DD1-0940-B9F6-D57A4654391E}"/>
                </a:ext>
              </a:extLst>
            </p:cNvPr>
            <p:cNvSpPr/>
            <p:nvPr/>
          </p:nvSpPr>
          <p:spPr bwMode="auto">
            <a:xfrm>
              <a:off x="7058232" y="702757"/>
              <a:ext cx="505445" cy="137133"/>
            </a:xfrm>
            <a:prstGeom prst="rect">
              <a:avLst/>
            </a:prstGeom>
            <a:solidFill>
              <a:schemeClr val="bg2"/>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42" name="Rectangle 141">
              <a:extLst>
                <a:ext uri="{FF2B5EF4-FFF2-40B4-BE49-F238E27FC236}">
                  <a16:creationId xmlns:a16="http://schemas.microsoft.com/office/drawing/2014/main" id="{9B28B5F0-CA0B-D040-8B02-5BB516B59BBA}"/>
                </a:ext>
              </a:extLst>
            </p:cNvPr>
            <p:cNvSpPr/>
            <p:nvPr/>
          </p:nvSpPr>
          <p:spPr bwMode="auto">
            <a:xfrm>
              <a:off x="7058232" y="723172"/>
              <a:ext cx="505445" cy="116718"/>
            </a:xfrm>
            <a:prstGeom prst="rect">
              <a:avLst/>
            </a:prstGeom>
            <a:solidFill>
              <a:schemeClr val="accent6"/>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43" name="Rectangle 142">
              <a:extLst>
                <a:ext uri="{FF2B5EF4-FFF2-40B4-BE49-F238E27FC236}">
                  <a16:creationId xmlns:a16="http://schemas.microsoft.com/office/drawing/2014/main" id="{3DA26811-5E8F-9E49-98DA-26CC458BE865}"/>
                </a:ext>
              </a:extLst>
            </p:cNvPr>
            <p:cNvSpPr/>
            <p:nvPr/>
          </p:nvSpPr>
          <p:spPr bwMode="auto">
            <a:xfrm>
              <a:off x="7058232" y="764000"/>
              <a:ext cx="505445" cy="75890"/>
            </a:xfrm>
            <a:prstGeom prst="rect">
              <a:avLst/>
            </a:prstGeom>
            <a:solidFill>
              <a:schemeClr val="accent3"/>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150" name="Rectangle 149">
            <a:extLst>
              <a:ext uri="{FF2B5EF4-FFF2-40B4-BE49-F238E27FC236}">
                <a16:creationId xmlns:a16="http://schemas.microsoft.com/office/drawing/2014/main" id="{7FB067DC-7650-3044-A4DC-A1B418A9F81D}"/>
              </a:ext>
            </a:extLst>
          </p:cNvPr>
          <p:cNvSpPr/>
          <p:nvPr/>
        </p:nvSpPr>
        <p:spPr bwMode="auto">
          <a:xfrm>
            <a:off x="9145802" y="2545330"/>
            <a:ext cx="302400" cy="247568"/>
          </a:xfrm>
          <a:prstGeom prst="rect">
            <a:avLst/>
          </a:prstGeom>
          <a:solidFill>
            <a:schemeClr val="accent5"/>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55" name="Rectangle 154">
            <a:extLst>
              <a:ext uri="{FF2B5EF4-FFF2-40B4-BE49-F238E27FC236}">
                <a16:creationId xmlns:a16="http://schemas.microsoft.com/office/drawing/2014/main" id="{DFE7DDCA-854C-E142-A219-8F64312E3634}"/>
              </a:ext>
            </a:extLst>
          </p:cNvPr>
          <p:cNvSpPr/>
          <p:nvPr/>
        </p:nvSpPr>
        <p:spPr bwMode="auto">
          <a:xfrm>
            <a:off x="9576673" y="2586306"/>
            <a:ext cx="302400" cy="206591"/>
          </a:xfrm>
          <a:prstGeom prst="rect">
            <a:avLst/>
          </a:prstGeom>
          <a:solidFill>
            <a:schemeClr val="accent4"/>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62" name="Rectangle 161">
            <a:extLst>
              <a:ext uri="{FF2B5EF4-FFF2-40B4-BE49-F238E27FC236}">
                <a16:creationId xmlns:a16="http://schemas.microsoft.com/office/drawing/2014/main" id="{C559B5B9-3AFE-7747-B8C0-08F165DAD3AD}"/>
              </a:ext>
            </a:extLst>
          </p:cNvPr>
          <p:cNvSpPr/>
          <p:nvPr/>
        </p:nvSpPr>
        <p:spPr bwMode="auto">
          <a:xfrm>
            <a:off x="10007544" y="2607893"/>
            <a:ext cx="302400" cy="185005"/>
          </a:xfrm>
          <a:prstGeom prst="rect">
            <a:avLst/>
          </a:prstGeom>
          <a:solidFill>
            <a:schemeClr val="accent5"/>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164" name="Group 163">
            <a:extLst>
              <a:ext uri="{FF2B5EF4-FFF2-40B4-BE49-F238E27FC236}">
                <a16:creationId xmlns:a16="http://schemas.microsoft.com/office/drawing/2014/main" id="{EE322691-44E7-524E-8B4D-1798A8BCD887}"/>
              </a:ext>
            </a:extLst>
          </p:cNvPr>
          <p:cNvGrpSpPr/>
          <p:nvPr/>
        </p:nvGrpSpPr>
        <p:grpSpPr>
          <a:xfrm>
            <a:off x="10438415" y="2605267"/>
            <a:ext cx="302400" cy="187632"/>
            <a:chOff x="7058232" y="726788"/>
            <a:chExt cx="505445" cy="113102"/>
          </a:xfrm>
        </p:grpSpPr>
        <p:sp>
          <p:nvSpPr>
            <p:cNvPr id="165" name="Rectangle 164">
              <a:extLst>
                <a:ext uri="{FF2B5EF4-FFF2-40B4-BE49-F238E27FC236}">
                  <a16:creationId xmlns:a16="http://schemas.microsoft.com/office/drawing/2014/main" id="{564ADD81-E95D-7145-BEA6-9BF8C6EBB7CE}"/>
                </a:ext>
              </a:extLst>
            </p:cNvPr>
            <p:cNvSpPr/>
            <p:nvPr/>
          </p:nvSpPr>
          <p:spPr bwMode="auto">
            <a:xfrm>
              <a:off x="7058232" y="726788"/>
              <a:ext cx="505445" cy="113102"/>
            </a:xfrm>
            <a:prstGeom prst="rect">
              <a:avLst/>
            </a:prstGeom>
            <a:solidFill>
              <a:schemeClr val="bg2"/>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67" name="Rectangle 166">
              <a:extLst>
                <a:ext uri="{FF2B5EF4-FFF2-40B4-BE49-F238E27FC236}">
                  <a16:creationId xmlns:a16="http://schemas.microsoft.com/office/drawing/2014/main" id="{E7D49F31-295F-864A-AF30-30D656CDB2B3}"/>
                </a:ext>
              </a:extLst>
            </p:cNvPr>
            <p:cNvSpPr/>
            <p:nvPr/>
          </p:nvSpPr>
          <p:spPr bwMode="auto">
            <a:xfrm>
              <a:off x="7058232" y="753793"/>
              <a:ext cx="505445" cy="86097"/>
            </a:xfrm>
            <a:prstGeom prst="rect">
              <a:avLst/>
            </a:prstGeom>
            <a:solidFill>
              <a:schemeClr val="accent4"/>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174" name="Rectangle 173">
            <a:extLst>
              <a:ext uri="{FF2B5EF4-FFF2-40B4-BE49-F238E27FC236}">
                <a16:creationId xmlns:a16="http://schemas.microsoft.com/office/drawing/2014/main" id="{3FA39ACF-9660-C446-9FA4-1CCE6993E4F3}"/>
              </a:ext>
            </a:extLst>
          </p:cNvPr>
          <p:cNvSpPr/>
          <p:nvPr/>
        </p:nvSpPr>
        <p:spPr bwMode="auto">
          <a:xfrm>
            <a:off x="10869286" y="2658533"/>
            <a:ext cx="302400" cy="134365"/>
          </a:xfrm>
          <a:prstGeom prst="rect">
            <a:avLst/>
          </a:prstGeom>
          <a:solidFill>
            <a:schemeClr val="accent5"/>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80" name="Rectangle 179">
            <a:extLst>
              <a:ext uri="{FF2B5EF4-FFF2-40B4-BE49-F238E27FC236}">
                <a16:creationId xmlns:a16="http://schemas.microsoft.com/office/drawing/2014/main" id="{3D1BFB72-50C0-8043-8EED-1BC73D8A1283}"/>
              </a:ext>
            </a:extLst>
          </p:cNvPr>
          <p:cNvSpPr/>
          <p:nvPr/>
        </p:nvSpPr>
        <p:spPr bwMode="auto">
          <a:xfrm>
            <a:off x="11300159" y="2671667"/>
            <a:ext cx="302400" cy="121231"/>
          </a:xfrm>
          <a:prstGeom prst="rect">
            <a:avLst/>
          </a:prstGeom>
          <a:solidFill>
            <a:schemeClr val="accent5"/>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4" name="Titre 1">
            <a:extLst>
              <a:ext uri="{FF2B5EF4-FFF2-40B4-BE49-F238E27FC236}">
                <a16:creationId xmlns:a16="http://schemas.microsoft.com/office/drawing/2014/main" id="{5A151D38-68DC-1842-A1E5-45CA720CDD89}"/>
              </a:ext>
            </a:extLst>
          </p:cNvPr>
          <p:cNvSpPr txBox="1">
            <a:spLocks/>
          </p:cNvSpPr>
          <p:nvPr/>
        </p:nvSpPr>
        <p:spPr>
          <a:xfrm>
            <a:off x="0" y="16597"/>
            <a:ext cx="10625209" cy="10492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36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j-ea"/>
              <a:cs typeface="Calibri" panose="020F0502020204030204" pitchFamily="34" charset="0"/>
            </a:endParaRPr>
          </a:p>
        </p:txBody>
      </p:sp>
      <p:sp>
        <p:nvSpPr>
          <p:cNvPr id="11" name="Text Box 11">
            <a:extLst>
              <a:ext uri="{FF2B5EF4-FFF2-40B4-BE49-F238E27FC236}">
                <a16:creationId xmlns:a16="http://schemas.microsoft.com/office/drawing/2014/main" id="{230874EA-1B80-4361-9C47-2D675F225CDF}"/>
              </a:ext>
            </a:extLst>
          </p:cNvPr>
          <p:cNvSpPr txBox="1">
            <a:spLocks noChangeArrowheads="1"/>
          </p:cNvSpPr>
          <p:nvPr/>
        </p:nvSpPr>
        <p:spPr bwMode="auto">
          <a:xfrm>
            <a:off x="447895" y="640251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Riess. J Thorac Oncol. 2018;13:1560.</a:t>
            </a:r>
          </a:p>
        </p:txBody>
      </p:sp>
      <p:grpSp>
        <p:nvGrpSpPr>
          <p:cNvPr id="12" name="Group 7">
            <a:extLst>
              <a:ext uri="{FF2B5EF4-FFF2-40B4-BE49-F238E27FC236}">
                <a16:creationId xmlns:a16="http://schemas.microsoft.com/office/drawing/2014/main" id="{1D4DA383-77CE-4DBE-B66B-B046DB3CEB5E}"/>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4A578B7D-B156-4722-804B-87564152A99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8">
              <a:extLst>
                <a:ext uri="{FF2B5EF4-FFF2-40B4-BE49-F238E27FC236}">
                  <a16:creationId xmlns:a16="http://schemas.microsoft.com/office/drawing/2014/main" id="{B95DEA98-43DA-4352-B658-66CB7B18F1F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aphicFrame>
        <p:nvGraphicFramePr>
          <p:cNvPr id="2" name="Content Placeholder 1">
            <a:extLst>
              <a:ext uri="{FF2B5EF4-FFF2-40B4-BE49-F238E27FC236}">
                <a16:creationId xmlns:a16="http://schemas.microsoft.com/office/drawing/2014/main" id="{6DBAF30C-85DD-2847-8DCD-16AEAA7C6E2C}"/>
              </a:ext>
            </a:extLst>
          </p:cNvPr>
          <p:cNvGraphicFramePr>
            <a:graphicFrameLocks noGrp="1"/>
          </p:cNvGraphicFramePr>
          <p:nvPr>
            <p:ph sz="half" idx="2"/>
            <p:extLst>
              <p:ext uri="{D42A27DB-BD31-4B8C-83A1-F6EECF244321}">
                <p14:modId xmlns:p14="http://schemas.microsoft.com/office/powerpoint/2010/main" val="1351731635"/>
              </p:ext>
            </p:extLst>
          </p:nvPr>
        </p:nvGraphicFramePr>
        <p:xfrm>
          <a:off x="6015796" y="3480542"/>
          <a:ext cx="3054882" cy="2733072"/>
        </p:xfrm>
        <a:graphic>
          <a:graphicData uri="http://schemas.openxmlformats.org/drawingml/2006/chart">
            <c:chart xmlns:c="http://schemas.openxmlformats.org/drawingml/2006/chart" xmlns:r="http://schemas.openxmlformats.org/officeDocument/2006/relationships" r:id="rId5"/>
          </a:graphicData>
        </a:graphic>
      </p:graphicFrame>
      <p:sp>
        <p:nvSpPr>
          <p:cNvPr id="5" name="TextBox 4">
            <a:extLst>
              <a:ext uri="{FF2B5EF4-FFF2-40B4-BE49-F238E27FC236}">
                <a16:creationId xmlns:a16="http://schemas.microsoft.com/office/drawing/2014/main" id="{AEC78E57-4C5C-884C-84C4-972D293F0E9C}"/>
              </a:ext>
            </a:extLst>
          </p:cNvPr>
          <p:cNvSpPr txBox="1"/>
          <p:nvPr/>
        </p:nvSpPr>
        <p:spPr bwMode="auto">
          <a:xfrm>
            <a:off x="4365114" y="3552588"/>
            <a:ext cx="24101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Rare insertions: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64, 24%</a:t>
            </a:r>
          </a:p>
        </p:txBody>
      </p:sp>
      <p:sp>
        <p:nvSpPr>
          <p:cNvPr id="15" name="TextBox 14">
            <a:extLst>
              <a:ext uri="{FF2B5EF4-FFF2-40B4-BE49-F238E27FC236}">
                <a16:creationId xmlns:a16="http://schemas.microsoft.com/office/drawing/2014/main" id="{A6E4858C-1E33-B343-BED0-D575EBD6A386}"/>
              </a:ext>
            </a:extLst>
          </p:cNvPr>
          <p:cNvSpPr txBox="1"/>
          <p:nvPr/>
        </p:nvSpPr>
        <p:spPr bwMode="auto">
          <a:xfrm>
            <a:off x="3814577" y="4507659"/>
            <a:ext cx="23341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N771_P772insH: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3, 1%</a:t>
            </a:r>
          </a:p>
        </p:txBody>
      </p:sp>
      <p:sp>
        <p:nvSpPr>
          <p:cNvPr id="17" name="TextBox 16">
            <a:extLst>
              <a:ext uri="{FF2B5EF4-FFF2-40B4-BE49-F238E27FC236}">
                <a16:creationId xmlns:a16="http://schemas.microsoft.com/office/drawing/2014/main" id="{1C1AE101-FAA8-DB41-935B-C59474CF2DD7}"/>
              </a:ext>
            </a:extLst>
          </p:cNvPr>
          <p:cNvSpPr txBox="1"/>
          <p:nvPr/>
        </p:nvSpPr>
        <p:spPr bwMode="auto">
          <a:xfrm>
            <a:off x="3561170" y="4727632"/>
            <a:ext cx="2614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D770_N771&gt;GSVDN: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4, 2%</a:t>
            </a:r>
          </a:p>
        </p:txBody>
      </p:sp>
      <p:sp>
        <p:nvSpPr>
          <p:cNvPr id="18" name="TextBox 17">
            <a:extLst>
              <a:ext uri="{FF2B5EF4-FFF2-40B4-BE49-F238E27FC236}">
                <a16:creationId xmlns:a16="http://schemas.microsoft.com/office/drawing/2014/main" id="{E5AC7845-A932-3249-B905-0FCE9105BDEE}"/>
              </a:ext>
            </a:extLst>
          </p:cNvPr>
          <p:cNvSpPr txBox="1"/>
          <p:nvPr/>
        </p:nvSpPr>
        <p:spPr bwMode="auto">
          <a:xfrm>
            <a:off x="3908549" y="4933010"/>
            <a:ext cx="23124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N771_P772&gt;GYP: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5, 2%</a:t>
            </a:r>
          </a:p>
        </p:txBody>
      </p:sp>
      <p:sp>
        <p:nvSpPr>
          <p:cNvPr id="19" name="TextBox 18">
            <a:extLst>
              <a:ext uri="{FF2B5EF4-FFF2-40B4-BE49-F238E27FC236}">
                <a16:creationId xmlns:a16="http://schemas.microsoft.com/office/drawing/2014/main" id="{ED7E49E4-BA4F-0645-B29F-3549F5E6ADDC}"/>
              </a:ext>
            </a:extLst>
          </p:cNvPr>
          <p:cNvSpPr txBox="1"/>
          <p:nvPr/>
        </p:nvSpPr>
        <p:spPr bwMode="auto">
          <a:xfrm>
            <a:off x="3651892" y="5134683"/>
            <a:ext cx="2614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V774_C775&gt;AHVC: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6, 2%</a:t>
            </a:r>
          </a:p>
        </p:txBody>
      </p:sp>
      <p:sp>
        <p:nvSpPr>
          <p:cNvPr id="20" name="TextBox 19">
            <a:extLst>
              <a:ext uri="{FF2B5EF4-FFF2-40B4-BE49-F238E27FC236}">
                <a16:creationId xmlns:a16="http://schemas.microsoft.com/office/drawing/2014/main" id="{F8BE89D6-437D-E54B-A054-936BBB81F004}"/>
              </a:ext>
            </a:extLst>
          </p:cNvPr>
          <p:cNvSpPr txBox="1"/>
          <p:nvPr/>
        </p:nvSpPr>
        <p:spPr bwMode="auto">
          <a:xfrm>
            <a:off x="3687145" y="5332064"/>
            <a:ext cx="26509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H773_V774dupHV: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6, 2%</a:t>
            </a:r>
          </a:p>
        </p:txBody>
      </p:sp>
      <p:sp>
        <p:nvSpPr>
          <p:cNvPr id="21" name="TextBox 20">
            <a:extLst>
              <a:ext uri="{FF2B5EF4-FFF2-40B4-BE49-F238E27FC236}">
                <a16:creationId xmlns:a16="http://schemas.microsoft.com/office/drawing/2014/main" id="{99298746-1D94-9A41-A3D3-6C59B99C549C}"/>
              </a:ext>
            </a:extLst>
          </p:cNvPr>
          <p:cNvSpPr txBox="1"/>
          <p:nvPr/>
        </p:nvSpPr>
        <p:spPr bwMode="auto">
          <a:xfrm>
            <a:off x="3791355" y="5519257"/>
            <a:ext cx="26509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D770_N771&gt;GYN: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6, 2%</a:t>
            </a:r>
          </a:p>
        </p:txBody>
      </p:sp>
      <p:sp>
        <p:nvSpPr>
          <p:cNvPr id="22" name="TextBox 21">
            <a:extLst>
              <a:ext uri="{FF2B5EF4-FFF2-40B4-BE49-F238E27FC236}">
                <a16:creationId xmlns:a16="http://schemas.microsoft.com/office/drawing/2014/main" id="{C139C07D-009B-5A42-A8F5-4DA39A0F09A3}"/>
              </a:ext>
            </a:extLst>
          </p:cNvPr>
          <p:cNvSpPr txBox="1"/>
          <p:nvPr/>
        </p:nvSpPr>
        <p:spPr bwMode="auto">
          <a:xfrm>
            <a:off x="4024775" y="5706335"/>
            <a:ext cx="25785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H773dupH: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8, 3%</a:t>
            </a:r>
          </a:p>
        </p:txBody>
      </p:sp>
      <p:sp>
        <p:nvSpPr>
          <p:cNvPr id="23" name="TextBox 22">
            <a:extLst>
              <a:ext uri="{FF2B5EF4-FFF2-40B4-BE49-F238E27FC236}">
                <a16:creationId xmlns:a16="http://schemas.microsoft.com/office/drawing/2014/main" id="{0F9C9861-A08A-424F-91E8-F4988365FC52}"/>
              </a:ext>
            </a:extLst>
          </p:cNvPr>
          <p:cNvSpPr txBox="1"/>
          <p:nvPr/>
        </p:nvSpPr>
        <p:spPr bwMode="auto">
          <a:xfrm>
            <a:off x="4157500" y="5878683"/>
            <a:ext cx="26126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P772_H773dupPH: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9, 3%</a:t>
            </a:r>
          </a:p>
        </p:txBody>
      </p:sp>
      <p:sp>
        <p:nvSpPr>
          <p:cNvPr id="24" name="TextBox 23">
            <a:extLst>
              <a:ext uri="{FF2B5EF4-FFF2-40B4-BE49-F238E27FC236}">
                <a16:creationId xmlns:a16="http://schemas.microsoft.com/office/drawing/2014/main" id="{14CF38C1-B549-554F-A495-DF22BC16C6CC}"/>
              </a:ext>
            </a:extLst>
          </p:cNvPr>
          <p:cNvSpPr txBox="1"/>
          <p:nvPr/>
        </p:nvSpPr>
        <p:spPr bwMode="auto">
          <a:xfrm>
            <a:off x="4824174" y="6191199"/>
            <a:ext cx="24186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D770_N771insG: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10, 4%</a:t>
            </a:r>
          </a:p>
        </p:txBody>
      </p:sp>
      <p:sp>
        <p:nvSpPr>
          <p:cNvPr id="25" name="TextBox 24">
            <a:extLst>
              <a:ext uri="{FF2B5EF4-FFF2-40B4-BE49-F238E27FC236}">
                <a16:creationId xmlns:a16="http://schemas.microsoft.com/office/drawing/2014/main" id="{B9467DE0-28AC-2747-AFF6-33C0F728A776}"/>
              </a:ext>
            </a:extLst>
          </p:cNvPr>
          <p:cNvSpPr txBox="1"/>
          <p:nvPr/>
        </p:nvSpPr>
        <p:spPr bwMode="auto">
          <a:xfrm>
            <a:off x="7778956" y="6090221"/>
            <a:ext cx="27035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A763_Y764insFQEA: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15, 6%</a:t>
            </a:r>
          </a:p>
        </p:txBody>
      </p:sp>
      <p:sp>
        <p:nvSpPr>
          <p:cNvPr id="26" name="TextBox 25">
            <a:extLst>
              <a:ext uri="{FF2B5EF4-FFF2-40B4-BE49-F238E27FC236}">
                <a16:creationId xmlns:a16="http://schemas.microsoft.com/office/drawing/2014/main" id="{483BA1A1-9231-314D-A559-7014820B0446}"/>
              </a:ext>
            </a:extLst>
          </p:cNvPr>
          <p:cNvSpPr txBox="1"/>
          <p:nvPr/>
        </p:nvSpPr>
        <p:spPr bwMode="auto">
          <a:xfrm>
            <a:off x="8372355" y="5761794"/>
            <a:ext cx="26738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N771_H773dupNPH: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20, 8%</a:t>
            </a:r>
          </a:p>
        </p:txBody>
      </p:sp>
      <p:sp>
        <p:nvSpPr>
          <p:cNvPr id="27" name="TextBox 26">
            <a:extLst>
              <a:ext uri="{FF2B5EF4-FFF2-40B4-BE49-F238E27FC236}">
                <a16:creationId xmlns:a16="http://schemas.microsoft.com/office/drawing/2014/main" id="{84187B73-E37C-F145-A9C6-4CEEB5E1E437}"/>
              </a:ext>
            </a:extLst>
          </p:cNvPr>
          <p:cNvSpPr txBox="1"/>
          <p:nvPr/>
        </p:nvSpPr>
        <p:spPr bwMode="auto">
          <a:xfrm>
            <a:off x="8928297" y="4782005"/>
            <a:ext cx="28348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N771_P772&gt;SVDNP (S768_D770dupSVD):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52, 20%</a:t>
            </a:r>
          </a:p>
        </p:txBody>
      </p:sp>
      <p:sp>
        <p:nvSpPr>
          <p:cNvPr id="28" name="TextBox 27">
            <a:extLst>
              <a:ext uri="{FF2B5EF4-FFF2-40B4-BE49-F238E27FC236}">
                <a16:creationId xmlns:a16="http://schemas.microsoft.com/office/drawing/2014/main" id="{CC43B3B6-4D1E-C94E-AB21-BCC4F047E2F2}"/>
              </a:ext>
            </a:extLst>
          </p:cNvPr>
          <p:cNvSpPr txBox="1"/>
          <p:nvPr/>
        </p:nvSpPr>
        <p:spPr bwMode="auto">
          <a:xfrm>
            <a:off x="8505512" y="3484588"/>
            <a:ext cx="28362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D770_N771&gt;ASVDN (A767_V769dupASV):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55, 21%</a:t>
            </a:r>
          </a:p>
        </p:txBody>
      </p:sp>
      <p:sp>
        <p:nvSpPr>
          <p:cNvPr id="6" name="Freeform 5">
            <a:extLst>
              <a:ext uri="{FF2B5EF4-FFF2-40B4-BE49-F238E27FC236}">
                <a16:creationId xmlns:a16="http://schemas.microsoft.com/office/drawing/2014/main" id="{FD869671-BE6A-F243-91D2-053FD4E54673}"/>
              </a:ext>
            </a:extLst>
          </p:cNvPr>
          <p:cNvSpPr/>
          <p:nvPr/>
        </p:nvSpPr>
        <p:spPr bwMode="auto">
          <a:xfrm>
            <a:off x="8172924" y="3655487"/>
            <a:ext cx="357809" cy="238539"/>
          </a:xfrm>
          <a:custGeom>
            <a:avLst/>
            <a:gdLst>
              <a:gd name="connsiteX0" fmla="*/ 0 w 357809"/>
              <a:gd name="connsiteY0" fmla="*/ 238539 h 238539"/>
              <a:gd name="connsiteX1" fmla="*/ 0 w 357809"/>
              <a:gd name="connsiteY1" fmla="*/ 238539 h 238539"/>
              <a:gd name="connsiteX2" fmla="*/ 89452 w 357809"/>
              <a:gd name="connsiteY2" fmla="*/ 0 h 238539"/>
              <a:gd name="connsiteX3" fmla="*/ 357809 w 357809"/>
              <a:gd name="connsiteY3" fmla="*/ 0 h 238539"/>
            </a:gdLst>
            <a:ahLst/>
            <a:cxnLst>
              <a:cxn ang="0">
                <a:pos x="connsiteX0" y="connsiteY0"/>
              </a:cxn>
              <a:cxn ang="0">
                <a:pos x="connsiteX1" y="connsiteY1"/>
              </a:cxn>
              <a:cxn ang="0">
                <a:pos x="connsiteX2" y="connsiteY2"/>
              </a:cxn>
              <a:cxn ang="0">
                <a:pos x="connsiteX3" y="connsiteY3"/>
              </a:cxn>
            </a:cxnLst>
            <a:rect l="l" t="t" r="r" b="b"/>
            <a:pathLst>
              <a:path w="357809" h="238539">
                <a:moveTo>
                  <a:pt x="0" y="238539"/>
                </a:moveTo>
                <a:lnTo>
                  <a:pt x="0" y="238539"/>
                </a:lnTo>
                <a:lnTo>
                  <a:pt x="89452" y="0"/>
                </a:lnTo>
                <a:lnTo>
                  <a:pt x="357809" y="0"/>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Freeform 8">
            <a:extLst>
              <a:ext uri="{FF2B5EF4-FFF2-40B4-BE49-F238E27FC236}">
                <a16:creationId xmlns:a16="http://schemas.microsoft.com/office/drawing/2014/main" id="{04003051-853A-7043-BFD8-0B1685CA34A7}"/>
              </a:ext>
            </a:extLst>
          </p:cNvPr>
          <p:cNvSpPr/>
          <p:nvPr/>
        </p:nvSpPr>
        <p:spPr bwMode="auto">
          <a:xfrm>
            <a:off x="8620185" y="4930933"/>
            <a:ext cx="308113" cy="0"/>
          </a:xfrm>
          <a:custGeom>
            <a:avLst/>
            <a:gdLst>
              <a:gd name="connsiteX0" fmla="*/ 0 w 308113"/>
              <a:gd name="connsiteY0" fmla="*/ 0 h 0"/>
              <a:gd name="connsiteX1" fmla="*/ 308113 w 308113"/>
              <a:gd name="connsiteY1" fmla="*/ 0 h 0"/>
            </a:gdLst>
            <a:ahLst/>
            <a:cxnLst>
              <a:cxn ang="0">
                <a:pos x="connsiteX0" y="connsiteY0"/>
              </a:cxn>
              <a:cxn ang="0">
                <a:pos x="connsiteX1" y="connsiteY1"/>
              </a:cxn>
            </a:cxnLst>
            <a:rect l="l" t="t" r="r" b="b"/>
            <a:pathLst>
              <a:path w="308113">
                <a:moveTo>
                  <a:pt x="0" y="0"/>
                </a:moveTo>
                <a:lnTo>
                  <a:pt x="308113" y="0"/>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9" name="Freeform 28">
            <a:extLst>
              <a:ext uri="{FF2B5EF4-FFF2-40B4-BE49-F238E27FC236}">
                <a16:creationId xmlns:a16="http://schemas.microsoft.com/office/drawing/2014/main" id="{388CF03D-F50B-1B4C-842E-9FD87B3F2BD6}"/>
              </a:ext>
            </a:extLst>
          </p:cNvPr>
          <p:cNvSpPr/>
          <p:nvPr/>
        </p:nvSpPr>
        <p:spPr bwMode="auto">
          <a:xfrm>
            <a:off x="7538837" y="5935415"/>
            <a:ext cx="298174" cy="248479"/>
          </a:xfrm>
          <a:custGeom>
            <a:avLst/>
            <a:gdLst>
              <a:gd name="connsiteX0" fmla="*/ 0 w 298174"/>
              <a:gd name="connsiteY0" fmla="*/ 0 h 248479"/>
              <a:gd name="connsiteX1" fmla="*/ 0 w 298174"/>
              <a:gd name="connsiteY1" fmla="*/ 248479 h 248479"/>
              <a:gd name="connsiteX2" fmla="*/ 298174 w 298174"/>
              <a:gd name="connsiteY2" fmla="*/ 248479 h 248479"/>
            </a:gdLst>
            <a:ahLst/>
            <a:cxnLst>
              <a:cxn ang="0">
                <a:pos x="connsiteX0" y="connsiteY0"/>
              </a:cxn>
              <a:cxn ang="0">
                <a:pos x="connsiteX1" y="connsiteY1"/>
              </a:cxn>
              <a:cxn ang="0">
                <a:pos x="connsiteX2" y="connsiteY2"/>
              </a:cxn>
            </a:cxnLst>
            <a:rect l="l" t="t" r="r" b="b"/>
            <a:pathLst>
              <a:path w="298174" h="248479">
                <a:moveTo>
                  <a:pt x="0" y="0"/>
                </a:moveTo>
                <a:lnTo>
                  <a:pt x="0" y="248479"/>
                </a:lnTo>
                <a:lnTo>
                  <a:pt x="298174" y="248479"/>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32" name="Straight Connector 31">
            <a:extLst>
              <a:ext uri="{FF2B5EF4-FFF2-40B4-BE49-F238E27FC236}">
                <a16:creationId xmlns:a16="http://schemas.microsoft.com/office/drawing/2014/main" id="{9250DB14-7944-A548-B794-2606DE22D498}"/>
              </a:ext>
            </a:extLst>
          </p:cNvPr>
          <p:cNvCxnSpPr>
            <a:cxnSpLocks/>
          </p:cNvCxnSpPr>
          <p:nvPr/>
        </p:nvCxnSpPr>
        <p:spPr bwMode="auto">
          <a:xfrm flipH="1">
            <a:off x="6692861" y="5808937"/>
            <a:ext cx="259410" cy="182554"/>
          </a:xfrm>
          <a:prstGeom prst="line">
            <a:avLst/>
          </a:prstGeom>
          <a:noFill/>
          <a:ln w="19050" cap="flat" cmpd="sng" algn="ctr">
            <a:solidFill>
              <a:schemeClr val="bg1"/>
            </a:solidFill>
            <a:prstDash val="solid"/>
            <a:round/>
            <a:headEnd type="none" w="med" len="med"/>
            <a:tailEnd type="none" w="med" len="med"/>
          </a:ln>
          <a:effectLst/>
        </p:spPr>
      </p:cxnSp>
      <p:sp>
        <p:nvSpPr>
          <p:cNvPr id="37" name="Freeform 36">
            <a:extLst>
              <a:ext uri="{FF2B5EF4-FFF2-40B4-BE49-F238E27FC236}">
                <a16:creationId xmlns:a16="http://schemas.microsoft.com/office/drawing/2014/main" id="{ADB938CF-C109-E04C-918A-2BA03D2DFEEE}"/>
              </a:ext>
            </a:extLst>
          </p:cNvPr>
          <p:cNvSpPr/>
          <p:nvPr/>
        </p:nvSpPr>
        <p:spPr bwMode="auto">
          <a:xfrm>
            <a:off x="6761568" y="3708032"/>
            <a:ext cx="258417" cy="248479"/>
          </a:xfrm>
          <a:custGeom>
            <a:avLst/>
            <a:gdLst>
              <a:gd name="connsiteX0" fmla="*/ 258417 w 258417"/>
              <a:gd name="connsiteY0" fmla="*/ 248479 h 248479"/>
              <a:gd name="connsiteX1" fmla="*/ 218660 w 258417"/>
              <a:gd name="connsiteY1" fmla="*/ 0 h 248479"/>
              <a:gd name="connsiteX2" fmla="*/ 0 w 258417"/>
              <a:gd name="connsiteY2" fmla="*/ 0 h 248479"/>
            </a:gdLst>
            <a:ahLst/>
            <a:cxnLst>
              <a:cxn ang="0">
                <a:pos x="connsiteX0" y="connsiteY0"/>
              </a:cxn>
              <a:cxn ang="0">
                <a:pos x="connsiteX1" y="connsiteY1"/>
              </a:cxn>
              <a:cxn ang="0">
                <a:pos x="connsiteX2" y="connsiteY2"/>
              </a:cxn>
            </a:cxnLst>
            <a:rect l="l" t="t" r="r" b="b"/>
            <a:pathLst>
              <a:path w="258417" h="248479">
                <a:moveTo>
                  <a:pt x="258417" y="248479"/>
                </a:moveTo>
                <a:lnTo>
                  <a:pt x="218660" y="0"/>
                </a:lnTo>
                <a:lnTo>
                  <a:pt x="0" y="0"/>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9" name="Freeform 38">
            <a:extLst>
              <a:ext uri="{FF2B5EF4-FFF2-40B4-BE49-F238E27FC236}">
                <a16:creationId xmlns:a16="http://schemas.microsoft.com/office/drawing/2014/main" id="{6B2BFDAC-B013-7D4B-B07C-ADF356A85EF7}"/>
              </a:ext>
            </a:extLst>
          </p:cNvPr>
          <p:cNvSpPr/>
          <p:nvPr/>
        </p:nvSpPr>
        <p:spPr bwMode="auto">
          <a:xfrm>
            <a:off x="6543321" y="5704604"/>
            <a:ext cx="268356" cy="139148"/>
          </a:xfrm>
          <a:custGeom>
            <a:avLst/>
            <a:gdLst>
              <a:gd name="connsiteX0" fmla="*/ 268356 w 268356"/>
              <a:gd name="connsiteY0" fmla="*/ 0 h 139148"/>
              <a:gd name="connsiteX1" fmla="*/ 159026 w 268356"/>
              <a:gd name="connsiteY1" fmla="*/ 129209 h 139148"/>
              <a:gd name="connsiteX2" fmla="*/ 0 w 268356"/>
              <a:gd name="connsiteY2" fmla="*/ 139148 h 139148"/>
            </a:gdLst>
            <a:ahLst/>
            <a:cxnLst>
              <a:cxn ang="0">
                <a:pos x="connsiteX0" y="connsiteY0"/>
              </a:cxn>
              <a:cxn ang="0">
                <a:pos x="connsiteX1" y="connsiteY1"/>
              </a:cxn>
              <a:cxn ang="0">
                <a:pos x="connsiteX2" y="connsiteY2"/>
              </a:cxn>
            </a:cxnLst>
            <a:rect l="l" t="t" r="r" b="b"/>
            <a:pathLst>
              <a:path w="268356" h="139148">
                <a:moveTo>
                  <a:pt x="268356" y="0"/>
                </a:moveTo>
                <a:lnTo>
                  <a:pt x="159026" y="129209"/>
                </a:lnTo>
                <a:lnTo>
                  <a:pt x="0" y="139148"/>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40" name="Freeform 39">
            <a:extLst>
              <a:ext uri="{FF2B5EF4-FFF2-40B4-BE49-F238E27FC236}">
                <a16:creationId xmlns:a16="http://schemas.microsoft.com/office/drawing/2014/main" id="{315B95E7-D889-5147-A1E2-41AB53C4FC7C}"/>
              </a:ext>
            </a:extLst>
          </p:cNvPr>
          <p:cNvSpPr/>
          <p:nvPr/>
        </p:nvSpPr>
        <p:spPr bwMode="auto">
          <a:xfrm>
            <a:off x="6403759" y="5604385"/>
            <a:ext cx="248478" cy="49695"/>
          </a:xfrm>
          <a:custGeom>
            <a:avLst/>
            <a:gdLst>
              <a:gd name="connsiteX0" fmla="*/ 248478 w 248478"/>
              <a:gd name="connsiteY0" fmla="*/ 0 h 49695"/>
              <a:gd name="connsiteX1" fmla="*/ 0 w 248478"/>
              <a:gd name="connsiteY1" fmla="*/ 49695 h 49695"/>
            </a:gdLst>
            <a:ahLst/>
            <a:cxnLst>
              <a:cxn ang="0">
                <a:pos x="connsiteX0" y="connsiteY0"/>
              </a:cxn>
              <a:cxn ang="0">
                <a:pos x="connsiteX1" y="connsiteY1"/>
              </a:cxn>
            </a:cxnLst>
            <a:rect l="l" t="t" r="r" b="b"/>
            <a:pathLst>
              <a:path w="248478" h="49695">
                <a:moveTo>
                  <a:pt x="248478" y="0"/>
                </a:moveTo>
                <a:lnTo>
                  <a:pt x="0" y="49695"/>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41" name="Freeform 40">
            <a:extLst>
              <a:ext uri="{FF2B5EF4-FFF2-40B4-BE49-F238E27FC236}">
                <a16:creationId xmlns:a16="http://schemas.microsoft.com/office/drawing/2014/main" id="{213DCE45-356F-B349-AFC3-DB77D4220370}"/>
              </a:ext>
            </a:extLst>
          </p:cNvPr>
          <p:cNvSpPr/>
          <p:nvPr/>
        </p:nvSpPr>
        <p:spPr bwMode="auto">
          <a:xfrm>
            <a:off x="6274550" y="5484287"/>
            <a:ext cx="298174" cy="9939"/>
          </a:xfrm>
          <a:custGeom>
            <a:avLst/>
            <a:gdLst>
              <a:gd name="connsiteX0" fmla="*/ 298174 w 298174"/>
              <a:gd name="connsiteY0" fmla="*/ 0 h 9939"/>
              <a:gd name="connsiteX1" fmla="*/ 0 w 298174"/>
              <a:gd name="connsiteY1" fmla="*/ 9939 h 9939"/>
            </a:gdLst>
            <a:ahLst/>
            <a:cxnLst>
              <a:cxn ang="0">
                <a:pos x="connsiteX0" y="connsiteY0"/>
              </a:cxn>
              <a:cxn ang="0">
                <a:pos x="connsiteX1" y="connsiteY1"/>
              </a:cxn>
            </a:cxnLst>
            <a:rect l="l" t="t" r="r" b="b"/>
            <a:pathLst>
              <a:path w="298174" h="9939">
                <a:moveTo>
                  <a:pt x="298174" y="0"/>
                </a:moveTo>
                <a:lnTo>
                  <a:pt x="0" y="9939"/>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42" name="Freeform 41">
            <a:extLst>
              <a:ext uri="{FF2B5EF4-FFF2-40B4-BE49-F238E27FC236}">
                <a16:creationId xmlns:a16="http://schemas.microsoft.com/office/drawing/2014/main" id="{0497B5A6-F5DC-9041-8D38-E58292FFFFC4}"/>
              </a:ext>
            </a:extLst>
          </p:cNvPr>
          <p:cNvSpPr/>
          <p:nvPr/>
        </p:nvSpPr>
        <p:spPr bwMode="auto">
          <a:xfrm>
            <a:off x="6085707" y="4698267"/>
            <a:ext cx="288234" cy="248478"/>
          </a:xfrm>
          <a:custGeom>
            <a:avLst/>
            <a:gdLst>
              <a:gd name="connsiteX0" fmla="*/ 288234 w 288234"/>
              <a:gd name="connsiteY0" fmla="*/ 248478 h 248478"/>
              <a:gd name="connsiteX1" fmla="*/ 0 w 288234"/>
              <a:gd name="connsiteY1" fmla="*/ 0 h 248478"/>
            </a:gdLst>
            <a:ahLst/>
            <a:cxnLst>
              <a:cxn ang="0">
                <a:pos x="connsiteX0" y="connsiteY0"/>
              </a:cxn>
              <a:cxn ang="0">
                <a:pos x="connsiteX1" y="connsiteY1"/>
              </a:cxn>
            </a:cxnLst>
            <a:rect l="l" t="t" r="r" b="b"/>
            <a:pathLst>
              <a:path w="288234" h="248478">
                <a:moveTo>
                  <a:pt x="288234" y="248478"/>
                </a:moveTo>
                <a:lnTo>
                  <a:pt x="0" y="0"/>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43" name="Freeform 42">
            <a:extLst>
              <a:ext uri="{FF2B5EF4-FFF2-40B4-BE49-F238E27FC236}">
                <a16:creationId xmlns:a16="http://schemas.microsoft.com/office/drawing/2014/main" id="{4B1D4DBD-DF13-AB41-875A-FAB09AD840CF}"/>
              </a:ext>
            </a:extLst>
          </p:cNvPr>
          <p:cNvSpPr/>
          <p:nvPr/>
        </p:nvSpPr>
        <p:spPr bwMode="auto">
          <a:xfrm>
            <a:off x="6135402" y="4907817"/>
            <a:ext cx="268357" cy="159026"/>
          </a:xfrm>
          <a:custGeom>
            <a:avLst/>
            <a:gdLst>
              <a:gd name="connsiteX0" fmla="*/ 268357 w 268357"/>
              <a:gd name="connsiteY0" fmla="*/ 159026 h 159026"/>
              <a:gd name="connsiteX1" fmla="*/ 0 w 268357"/>
              <a:gd name="connsiteY1" fmla="*/ 0 h 159026"/>
            </a:gdLst>
            <a:ahLst/>
            <a:cxnLst>
              <a:cxn ang="0">
                <a:pos x="connsiteX0" y="connsiteY0"/>
              </a:cxn>
              <a:cxn ang="0">
                <a:pos x="connsiteX1" y="connsiteY1"/>
              </a:cxn>
            </a:cxnLst>
            <a:rect l="l" t="t" r="r" b="b"/>
            <a:pathLst>
              <a:path w="268357" h="159026">
                <a:moveTo>
                  <a:pt x="268357" y="159026"/>
                </a:moveTo>
                <a:lnTo>
                  <a:pt x="0" y="0"/>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44" name="Freeform 43">
            <a:extLst>
              <a:ext uri="{FF2B5EF4-FFF2-40B4-BE49-F238E27FC236}">
                <a16:creationId xmlns:a16="http://schemas.microsoft.com/office/drawing/2014/main" id="{F5532F9B-B669-3D40-ABA7-C0B4A5A8DE66}"/>
              </a:ext>
            </a:extLst>
          </p:cNvPr>
          <p:cNvSpPr/>
          <p:nvPr/>
        </p:nvSpPr>
        <p:spPr bwMode="auto">
          <a:xfrm rot="2364153">
            <a:off x="6156991" y="5117230"/>
            <a:ext cx="304010" cy="84005"/>
          </a:xfrm>
          <a:custGeom>
            <a:avLst/>
            <a:gdLst>
              <a:gd name="connsiteX0" fmla="*/ 228600 w 228600"/>
              <a:gd name="connsiteY0" fmla="*/ 0 h 79513"/>
              <a:gd name="connsiteX1" fmla="*/ 0 w 228600"/>
              <a:gd name="connsiteY1" fmla="*/ 79513 h 79513"/>
            </a:gdLst>
            <a:ahLst/>
            <a:cxnLst>
              <a:cxn ang="0">
                <a:pos x="connsiteX0" y="connsiteY0"/>
              </a:cxn>
              <a:cxn ang="0">
                <a:pos x="connsiteX1" y="connsiteY1"/>
              </a:cxn>
            </a:cxnLst>
            <a:rect l="l" t="t" r="r" b="b"/>
            <a:pathLst>
              <a:path w="228600" h="79513">
                <a:moveTo>
                  <a:pt x="228600" y="0"/>
                </a:moveTo>
                <a:lnTo>
                  <a:pt x="0" y="7951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45" name="Freeform 44">
            <a:extLst>
              <a:ext uri="{FF2B5EF4-FFF2-40B4-BE49-F238E27FC236}">
                <a16:creationId xmlns:a16="http://schemas.microsoft.com/office/drawing/2014/main" id="{6F8577FE-96A0-1440-BAA8-A659C38D956F}"/>
              </a:ext>
            </a:extLst>
          </p:cNvPr>
          <p:cNvSpPr/>
          <p:nvPr/>
        </p:nvSpPr>
        <p:spPr bwMode="auto">
          <a:xfrm>
            <a:off x="6216158" y="5305382"/>
            <a:ext cx="268356" cy="39757"/>
          </a:xfrm>
          <a:custGeom>
            <a:avLst/>
            <a:gdLst>
              <a:gd name="connsiteX0" fmla="*/ 268356 w 268356"/>
              <a:gd name="connsiteY0" fmla="*/ 39757 h 39757"/>
              <a:gd name="connsiteX1" fmla="*/ 0 w 268356"/>
              <a:gd name="connsiteY1" fmla="*/ 0 h 39757"/>
            </a:gdLst>
            <a:ahLst/>
            <a:cxnLst>
              <a:cxn ang="0">
                <a:pos x="connsiteX0" y="connsiteY0"/>
              </a:cxn>
              <a:cxn ang="0">
                <a:pos x="connsiteX1" y="connsiteY1"/>
              </a:cxn>
            </a:cxnLst>
            <a:rect l="l" t="t" r="r" b="b"/>
            <a:pathLst>
              <a:path w="268356" h="39757">
                <a:moveTo>
                  <a:pt x="268356" y="39757"/>
                </a:moveTo>
                <a:lnTo>
                  <a:pt x="0" y="0"/>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47" name="Straight Connector 46">
            <a:extLst>
              <a:ext uri="{FF2B5EF4-FFF2-40B4-BE49-F238E27FC236}">
                <a16:creationId xmlns:a16="http://schemas.microsoft.com/office/drawing/2014/main" id="{369845B9-64D3-C24A-8A7A-7868CA50D555}"/>
              </a:ext>
            </a:extLst>
          </p:cNvPr>
          <p:cNvCxnSpPr/>
          <p:nvPr/>
        </p:nvCxnSpPr>
        <p:spPr bwMode="auto">
          <a:xfrm>
            <a:off x="6469546" y="2782957"/>
            <a:ext cx="5322404"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5E1DCD1-8F66-2A48-A8D6-0B3284C7CFE3}"/>
              </a:ext>
            </a:extLst>
          </p:cNvPr>
          <p:cNvCxnSpPr/>
          <p:nvPr/>
        </p:nvCxnSpPr>
        <p:spPr bwMode="auto">
          <a:xfrm flipV="1">
            <a:off x="6469546" y="874643"/>
            <a:ext cx="0" cy="1898374"/>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22781D02-32AA-A947-A364-666E7DDF7654}"/>
              </a:ext>
            </a:extLst>
          </p:cNvPr>
          <p:cNvCxnSpPr>
            <a:cxnSpLocks/>
          </p:cNvCxnSpPr>
          <p:nvPr/>
        </p:nvCxnSpPr>
        <p:spPr bwMode="auto">
          <a:xfrm flipH="1">
            <a:off x="6403284" y="12719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BF3A522-0BDA-1D44-A027-625688E4A5CC}"/>
              </a:ext>
            </a:extLst>
          </p:cNvPr>
          <p:cNvCxnSpPr>
            <a:cxnSpLocks/>
          </p:cNvCxnSpPr>
          <p:nvPr/>
        </p:nvCxnSpPr>
        <p:spPr bwMode="auto">
          <a:xfrm flipH="1">
            <a:off x="6403284" y="8871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B2FA329C-9448-5F4D-B61B-2A08666A5799}"/>
              </a:ext>
            </a:extLst>
          </p:cNvPr>
          <p:cNvCxnSpPr>
            <a:cxnSpLocks/>
          </p:cNvCxnSpPr>
          <p:nvPr/>
        </p:nvCxnSpPr>
        <p:spPr bwMode="auto">
          <a:xfrm flipH="1">
            <a:off x="6403284" y="16497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BFC2B50C-D0EE-6145-8515-24C5AE946800}"/>
              </a:ext>
            </a:extLst>
          </p:cNvPr>
          <p:cNvCxnSpPr>
            <a:cxnSpLocks/>
          </p:cNvCxnSpPr>
          <p:nvPr/>
        </p:nvCxnSpPr>
        <p:spPr bwMode="auto">
          <a:xfrm flipH="1">
            <a:off x="6403284" y="20275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9F362C72-B074-A64B-B25A-A72CE3333BD9}"/>
              </a:ext>
            </a:extLst>
          </p:cNvPr>
          <p:cNvCxnSpPr>
            <a:cxnSpLocks/>
          </p:cNvCxnSpPr>
          <p:nvPr/>
        </p:nvCxnSpPr>
        <p:spPr bwMode="auto">
          <a:xfrm flipH="1">
            <a:off x="6403284" y="24085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404B4AB8-C01B-0445-BE5F-EC2256109249}"/>
              </a:ext>
            </a:extLst>
          </p:cNvPr>
          <p:cNvCxnSpPr>
            <a:cxnSpLocks/>
          </p:cNvCxnSpPr>
          <p:nvPr/>
        </p:nvCxnSpPr>
        <p:spPr bwMode="auto">
          <a:xfrm flipH="1">
            <a:off x="6403284" y="2782957"/>
            <a:ext cx="64008" cy="0"/>
          </a:xfrm>
          <a:prstGeom prst="line">
            <a:avLst/>
          </a:prstGeom>
          <a:noFill/>
          <a:ln w="28575" cap="flat" cmpd="sng" algn="ctr">
            <a:solidFill>
              <a:schemeClr val="bg1"/>
            </a:solidFill>
            <a:prstDash val="solid"/>
            <a:round/>
            <a:headEnd type="none" w="med" len="med"/>
            <a:tailEnd type="none" w="med" len="med"/>
          </a:ln>
          <a:effectLst/>
        </p:spPr>
      </p:cxnSp>
      <p:sp>
        <p:nvSpPr>
          <p:cNvPr id="60" name="TextBox 59">
            <a:extLst>
              <a:ext uri="{FF2B5EF4-FFF2-40B4-BE49-F238E27FC236}">
                <a16:creationId xmlns:a16="http://schemas.microsoft.com/office/drawing/2014/main" id="{8B3BFC74-9116-F64D-9BC7-5D77ADBC7E21}"/>
              </a:ext>
            </a:extLst>
          </p:cNvPr>
          <p:cNvSpPr txBox="1"/>
          <p:nvPr/>
        </p:nvSpPr>
        <p:spPr bwMode="auto">
          <a:xfrm>
            <a:off x="5851139" y="1089886"/>
            <a:ext cx="5931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61" name="TextBox 60">
            <a:extLst>
              <a:ext uri="{FF2B5EF4-FFF2-40B4-BE49-F238E27FC236}">
                <a16:creationId xmlns:a16="http://schemas.microsoft.com/office/drawing/2014/main" id="{9D85DC97-0D4F-6F4C-A2AD-CD0282B34E5D}"/>
              </a:ext>
            </a:extLst>
          </p:cNvPr>
          <p:cNvSpPr txBox="1"/>
          <p:nvPr/>
        </p:nvSpPr>
        <p:spPr bwMode="auto">
          <a:xfrm>
            <a:off x="5851139" y="1468731"/>
            <a:ext cx="5931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62" name="TextBox 61">
            <a:extLst>
              <a:ext uri="{FF2B5EF4-FFF2-40B4-BE49-F238E27FC236}">
                <a16:creationId xmlns:a16="http://schemas.microsoft.com/office/drawing/2014/main" id="{05938E0A-9108-F64D-BD22-673690D3E752}"/>
              </a:ext>
            </a:extLst>
          </p:cNvPr>
          <p:cNvSpPr txBox="1"/>
          <p:nvPr/>
        </p:nvSpPr>
        <p:spPr bwMode="auto">
          <a:xfrm>
            <a:off x="5851139" y="1847576"/>
            <a:ext cx="5931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63" name="TextBox 62">
            <a:extLst>
              <a:ext uri="{FF2B5EF4-FFF2-40B4-BE49-F238E27FC236}">
                <a16:creationId xmlns:a16="http://schemas.microsoft.com/office/drawing/2014/main" id="{7DF92E3E-DBC2-E94C-92DA-96D08596C96C}"/>
              </a:ext>
            </a:extLst>
          </p:cNvPr>
          <p:cNvSpPr txBox="1"/>
          <p:nvPr/>
        </p:nvSpPr>
        <p:spPr bwMode="auto">
          <a:xfrm>
            <a:off x="5851139" y="2226421"/>
            <a:ext cx="5931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64" name="TextBox 63">
            <a:extLst>
              <a:ext uri="{FF2B5EF4-FFF2-40B4-BE49-F238E27FC236}">
                <a16:creationId xmlns:a16="http://schemas.microsoft.com/office/drawing/2014/main" id="{0E424124-A70C-1A46-9851-280F2B5DC037}"/>
              </a:ext>
            </a:extLst>
          </p:cNvPr>
          <p:cNvSpPr txBox="1"/>
          <p:nvPr/>
        </p:nvSpPr>
        <p:spPr bwMode="auto">
          <a:xfrm>
            <a:off x="5851139" y="2605268"/>
            <a:ext cx="5931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65" name="TextBox 64">
            <a:extLst>
              <a:ext uri="{FF2B5EF4-FFF2-40B4-BE49-F238E27FC236}">
                <a16:creationId xmlns:a16="http://schemas.microsoft.com/office/drawing/2014/main" id="{D3DC63D1-24CB-6249-8605-B63DE52A693A}"/>
              </a:ext>
            </a:extLst>
          </p:cNvPr>
          <p:cNvSpPr txBox="1"/>
          <p:nvPr/>
        </p:nvSpPr>
        <p:spPr bwMode="auto">
          <a:xfrm rot="16200000">
            <a:off x="4866267" y="1693613"/>
            <a:ext cx="19764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Altered Cases (%)</a:t>
            </a:r>
          </a:p>
        </p:txBody>
      </p:sp>
      <p:sp>
        <p:nvSpPr>
          <p:cNvPr id="66" name="TextBox 65">
            <a:extLst>
              <a:ext uri="{FF2B5EF4-FFF2-40B4-BE49-F238E27FC236}">
                <a16:creationId xmlns:a16="http://schemas.microsoft.com/office/drawing/2014/main" id="{10E4EFC0-25FC-FA48-AED0-B2655ADD5B8A}"/>
              </a:ext>
            </a:extLst>
          </p:cNvPr>
          <p:cNvSpPr txBox="1"/>
          <p:nvPr/>
        </p:nvSpPr>
        <p:spPr bwMode="auto">
          <a:xfrm rot="18896711">
            <a:off x="6256068" y="2929820"/>
            <a:ext cx="6761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EGFR</a:t>
            </a:r>
          </a:p>
        </p:txBody>
      </p:sp>
      <p:sp>
        <p:nvSpPr>
          <p:cNvPr id="67" name="TextBox 66">
            <a:extLst>
              <a:ext uri="{FF2B5EF4-FFF2-40B4-BE49-F238E27FC236}">
                <a16:creationId xmlns:a16="http://schemas.microsoft.com/office/drawing/2014/main" id="{0DB4D8AF-F14A-834C-8413-E717BC4AF9FD}"/>
              </a:ext>
            </a:extLst>
          </p:cNvPr>
          <p:cNvSpPr txBox="1"/>
          <p:nvPr/>
        </p:nvSpPr>
        <p:spPr bwMode="auto">
          <a:xfrm rot="18896711">
            <a:off x="6684119" y="2929820"/>
            <a:ext cx="6761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TP53</a:t>
            </a:r>
          </a:p>
        </p:txBody>
      </p:sp>
      <p:sp>
        <p:nvSpPr>
          <p:cNvPr id="68" name="TextBox 67">
            <a:extLst>
              <a:ext uri="{FF2B5EF4-FFF2-40B4-BE49-F238E27FC236}">
                <a16:creationId xmlns:a16="http://schemas.microsoft.com/office/drawing/2014/main" id="{FB1D637A-35D6-2147-85BD-FA341EC6B497}"/>
              </a:ext>
            </a:extLst>
          </p:cNvPr>
          <p:cNvSpPr txBox="1"/>
          <p:nvPr/>
        </p:nvSpPr>
        <p:spPr bwMode="auto">
          <a:xfrm rot="18896711">
            <a:off x="6910893" y="3013304"/>
            <a:ext cx="9120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CDKN2A</a:t>
            </a:r>
          </a:p>
        </p:txBody>
      </p:sp>
      <p:sp>
        <p:nvSpPr>
          <p:cNvPr id="69" name="TextBox 68">
            <a:extLst>
              <a:ext uri="{FF2B5EF4-FFF2-40B4-BE49-F238E27FC236}">
                <a16:creationId xmlns:a16="http://schemas.microsoft.com/office/drawing/2014/main" id="{EE09CDC5-74C5-1344-8795-7C624D7AE18E}"/>
              </a:ext>
            </a:extLst>
          </p:cNvPr>
          <p:cNvSpPr txBox="1"/>
          <p:nvPr/>
        </p:nvSpPr>
        <p:spPr bwMode="auto">
          <a:xfrm rot="18896711">
            <a:off x="7355041" y="3006628"/>
            <a:ext cx="8932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CDKN2B</a:t>
            </a:r>
          </a:p>
        </p:txBody>
      </p:sp>
      <p:sp>
        <p:nvSpPr>
          <p:cNvPr id="70" name="TextBox 69">
            <a:extLst>
              <a:ext uri="{FF2B5EF4-FFF2-40B4-BE49-F238E27FC236}">
                <a16:creationId xmlns:a16="http://schemas.microsoft.com/office/drawing/2014/main" id="{61BAB6FA-7024-0C46-96F7-AF02ED8448FE}"/>
              </a:ext>
            </a:extLst>
          </p:cNvPr>
          <p:cNvSpPr txBox="1"/>
          <p:nvPr/>
        </p:nvSpPr>
        <p:spPr bwMode="auto">
          <a:xfrm rot="18896711">
            <a:off x="7839753" y="2983126"/>
            <a:ext cx="826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NKX2-1</a:t>
            </a:r>
          </a:p>
        </p:txBody>
      </p:sp>
      <p:sp>
        <p:nvSpPr>
          <p:cNvPr id="71" name="TextBox 70">
            <a:extLst>
              <a:ext uri="{FF2B5EF4-FFF2-40B4-BE49-F238E27FC236}">
                <a16:creationId xmlns:a16="http://schemas.microsoft.com/office/drawing/2014/main" id="{DD01CA72-AA93-6C44-B592-5874AED37FA1}"/>
              </a:ext>
            </a:extLst>
          </p:cNvPr>
          <p:cNvSpPr txBox="1"/>
          <p:nvPr/>
        </p:nvSpPr>
        <p:spPr bwMode="auto">
          <a:xfrm rot="18896711">
            <a:off x="8396323" y="2929820"/>
            <a:ext cx="6761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RB1</a:t>
            </a:r>
          </a:p>
        </p:txBody>
      </p:sp>
      <p:sp>
        <p:nvSpPr>
          <p:cNvPr id="72" name="TextBox 71">
            <a:extLst>
              <a:ext uri="{FF2B5EF4-FFF2-40B4-BE49-F238E27FC236}">
                <a16:creationId xmlns:a16="http://schemas.microsoft.com/office/drawing/2014/main" id="{AED70E15-1DA3-6F4B-8034-F0947B6C9A8D}"/>
              </a:ext>
            </a:extLst>
          </p:cNvPr>
          <p:cNvSpPr txBox="1"/>
          <p:nvPr/>
        </p:nvSpPr>
        <p:spPr bwMode="auto">
          <a:xfrm rot="18896711">
            <a:off x="8662845" y="2996818"/>
            <a:ext cx="865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NFKBIA</a:t>
            </a:r>
          </a:p>
        </p:txBody>
      </p:sp>
      <p:sp>
        <p:nvSpPr>
          <p:cNvPr id="73" name="TextBox 72">
            <a:extLst>
              <a:ext uri="{FF2B5EF4-FFF2-40B4-BE49-F238E27FC236}">
                <a16:creationId xmlns:a16="http://schemas.microsoft.com/office/drawing/2014/main" id="{3C56B0E9-4FE4-ED4D-BE69-70C23BD32D64}"/>
              </a:ext>
            </a:extLst>
          </p:cNvPr>
          <p:cNvSpPr txBox="1"/>
          <p:nvPr/>
        </p:nvSpPr>
        <p:spPr bwMode="auto">
          <a:xfrm rot="18896711">
            <a:off x="9056741" y="3010985"/>
            <a:ext cx="9055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CTNNB1</a:t>
            </a:r>
          </a:p>
        </p:txBody>
      </p:sp>
      <p:sp>
        <p:nvSpPr>
          <p:cNvPr id="74" name="TextBox 73">
            <a:extLst>
              <a:ext uri="{FF2B5EF4-FFF2-40B4-BE49-F238E27FC236}">
                <a16:creationId xmlns:a16="http://schemas.microsoft.com/office/drawing/2014/main" id="{F84E09F2-7AFA-A346-8251-3D1BE35AAC6D}"/>
              </a:ext>
            </a:extLst>
          </p:cNvPr>
          <p:cNvSpPr txBox="1"/>
          <p:nvPr/>
        </p:nvSpPr>
        <p:spPr bwMode="auto">
          <a:xfrm rot="18896711">
            <a:off x="9565356" y="2977569"/>
            <a:ext cx="8111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MDM2</a:t>
            </a:r>
          </a:p>
        </p:txBody>
      </p:sp>
      <p:sp>
        <p:nvSpPr>
          <p:cNvPr id="75" name="TextBox 74">
            <a:extLst>
              <a:ext uri="{FF2B5EF4-FFF2-40B4-BE49-F238E27FC236}">
                <a16:creationId xmlns:a16="http://schemas.microsoft.com/office/drawing/2014/main" id="{28EEF60A-2267-8146-9B4F-B2FB8341D30E}"/>
              </a:ext>
            </a:extLst>
          </p:cNvPr>
          <p:cNvSpPr txBox="1"/>
          <p:nvPr/>
        </p:nvSpPr>
        <p:spPr bwMode="auto">
          <a:xfrm rot="18896711">
            <a:off x="9985431" y="2980877"/>
            <a:ext cx="8204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PIK3CA</a:t>
            </a:r>
          </a:p>
        </p:txBody>
      </p:sp>
      <p:sp>
        <p:nvSpPr>
          <p:cNvPr id="76" name="TextBox 75">
            <a:extLst>
              <a:ext uri="{FF2B5EF4-FFF2-40B4-BE49-F238E27FC236}">
                <a16:creationId xmlns:a16="http://schemas.microsoft.com/office/drawing/2014/main" id="{D95A84D6-A2FE-9645-B4BB-673A6809EC66}"/>
              </a:ext>
            </a:extLst>
          </p:cNvPr>
          <p:cNvSpPr txBox="1"/>
          <p:nvPr/>
        </p:nvSpPr>
        <p:spPr bwMode="auto">
          <a:xfrm rot="18896711">
            <a:off x="10536578" y="2929820"/>
            <a:ext cx="6761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MYC</a:t>
            </a:r>
          </a:p>
        </p:txBody>
      </p:sp>
      <p:sp>
        <p:nvSpPr>
          <p:cNvPr id="77" name="TextBox 76">
            <a:extLst>
              <a:ext uri="{FF2B5EF4-FFF2-40B4-BE49-F238E27FC236}">
                <a16:creationId xmlns:a16="http://schemas.microsoft.com/office/drawing/2014/main" id="{64FB0F06-E18F-234F-886E-689760ADF7D2}"/>
              </a:ext>
            </a:extLst>
          </p:cNvPr>
          <p:cNvSpPr txBox="1"/>
          <p:nvPr/>
        </p:nvSpPr>
        <p:spPr bwMode="auto">
          <a:xfrm rot="18896711">
            <a:off x="10964632" y="2929820"/>
            <a:ext cx="6761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CDK4</a:t>
            </a:r>
          </a:p>
        </p:txBody>
      </p:sp>
      <p:cxnSp>
        <p:nvCxnSpPr>
          <p:cNvPr id="79" name="Straight Connector 78">
            <a:extLst>
              <a:ext uri="{FF2B5EF4-FFF2-40B4-BE49-F238E27FC236}">
                <a16:creationId xmlns:a16="http://schemas.microsoft.com/office/drawing/2014/main" id="{F0F7AEED-53E6-1C4F-BC5B-ADE44FEDFF46}"/>
              </a:ext>
            </a:extLst>
          </p:cNvPr>
          <p:cNvCxnSpPr>
            <a:cxnSpLocks/>
          </p:cNvCxnSpPr>
          <p:nvPr/>
        </p:nvCxnSpPr>
        <p:spPr bwMode="auto">
          <a:xfrm flipH="1">
            <a:off x="6745342" y="27766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D7543129-6A21-0B46-845A-916B321CE82E}"/>
              </a:ext>
            </a:extLst>
          </p:cNvPr>
          <p:cNvCxnSpPr>
            <a:cxnSpLocks/>
          </p:cNvCxnSpPr>
          <p:nvPr/>
        </p:nvCxnSpPr>
        <p:spPr bwMode="auto">
          <a:xfrm flipH="1">
            <a:off x="7169953" y="27766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69DC823F-5F90-E84C-B01A-E2CDED7C31C1}"/>
              </a:ext>
            </a:extLst>
          </p:cNvPr>
          <p:cNvCxnSpPr>
            <a:cxnSpLocks/>
          </p:cNvCxnSpPr>
          <p:nvPr/>
        </p:nvCxnSpPr>
        <p:spPr bwMode="auto">
          <a:xfrm flipH="1">
            <a:off x="7594564" y="27766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ACC631BD-C29A-9F40-9AA2-1865E074CD7D}"/>
              </a:ext>
            </a:extLst>
          </p:cNvPr>
          <p:cNvCxnSpPr>
            <a:cxnSpLocks/>
          </p:cNvCxnSpPr>
          <p:nvPr/>
        </p:nvCxnSpPr>
        <p:spPr bwMode="auto">
          <a:xfrm flipH="1">
            <a:off x="8019175" y="27766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6F40D6E8-8056-BA4F-9329-BD8180FB0A5A}"/>
              </a:ext>
            </a:extLst>
          </p:cNvPr>
          <p:cNvCxnSpPr>
            <a:cxnSpLocks/>
          </p:cNvCxnSpPr>
          <p:nvPr/>
        </p:nvCxnSpPr>
        <p:spPr bwMode="auto">
          <a:xfrm flipH="1">
            <a:off x="8443786" y="27766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553E0EB5-40A7-FA40-920C-3CD7910CDB71}"/>
              </a:ext>
            </a:extLst>
          </p:cNvPr>
          <p:cNvCxnSpPr>
            <a:cxnSpLocks/>
          </p:cNvCxnSpPr>
          <p:nvPr/>
        </p:nvCxnSpPr>
        <p:spPr bwMode="auto">
          <a:xfrm flipH="1">
            <a:off x="8868397" y="27766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9A37E3C2-4BDC-4045-A749-2FC740790E64}"/>
              </a:ext>
            </a:extLst>
          </p:cNvPr>
          <p:cNvCxnSpPr>
            <a:cxnSpLocks/>
          </p:cNvCxnSpPr>
          <p:nvPr/>
        </p:nvCxnSpPr>
        <p:spPr bwMode="auto">
          <a:xfrm flipH="1">
            <a:off x="9293008" y="27766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D43203E9-24DF-7B46-97D9-B31907407F54}"/>
              </a:ext>
            </a:extLst>
          </p:cNvPr>
          <p:cNvCxnSpPr>
            <a:cxnSpLocks/>
          </p:cNvCxnSpPr>
          <p:nvPr/>
        </p:nvCxnSpPr>
        <p:spPr bwMode="auto">
          <a:xfrm flipH="1">
            <a:off x="9717619" y="27766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7FB4A757-6BFC-FF47-A52E-BF1DBAD025B3}"/>
              </a:ext>
            </a:extLst>
          </p:cNvPr>
          <p:cNvCxnSpPr>
            <a:cxnSpLocks/>
          </p:cNvCxnSpPr>
          <p:nvPr/>
        </p:nvCxnSpPr>
        <p:spPr bwMode="auto">
          <a:xfrm flipH="1">
            <a:off x="10142230" y="27766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44A9CCF4-34E6-E549-9E48-4368F4B82D56}"/>
              </a:ext>
            </a:extLst>
          </p:cNvPr>
          <p:cNvCxnSpPr>
            <a:cxnSpLocks/>
          </p:cNvCxnSpPr>
          <p:nvPr/>
        </p:nvCxnSpPr>
        <p:spPr bwMode="auto">
          <a:xfrm flipH="1">
            <a:off x="10566841" y="27766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8472BC99-F2D9-0D49-A609-69281EA90DE0}"/>
              </a:ext>
            </a:extLst>
          </p:cNvPr>
          <p:cNvCxnSpPr>
            <a:cxnSpLocks/>
          </p:cNvCxnSpPr>
          <p:nvPr/>
        </p:nvCxnSpPr>
        <p:spPr bwMode="auto">
          <a:xfrm flipH="1">
            <a:off x="10991452" y="27766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1D120CAF-B60D-2047-819D-41F4CBB0FDD0}"/>
              </a:ext>
            </a:extLst>
          </p:cNvPr>
          <p:cNvCxnSpPr>
            <a:cxnSpLocks/>
          </p:cNvCxnSpPr>
          <p:nvPr/>
        </p:nvCxnSpPr>
        <p:spPr bwMode="auto">
          <a:xfrm flipH="1">
            <a:off x="11416060" y="27766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Arrow Connector 99">
            <a:extLst>
              <a:ext uri="{FF2B5EF4-FFF2-40B4-BE49-F238E27FC236}">
                <a16:creationId xmlns:a16="http://schemas.microsoft.com/office/drawing/2014/main" id="{4C283D34-E624-BB46-8958-84A8336144C7}"/>
              </a:ext>
            </a:extLst>
          </p:cNvPr>
          <p:cNvCxnSpPr/>
          <p:nvPr/>
        </p:nvCxnSpPr>
        <p:spPr bwMode="auto">
          <a:xfrm>
            <a:off x="6942877" y="899261"/>
            <a:ext cx="640080" cy="0"/>
          </a:xfrm>
          <a:prstGeom prst="straightConnector1">
            <a:avLst/>
          </a:prstGeom>
          <a:noFill/>
          <a:ln w="28575" cap="flat" cmpd="sng" algn="ctr">
            <a:solidFill>
              <a:schemeClr val="bg2"/>
            </a:solidFill>
            <a:prstDash val="solid"/>
            <a:round/>
            <a:headEnd type="none" w="med" len="med"/>
            <a:tailEnd type="triangle"/>
          </a:ln>
          <a:effectLst/>
        </p:spPr>
      </p:cxnSp>
      <p:cxnSp>
        <p:nvCxnSpPr>
          <p:cNvPr id="101" name="Straight Arrow Connector 100">
            <a:extLst>
              <a:ext uri="{FF2B5EF4-FFF2-40B4-BE49-F238E27FC236}">
                <a16:creationId xmlns:a16="http://schemas.microsoft.com/office/drawing/2014/main" id="{3EECCACE-5114-054F-B8E6-B5A9C835A501}"/>
              </a:ext>
            </a:extLst>
          </p:cNvPr>
          <p:cNvCxnSpPr/>
          <p:nvPr/>
        </p:nvCxnSpPr>
        <p:spPr bwMode="auto">
          <a:xfrm>
            <a:off x="6943899" y="1147178"/>
            <a:ext cx="640080" cy="0"/>
          </a:xfrm>
          <a:prstGeom prst="straightConnector1">
            <a:avLst/>
          </a:prstGeom>
          <a:noFill/>
          <a:ln w="28575" cap="flat" cmpd="sng" algn="ctr">
            <a:solidFill>
              <a:schemeClr val="bg2"/>
            </a:solidFill>
            <a:prstDash val="solid"/>
            <a:round/>
            <a:headEnd type="none" w="med" len="med"/>
            <a:tailEnd type="triangle"/>
          </a:ln>
          <a:effectLst/>
        </p:spPr>
      </p:cxnSp>
      <p:cxnSp>
        <p:nvCxnSpPr>
          <p:cNvPr id="102" name="Straight Arrow Connector 101">
            <a:extLst>
              <a:ext uri="{FF2B5EF4-FFF2-40B4-BE49-F238E27FC236}">
                <a16:creationId xmlns:a16="http://schemas.microsoft.com/office/drawing/2014/main" id="{4F45F130-F87C-8A43-AC18-9076E6E9F9F0}"/>
              </a:ext>
            </a:extLst>
          </p:cNvPr>
          <p:cNvCxnSpPr/>
          <p:nvPr/>
        </p:nvCxnSpPr>
        <p:spPr bwMode="auto">
          <a:xfrm>
            <a:off x="6948047" y="2054330"/>
            <a:ext cx="640080" cy="0"/>
          </a:xfrm>
          <a:prstGeom prst="straightConnector1">
            <a:avLst/>
          </a:prstGeom>
          <a:noFill/>
          <a:ln w="28575" cap="flat" cmpd="sng" algn="ctr">
            <a:solidFill>
              <a:schemeClr val="accent1"/>
            </a:solidFill>
            <a:prstDash val="solid"/>
            <a:round/>
            <a:headEnd type="none" w="med" len="med"/>
            <a:tailEnd type="triangle"/>
          </a:ln>
          <a:effectLst/>
        </p:spPr>
      </p:cxnSp>
      <p:sp>
        <p:nvSpPr>
          <p:cNvPr id="107" name="TextBox 106">
            <a:extLst>
              <a:ext uri="{FF2B5EF4-FFF2-40B4-BE49-F238E27FC236}">
                <a16:creationId xmlns:a16="http://schemas.microsoft.com/office/drawing/2014/main" id="{1D61B49C-E4CC-4343-99FA-E70F5A325E67}"/>
              </a:ext>
            </a:extLst>
          </p:cNvPr>
          <p:cNvSpPr txBox="1"/>
          <p:nvPr/>
        </p:nvSpPr>
        <p:spPr bwMode="auto">
          <a:xfrm>
            <a:off x="7504436" y="1897658"/>
            <a:ext cx="14238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EGFR</a:t>
            </a: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 ex20ins</a:t>
            </a:r>
          </a:p>
        </p:txBody>
      </p:sp>
      <p:grpSp>
        <p:nvGrpSpPr>
          <p:cNvPr id="108" name="Group 107">
            <a:extLst>
              <a:ext uri="{FF2B5EF4-FFF2-40B4-BE49-F238E27FC236}">
                <a16:creationId xmlns:a16="http://schemas.microsoft.com/office/drawing/2014/main" id="{F2D41172-1038-ED40-AA12-BDA83FB61354}"/>
              </a:ext>
            </a:extLst>
          </p:cNvPr>
          <p:cNvGrpSpPr/>
          <p:nvPr/>
        </p:nvGrpSpPr>
        <p:grpSpPr>
          <a:xfrm>
            <a:off x="10176098" y="330622"/>
            <a:ext cx="1925733" cy="1815882"/>
            <a:chOff x="9928448" y="334788"/>
            <a:chExt cx="1925733" cy="1815882"/>
          </a:xfrm>
        </p:grpSpPr>
        <p:sp>
          <p:nvSpPr>
            <p:cNvPr id="91" name="TextBox 90">
              <a:extLst>
                <a:ext uri="{FF2B5EF4-FFF2-40B4-BE49-F238E27FC236}">
                  <a16:creationId xmlns:a16="http://schemas.microsoft.com/office/drawing/2014/main" id="{A857F35E-2C23-C546-B08B-C217C57DB463}"/>
                </a:ext>
              </a:extLst>
            </p:cNvPr>
            <p:cNvSpPr txBox="1"/>
            <p:nvPr/>
          </p:nvSpPr>
          <p:spPr bwMode="auto">
            <a:xfrm>
              <a:off x="10042348" y="334788"/>
              <a:ext cx="181183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Indel</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Truncation</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Point mutation</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Amplification</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Deletion</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Rearrangement</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Multiple alterations</a:t>
              </a:r>
            </a:p>
          </p:txBody>
        </p:sp>
        <p:sp>
          <p:nvSpPr>
            <p:cNvPr id="92" name="Rectangle 91">
              <a:extLst>
                <a:ext uri="{FF2B5EF4-FFF2-40B4-BE49-F238E27FC236}">
                  <a16:creationId xmlns:a16="http://schemas.microsoft.com/office/drawing/2014/main" id="{ED717772-A064-D146-AC21-74E80D20BCC0}"/>
                </a:ext>
              </a:extLst>
            </p:cNvPr>
            <p:cNvSpPr/>
            <p:nvPr/>
          </p:nvSpPr>
          <p:spPr bwMode="auto">
            <a:xfrm>
              <a:off x="9928448" y="427567"/>
              <a:ext cx="122106" cy="122106"/>
            </a:xfrm>
            <a:prstGeom prst="rect">
              <a:avLst/>
            </a:prstGeom>
            <a:solidFill>
              <a:schemeClr val="accent1"/>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3" name="Rectangle 92">
              <a:extLst>
                <a:ext uri="{FF2B5EF4-FFF2-40B4-BE49-F238E27FC236}">
                  <a16:creationId xmlns:a16="http://schemas.microsoft.com/office/drawing/2014/main" id="{5AA18445-5F23-0948-8A29-9C66A5B10A63}"/>
                </a:ext>
              </a:extLst>
            </p:cNvPr>
            <p:cNvSpPr/>
            <p:nvPr/>
          </p:nvSpPr>
          <p:spPr bwMode="auto">
            <a:xfrm>
              <a:off x="9928448" y="673478"/>
              <a:ext cx="122106" cy="122106"/>
            </a:xfrm>
            <a:prstGeom prst="rect">
              <a:avLst/>
            </a:prstGeom>
            <a:solidFill>
              <a:schemeClr val="accent3"/>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4" name="Rectangle 93">
              <a:extLst>
                <a:ext uri="{FF2B5EF4-FFF2-40B4-BE49-F238E27FC236}">
                  <a16:creationId xmlns:a16="http://schemas.microsoft.com/office/drawing/2014/main" id="{65AABBBE-266F-3B47-9B9C-EE6AA305396F}"/>
                </a:ext>
              </a:extLst>
            </p:cNvPr>
            <p:cNvSpPr/>
            <p:nvPr/>
          </p:nvSpPr>
          <p:spPr bwMode="auto">
            <a:xfrm>
              <a:off x="9928448" y="919389"/>
              <a:ext cx="122106" cy="122106"/>
            </a:xfrm>
            <a:prstGeom prst="rect">
              <a:avLst/>
            </a:prstGeom>
            <a:solidFill>
              <a:schemeClr val="accent4"/>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5" name="Rectangle 94">
              <a:extLst>
                <a:ext uri="{FF2B5EF4-FFF2-40B4-BE49-F238E27FC236}">
                  <a16:creationId xmlns:a16="http://schemas.microsoft.com/office/drawing/2014/main" id="{631E6EA4-474A-5042-B177-7B8163D44173}"/>
                </a:ext>
              </a:extLst>
            </p:cNvPr>
            <p:cNvSpPr/>
            <p:nvPr/>
          </p:nvSpPr>
          <p:spPr bwMode="auto">
            <a:xfrm>
              <a:off x="9928448" y="1903030"/>
              <a:ext cx="122106" cy="122106"/>
            </a:xfrm>
            <a:prstGeom prst="rect">
              <a:avLst/>
            </a:prstGeom>
            <a:solidFill>
              <a:schemeClr val="bg2"/>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6" name="Rectangle 95">
              <a:extLst>
                <a:ext uri="{FF2B5EF4-FFF2-40B4-BE49-F238E27FC236}">
                  <a16:creationId xmlns:a16="http://schemas.microsoft.com/office/drawing/2014/main" id="{8A9DECC8-1A08-9E4E-A74F-9A3326174B94}"/>
                </a:ext>
              </a:extLst>
            </p:cNvPr>
            <p:cNvSpPr/>
            <p:nvPr/>
          </p:nvSpPr>
          <p:spPr bwMode="auto">
            <a:xfrm>
              <a:off x="9928448" y="1165300"/>
              <a:ext cx="122106" cy="122106"/>
            </a:xfrm>
            <a:prstGeom prst="rect">
              <a:avLst/>
            </a:prstGeom>
            <a:solidFill>
              <a:schemeClr val="accent5"/>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7" name="Rectangle 96">
              <a:extLst>
                <a:ext uri="{FF2B5EF4-FFF2-40B4-BE49-F238E27FC236}">
                  <a16:creationId xmlns:a16="http://schemas.microsoft.com/office/drawing/2014/main" id="{2DD4307B-B040-2744-A9F7-B35DA543D505}"/>
                </a:ext>
              </a:extLst>
            </p:cNvPr>
            <p:cNvSpPr/>
            <p:nvPr/>
          </p:nvSpPr>
          <p:spPr bwMode="auto">
            <a:xfrm>
              <a:off x="9928448" y="1411211"/>
              <a:ext cx="122106" cy="122106"/>
            </a:xfrm>
            <a:prstGeom prst="rect">
              <a:avLst/>
            </a:prstGeom>
            <a:solidFill>
              <a:schemeClr val="accent6"/>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8" name="Rectangle 97">
              <a:extLst>
                <a:ext uri="{FF2B5EF4-FFF2-40B4-BE49-F238E27FC236}">
                  <a16:creationId xmlns:a16="http://schemas.microsoft.com/office/drawing/2014/main" id="{4707112A-FACD-E649-824A-46DCBFAD6B4B}"/>
                </a:ext>
              </a:extLst>
            </p:cNvPr>
            <p:cNvSpPr/>
            <p:nvPr/>
          </p:nvSpPr>
          <p:spPr bwMode="auto">
            <a:xfrm>
              <a:off x="9928448" y="1657122"/>
              <a:ext cx="122106" cy="122106"/>
            </a:xfrm>
            <a:prstGeom prst="rect">
              <a:avLst/>
            </a:prstGeom>
            <a:solidFill>
              <a:schemeClr val="tx2"/>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8" name="Right Brace 7">
            <a:extLst>
              <a:ext uri="{FF2B5EF4-FFF2-40B4-BE49-F238E27FC236}">
                <a16:creationId xmlns:a16="http://schemas.microsoft.com/office/drawing/2014/main" id="{097F5838-57F2-4C1A-8189-61A0D7789617}"/>
              </a:ext>
            </a:extLst>
          </p:cNvPr>
          <p:cNvSpPr/>
          <p:nvPr/>
        </p:nvSpPr>
        <p:spPr bwMode="auto">
          <a:xfrm>
            <a:off x="6897158" y="866509"/>
            <a:ext cx="45719" cy="65505"/>
          </a:xfrm>
          <a:prstGeom prst="rightBrace">
            <a:avLst/>
          </a:prstGeom>
          <a:noFill/>
          <a:ln w="28575" cap="flat" cmpd="sng" algn="ctr">
            <a:solidFill>
              <a:schemeClr val="bg2"/>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1" name="Right Brace 30">
            <a:extLst>
              <a:ext uri="{FF2B5EF4-FFF2-40B4-BE49-F238E27FC236}">
                <a16:creationId xmlns:a16="http://schemas.microsoft.com/office/drawing/2014/main" id="{41219158-0B24-4041-966A-4FD2C52D27F1}"/>
              </a:ext>
            </a:extLst>
          </p:cNvPr>
          <p:cNvSpPr/>
          <p:nvPr/>
        </p:nvSpPr>
        <p:spPr bwMode="auto">
          <a:xfrm>
            <a:off x="6903041" y="967990"/>
            <a:ext cx="45719" cy="365760"/>
          </a:xfrm>
          <a:prstGeom prst="rightBrace">
            <a:avLst/>
          </a:prstGeom>
          <a:noFill/>
          <a:ln w="28575" cap="flat" cmpd="sng" algn="ctr">
            <a:solidFill>
              <a:schemeClr val="bg2"/>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8" name="Right Brace 127">
            <a:extLst>
              <a:ext uri="{FF2B5EF4-FFF2-40B4-BE49-F238E27FC236}">
                <a16:creationId xmlns:a16="http://schemas.microsoft.com/office/drawing/2014/main" id="{6599D83B-0ADF-4984-803C-AF904A44BFB7}"/>
              </a:ext>
            </a:extLst>
          </p:cNvPr>
          <p:cNvSpPr/>
          <p:nvPr/>
        </p:nvSpPr>
        <p:spPr bwMode="auto">
          <a:xfrm>
            <a:off x="6904814" y="1372702"/>
            <a:ext cx="45719" cy="1371600"/>
          </a:xfrm>
          <a:prstGeom prst="rightBrace">
            <a:avLst/>
          </a:prstGeom>
          <a:noFill/>
          <a:ln w="28575" cap="flat" cmpd="sng" algn="ctr">
            <a:solidFill>
              <a:schemeClr val="accent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129" name="Straight Connector 128">
            <a:extLst>
              <a:ext uri="{FF2B5EF4-FFF2-40B4-BE49-F238E27FC236}">
                <a16:creationId xmlns:a16="http://schemas.microsoft.com/office/drawing/2014/main" id="{D0A328DC-FD6D-43FC-B235-E0C19263C51C}"/>
              </a:ext>
            </a:extLst>
          </p:cNvPr>
          <p:cNvCxnSpPr>
            <a:cxnSpLocks/>
          </p:cNvCxnSpPr>
          <p:nvPr/>
        </p:nvCxnSpPr>
        <p:spPr bwMode="auto">
          <a:xfrm flipH="1" flipV="1">
            <a:off x="8041234" y="5802426"/>
            <a:ext cx="402552" cy="115669"/>
          </a:xfrm>
          <a:prstGeom prst="line">
            <a:avLst/>
          </a:prstGeom>
          <a:noFill/>
          <a:ln w="19050"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13FA402D-A426-4B87-9095-7294D74E14C8}"/>
              </a:ext>
            </a:extLst>
          </p:cNvPr>
          <p:cNvCxnSpPr>
            <a:cxnSpLocks/>
          </p:cNvCxnSpPr>
          <p:nvPr/>
        </p:nvCxnSpPr>
        <p:spPr bwMode="auto">
          <a:xfrm flipH="1">
            <a:off x="7115849" y="5932953"/>
            <a:ext cx="92321" cy="289238"/>
          </a:xfrm>
          <a:prstGeom prst="line">
            <a:avLst/>
          </a:prstGeom>
          <a:noFill/>
          <a:ln w="19050"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27527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0682D-0643-44D0-9B5A-B36EF6350801}"/>
              </a:ext>
            </a:extLst>
          </p:cNvPr>
          <p:cNvSpPr>
            <a:spLocks noGrp="1"/>
          </p:cNvSpPr>
          <p:nvPr>
            <p:ph type="title"/>
          </p:nvPr>
        </p:nvSpPr>
        <p:spPr/>
        <p:txBody>
          <a:bodyPr/>
          <a:lstStyle/>
          <a:p>
            <a:r>
              <a:rPr lang="en-US" dirty="0"/>
              <a:t>Clinical Characteristics of Patients </a:t>
            </a:r>
            <a:br>
              <a:rPr lang="en-US" dirty="0"/>
            </a:br>
            <a:r>
              <a:rPr lang="en-US" dirty="0"/>
              <a:t>With </a:t>
            </a:r>
            <a:r>
              <a:rPr lang="en-US" i="1" dirty="0"/>
              <a:t>EGFR</a:t>
            </a:r>
            <a:r>
              <a:rPr lang="en-US" dirty="0"/>
              <a:t> Exon 20 Insertions</a:t>
            </a:r>
          </a:p>
        </p:txBody>
      </p:sp>
      <p:graphicFrame>
        <p:nvGraphicFramePr>
          <p:cNvPr id="12" name="Group 3">
            <a:extLst>
              <a:ext uri="{FF2B5EF4-FFF2-40B4-BE49-F238E27FC236}">
                <a16:creationId xmlns:a16="http://schemas.microsoft.com/office/drawing/2014/main" id="{47514F32-779D-43CE-AC8D-36D3F00151EB}"/>
              </a:ext>
            </a:extLst>
          </p:cNvPr>
          <p:cNvGraphicFramePr>
            <a:graphicFrameLocks/>
          </p:cNvGraphicFramePr>
          <p:nvPr>
            <p:extLst>
              <p:ext uri="{D42A27DB-BD31-4B8C-83A1-F6EECF244321}">
                <p14:modId xmlns:p14="http://schemas.microsoft.com/office/powerpoint/2010/main" val="538418606"/>
              </p:ext>
            </p:extLst>
          </p:nvPr>
        </p:nvGraphicFramePr>
        <p:xfrm>
          <a:off x="537564" y="1688389"/>
          <a:ext cx="6035040" cy="3535680"/>
        </p:xfrm>
        <a:graphic>
          <a:graphicData uri="http://schemas.openxmlformats.org/drawingml/2006/table">
            <a:tbl>
              <a:tblPr/>
              <a:tblGrid>
                <a:gridCol w="1005840">
                  <a:extLst>
                    <a:ext uri="{9D8B030D-6E8A-4147-A177-3AD203B41FA5}">
                      <a16:colId xmlns:a16="http://schemas.microsoft.com/office/drawing/2014/main" val="20000"/>
                    </a:ext>
                  </a:extLst>
                </a:gridCol>
                <a:gridCol w="1737360">
                  <a:extLst>
                    <a:ext uri="{9D8B030D-6E8A-4147-A177-3AD203B41FA5}">
                      <a16:colId xmlns:a16="http://schemas.microsoft.com/office/drawing/2014/main" val="3946174561"/>
                    </a:ext>
                  </a:extLst>
                </a:gridCol>
                <a:gridCol w="1097280">
                  <a:extLst>
                    <a:ext uri="{9D8B030D-6E8A-4147-A177-3AD203B41FA5}">
                      <a16:colId xmlns:a16="http://schemas.microsoft.com/office/drawing/2014/main" val="20001"/>
                    </a:ext>
                  </a:extLst>
                </a:gridCol>
                <a:gridCol w="1097280">
                  <a:extLst>
                    <a:ext uri="{9D8B030D-6E8A-4147-A177-3AD203B41FA5}">
                      <a16:colId xmlns:a16="http://schemas.microsoft.com/office/drawing/2014/main" val="20002"/>
                    </a:ext>
                  </a:extLst>
                </a:gridCol>
                <a:gridCol w="1097280">
                  <a:extLst>
                    <a:ext uri="{9D8B030D-6E8A-4147-A177-3AD203B41FA5}">
                      <a16:colId xmlns:a16="http://schemas.microsoft.com/office/drawing/2014/main" val="20003"/>
                    </a:ext>
                  </a:extLst>
                </a:gridCol>
              </a:tblGrid>
              <a:tr h="45720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Characteristics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Early Stage       (n = 29)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Refractory       (n = 27)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Total          (N = 56)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299545">
                <a:tc gridSpan="2">
                  <a:txBody>
                    <a:bodyPr/>
                    <a:lstStyle/>
                    <a:p>
                      <a:pPr algn="l" fontAlgn="t"/>
                      <a:r>
                        <a:rPr lang="en-US" sz="1400" b="0" dirty="0">
                          <a:solidFill>
                            <a:schemeClr val="bg1"/>
                          </a:solidFill>
                          <a:effectLst/>
                          <a:latin typeface="Calibri" panose="020F0502020204030204" pitchFamily="34" charset="0"/>
                          <a:cs typeface="Calibri" panose="020F0502020204030204" pitchFamily="34" charset="0"/>
                        </a:rPr>
                        <a:t>Median age at diagnosis, yr (range)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60 (36-78)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60 (43-75)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60 (36-78)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09226">
                <a:tc>
                  <a:txBody>
                    <a:bodyPr/>
                    <a:lstStyle/>
                    <a:p>
                      <a:pPr algn="l" fontAlgn="t"/>
                      <a:r>
                        <a:rPr lang="en-US" sz="1400" b="0" dirty="0">
                          <a:solidFill>
                            <a:schemeClr val="bg1"/>
                          </a:solidFill>
                          <a:effectLst/>
                          <a:latin typeface="Calibri" panose="020F0502020204030204" pitchFamily="34" charset="0"/>
                          <a:cs typeface="Calibri" panose="020F0502020204030204" pitchFamily="34" charset="0"/>
                        </a:rPr>
                        <a:t>Sex, n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Male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14 (48.2)</a:t>
                      </a:r>
                    </a:p>
                    <a:p>
                      <a:pPr algn="ctr" fontAlgn="t"/>
                      <a:r>
                        <a:rPr lang="en-US" sz="1400" b="0" dirty="0">
                          <a:solidFill>
                            <a:schemeClr val="bg1"/>
                          </a:solidFill>
                          <a:effectLst/>
                          <a:latin typeface="Calibri" panose="020F0502020204030204" pitchFamily="34" charset="0"/>
                          <a:cs typeface="Calibri" panose="020F0502020204030204" pitchFamily="34" charset="0"/>
                        </a:rPr>
                        <a:t>15 (51.8)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11 (40.7)</a:t>
                      </a:r>
                    </a:p>
                    <a:p>
                      <a:pPr algn="ctr" fontAlgn="t"/>
                      <a:r>
                        <a:rPr lang="en-US" sz="1400" b="0" dirty="0">
                          <a:solidFill>
                            <a:schemeClr val="bg1"/>
                          </a:solidFill>
                          <a:effectLst/>
                          <a:latin typeface="Calibri" panose="020F0502020204030204" pitchFamily="34" charset="0"/>
                          <a:cs typeface="Calibri" panose="020F0502020204030204" pitchFamily="34" charset="0"/>
                        </a:rPr>
                        <a:t>16 (59.3)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25 (44.6)</a:t>
                      </a:r>
                    </a:p>
                    <a:p>
                      <a:pPr algn="ctr" fontAlgn="t"/>
                      <a:r>
                        <a:rPr lang="en-US" sz="1400" b="0" dirty="0">
                          <a:solidFill>
                            <a:schemeClr val="bg1"/>
                          </a:solidFill>
                          <a:effectLst/>
                          <a:latin typeface="Calibri" panose="020F0502020204030204" pitchFamily="34" charset="0"/>
                          <a:cs typeface="Calibri" panose="020F0502020204030204" pitchFamily="34" charset="0"/>
                        </a:rPr>
                        <a:t>33 (55.4)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09226">
                <a:tc>
                  <a:txBody>
                    <a:bodyPr/>
                    <a:lstStyle/>
                    <a:p>
                      <a:pPr algn="l" fontAlgn="t"/>
                      <a:r>
                        <a:rPr lang="en-US" sz="1400" b="0" dirty="0">
                          <a:solidFill>
                            <a:schemeClr val="bg1"/>
                          </a:solidFill>
                          <a:effectLst/>
                          <a:latin typeface="Calibri" panose="020F0502020204030204" pitchFamily="34" charset="0"/>
                          <a:cs typeface="Calibri" panose="020F0502020204030204" pitchFamily="34" charset="0"/>
                        </a:rPr>
                        <a:t>Histology, n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Adenocarcinoma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Squamous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29 (100)</a:t>
                      </a:r>
                    </a:p>
                    <a:p>
                      <a:pPr algn="ctr" fontAlgn="t"/>
                      <a:r>
                        <a:rPr lang="en-US" sz="1400" b="0" dirty="0">
                          <a:solidFill>
                            <a:schemeClr val="bg1"/>
                          </a:solidFill>
                          <a:effectLst/>
                          <a:latin typeface="Calibri" panose="020F0502020204030204" pitchFamily="34" charset="0"/>
                          <a:cs typeface="Calibri" panose="020F0502020204030204" pitchFamily="34" charset="0"/>
                        </a:rPr>
                        <a:t>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26 (96.3)</a:t>
                      </a:r>
                    </a:p>
                    <a:p>
                      <a:pPr algn="ctr" fontAlgn="t"/>
                      <a:r>
                        <a:rPr lang="en-US" sz="1400" b="0" dirty="0">
                          <a:solidFill>
                            <a:schemeClr val="bg1"/>
                          </a:solidFill>
                          <a:effectLst/>
                          <a:latin typeface="Calibri" panose="020F0502020204030204" pitchFamily="34" charset="0"/>
                          <a:cs typeface="Calibri" panose="020F0502020204030204" pitchFamily="34" charset="0"/>
                        </a:rPr>
                        <a:t>1 (3.7)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55 (98.2)</a:t>
                      </a:r>
                    </a:p>
                    <a:p>
                      <a:pPr algn="ctr" fontAlgn="t"/>
                      <a:r>
                        <a:rPr lang="en-US" sz="1400" b="0" dirty="0">
                          <a:solidFill>
                            <a:schemeClr val="bg1"/>
                          </a:solidFill>
                          <a:effectLst/>
                          <a:latin typeface="Calibri" panose="020F0502020204030204" pitchFamily="34" charset="0"/>
                          <a:cs typeface="Calibri" panose="020F0502020204030204" pitchFamily="34" charset="0"/>
                        </a:rPr>
                        <a:t>1 (1.8)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3571697"/>
                  </a:ext>
                </a:extLst>
              </a:tr>
              <a:tr h="718908">
                <a:tc>
                  <a:txBody>
                    <a:bodyPr/>
                    <a:lstStyle/>
                    <a:p>
                      <a:pPr algn="l" fontAlgn="t"/>
                      <a:r>
                        <a:rPr lang="en-US" sz="1400" b="0" dirty="0">
                          <a:solidFill>
                            <a:schemeClr val="bg1"/>
                          </a:solidFill>
                          <a:effectLst/>
                          <a:latin typeface="Calibri" panose="020F0502020204030204" pitchFamily="34" charset="0"/>
                          <a:cs typeface="Calibri" panose="020F0502020204030204" pitchFamily="34" charset="0"/>
                        </a:rPr>
                        <a:t>Smoking history, n (%)</a:t>
                      </a:r>
                    </a:p>
                  </a:txBody>
                  <a:tcP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Never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Current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Former</a:t>
                      </a:r>
                    </a:p>
                  </a:txBody>
                  <a:tcPr>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19 (65.5)</a:t>
                      </a:r>
                    </a:p>
                    <a:p>
                      <a:pPr algn="ctr" fontAlgn="t"/>
                      <a:r>
                        <a:rPr lang="en-US" sz="1400" b="0" dirty="0">
                          <a:solidFill>
                            <a:schemeClr val="bg1"/>
                          </a:solidFill>
                          <a:effectLst/>
                          <a:latin typeface="Calibri" panose="020F0502020204030204" pitchFamily="34" charset="0"/>
                          <a:cs typeface="Calibri" panose="020F0502020204030204" pitchFamily="34" charset="0"/>
                        </a:rPr>
                        <a:t>6 (20.7)</a:t>
                      </a:r>
                    </a:p>
                    <a:p>
                      <a:pPr algn="ctr" fontAlgn="t"/>
                      <a:r>
                        <a:rPr lang="en-US" sz="1400" b="0" dirty="0">
                          <a:solidFill>
                            <a:schemeClr val="bg1"/>
                          </a:solidFill>
                          <a:effectLst/>
                          <a:latin typeface="Calibri" panose="020F0502020204030204" pitchFamily="34" charset="0"/>
                          <a:cs typeface="Calibri" panose="020F0502020204030204" pitchFamily="34" charset="0"/>
                        </a:rPr>
                        <a:t>4 (13.8)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21 (77.8)</a:t>
                      </a:r>
                    </a:p>
                    <a:p>
                      <a:pPr algn="ctr" fontAlgn="t"/>
                      <a:r>
                        <a:rPr lang="en-US" sz="1400" b="0" dirty="0">
                          <a:solidFill>
                            <a:schemeClr val="bg1"/>
                          </a:solidFill>
                          <a:effectLst/>
                          <a:latin typeface="Calibri" panose="020F0502020204030204" pitchFamily="34" charset="0"/>
                          <a:cs typeface="Calibri" panose="020F0502020204030204" pitchFamily="34" charset="0"/>
                        </a:rPr>
                        <a:t>3 (11.1)</a:t>
                      </a:r>
                    </a:p>
                    <a:p>
                      <a:pPr algn="ctr" fontAlgn="t"/>
                      <a:r>
                        <a:rPr lang="en-US" sz="1400" b="0" dirty="0">
                          <a:solidFill>
                            <a:schemeClr val="bg1"/>
                          </a:solidFill>
                          <a:effectLst/>
                          <a:latin typeface="Calibri" panose="020F0502020204030204" pitchFamily="34" charset="0"/>
                          <a:cs typeface="Calibri" panose="020F0502020204030204" pitchFamily="34" charset="0"/>
                        </a:rPr>
                        <a:t>3 (11.1)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40 (71.4)</a:t>
                      </a:r>
                    </a:p>
                    <a:p>
                      <a:pPr algn="ctr" fontAlgn="t"/>
                      <a:r>
                        <a:rPr lang="en-US" sz="1400" b="0" dirty="0">
                          <a:solidFill>
                            <a:schemeClr val="bg1"/>
                          </a:solidFill>
                          <a:effectLst/>
                          <a:latin typeface="Calibri" panose="020F0502020204030204" pitchFamily="34" charset="0"/>
                          <a:cs typeface="Calibri" panose="020F0502020204030204" pitchFamily="34" charset="0"/>
                        </a:rPr>
                        <a:t>9 (16.0)</a:t>
                      </a:r>
                    </a:p>
                    <a:p>
                      <a:pPr algn="ctr" fontAlgn="t"/>
                      <a:r>
                        <a:rPr lang="en-US" sz="1400" b="0" dirty="0">
                          <a:solidFill>
                            <a:schemeClr val="bg1"/>
                          </a:solidFill>
                          <a:effectLst/>
                          <a:latin typeface="Calibri" panose="020F0502020204030204" pitchFamily="34" charset="0"/>
                          <a:cs typeface="Calibri" panose="020F0502020204030204" pitchFamily="34" charset="0"/>
                        </a:rPr>
                        <a:t>7 (12.6)</a:t>
                      </a:r>
                    </a:p>
                  </a:txBody>
                  <a:tcP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8096720"/>
                  </a:ext>
                </a:extLst>
              </a:tr>
              <a:tr h="718908">
                <a:tc>
                  <a:txBody>
                    <a:bodyPr/>
                    <a:lstStyle/>
                    <a:p>
                      <a:pPr algn="l" fontAlgn="t"/>
                      <a:r>
                        <a:rPr lang="en-US" sz="1400" b="0" dirty="0">
                          <a:solidFill>
                            <a:schemeClr val="bg1"/>
                          </a:solidFill>
                          <a:effectLst/>
                          <a:latin typeface="Calibri" panose="020F0502020204030204" pitchFamily="34" charset="0"/>
                          <a:cs typeface="Calibri" panose="020F0502020204030204" pitchFamily="34" charset="0"/>
                        </a:rPr>
                        <a:t>Metastasis, n (%)</a:t>
                      </a:r>
                    </a:p>
                  </a:txBody>
                  <a:tcP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Liver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Lung</a:t>
                      </a:r>
                    </a:p>
                  </a:txBody>
                  <a:tcP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a:t>
                      </a:r>
                    </a:p>
                    <a:p>
                      <a:pPr algn="ctr" fontAlgn="t"/>
                      <a:r>
                        <a:rPr lang="en-US" sz="1400" b="0" dirty="0">
                          <a:solidFill>
                            <a:schemeClr val="bg1"/>
                          </a:solidFill>
                          <a:effectLst/>
                          <a:latin typeface="Calibri" panose="020F0502020204030204" pitchFamily="34" charset="0"/>
                          <a:cs typeface="Calibri" panose="020F0502020204030204" pitchFamily="34" charset="0"/>
                        </a:rPr>
                        <a:t>-</a:t>
                      </a:r>
                    </a:p>
                    <a:p>
                      <a:pPr algn="ctr" fontAlgn="t"/>
                      <a:r>
                        <a:rPr lang="en-US" sz="1400" b="0" dirty="0">
                          <a:solidFill>
                            <a:schemeClr val="bg1"/>
                          </a:solidFill>
                          <a:effectLst/>
                          <a:latin typeface="Calibri" panose="020F0502020204030204" pitchFamily="34" charset="0"/>
                          <a:cs typeface="Calibri" panose="020F0502020204030204" pitchFamily="34" charset="0"/>
                        </a:rPr>
                        <a:t>-</a:t>
                      </a:r>
                    </a:p>
                    <a:p>
                      <a:pPr algn="ctr" fontAlgn="t"/>
                      <a:r>
                        <a:rPr lang="en-US" sz="1400" b="0" dirty="0">
                          <a:solidFill>
                            <a:schemeClr val="bg1"/>
                          </a:solidFill>
                          <a:effectLst/>
                          <a:latin typeface="Calibri" panose="020F0502020204030204" pitchFamily="34" charset="0"/>
                          <a:cs typeface="Calibri" panose="020F0502020204030204" pitchFamily="34" charset="0"/>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11 (40.7)</a:t>
                      </a:r>
                    </a:p>
                    <a:p>
                      <a:pPr algn="ctr" fontAlgn="t"/>
                      <a:r>
                        <a:rPr lang="en-US" sz="1400" b="0" dirty="0">
                          <a:solidFill>
                            <a:schemeClr val="bg1"/>
                          </a:solidFill>
                          <a:effectLst/>
                          <a:latin typeface="Calibri" panose="020F0502020204030204" pitchFamily="34" charset="0"/>
                          <a:cs typeface="Calibri" panose="020F0502020204030204" pitchFamily="34" charset="0"/>
                        </a:rPr>
                        <a:t>9 (33.3)</a:t>
                      </a:r>
                    </a:p>
                    <a:p>
                      <a:pPr algn="ctr" fontAlgn="t"/>
                      <a:r>
                        <a:rPr lang="en-US" sz="1400" b="0" dirty="0">
                          <a:solidFill>
                            <a:schemeClr val="bg1"/>
                          </a:solidFill>
                          <a:effectLst/>
                          <a:latin typeface="Calibri" panose="020F0502020204030204" pitchFamily="34" charset="0"/>
                          <a:cs typeface="Calibri" panose="020F0502020204030204" pitchFamily="34" charset="0"/>
                        </a:rPr>
                        <a:t>5 (18.5)</a:t>
                      </a:r>
                    </a:p>
                    <a:p>
                      <a:pPr algn="ctr" fontAlgn="t"/>
                      <a:r>
                        <a:rPr lang="en-US" sz="1400" b="0" dirty="0">
                          <a:solidFill>
                            <a:schemeClr val="bg1"/>
                          </a:solidFill>
                          <a:effectLst/>
                          <a:latin typeface="Calibri" panose="020F0502020204030204" pitchFamily="34" charset="0"/>
                          <a:cs typeface="Calibri" panose="020F0502020204030204" pitchFamily="34" charset="0"/>
                        </a:rPr>
                        <a:t>9 (33.3)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a:t>
                      </a:r>
                    </a:p>
                    <a:p>
                      <a:pPr algn="ctr" fontAlgn="t"/>
                      <a:r>
                        <a:rPr lang="en-US" sz="1400" b="0" dirty="0">
                          <a:solidFill>
                            <a:schemeClr val="bg1"/>
                          </a:solidFill>
                          <a:effectLst/>
                          <a:latin typeface="Calibri" panose="020F0502020204030204" pitchFamily="34" charset="0"/>
                          <a:cs typeface="Calibri" panose="020F0502020204030204" pitchFamily="34" charset="0"/>
                        </a:rPr>
                        <a:t>-</a:t>
                      </a:r>
                    </a:p>
                    <a:p>
                      <a:pPr algn="ctr" fontAlgn="t"/>
                      <a:r>
                        <a:rPr lang="en-US" sz="1400" b="0" dirty="0">
                          <a:solidFill>
                            <a:schemeClr val="bg1"/>
                          </a:solidFill>
                          <a:effectLst/>
                          <a:latin typeface="Calibri" panose="020F0502020204030204" pitchFamily="34" charset="0"/>
                          <a:cs typeface="Calibri" panose="020F0502020204030204" pitchFamily="34" charset="0"/>
                        </a:rPr>
                        <a:t>-</a:t>
                      </a:r>
                    </a:p>
                    <a:p>
                      <a:pPr algn="ctr" fontAlgn="t"/>
                      <a:r>
                        <a:rPr lang="en-US" sz="1400" b="0" dirty="0">
                          <a:solidFill>
                            <a:schemeClr val="bg1"/>
                          </a:solidFill>
                          <a:effectLst/>
                          <a:latin typeface="Calibri" panose="020F0502020204030204" pitchFamily="34" charset="0"/>
                          <a:cs typeface="Calibri" panose="020F0502020204030204" pitchFamily="34" charset="0"/>
                        </a:rPr>
                        <a:t>-</a:t>
                      </a:r>
                    </a:p>
                  </a:txBody>
                  <a:tcP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90410457"/>
                  </a:ext>
                </a:extLst>
              </a:tr>
            </a:tbl>
          </a:graphicData>
        </a:graphic>
      </p:graphicFrame>
      <p:sp>
        <p:nvSpPr>
          <p:cNvPr id="13" name="Text Box 11">
            <a:extLst>
              <a:ext uri="{FF2B5EF4-FFF2-40B4-BE49-F238E27FC236}">
                <a16:creationId xmlns:a16="http://schemas.microsoft.com/office/drawing/2014/main" id="{555DD049-4622-45F2-B28F-D51B914049A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da-DK" altLang="en-US" sz="1200" b="0" dirty="0">
                <a:solidFill>
                  <a:schemeClr val="bg2"/>
                </a:solidFill>
                <a:latin typeface="Calibri" panose="020F0502020204030204" pitchFamily="34" charset="0"/>
              </a:rPr>
              <a:t>1. Byeon. Cancer Res Treat. 2019;51:623. 2. Yang. Lung Cancer. 2020;145:186.</a:t>
            </a:r>
          </a:p>
        </p:txBody>
      </p:sp>
      <p:graphicFrame>
        <p:nvGraphicFramePr>
          <p:cNvPr id="19" name="Group 3">
            <a:extLst>
              <a:ext uri="{FF2B5EF4-FFF2-40B4-BE49-F238E27FC236}">
                <a16:creationId xmlns:a16="http://schemas.microsoft.com/office/drawing/2014/main" id="{40F83B2E-43A0-40B5-B036-F2291B1A5A00}"/>
              </a:ext>
            </a:extLst>
          </p:cNvPr>
          <p:cNvGraphicFramePr>
            <a:graphicFrameLocks/>
          </p:cNvGraphicFramePr>
          <p:nvPr>
            <p:extLst>
              <p:ext uri="{D42A27DB-BD31-4B8C-83A1-F6EECF244321}">
                <p14:modId xmlns:p14="http://schemas.microsoft.com/office/powerpoint/2010/main" val="3664304632"/>
              </p:ext>
            </p:extLst>
          </p:nvPr>
        </p:nvGraphicFramePr>
        <p:xfrm>
          <a:off x="6778562" y="1688389"/>
          <a:ext cx="4937760" cy="4480576"/>
        </p:xfrm>
        <a:graphic>
          <a:graphicData uri="http://schemas.openxmlformats.org/drawingml/2006/table">
            <a:tbl>
              <a:tblPr/>
              <a:tblGrid>
                <a:gridCol w="1463040">
                  <a:extLst>
                    <a:ext uri="{9D8B030D-6E8A-4147-A177-3AD203B41FA5}">
                      <a16:colId xmlns:a16="http://schemas.microsoft.com/office/drawing/2014/main" val="20000"/>
                    </a:ext>
                  </a:extLst>
                </a:gridCol>
                <a:gridCol w="1737360">
                  <a:extLst>
                    <a:ext uri="{9D8B030D-6E8A-4147-A177-3AD203B41FA5}">
                      <a16:colId xmlns:a16="http://schemas.microsoft.com/office/drawing/2014/main" val="2818691284"/>
                    </a:ext>
                  </a:extLst>
                </a:gridCol>
                <a:gridCol w="1737360">
                  <a:extLst>
                    <a:ext uri="{9D8B030D-6E8A-4147-A177-3AD203B41FA5}">
                      <a16:colId xmlns:a16="http://schemas.microsoft.com/office/drawing/2014/main" val="20001"/>
                    </a:ext>
                  </a:extLst>
                </a:gridCol>
              </a:tblGrid>
              <a:tr h="27432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Characteristics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lnL w="12700" cmpd="sng">
                      <a:noFill/>
                      <a:prstDash val="solid"/>
                    </a:ln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300445">
                <a:tc gridSpan="2">
                  <a:txBody>
                    <a:bodyPr/>
                    <a:lstStyle/>
                    <a:p>
                      <a:pPr algn="l" fontAlgn="t"/>
                      <a:r>
                        <a:rPr lang="en-US" sz="1400" b="0" dirty="0">
                          <a:solidFill>
                            <a:schemeClr val="bg1"/>
                          </a:solidFill>
                          <a:effectLst/>
                          <a:latin typeface="Calibri" panose="020F0502020204030204" pitchFamily="34" charset="0"/>
                          <a:cs typeface="Calibri" panose="020F0502020204030204" pitchFamily="34" charset="0"/>
                        </a:rPr>
                        <a:t>Median age (range), yr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lnL w="12700" cmpd="sng">
                      <a:noFill/>
                      <a:prstDash val="solid"/>
                    </a:ln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56 (22-77)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10756">
                <a:tc>
                  <a:txBody>
                    <a:bodyPr/>
                    <a:lstStyle/>
                    <a:p>
                      <a:pPr algn="l" fontAlgn="t"/>
                      <a:r>
                        <a:rPr lang="en-US" sz="1400" b="0" dirty="0">
                          <a:solidFill>
                            <a:schemeClr val="bg1"/>
                          </a:solidFill>
                          <a:effectLst/>
                          <a:latin typeface="Calibri" panose="020F0502020204030204" pitchFamily="34" charset="0"/>
                          <a:cs typeface="Calibri" panose="020F0502020204030204" pitchFamily="34" charset="0"/>
                        </a:rPr>
                        <a:t>Sex, n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Male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28575" cap="flat" cmpd="sng" algn="ctr">
                      <a:solidFill>
                        <a:srgbClr val="FF0000"/>
                      </a:solidFill>
                      <a:prstDash val="solid"/>
                      <a:round/>
                      <a:headEnd type="none" w="med" len="med"/>
                      <a:tailEnd type="none" w="med" len="med"/>
                    </a:lnB>
                    <a:lnTlToBr>
                      <a:noFill/>
                    </a:lnTlToBr>
                    <a:lnBlToTr>
                      <a:noFill/>
                    </a:lnBlToTr>
                    <a:solidFill>
                      <a:srgbClr val="F2F2F2"/>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100 (60.6)</a:t>
                      </a:r>
                    </a:p>
                    <a:p>
                      <a:pPr algn="ctr" fontAlgn="t"/>
                      <a:r>
                        <a:rPr lang="en-US" sz="1400" b="0" dirty="0">
                          <a:solidFill>
                            <a:schemeClr val="bg1"/>
                          </a:solidFill>
                          <a:effectLst/>
                          <a:latin typeface="Calibri" panose="020F0502020204030204" pitchFamily="34" charset="0"/>
                          <a:cs typeface="Calibri" panose="020F0502020204030204" pitchFamily="34" charset="0"/>
                        </a:rPr>
                        <a:t>65 (39.4)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10756">
                <a:tc>
                  <a:txBody>
                    <a:bodyPr/>
                    <a:lstStyle/>
                    <a:p>
                      <a:pPr algn="l" fontAlgn="t"/>
                      <a:r>
                        <a:rPr lang="en-US" sz="1400" b="0" dirty="0">
                          <a:solidFill>
                            <a:schemeClr val="bg1"/>
                          </a:solidFill>
                          <a:effectLst/>
                          <a:latin typeface="Calibri" panose="020F0502020204030204" pitchFamily="34" charset="0"/>
                          <a:cs typeface="Calibri" panose="020F0502020204030204" pitchFamily="34" charset="0"/>
                        </a:rPr>
                        <a:t>Smoking history, n (%)</a:t>
                      </a:r>
                    </a:p>
                  </a:txBody>
                  <a:tcP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Former/ever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Never</a:t>
                      </a:r>
                    </a:p>
                  </a:txBody>
                  <a:tcPr>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41 (24.8)</a:t>
                      </a:r>
                    </a:p>
                    <a:p>
                      <a:pPr algn="ctr" fontAlgn="t"/>
                      <a:r>
                        <a:rPr lang="en-US" sz="1400" b="0" dirty="0">
                          <a:solidFill>
                            <a:schemeClr val="bg1"/>
                          </a:solidFill>
                          <a:effectLst/>
                          <a:latin typeface="Calibri" panose="020F0502020204030204" pitchFamily="34" charset="0"/>
                          <a:cs typeface="Calibri" panose="020F0502020204030204" pitchFamily="34" charset="0"/>
                        </a:rPr>
                        <a:t>124 (75.2)</a:t>
                      </a:r>
                    </a:p>
                  </a:txBody>
                  <a:tcP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67201931"/>
                  </a:ext>
                </a:extLst>
              </a:tr>
              <a:tr h="721067">
                <a:tc>
                  <a:txBody>
                    <a:bodyPr/>
                    <a:lstStyle/>
                    <a:p>
                      <a:pPr algn="l" fontAlgn="t"/>
                      <a:r>
                        <a:rPr lang="en-US" sz="1400" b="0" dirty="0">
                          <a:solidFill>
                            <a:schemeClr val="bg1"/>
                          </a:solidFill>
                          <a:effectLst/>
                          <a:latin typeface="Calibri" panose="020F0502020204030204" pitchFamily="34" charset="0"/>
                          <a:cs typeface="Calibri" panose="020F0502020204030204" pitchFamily="34" charset="0"/>
                        </a:rPr>
                        <a:t>Histology, n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Adenocarcinoma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Adenosquamous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Squamous</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162 (98.2)</a:t>
                      </a:r>
                    </a:p>
                    <a:p>
                      <a:pPr algn="ctr" fontAlgn="t"/>
                      <a:r>
                        <a:rPr lang="en-US" sz="1400" b="0" dirty="0">
                          <a:solidFill>
                            <a:schemeClr val="bg1"/>
                          </a:solidFill>
                          <a:effectLst/>
                          <a:latin typeface="Calibri" panose="020F0502020204030204" pitchFamily="34" charset="0"/>
                          <a:cs typeface="Calibri" panose="020F0502020204030204" pitchFamily="34" charset="0"/>
                        </a:rPr>
                        <a:t>1 (0.6)</a:t>
                      </a:r>
                    </a:p>
                    <a:p>
                      <a:pPr algn="ctr" fontAlgn="t"/>
                      <a:r>
                        <a:rPr lang="en-US" sz="1400" b="0" dirty="0">
                          <a:solidFill>
                            <a:schemeClr val="bg1"/>
                          </a:solidFill>
                          <a:effectLst/>
                          <a:latin typeface="Calibri" panose="020F0502020204030204" pitchFamily="34" charset="0"/>
                          <a:cs typeface="Calibri" panose="020F0502020204030204" pitchFamily="34" charset="0"/>
                        </a:rPr>
                        <a:t>2 (1.2)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3571697"/>
                  </a:ext>
                </a:extLst>
              </a:tr>
              <a:tr h="300445">
                <a:tc>
                  <a:txBody>
                    <a:bodyPr/>
                    <a:lstStyle/>
                    <a:p>
                      <a:pPr algn="l" fontAlgn="t"/>
                      <a:r>
                        <a:rPr lang="en-US" sz="1400" b="0" dirty="0">
                          <a:solidFill>
                            <a:schemeClr val="bg1"/>
                          </a:solidFill>
                          <a:effectLst/>
                          <a:latin typeface="Calibri" panose="020F0502020204030204" pitchFamily="34" charset="0"/>
                          <a:cs typeface="Calibri" panose="020F0502020204030204" pitchFamily="34" charset="0"/>
                        </a:rPr>
                        <a:t>Stage at diagnosis, n (%)</a:t>
                      </a:r>
                    </a:p>
                  </a:txBody>
                  <a:tcPr>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IV</a:t>
                      </a:r>
                    </a:p>
                  </a:txBody>
                  <a:tcPr>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F2F2F2"/>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15 (9.1)</a:t>
                      </a:r>
                    </a:p>
                    <a:p>
                      <a:pPr algn="ctr" fontAlgn="t"/>
                      <a:r>
                        <a:rPr lang="en-US" sz="1400" b="0" dirty="0">
                          <a:solidFill>
                            <a:schemeClr val="bg1"/>
                          </a:solidFill>
                          <a:effectLst/>
                          <a:latin typeface="Calibri" panose="020F0502020204030204" pitchFamily="34" charset="0"/>
                          <a:cs typeface="Calibri" panose="020F0502020204030204" pitchFamily="34" charset="0"/>
                        </a:rPr>
                        <a:t>150 (90.9)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8096720"/>
                  </a:ext>
                </a:extLst>
              </a:tr>
              <a:tr h="1562312">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400" b="0" dirty="0">
                          <a:solidFill>
                            <a:schemeClr val="bg1"/>
                          </a:solidFill>
                          <a:effectLst/>
                          <a:latin typeface="Calibri" panose="020F0502020204030204" pitchFamily="34" charset="0"/>
                          <a:cs typeface="Calibri" panose="020F0502020204030204" pitchFamily="34" charset="0"/>
                        </a:rPr>
                        <a:t>Site of metastasis, n (%)</a:t>
                      </a:r>
                    </a:p>
                    <a:p>
                      <a:pPr algn="l" fontAlgn="t"/>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Adrenal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Liver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Lung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Pleura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Pericardium</a:t>
                      </a:r>
                      <a:endParaRPr lang="en-US" dirty="0"/>
                    </a:p>
                  </a:txBody>
                  <a:tcPr>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algn="ctr" fontAlgn="t"/>
                      <a:r>
                        <a:rPr lang="en-US" sz="1400" b="0" dirty="0">
                          <a:solidFill>
                            <a:schemeClr val="bg1"/>
                          </a:solidFill>
                          <a:effectLst/>
                          <a:latin typeface="Calibri" panose="020F0502020204030204" pitchFamily="34" charset="0"/>
                          <a:cs typeface="Calibri" panose="020F0502020204030204" pitchFamily="34" charset="0"/>
                        </a:rPr>
                        <a:t>9 (5.5)</a:t>
                      </a:r>
                    </a:p>
                    <a:p>
                      <a:pPr algn="ctr" fontAlgn="t"/>
                      <a:r>
                        <a:rPr lang="en-US" sz="1400" b="0" dirty="0">
                          <a:solidFill>
                            <a:schemeClr val="bg1"/>
                          </a:solidFill>
                          <a:effectLst/>
                          <a:latin typeface="Calibri" panose="020F0502020204030204" pitchFamily="34" charset="0"/>
                          <a:cs typeface="Calibri" panose="020F0502020204030204" pitchFamily="34" charset="0"/>
                        </a:rPr>
                        <a:t>67 (40.6)</a:t>
                      </a:r>
                    </a:p>
                    <a:p>
                      <a:pPr algn="ctr" fontAlgn="t"/>
                      <a:r>
                        <a:rPr lang="en-US" sz="1400" b="0" dirty="0">
                          <a:solidFill>
                            <a:schemeClr val="bg1"/>
                          </a:solidFill>
                          <a:effectLst/>
                          <a:latin typeface="Calibri" panose="020F0502020204030204" pitchFamily="34" charset="0"/>
                          <a:cs typeface="Calibri" panose="020F0502020204030204" pitchFamily="34" charset="0"/>
                        </a:rPr>
                        <a:t>38 (23.0)</a:t>
                      </a:r>
                    </a:p>
                    <a:p>
                      <a:pPr algn="ctr" fontAlgn="t"/>
                      <a:r>
                        <a:rPr lang="en-US" sz="1400" b="0" dirty="0">
                          <a:solidFill>
                            <a:schemeClr val="bg1"/>
                          </a:solidFill>
                          <a:effectLst/>
                          <a:latin typeface="Calibri" panose="020F0502020204030204" pitchFamily="34" charset="0"/>
                          <a:cs typeface="Calibri" panose="020F0502020204030204" pitchFamily="34" charset="0"/>
                        </a:rPr>
                        <a:t>18 (10.9)</a:t>
                      </a:r>
                    </a:p>
                    <a:p>
                      <a:pPr algn="ctr" fontAlgn="t"/>
                      <a:r>
                        <a:rPr lang="en-US" sz="1400" b="0" dirty="0">
                          <a:solidFill>
                            <a:schemeClr val="bg1"/>
                          </a:solidFill>
                          <a:effectLst/>
                          <a:latin typeface="Calibri" panose="020F0502020204030204" pitchFamily="34" charset="0"/>
                          <a:cs typeface="Calibri" panose="020F0502020204030204" pitchFamily="34" charset="0"/>
                        </a:rPr>
                        <a:t>66 (40.0)</a:t>
                      </a:r>
                    </a:p>
                    <a:p>
                      <a:pPr algn="ctr" fontAlgn="t"/>
                      <a:r>
                        <a:rPr lang="en-US" sz="1400" b="0" dirty="0">
                          <a:solidFill>
                            <a:schemeClr val="bg1"/>
                          </a:solidFill>
                          <a:effectLst/>
                          <a:latin typeface="Calibri" panose="020F0502020204030204" pitchFamily="34" charset="0"/>
                          <a:cs typeface="Calibri" panose="020F0502020204030204" pitchFamily="34" charset="0"/>
                        </a:rPr>
                        <a:t>60 (36.4)</a:t>
                      </a:r>
                    </a:p>
                    <a:p>
                      <a:pPr algn="ctr" fontAlgn="t"/>
                      <a:r>
                        <a:rPr lang="en-US" sz="1400" b="0" dirty="0">
                          <a:solidFill>
                            <a:schemeClr val="bg1"/>
                          </a:solidFill>
                          <a:effectLst/>
                          <a:latin typeface="Calibri" panose="020F0502020204030204" pitchFamily="34" charset="0"/>
                          <a:cs typeface="Calibri" panose="020F0502020204030204" pitchFamily="34" charset="0"/>
                        </a:rPr>
                        <a:t>10 (6.1)</a:t>
                      </a:r>
                    </a:p>
                  </a:txBody>
                  <a:tcP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90410457"/>
                  </a:ext>
                </a:extLst>
              </a:tr>
            </a:tbl>
          </a:graphicData>
        </a:graphic>
      </p:graphicFrame>
      <p:grpSp>
        <p:nvGrpSpPr>
          <p:cNvPr id="20" name="Group 7">
            <a:extLst>
              <a:ext uri="{FF2B5EF4-FFF2-40B4-BE49-F238E27FC236}">
                <a16:creationId xmlns:a16="http://schemas.microsoft.com/office/drawing/2014/main" id="{C8B1AF1E-0780-4AD7-BC71-CEDB8C706AEA}"/>
              </a:ext>
            </a:extLst>
          </p:cNvPr>
          <p:cNvGrpSpPr>
            <a:grpSpLocks/>
          </p:cNvGrpSpPr>
          <p:nvPr/>
        </p:nvGrpSpPr>
        <p:grpSpPr bwMode="auto">
          <a:xfrm>
            <a:off x="9389569" y="6216652"/>
            <a:ext cx="2488502" cy="447822"/>
            <a:chOff x="9527309" y="3551529"/>
            <a:chExt cx="2488502" cy="448324"/>
          </a:xfrm>
        </p:grpSpPr>
        <p:pic>
          <p:nvPicPr>
            <p:cNvPr id="21" name="Picture 9">
              <a:extLst>
                <a:ext uri="{FF2B5EF4-FFF2-40B4-BE49-F238E27FC236}">
                  <a16:creationId xmlns:a16="http://schemas.microsoft.com/office/drawing/2014/main" id="{469ABB41-0CB6-45DE-B74D-E9702CFDCEC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2" name="Rectangle 8">
              <a:extLst>
                <a:ext uri="{FF2B5EF4-FFF2-40B4-BE49-F238E27FC236}">
                  <a16:creationId xmlns:a16="http://schemas.microsoft.com/office/drawing/2014/main" id="{3DCEC4BC-07E1-483C-A99A-E23A193D258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9" name="TextBox 8">
            <a:extLst>
              <a:ext uri="{FF2B5EF4-FFF2-40B4-BE49-F238E27FC236}">
                <a16:creationId xmlns:a16="http://schemas.microsoft.com/office/drawing/2014/main" id="{9BF7991A-7B83-4C9F-B7B3-6478EC1BD335}"/>
              </a:ext>
            </a:extLst>
          </p:cNvPr>
          <p:cNvSpPr txBox="1"/>
          <p:nvPr/>
        </p:nvSpPr>
        <p:spPr bwMode="auto">
          <a:xfrm>
            <a:off x="533401" y="1342472"/>
            <a:ext cx="60392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Retrospective Analysis of 56* Patients in Korea</a:t>
            </a:r>
            <a:r>
              <a:rPr lang="en-US" b="1" baseline="30000" dirty="0">
                <a:solidFill>
                  <a:schemeClr val="bg1"/>
                </a:solidFill>
                <a:latin typeface="Calibri" panose="020F0502020204030204" pitchFamily="34" charset="0"/>
              </a:rPr>
              <a:t>1</a:t>
            </a:r>
          </a:p>
        </p:txBody>
      </p:sp>
      <p:sp>
        <p:nvSpPr>
          <p:cNvPr id="23" name="TextBox 22">
            <a:extLst>
              <a:ext uri="{FF2B5EF4-FFF2-40B4-BE49-F238E27FC236}">
                <a16:creationId xmlns:a16="http://schemas.microsoft.com/office/drawing/2014/main" id="{D5E35BC2-B584-45E2-9026-8564790B25C6}"/>
              </a:ext>
            </a:extLst>
          </p:cNvPr>
          <p:cNvSpPr txBox="1"/>
          <p:nvPr/>
        </p:nvSpPr>
        <p:spPr bwMode="auto">
          <a:xfrm>
            <a:off x="6778563" y="1342472"/>
            <a:ext cx="49628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Retrospective Analysis of 165 Patients in China</a:t>
            </a:r>
            <a:r>
              <a:rPr lang="en-US" b="1" baseline="30000" dirty="0">
                <a:solidFill>
                  <a:schemeClr val="bg1"/>
                </a:solidFill>
                <a:latin typeface="Calibri" panose="020F0502020204030204" pitchFamily="34" charset="0"/>
              </a:rPr>
              <a:t>2</a:t>
            </a:r>
            <a:endParaRPr lang="en-US" b="1"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B184EBDA-D5CC-483E-9B8F-AA9BC10BA999}"/>
              </a:ext>
            </a:extLst>
          </p:cNvPr>
          <p:cNvSpPr txBox="1"/>
          <p:nvPr/>
        </p:nvSpPr>
        <p:spPr bwMode="auto">
          <a:xfrm>
            <a:off x="533400" y="5237028"/>
            <a:ext cx="316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*Of 3539 patients with </a:t>
            </a:r>
            <a:r>
              <a:rPr lang="en-US" sz="1200" b="0" i="1" dirty="0">
                <a:solidFill>
                  <a:schemeClr val="bg1"/>
                </a:solidFill>
                <a:latin typeface="Calibri" panose="020F0502020204030204" pitchFamily="34" charset="0"/>
              </a:rPr>
              <a:t>EGFR</a:t>
            </a:r>
            <a:r>
              <a:rPr lang="en-US" sz="1200" b="0" dirty="0">
                <a:solidFill>
                  <a:schemeClr val="bg1"/>
                </a:solidFill>
                <a:latin typeface="Calibri" panose="020F0502020204030204" pitchFamily="34" charset="0"/>
              </a:rPr>
              <a:t> mutation+ NSCLC.</a:t>
            </a:r>
          </a:p>
        </p:txBody>
      </p:sp>
    </p:spTree>
    <p:extLst>
      <p:ext uri="{BB962C8B-B14F-4D97-AF65-F5344CB8AC3E}">
        <p14:creationId xmlns:p14="http://schemas.microsoft.com/office/powerpoint/2010/main" val="2995221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AF4F521-21A1-42F6-A8BF-CB5943F1DFA1}"/>
              </a:ext>
            </a:extLst>
          </p:cNvPr>
          <p:cNvSpPr>
            <a:spLocks noGrp="1"/>
          </p:cNvSpPr>
          <p:nvPr>
            <p:ph type="title"/>
          </p:nvPr>
        </p:nvSpPr>
        <p:spPr/>
        <p:txBody>
          <a:bodyPr/>
          <a:lstStyle/>
          <a:p>
            <a:r>
              <a:rPr kumimoji="0" lang="fr-FR" sz="3600" b="1" i="0" u="none" strike="noStrike" kern="1200" cap="none" spc="0" normalizeH="0" baseline="0" noProof="0" dirty="0">
                <a:ln>
                  <a:noFill/>
                </a:ln>
                <a:effectLst/>
                <a:uLnTx/>
                <a:uFillTx/>
                <a:latin typeface="Calibri" panose="020F0502020204030204" pitchFamily="34" charset="0"/>
                <a:ea typeface="+mj-ea"/>
                <a:cs typeface="Calibri" panose="020F0502020204030204" pitchFamily="34" charset="0"/>
              </a:rPr>
              <a:t>Real-World Outcomes in Patients </a:t>
            </a:r>
            <a:r>
              <a:rPr lang="fr-FR" kern="1200" dirty="0">
                <a:cs typeface="Calibri" panose="020F0502020204030204" pitchFamily="34" charset="0"/>
              </a:rPr>
              <a:t>W</a:t>
            </a:r>
            <a:r>
              <a:rPr kumimoji="0" lang="fr-FR" sz="3600" b="1" i="0" u="none" strike="noStrike" kern="1200" cap="none" spc="0" normalizeH="0" baseline="0" noProof="0" dirty="0">
                <a:ln>
                  <a:noFill/>
                </a:ln>
                <a:effectLst/>
                <a:uLnTx/>
                <a:uFillTx/>
                <a:latin typeface="Calibri" panose="020F0502020204030204" pitchFamily="34" charset="0"/>
                <a:ea typeface="+mj-ea"/>
                <a:cs typeface="Calibri" panose="020F0502020204030204" pitchFamily="34" charset="0"/>
              </a:rPr>
              <a:t>ith </a:t>
            </a:r>
            <a:br>
              <a:rPr kumimoji="0" lang="fr-FR" sz="3600" b="1" i="0" u="none" strike="noStrike" kern="1200" cap="none" spc="0" normalizeH="0" baseline="0" noProof="0" dirty="0">
                <a:ln>
                  <a:noFill/>
                </a:ln>
                <a:effectLst/>
                <a:uLnTx/>
                <a:uFillTx/>
                <a:latin typeface="Calibri" panose="020F0502020204030204" pitchFamily="34" charset="0"/>
                <a:ea typeface="+mj-ea"/>
                <a:cs typeface="Calibri" panose="020F0502020204030204" pitchFamily="34" charset="0"/>
              </a:rPr>
            </a:br>
            <a:r>
              <a:rPr kumimoji="0" lang="fr-FR" sz="3600" b="1" i="1" u="none" strike="noStrike" kern="1200" cap="none" spc="0" normalizeH="0" baseline="0" noProof="0" dirty="0">
                <a:ln>
                  <a:noFill/>
                </a:ln>
                <a:effectLst/>
                <a:uLnTx/>
                <a:uFillTx/>
                <a:latin typeface="Calibri" panose="020F0502020204030204" pitchFamily="34" charset="0"/>
                <a:ea typeface="+mj-ea"/>
                <a:cs typeface="Calibri" panose="020F0502020204030204" pitchFamily="34" charset="0"/>
              </a:rPr>
              <a:t>EGFR</a:t>
            </a:r>
            <a:r>
              <a:rPr kumimoji="0" lang="fr-FR" sz="3600" b="1" i="0" u="none" strike="noStrike" kern="1200" cap="none" spc="0" normalizeH="0" baseline="0" noProof="0" dirty="0">
                <a:ln>
                  <a:noFill/>
                </a:ln>
                <a:effectLst/>
                <a:uLnTx/>
                <a:uFillTx/>
                <a:latin typeface="Calibri" panose="020F0502020204030204" pitchFamily="34" charset="0"/>
                <a:ea typeface="+mj-ea"/>
                <a:cs typeface="Calibri" panose="020F0502020204030204" pitchFamily="34" charset="0"/>
              </a:rPr>
              <a:t> Exon 20 Insertion+ Advanced NSCLC</a:t>
            </a:r>
            <a:endParaRPr lang="en-US" dirty="0"/>
          </a:p>
        </p:txBody>
      </p:sp>
      <p:sp>
        <p:nvSpPr>
          <p:cNvPr id="14" name="Content Placeholder 13">
            <a:extLst>
              <a:ext uri="{FF2B5EF4-FFF2-40B4-BE49-F238E27FC236}">
                <a16:creationId xmlns:a16="http://schemas.microsoft.com/office/drawing/2014/main" id="{C7F85E93-973B-48C5-BC4C-F04AC9890FC8}"/>
              </a:ext>
            </a:extLst>
          </p:cNvPr>
          <p:cNvSpPr>
            <a:spLocks noGrp="1"/>
          </p:cNvSpPr>
          <p:nvPr>
            <p:ph sz="half" idx="1"/>
          </p:nvPr>
        </p:nvSpPr>
        <p:spPr>
          <a:xfrm>
            <a:off x="601819" y="1510730"/>
            <a:ext cx="5537301" cy="4678738"/>
          </a:xfrm>
        </p:spPr>
        <p:txBody>
          <a:bodyPr/>
          <a:lstStyle/>
          <a:p>
            <a:r>
              <a:rPr lang="en-US" sz="2000" dirty="0"/>
              <a:t>Retrospective comparative analysis of </a:t>
            </a:r>
            <a:br>
              <a:rPr lang="en-US" sz="2000" dirty="0"/>
            </a:br>
            <a:r>
              <a:rPr lang="en-US" sz="2000" dirty="0"/>
              <a:t>real-world outcomes in patients with</a:t>
            </a:r>
            <a:r>
              <a:rPr lang="en-US" sz="2000" i="1" dirty="0"/>
              <a:t> EGFR</a:t>
            </a:r>
            <a:r>
              <a:rPr lang="en-US" sz="2000" dirty="0"/>
              <a:t> ex20ins+ advanced NSCLC (n = 181) </a:t>
            </a:r>
            <a:br>
              <a:rPr lang="en-US" sz="2000" dirty="0"/>
            </a:br>
            <a:r>
              <a:rPr lang="en-US" sz="2000" dirty="0"/>
              <a:t>vs those with common</a:t>
            </a:r>
            <a:r>
              <a:rPr lang="en-US" sz="2000" i="1" dirty="0"/>
              <a:t> EGFR </a:t>
            </a:r>
            <a:r>
              <a:rPr lang="en-US" sz="2000" dirty="0"/>
              <a:t>mutations </a:t>
            </a:r>
            <a:br>
              <a:rPr lang="en-US" sz="2000" dirty="0"/>
            </a:br>
            <a:r>
              <a:rPr lang="en-US" sz="2000" dirty="0"/>
              <a:t>(L858R or ex19del; n = 2833)</a:t>
            </a:r>
          </a:p>
          <a:p>
            <a:pPr lvl="1"/>
            <a:r>
              <a:rPr lang="en-US" sz="1800" dirty="0"/>
              <a:t>Flatiron Health Database (Jan 2011 to May 2020)</a:t>
            </a:r>
          </a:p>
          <a:p>
            <a:pPr marL="347472" marR="0" lvl="0" indent="-347472" algn="l" defTabSz="1219170" rtl="0" eaLnBrk="1" fontAlgn="auto" latinLnBrk="0" hangingPunct="0">
              <a:buClrTx/>
              <a:buSzTx/>
              <a:buFont typeface="Wingdings" panose="05000000000000000000" pitchFamily="2" charset="2"/>
              <a:buChar char="§"/>
              <a:tabLst/>
              <a:defRPr/>
            </a:pPr>
            <a:r>
              <a:rPr kumimoji="0" lang="en-US" sz="2000" b="0" i="0" u="none" strike="noStrike" kern="0" cap="none" spc="0" normalizeH="0" baseline="0" noProof="0" dirty="0">
                <a:ln>
                  <a:noFill/>
                </a:ln>
                <a:effectLst/>
                <a:uLnTx/>
                <a:uFillTx/>
                <a:cs typeface="Calibri" panose="020F0502020204030204" pitchFamily="34" charset="0"/>
                <a:sym typeface="Helvetica"/>
              </a:rPr>
              <a:t>75% increased risk of death with </a:t>
            </a:r>
            <a:r>
              <a:rPr kumimoji="0" lang="en-US" sz="2000" b="0" i="1" u="none" strike="noStrike" kern="0" cap="none" spc="0" normalizeH="0" baseline="0" noProof="0" dirty="0">
                <a:ln>
                  <a:noFill/>
                </a:ln>
                <a:effectLst/>
                <a:uLnTx/>
                <a:uFillTx/>
                <a:cs typeface="Calibri" panose="020F0502020204030204" pitchFamily="34" charset="0"/>
                <a:sym typeface="Helvetica"/>
              </a:rPr>
              <a:t>EGFR </a:t>
            </a:r>
            <a:r>
              <a:rPr kumimoji="0" lang="en-US" sz="2000" b="0" u="none" strike="noStrike" kern="0" cap="none" spc="0" normalizeH="0" baseline="0" noProof="0" dirty="0">
                <a:ln>
                  <a:noFill/>
                </a:ln>
                <a:effectLst/>
                <a:uLnTx/>
                <a:uFillTx/>
                <a:cs typeface="Calibri" panose="020F0502020204030204" pitchFamily="34" charset="0"/>
                <a:sym typeface="Helvetica"/>
              </a:rPr>
              <a:t>ex20ins </a:t>
            </a:r>
            <a:r>
              <a:rPr kumimoji="0" lang="en-US" sz="2000" b="0" i="0" u="none" strike="noStrike" kern="0" cap="none" spc="0" normalizeH="0" baseline="0" noProof="0" dirty="0">
                <a:ln>
                  <a:noFill/>
                </a:ln>
                <a:effectLst/>
                <a:uLnTx/>
                <a:uFillTx/>
                <a:cs typeface="Calibri" panose="020F0502020204030204" pitchFamily="34" charset="0"/>
                <a:sym typeface="Helvetica"/>
              </a:rPr>
              <a:t>vs common </a:t>
            </a:r>
            <a:r>
              <a:rPr kumimoji="0" lang="en-US" sz="2000" b="0" i="1" u="none" strike="noStrike" kern="0" cap="none" spc="0" normalizeH="0" baseline="0" noProof="0" dirty="0">
                <a:ln>
                  <a:noFill/>
                </a:ln>
                <a:effectLst/>
                <a:uLnTx/>
                <a:uFillTx/>
                <a:cs typeface="Calibri" panose="020F0502020204030204" pitchFamily="34" charset="0"/>
                <a:sym typeface="Helvetica"/>
              </a:rPr>
              <a:t>EGFR</a:t>
            </a:r>
            <a:r>
              <a:rPr kumimoji="0" lang="en-US" sz="2000" b="0" i="0" u="none" strike="noStrike" kern="0" cap="none" spc="0" normalizeH="0" baseline="0" noProof="0" dirty="0">
                <a:ln>
                  <a:noFill/>
                </a:ln>
                <a:effectLst/>
                <a:uLnTx/>
                <a:uFillTx/>
                <a:cs typeface="Calibri" panose="020F0502020204030204" pitchFamily="34" charset="0"/>
                <a:sym typeface="Helvetica"/>
              </a:rPr>
              <a:t> mutations (primary endpoint) </a:t>
            </a:r>
          </a:p>
          <a:p>
            <a:pPr marL="747522" lvl="2" indent="-347472" defTabSz="1219170">
              <a:defRPr/>
            </a:pPr>
            <a:r>
              <a:rPr lang="en-US" sz="1800" dirty="0">
                <a:sym typeface="Helvetica"/>
              </a:rPr>
              <a:t>5-yr OS: 8% vs 19%</a:t>
            </a:r>
            <a:endParaRPr lang="en-US" sz="1800" i="1" dirty="0">
              <a:sym typeface="Helvetica"/>
            </a:endParaRPr>
          </a:p>
          <a:p>
            <a:pPr marL="342900" lvl="1" indent="-342900" defTabSz="1219170">
              <a:buFont typeface="Wingdings" panose="05000000000000000000" pitchFamily="2" charset="2"/>
              <a:buChar char="§"/>
              <a:defRPr/>
            </a:pPr>
            <a:r>
              <a:rPr lang="en-US" sz="2000" dirty="0">
                <a:ea typeface="+mn-ea"/>
                <a:cs typeface="+mn-cs"/>
                <a:sym typeface="Helvetica"/>
              </a:rPr>
              <a:t>Secondary endpoints: </a:t>
            </a:r>
          </a:p>
          <a:p>
            <a:pPr marL="747522" lvl="2" indent="-347472" defTabSz="1219170">
              <a:defRPr/>
            </a:pPr>
            <a:r>
              <a:rPr lang="en-US" sz="1800" dirty="0">
                <a:sym typeface="Helvetica"/>
              </a:rPr>
              <a:t>93% increased risk of progression or death </a:t>
            </a:r>
          </a:p>
          <a:p>
            <a:pPr marL="747522" lvl="2" indent="-347472" defTabSz="1219170">
              <a:defRPr/>
            </a:pPr>
            <a:r>
              <a:rPr lang="en-US" sz="1800" dirty="0">
                <a:sym typeface="Helvetica"/>
              </a:rPr>
              <a:t>60% increased risk of shorter time to next therapy</a:t>
            </a:r>
            <a:endParaRPr lang="fr-FR" sz="1800" dirty="0"/>
          </a:p>
        </p:txBody>
      </p:sp>
      <p:sp>
        <p:nvSpPr>
          <p:cNvPr id="17" name="Text Box 11">
            <a:extLst>
              <a:ext uri="{FF2B5EF4-FFF2-40B4-BE49-F238E27FC236}">
                <a16:creationId xmlns:a16="http://schemas.microsoft.com/office/drawing/2014/main" id="{A5C806B6-6F88-4176-852C-F5FE6C9D4AA2}"/>
              </a:ext>
            </a:extLst>
          </p:cNvPr>
          <p:cNvSpPr txBox="1">
            <a:spLocks noChangeArrowheads="1"/>
          </p:cNvSpPr>
          <p:nvPr/>
        </p:nvSpPr>
        <p:spPr bwMode="auto">
          <a:xfrm>
            <a:off x="459309" y="640073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455560"/>
                </a:solidFill>
                <a:effectLst/>
                <a:uLnTx/>
                <a:uFillTx/>
                <a:latin typeface="Calibri" panose="020F0502020204030204"/>
                <a:ea typeface="+mn-ea"/>
                <a:cs typeface="+mn-cs"/>
              </a:rPr>
              <a:t>Girard. WCLC 2020. Abstr MA04.07. </a:t>
            </a:r>
          </a:p>
        </p:txBody>
      </p:sp>
      <p:grpSp>
        <p:nvGrpSpPr>
          <p:cNvPr id="18" name="Group 7">
            <a:extLst>
              <a:ext uri="{FF2B5EF4-FFF2-40B4-BE49-F238E27FC236}">
                <a16:creationId xmlns:a16="http://schemas.microsoft.com/office/drawing/2014/main" id="{67B1366A-C685-49C3-A4B6-B499BD1A0438}"/>
              </a:ext>
            </a:extLst>
          </p:cNvPr>
          <p:cNvGrpSpPr>
            <a:grpSpLocks/>
          </p:cNvGrpSpPr>
          <p:nvPr/>
        </p:nvGrpSpPr>
        <p:grpSpPr bwMode="auto">
          <a:xfrm>
            <a:off x="9389569" y="6216652"/>
            <a:ext cx="2488502" cy="447822"/>
            <a:chOff x="9527309" y="3551529"/>
            <a:chExt cx="2488502" cy="448324"/>
          </a:xfrm>
        </p:grpSpPr>
        <p:pic>
          <p:nvPicPr>
            <p:cNvPr id="19" name="Picture 9">
              <a:extLst>
                <a:ext uri="{FF2B5EF4-FFF2-40B4-BE49-F238E27FC236}">
                  <a16:creationId xmlns:a16="http://schemas.microsoft.com/office/drawing/2014/main" id="{29989598-37C4-46EA-8CE5-593A9E01990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0" name="Rectangle 8">
              <a:extLst>
                <a:ext uri="{FF2B5EF4-FFF2-40B4-BE49-F238E27FC236}">
                  <a16:creationId xmlns:a16="http://schemas.microsoft.com/office/drawing/2014/main" id="{9658CF09-9DF3-449C-B6C1-8759D588998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pSp>
        <p:nvGrpSpPr>
          <p:cNvPr id="2" name="Group 1">
            <a:extLst>
              <a:ext uri="{FF2B5EF4-FFF2-40B4-BE49-F238E27FC236}">
                <a16:creationId xmlns:a16="http://schemas.microsoft.com/office/drawing/2014/main" id="{63F93A87-D56A-486B-B6DA-43718B06B151}"/>
              </a:ext>
            </a:extLst>
          </p:cNvPr>
          <p:cNvGrpSpPr/>
          <p:nvPr/>
        </p:nvGrpSpPr>
        <p:grpSpPr>
          <a:xfrm>
            <a:off x="5858430" y="1504215"/>
            <a:ext cx="5986968" cy="4088419"/>
            <a:chOff x="6102169" y="1256234"/>
            <a:chExt cx="5986968" cy="4088419"/>
          </a:xfrm>
        </p:grpSpPr>
        <p:grpSp>
          <p:nvGrpSpPr>
            <p:cNvPr id="22" name="Group 21">
              <a:extLst>
                <a:ext uri="{FF2B5EF4-FFF2-40B4-BE49-F238E27FC236}">
                  <a16:creationId xmlns:a16="http://schemas.microsoft.com/office/drawing/2014/main" id="{ABC35F02-5D64-4795-A637-F80652D7144A}"/>
                </a:ext>
              </a:extLst>
            </p:cNvPr>
            <p:cNvGrpSpPr/>
            <p:nvPr/>
          </p:nvGrpSpPr>
          <p:grpSpPr>
            <a:xfrm>
              <a:off x="11505306" y="3964083"/>
              <a:ext cx="82614" cy="86419"/>
              <a:chOff x="1741558" y="2802079"/>
              <a:chExt cx="79234" cy="79234"/>
            </a:xfrm>
          </p:grpSpPr>
          <p:cxnSp>
            <p:nvCxnSpPr>
              <p:cNvPr id="651" name="Straight Connector 650">
                <a:extLst>
                  <a:ext uri="{FF2B5EF4-FFF2-40B4-BE49-F238E27FC236}">
                    <a16:creationId xmlns:a16="http://schemas.microsoft.com/office/drawing/2014/main" id="{EC40FB74-945F-4A24-B122-DA5FA011A260}"/>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652" name="Straight Connector 651">
                <a:extLst>
                  <a:ext uri="{FF2B5EF4-FFF2-40B4-BE49-F238E27FC236}">
                    <a16:creationId xmlns:a16="http://schemas.microsoft.com/office/drawing/2014/main" id="{BCD7210B-A051-46F9-A9CC-7EB88BBEB058}"/>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 name="Group 22">
              <a:extLst>
                <a:ext uri="{FF2B5EF4-FFF2-40B4-BE49-F238E27FC236}">
                  <a16:creationId xmlns:a16="http://schemas.microsoft.com/office/drawing/2014/main" id="{2D4185DF-2FBD-4C72-B182-CB1D6C4C76BA}"/>
                </a:ext>
              </a:extLst>
            </p:cNvPr>
            <p:cNvGrpSpPr/>
            <p:nvPr/>
          </p:nvGrpSpPr>
          <p:grpSpPr>
            <a:xfrm>
              <a:off x="11537584" y="3971874"/>
              <a:ext cx="82614" cy="86419"/>
              <a:chOff x="1741558" y="2802079"/>
              <a:chExt cx="79234" cy="79234"/>
            </a:xfrm>
          </p:grpSpPr>
          <p:cxnSp>
            <p:nvCxnSpPr>
              <p:cNvPr id="649" name="Straight Connector 648">
                <a:extLst>
                  <a:ext uri="{FF2B5EF4-FFF2-40B4-BE49-F238E27FC236}">
                    <a16:creationId xmlns:a16="http://schemas.microsoft.com/office/drawing/2014/main" id="{DA7DABF4-165B-4534-A59C-DE8D918856C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650" name="Straight Connector 649">
                <a:extLst>
                  <a:ext uri="{FF2B5EF4-FFF2-40B4-BE49-F238E27FC236}">
                    <a16:creationId xmlns:a16="http://schemas.microsoft.com/office/drawing/2014/main" id="{FB691C23-64B8-463D-B236-9E024ED71CBA}"/>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 name="Group 23">
              <a:extLst>
                <a:ext uri="{FF2B5EF4-FFF2-40B4-BE49-F238E27FC236}">
                  <a16:creationId xmlns:a16="http://schemas.microsoft.com/office/drawing/2014/main" id="{B2D68686-C5E0-4F67-A5BA-750107187FB3}"/>
                </a:ext>
              </a:extLst>
            </p:cNvPr>
            <p:cNvGrpSpPr/>
            <p:nvPr/>
          </p:nvGrpSpPr>
          <p:grpSpPr>
            <a:xfrm>
              <a:off x="7479468" y="2876684"/>
              <a:ext cx="4107741" cy="1439112"/>
              <a:chOff x="1567581" y="2378135"/>
              <a:chExt cx="3939680" cy="1319458"/>
            </a:xfrm>
          </p:grpSpPr>
          <p:sp>
            <p:nvSpPr>
              <p:cNvPr id="630" name="Freeform: Shape 629">
                <a:extLst>
                  <a:ext uri="{FF2B5EF4-FFF2-40B4-BE49-F238E27FC236}">
                    <a16:creationId xmlns:a16="http://schemas.microsoft.com/office/drawing/2014/main" id="{D7A1DE6A-FC9F-4118-A85A-F184EEC69771}"/>
                  </a:ext>
                </a:extLst>
              </p:cNvPr>
              <p:cNvSpPr/>
              <p:nvPr/>
            </p:nvSpPr>
            <p:spPr bwMode="auto">
              <a:xfrm>
                <a:off x="1634099" y="2378135"/>
                <a:ext cx="3873162" cy="1248174"/>
              </a:xfrm>
              <a:custGeom>
                <a:avLst/>
                <a:gdLst>
                  <a:gd name="connsiteX0" fmla="*/ 0 w 3911407"/>
                  <a:gd name="connsiteY0" fmla="*/ 0 h 1248174"/>
                  <a:gd name="connsiteX1" fmla="*/ 0 w 3911407"/>
                  <a:gd name="connsiteY1" fmla="*/ 1248174 h 1248174"/>
                  <a:gd name="connsiteX2" fmla="*/ 3911407 w 3911407"/>
                  <a:gd name="connsiteY2" fmla="*/ 1248174 h 1248174"/>
                </a:gdLst>
                <a:ahLst/>
                <a:cxnLst>
                  <a:cxn ang="0">
                    <a:pos x="connsiteX0" y="connsiteY0"/>
                  </a:cxn>
                  <a:cxn ang="0">
                    <a:pos x="connsiteX1" y="connsiteY1"/>
                  </a:cxn>
                  <a:cxn ang="0">
                    <a:pos x="connsiteX2" y="connsiteY2"/>
                  </a:cxn>
                </a:cxnLst>
                <a:rect l="l" t="t" r="r" b="b"/>
                <a:pathLst>
                  <a:path w="3911407" h="1248174">
                    <a:moveTo>
                      <a:pt x="0" y="0"/>
                    </a:moveTo>
                    <a:lnTo>
                      <a:pt x="0" y="1248174"/>
                    </a:lnTo>
                    <a:lnTo>
                      <a:pt x="3911407" y="1248174"/>
                    </a:lnTo>
                  </a:path>
                </a:pathLst>
              </a:custGeom>
              <a:noFill/>
              <a:ln w="28575">
                <a:solidFill>
                  <a:schemeClr val="bg1"/>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631" name="Group 630">
                <a:extLst>
                  <a:ext uri="{FF2B5EF4-FFF2-40B4-BE49-F238E27FC236}">
                    <a16:creationId xmlns:a16="http://schemas.microsoft.com/office/drawing/2014/main" id="{45E25872-88AE-4021-B349-394413693390}"/>
                  </a:ext>
                </a:extLst>
              </p:cNvPr>
              <p:cNvGrpSpPr/>
              <p:nvPr/>
            </p:nvGrpSpPr>
            <p:grpSpPr>
              <a:xfrm>
                <a:off x="1634112" y="3631076"/>
                <a:ext cx="3694304" cy="66517"/>
                <a:chOff x="1634112" y="3631076"/>
                <a:chExt cx="3694304" cy="66517"/>
              </a:xfrm>
            </p:grpSpPr>
            <p:cxnSp>
              <p:nvCxnSpPr>
                <p:cNvPr id="638" name="Straight Connector 637">
                  <a:extLst>
                    <a:ext uri="{FF2B5EF4-FFF2-40B4-BE49-F238E27FC236}">
                      <a16:creationId xmlns:a16="http://schemas.microsoft.com/office/drawing/2014/main" id="{6A9FD205-B5F5-4412-AA73-7774D0193ABA}"/>
                    </a:ext>
                  </a:extLst>
                </p:cNvPr>
                <p:cNvCxnSpPr>
                  <a:cxnSpLocks/>
                </p:cNvCxnSpPr>
                <p:nvPr/>
              </p:nvCxnSpPr>
              <p:spPr bwMode="auto">
                <a:xfrm>
                  <a:off x="1634112" y="3631076"/>
                  <a:ext cx="0" cy="66517"/>
                </a:xfrm>
                <a:prstGeom prst="line">
                  <a:avLst/>
                </a:prstGeom>
                <a:noFill/>
                <a:ln w="28575" cap="flat" cmpd="sng" algn="ctr">
                  <a:solidFill>
                    <a:schemeClr val="bg1"/>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645ACE51-0633-4FE3-8F89-0BD0A7885D88}"/>
                    </a:ext>
                  </a:extLst>
                </p:cNvPr>
                <p:cNvCxnSpPr>
                  <a:cxnSpLocks/>
                </p:cNvCxnSpPr>
                <p:nvPr/>
              </p:nvCxnSpPr>
              <p:spPr bwMode="auto">
                <a:xfrm>
                  <a:off x="2003542" y="3631076"/>
                  <a:ext cx="0" cy="66517"/>
                </a:xfrm>
                <a:prstGeom prst="line">
                  <a:avLst/>
                </a:prstGeom>
                <a:noFill/>
                <a:ln w="28575" cap="flat" cmpd="sng" algn="ctr">
                  <a:solidFill>
                    <a:schemeClr val="bg1"/>
                  </a:solidFill>
                  <a:prstDash val="solid"/>
                  <a:round/>
                  <a:headEnd type="none" w="med" len="med"/>
                  <a:tailEnd type="none" w="med" len="med"/>
                </a:ln>
                <a:effectLst/>
              </p:spPr>
            </p:cxnSp>
            <p:cxnSp>
              <p:nvCxnSpPr>
                <p:cNvPr id="640" name="Straight Connector 639">
                  <a:extLst>
                    <a:ext uri="{FF2B5EF4-FFF2-40B4-BE49-F238E27FC236}">
                      <a16:creationId xmlns:a16="http://schemas.microsoft.com/office/drawing/2014/main" id="{A8246488-34DF-451F-ADB9-9D82AC6D68E9}"/>
                    </a:ext>
                  </a:extLst>
                </p:cNvPr>
                <p:cNvCxnSpPr>
                  <a:cxnSpLocks/>
                </p:cNvCxnSpPr>
                <p:nvPr/>
              </p:nvCxnSpPr>
              <p:spPr bwMode="auto">
                <a:xfrm>
                  <a:off x="2372972" y="3631076"/>
                  <a:ext cx="0" cy="66517"/>
                </a:xfrm>
                <a:prstGeom prst="line">
                  <a:avLst/>
                </a:prstGeom>
                <a:noFill/>
                <a:ln w="28575" cap="flat" cmpd="sng" algn="ctr">
                  <a:solidFill>
                    <a:schemeClr val="bg1"/>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76D8F34D-9AF0-4BF6-989B-3D34D5A1232B}"/>
                    </a:ext>
                  </a:extLst>
                </p:cNvPr>
                <p:cNvCxnSpPr>
                  <a:cxnSpLocks/>
                </p:cNvCxnSpPr>
                <p:nvPr/>
              </p:nvCxnSpPr>
              <p:spPr bwMode="auto">
                <a:xfrm>
                  <a:off x="2742402" y="3631076"/>
                  <a:ext cx="0" cy="66517"/>
                </a:xfrm>
                <a:prstGeom prst="line">
                  <a:avLst/>
                </a:prstGeom>
                <a:noFill/>
                <a:ln w="28575" cap="flat" cmpd="sng" algn="ctr">
                  <a:solidFill>
                    <a:schemeClr val="bg1"/>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D127D989-AB0A-440B-AE37-F4069893113B}"/>
                    </a:ext>
                  </a:extLst>
                </p:cNvPr>
                <p:cNvCxnSpPr>
                  <a:cxnSpLocks/>
                </p:cNvCxnSpPr>
                <p:nvPr/>
              </p:nvCxnSpPr>
              <p:spPr bwMode="auto">
                <a:xfrm>
                  <a:off x="3111832" y="3631076"/>
                  <a:ext cx="0" cy="66517"/>
                </a:xfrm>
                <a:prstGeom prst="line">
                  <a:avLst/>
                </a:prstGeom>
                <a:noFill/>
                <a:ln w="28575" cap="flat" cmpd="sng" algn="ctr">
                  <a:solidFill>
                    <a:schemeClr val="bg1"/>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60003975-033C-4E25-8589-631F882017C3}"/>
                    </a:ext>
                  </a:extLst>
                </p:cNvPr>
                <p:cNvCxnSpPr>
                  <a:cxnSpLocks/>
                </p:cNvCxnSpPr>
                <p:nvPr/>
              </p:nvCxnSpPr>
              <p:spPr bwMode="auto">
                <a:xfrm>
                  <a:off x="3481262" y="3631076"/>
                  <a:ext cx="0" cy="66517"/>
                </a:xfrm>
                <a:prstGeom prst="line">
                  <a:avLst/>
                </a:prstGeom>
                <a:noFill/>
                <a:ln w="28575" cap="flat" cmpd="sng" algn="ctr">
                  <a:solidFill>
                    <a:schemeClr val="bg1"/>
                  </a:solidFill>
                  <a:prstDash val="solid"/>
                  <a:round/>
                  <a:headEnd type="none" w="med" len="med"/>
                  <a:tailEnd type="none" w="med" len="med"/>
                </a:ln>
                <a:effectLst/>
              </p:spPr>
            </p:cxnSp>
            <p:cxnSp>
              <p:nvCxnSpPr>
                <p:cNvPr id="644" name="Straight Connector 643">
                  <a:extLst>
                    <a:ext uri="{FF2B5EF4-FFF2-40B4-BE49-F238E27FC236}">
                      <a16:creationId xmlns:a16="http://schemas.microsoft.com/office/drawing/2014/main" id="{D23C24B6-DB08-4F05-9E69-28FC149149B4}"/>
                    </a:ext>
                  </a:extLst>
                </p:cNvPr>
                <p:cNvCxnSpPr>
                  <a:cxnSpLocks/>
                </p:cNvCxnSpPr>
                <p:nvPr/>
              </p:nvCxnSpPr>
              <p:spPr bwMode="auto">
                <a:xfrm>
                  <a:off x="3850692" y="3631076"/>
                  <a:ext cx="0" cy="66517"/>
                </a:xfrm>
                <a:prstGeom prst="line">
                  <a:avLst/>
                </a:prstGeom>
                <a:noFill/>
                <a:ln w="28575" cap="flat" cmpd="sng" algn="ctr">
                  <a:solidFill>
                    <a:schemeClr val="bg1"/>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9B11FFFB-08A2-4466-B244-6F318939431B}"/>
                    </a:ext>
                  </a:extLst>
                </p:cNvPr>
                <p:cNvCxnSpPr>
                  <a:cxnSpLocks/>
                </p:cNvCxnSpPr>
                <p:nvPr/>
              </p:nvCxnSpPr>
              <p:spPr bwMode="auto">
                <a:xfrm>
                  <a:off x="4220122" y="3631076"/>
                  <a:ext cx="0" cy="66517"/>
                </a:xfrm>
                <a:prstGeom prst="line">
                  <a:avLst/>
                </a:prstGeom>
                <a:noFill/>
                <a:ln w="28575" cap="flat" cmpd="sng" algn="ctr">
                  <a:solidFill>
                    <a:schemeClr val="bg1"/>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DCFF8F89-0205-4E5E-B284-20AD9F2225ED}"/>
                    </a:ext>
                  </a:extLst>
                </p:cNvPr>
                <p:cNvCxnSpPr>
                  <a:cxnSpLocks/>
                </p:cNvCxnSpPr>
                <p:nvPr/>
              </p:nvCxnSpPr>
              <p:spPr bwMode="auto">
                <a:xfrm>
                  <a:off x="4589552" y="3631076"/>
                  <a:ext cx="0" cy="66517"/>
                </a:xfrm>
                <a:prstGeom prst="line">
                  <a:avLst/>
                </a:prstGeom>
                <a:noFill/>
                <a:ln w="28575" cap="flat" cmpd="sng" algn="ctr">
                  <a:solidFill>
                    <a:schemeClr val="bg1"/>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54FC9BFF-1066-43B9-B270-C626EEB4A05C}"/>
                    </a:ext>
                  </a:extLst>
                </p:cNvPr>
                <p:cNvCxnSpPr>
                  <a:cxnSpLocks/>
                </p:cNvCxnSpPr>
                <p:nvPr/>
              </p:nvCxnSpPr>
              <p:spPr bwMode="auto">
                <a:xfrm>
                  <a:off x="4958982" y="3631076"/>
                  <a:ext cx="0" cy="66517"/>
                </a:xfrm>
                <a:prstGeom prst="line">
                  <a:avLst/>
                </a:prstGeom>
                <a:noFill/>
                <a:ln w="28575" cap="flat" cmpd="sng" algn="ctr">
                  <a:solidFill>
                    <a:schemeClr val="bg1"/>
                  </a:solidFill>
                  <a:prstDash val="solid"/>
                  <a:round/>
                  <a:headEnd type="none" w="med" len="med"/>
                  <a:tailEnd type="none" w="med" len="med"/>
                </a:ln>
                <a:effectLst/>
              </p:spPr>
            </p:cxnSp>
            <p:cxnSp>
              <p:nvCxnSpPr>
                <p:cNvPr id="648" name="Straight Connector 647">
                  <a:extLst>
                    <a:ext uri="{FF2B5EF4-FFF2-40B4-BE49-F238E27FC236}">
                      <a16:creationId xmlns:a16="http://schemas.microsoft.com/office/drawing/2014/main" id="{03075DE6-85D3-4322-A3C0-3226FD04D9D4}"/>
                    </a:ext>
                  </a:extLst>
                </p:cNvPr>
                <p:cNvCxnSpPr>
                  <a:cxnSpLocks/>
                </p:cNvCxnSpPr>
                <p:nvPr/>
              </p:nvCxnSpPr>
              <p:spPr bwMode="auto">
                <a:xfrm>
                  <a:off x="5328416" y="3631076"/>
                  <a:ext cx="0" cy="66517"/>
                </a:xfrm>
                <a:prstGeom prst="line">
                  <a:avLst/>
                </a:prstGeom>
                <a:noFill/>
                <a:ln w="28575" cap="flat" cmpd="sng" algn="ctr">
                  <a:solidFill>
                    <a:schemeClr val="bg1"/>
                  </a:solidFill>
                  <a:prstDash val="solid"/>
                  <a:round/>
                  <a:headEnd type="none" w="med" len="med"/>
                  <a:tailEnd type="none" w="med" len="med"/>
                </a:ln>
                <a:effectLst/>
              </p:spPr>
            </p:cxnSp>
          </p:grpSp>
          <p:grpSp>
            <p:nvGrpSpPr>
              <p:cNvPr id="632" name="Group 631">
                <a:extLst>
                  <a:ext uri="{FF2B5EF4-FFF2-40B4-BE49-F238E27FC236}">
                    <a16:creationId xmlns:a16="http://schemas.microsoft.com/office/drawing/2014/main" id="{2250B38B-1C71-473F-A2ED-AC0764A49EF0}"/>
                  </a:ext>
                </a:extLst>
              </p:cNvPr>
              <p:cNvGrpSpPr/>
              <p:nvPr/>
            </p:nvGrpSpPr>
            <p:grpSpPr>
              <a:xfrm>
                <a:off x="1567581" y="2423907"/>
                <a:ext cx="66517" cy="1202403"/>
                <a:chOff x="1567581" y="2423907"/>
                <a:chExt cx="66517" cy="1202403"/>
              </a:xfrm>
            </p:grpSpPr>
            <p:cxnSp>
              <p:nvCxnSpPr>
                <p:cNvPr id="633" name="Straight Connector 632">
                  <a:extLst>
                    <a:ext uri="{FF2B5EF4-FFF2-40B4-BE49-F238E27FC236}">
                      <a16:creationId xmlns:a16="http://schemas.microsoft.com/office/drawing/2014/main" id="{BCF3B6C0-1210-40D9-AD9F-22EEFB613B7F}"/>
                    </a:ext>
                  </a:extLst>
                </p:cNvPr>
                <p:cNvCxnSpPr>
                  <a:cxnSpLocks/>
                </p:cNvCxnSpPr>
                <p:nvPr/>
              </p:nvCxnSpPr>
              <p:spPr bwMode="auto">
                <a:xfrm rot="5400000">
                  <a:off x="1600840" y="3593051"/>
                  <a:ext cx="0" cy="66517"/>
                </a:xfrm>
                <a:prstGeom prst="line">
                  <a:avLst/>
                </a:prstGeom>
                <a:noFill/>
                <a:ln w="28575" cap="flat" cmpd="sng" algn="ctr">
                  <a:solidFill>
                    <a:schemeClr val="bg1"/>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9E9F1222-BE2E-4AC8-B55B-44AC8DBB0F2D}"/>
                    </a:ext>
                  </a:extLst>
                </p:cNvPr>
                <p:cNvCxnSpPr>
                  <a:cxnSpLocks/>
                </p:cNvCxnSpPr>
                <p:nvPr/>
              </p:nvCxnSpPr>
              <p:spPr bwMode="auto">
                <a:xfrm rot="5400000">
                  <a:off x="1600840" y="3291855"/>
                  <a:ext cx="0" cy="66517"/>
                </a:xfrm>
                <a:prstGeom prst="line">
                  <a:avLst/>
                </a:prstGeom>
                <a:noFill/>
                <a:ln w="28575" cap="flat" cmpd="sng" algn="ctr">
                  <a:solidFill>
                    <a:schemeClr val="bg1"/>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4B90E719-CB07-4412-9A24-B6E380F085EE}"/>
                    </a:ext>
                  </a:extLst>
                </p:cNvPr>
                <p:cNvCxnSpPr>
                  <a:cxnSpLocks/>
                </p:cNvCxnSpPr>
                <p:nvPr/>
              </p:nvCxnSpPr>
              <p:spPr bwMode="auto">
                <a:xfrm rot="5400000">
                  <a:off x="1600840" y="2990659"/>
                  <a:ext cx="0" cy="66517"/>
                </a:xfrm>
                <a:prstGeom prst="line">
                  <a:avLst/>
                </a:prstGeom>
                <a:noFill/>
                <a:ln w="28575" cap="flat" cmpd="sng" algn="ctr">
                  <a:solidFill>
                    <a:schemeClr val="bg1"/>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A1215CF9-3B71-4423-81B9-D88B3D6A3989}"/>
                    </a:ext>
                  </a:extLst>
                </p:cNvPr>
                <p:cNvCxnSpPr>
                  <a:cxnSpLocks/>
                </p:cNvCxnSpPr>
                <p:nvPr/>
              </p:nvCxnSpPr>
              <p:spPr bwMode="auto">
                <a:xfrm rot="5400000">
                  <a:off x="1600840" y="2689463"/>
                  <a:ext cx="0" cy="66517"/>
                </a:xfrm>
                <a:prstGeom prst="line">
                  <a:avLst/>
                </a:prstGeom>
                <a:noFill/>
                <a:ln w="28575" cap="flat" cmpd="sng" algn="ctr">
                  <a:solidFill>
                    <a:schemeClr val="bg1"/>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6B7A15C0-FFE5-442A-8963-4DD6F36F856B}"/>
                    </a:ext>
                  </a:extLst>
                </p:cNvPr>
                <p:cNvCxnSpPr>
                  <a:cxnSpLocks/>
                </p:cNvCxnSpPr>
                <p:nvPr/>
              </p:nvCxnSpPr>
              <p:spPr bwMode="auto">
                <a:xfrm rot="5400000">
                  <a:off x="1600840" y="2390648"/>
                  <a:ext cx="0" cy="66517"/>
                </a:xfrm>
                <a:prstGeom prst="line">
                  <a:avLst/>
                </a:prstGeom>
                <a:noFill/>
                <a:ln w="28575" cap="flat" cmpd="sng" algn="ctr">
                  <a:solidFill>
                    <a:schemeClr val="bg1"/>
                  </a:solidFill>
                  <a:prstDash val="solid"/>
                  <a:round/>
                  <a:headEnd type="none" w="med" len="med"/>
                  <a:tailEnd type="none" w="med" len="med"/>
                </a:ln>
                <a:effectLst/>
              </p:spPr>
            </p:cxnSp>
          </p:grpSp>
        </p:grpSp>
        <p:sp>
          <p:nvSpPr>
            <p:cNvPr id="25" name="TextBox 24">
              <a:extLst>
                <a:ext uri="{FF2B5EF4-FFF2-40B4-BE49-F238E27FC236}">
                  <a16:creationId xmlns:a16="http://schemas.microsoft.com/office/drawing/2014/main" id="{76DD0F67-7218-4E34-8FC0-573B7B6C0AC5}"/>
                </a:ext>
              </a:extLst>
            </p:cNvPr>
            <p:cNvSpPr txBox="1"/>
            <p:nvPr/>
          </p:nvSpPr>
          <p:spPr bwMode="auto">
            <a:xfrm>
              <a:off x="7070081" y="1256234"/>
              <a:ext cx="45972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Prognostic Value of </a:t>
              </a: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EGFR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Ex20ins vs </a:t>
              </a: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EGFR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L858R or Ex19del: Real-World OS (N = 3014)</a:t>
              </a:r>
              <a:endPar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27" name="Group 26">
              <a:extLst>
                <a:ext uri="{FF2B5EF4-FFF2-40B4-BE49-F238E27FC236}">
                  <a16:creationId xmlns:a16="http://schemas.microsoft.com/office/drawing/2014/main" id="{8B0E6C3F-CC3E-4869-9284-0BB48E7204F0}"/>
                </a:ext>
              </a:extLst>
            </p:cNvPr>
            <p:cNvGrpSpPr/>
            <p:nvPr/>
          </p:nvGrpSpPr>
          <p:grpSpPr>
            <a:xfrm>
              <a:off x="8320759" y="3176157"/>
              <a:ext cx="3079678" cy="1067089"/>
              <a:chOff x="2374452" y="2652709"/>
              <a:chExt cx="2953679" cy="978367"/>
            </a:xfrm>
          </p:grpSpPr>
          <p:cxnSp>
            <p:nvCxnSpPr>
              <p:cNvPr id="625" name="Straight Connector 624">
                <a:extLst>
                  <a:ext uri="{FF2B5EF4-FFF2-40B4-BE49-F238E27FC236}">
                    <a16:creationId xmlns:a16="http://schemas.microsoft.com/office/drawing/2014/main" id="{28F85FB8-57DE-4491-A829-2115F1F4A694}"/>
                  </a:ext>
                </a:extLst>
              </p:cNvPr>
              <p:cNvCxnSpPr/>
              <p:nvPr/>
            </p:nvCxnSpPr>
            <p:spPr bwMode="auto">
              <a:xfrm>
                <a:off x="2374452" y="2652709"/>
                <a:ext cx="0" cy="973600"/>
              </a:xfrm>
              <a:prstGeom prst="line">
                <a:avLst/>
              </a:prstGeom>
              <a:noFill/>
              <a:ln w="28575" cap="flat" cmpd="sng" algn="ctr">
                <a:solidFill>
                  <a:schemeClr val="bg1"/>
                </a:solidFill>
                <a:prstDash val="sysDot"/>
                <a:round/>
                <a:headEnd type="none" w="med" len="med"/>
                <a:tailEnd type="none" w="med" len="med"/>
              </a:ln>
              <a:effectLst/>
            </p:spPr>
          </p:cxnSp>
          <p:cxnSp>
            <p:nvCxnSpPr>
              <p:cNvPr id="626" name="Straight Connector 625">
                <a:extLst>
                  <a:ext uri="{FF2B5EF4-FFF2-40B4-BE49-F238E27FC236}">
                    <a16:creationId xmlns:a16="http://schemas.microsoft.com/office/drawing/2014/main" id="{FEF82CDD-A3FE-499C-AEA3-2BC838E1C913}"/>
                  </a:ext>
                </a:extLst>
              </p:cNvPr>
              <p:cNvCxnSpPr>
                <a:cxnSpLocks/>
              </p:cNvCxnSpPr>
              <p:nvPr/>
            </p:nvCxnSpPr>
            <p:spPr bwMode="auto">
              <a:xfrm>
                <a:off x="3111211" y="2955126"/>
                <a:ext cx="0" cy="661658"/>
              </a:xfrm>
              <a:prstGeom prst="line">
                <a:avLst/>
              </a:prstGeom>
              <a:noFill/>
              <a:ln w="28575" cap="flat" cmpd="sng" algn="ctr">
                <a:solidFill>
                  <a:schemeClr val="bg1"/>
                </a:solidFill>
                <a:prstDash val="sysDot"/>
                <a:round/>
                <a:headEnd type="none" w="med" len="med"/>
                <a:tailEnd type="none" w="med" len="med"/>
              </a:ln>
              <a:effectLst/>
            </p:spPr>
          </p:cxnSp>
          <p:cxnSp>
            <p:nvCxnSpPr>
              <p:cNvPr id="627" name="Straight Connector 626">
                <a:extLst>
                  <a:ext uri="{FF2B5EF4-FFF2-40B4-BE49-F238E27FC236}">
                    <a16:creationId xmlns:a16="http://schemas.microsoft.com/office/drawing/2014/main" id="{1730CB75-0037-489B-9696-C7D62123D9EC}"/>
                  </a:ext>
                </a:extLst>
              </p:cNvPr>
              <p:cNvCxnSpPr>
                <a:cxnSpLocks/>
              </p:cNvCxnSpPr>
              <p:nvPr/>
            </p:nvCxnSpPr>
            <p:spPr bwMode="auto">
              <a:xfrm>
                <a:off x="3850897" y="3161885"/>
                <a:ext cx="0" cy="462536"/>
              </a:xfrm>
              <a:prstGeom prst="line">
                <a:avLst/>
              </a:prstGeom>
              <a:noFill/>
              <a:ln w="28575" cap="flat" cmpd="sng" algn="ctr">
                <a:solidFill>
                  <a:schemeClr val="bg1"/>
                </a:solidFill>
                <a:prstDash val="sysDot"/>
                <a:round/>
                <a:headEnd type="none" w="med" len="med"/>
                <a:tailEnd type="none" w="med" len="med"/>
              </a:ln>
              <a:effectLst/>
            </p:spPr>
          </p:cxnSp>
          <p:cxnSp>
            <p:nvCxnSpPr>
              <p:cNvPr id="628" name="Straight Connector 627">
                <a:extLst>
                  <a:ext uri="{FF2B5EF4-FFF2-40B4-BE49-F238E27FC236}">
                    <a16:creationId xmlns:a16="http://schemas.microsoft.com/office/drawing/2014/main" id="{A84281DF-6E89-4C0B-B3B2-1FC787415A36}"/>
                  </a:ext>
                </a:extLst>
              </p:cNvPr>
              <p:cNvCxnSpPr>
                <a:cxnSpLocks/>
              </p:cNvCxnSpPr>
              <p:nvPr/>
            </p:nvCxnSpPr>
            <p:spPr bwMode="auto">
              <a:xfrm>
                <a:off x="4588105" y="3289383"/>
                <a:ext cx="0" cy="327401"/>
              </a:xfrm>
              <a:prstGeom prst="line">
                <a:avLst/>
              </a:prstGeom>
              <a:noFill/>
              <a:ln w="28575" cap="flat" cmpd="sng" algn="ctr">
                <a:solidFill>
                  <a:schemeClr val="bg1"/>
                </a:solidFill>
                <a:prstDash val="sysDot"/>
                <a:round/>
                <a:headEnd type="none" w="med" len="med"/>
                <a:tailEnd type="none" w="med" len="med"/>
              </a:ln>
              <a:effectLst/>
            </p:spPr>
          </p:cxnSp>
          <p:cxnSp>
            <p:nvCxnSpPr>
              <p:cNvPr id="629" name="Straight Connector 628">
                <a:extLst>
                  <a:ext uri="{FF2B5EF4-FFF2-40B4-BE49-F238E27FC236}">
                    <a16:creationId xmlns:a16="http://schemas.microsoft.com/office/drawing/2014/main" id="{EC336B51-A588-4CEE-B092-A92AA7F726CE}"/>
                  </a:ext>
                </a:extLst>
              </p:cNvPr>
              <p:cNvCxnSpPr>
                <a:cxnSpLocks/>
              </p:cNvCxnSpPr>
              <p:nvPr/>
            </p:nvCxnSpPr>
            <p:spPr bwMode="auto">
              <a:xfrm>
                <a:off x="5328131" y="3404347"/>
                <a:ext cx="0" cy="226729"/>
              </a:xfrm>
              <a:prstGeom prst="line">
                <a:avLst/>
              </a:prstGeom>
              <a:noFill/>
              <a:ln w="28575" cap="flat" cmpd="sng" algn="ctr">
                <a:solidFill>
                  <a:schemeClr val="bg1"/>
                </a:solidFill>
                <a:prstDash val="sysDot"/>
                <a:round/>
                <a:headEnd type="none" w="med" len="med"/>
                <a:tailEnd type="none" w="med" len="med"/>
              </a:ln>
              <a:effectLst/>
            </p:spPr>
          </p:cxnSp>
        </p:grpSp>
        <p:sp>
          <p:nvSpPr>
            <p:cNvPr id="28" name="TextBox 27">
              <a:extLst>
                <a:ext uri="{FF2B5EF4-FFF2-40B4-BE49-F238E27FC236}">
                  <a16:creationId xmlns:a16="http://schemas.microsoft.com/office/drawing/2014/main" id="{107B57BF-A149-4BF9-BC9C-B154484A01DF}"/>
                </a:ext>
              </a:extLst>
            </p:cNvPr>
            <p:cNvSpPr txBox="1"/>
            <p:nvPr/>
          </p:nvSpPr>
          <p:spPr bwMode="auto">
            <a:xfrm>
              <a:off x="6102169" y="4641495"/>
              <a:ext cx="1317155" cy="646331"/>
            </a:xfrm>
            <a:prstGeom prst="rect">
              <a:avLst/>
            </a:prstGeom>
            <a:noFill/>
            <a:ln>
              <a:noFill/>
            </a:ln>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Common </a:t>
              </a:r>
              <a:r>
                <a:rPr kumimoji="0" lang="en-US" sz="1200" b="1" i="1"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EGFR</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1" i="1"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EGFR</a:t>
              </a: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ex20ins</a:t>
              </a:r>
            </a:p>
          </p:txBody>
        </p:sp>
        <p:sp>
          <p:nvSpPr>
            <p:cNvPr id="29" name="Freeform: Shape 28">
              <a:extLst>
                <a:ext uri="{FF2B5EF4-FFF2-40B4-BE49-F238E27FC236}">
                  <a16:creationId xmlns:a16="http://schemas.microsoft.com/office/drawing/2014/main" id="{D29AF509-A2FB-4768-BBBE-AB989EB9C12A}"/>
                </a:ext>
              </a:extLst>
            </p:cNvPr>
            <p:cNvSpPr/>
            <p:nvPr/>
          </p:nvSpPr>
          <p:spPr bwMode="auto">
            <a:xfrm>
              <a:off x="7555686" y="2926831"/>
              <a:ext cx="4029634" cy="1083029"/>
            </a:xfrm>
            <a:custGeom>
              <a:avLst/>
              <a:gdLst>
                <a:gd name="connsiteX0" fmla="*/ 0 w 3864769"/>
                <a:gd name="connsiteY0" fmla="*/ 0 h 992981"/>
                <a:gd name="connsiteX1" fmla="*/ 133350 w 3864769"/>
                <a:gd name="connsiteY1" fmla="*/ 50006 h 992981"/>
                <a:gd name="connsiteX2" fmla="*/ 328613 w 3864769"/>
                <a:gd name="connsiteY2" fmla="*/ 123825 h 992981"/>
                <a:gd name="connsiteX3" fmla="*/ 483394 w 3864769"/>
                <a:gd name="connsiteY3" fmla="*/ 176212 h 992981"/>
                <a:gd name="connsiteX4" fmla="*/ 561975 w 3864769"/>
                <a:gd name="connsiteY4" fmla="*/ 221456 h 992981"/>
                <a:gd name="connsiteX5" fmla="*/ 714375 w 3864769"/>
                <a:gd name="connsiteY5" fmla="*/ 271462 h 992981"/>
                <a:gd name="connsiteX6" fmla="*/ 819150 w 3864769"/>
                <a:gd name="connsiteY6" fmla="*/ 307181 h 992981"/>
                <a:gd name="connsiteX7" fmla="*/ 819150 w 3864769"/>
                <a:gd name="connsiteY7" fmla="*/ 316706 h 992981"/>
                <a:gd name="connsiteX8" fmla="*/ 862013 w 3864769"/>
                <a:gd name="connsiteY8" fmla="*/ 326231 h 992981"/>
                <a:gd name="connsiteX9" fmla="*/ 914400 w 3864769"/>
                <a:gd name="connsiteY9" fmla="*/ 340518 h 992981"/>
                <a:gd name="connsiteX10" fmla="*/ 1031082 w 3864769"/>
                <a:gd name="connsiteY10" fmla="*/ 397668 h 992981"/>
                <a:gd name="connsiteX11" fmla="*/ 1140619 w 3864769"/>
                <a:gd name="connsiteY11" fmla="*/ 431006 h 992981"/>
                <a:gd name="connsiteX12" fmla="*/ 1378744 w 3864769"/>
                <a:gd name="connsiteY12" fmla="*/ 523875 h 992981"/>
                <a:gd name="connsiteX13" fmla="*/ 1609725 w 3864769"/>
                <a:gd name="connsiteY13" fmla="*/ 607218 h 992981"/>
                <a:gd name="connsiteX14" fmla="*/ 1893094 w 3864769"/>
                <a:gd name="connsiteY14" fmla="*/ 685800 h 992981"/>
                <a:gd name="connsiteX15" fmla="*/ 2219325 w 3864769"/>
                <a:gd name="connsiteY15" fmla="*/ 762000 h 992981"/>
                <a:gd name="connsiteX16" fmla="*/ 2676525 w 3864769"/>
                <a:gd name="connsiteY16" fmla="*/ 847725 h 992981"/>
                <a:gd name="connsiteX17" fmla="*/ 2824163 w 3864769"/>
                <a:gd name="connsiteY17" fmla="*/ 881062 h 992981"/>
                <a:gd name="connsiteX18" fmla="*/ 2936082 w 3864769"/>
                <a:gd name="connsiteY18" fmla="*/ 883443 h 992981"/>
                <a:gd name="connsiteX19" fmla="*/ 3121819 w 3864769"/>
                <a:gd name="connsiteY19" fmla="*/ 916781 h 992981"/>
                <a:gd name="connsiteX20" fmla="*/ 3269457 w 3864769"/>
                <a:gd name="connsiteY20" fmla="*/ 928687 h 992981"/>
                <a:gd name="connsiteX21" fmla="*/ 3467100 w 3864769"/>
                <a:gd name="connsiteY21" fmla="*/ 940593 h 992981"/>
                <a:gd name="connsiteX22" fmla="*/ 3612357 w 3864769"/>
                <a:gd name="connsiteY22" fmla="*/ 954881 h 992981"/>
                <a:gd name="connsiteX23" fmla="*/ 3762375 w 3864769"/>
                <a:gd name="connsiteY23" fmla="*/ 971550 h 992981"/>
                <a:gd name="connsiteX24" fmla="*/ 3864769 w 3864769"/>
                <a:gd name="connsiteY24" fmla="*/ 992981 h 992981"/>
                <a:gd name="connsiteX25" fmla="*/ 3864769 w 3864769"/>
                <a:gd name="connsiteY25" fmla="*/ 992981 h 992981"/>
                <a:gd name="connsiteX26" fmla="*/ 3848100 w 3864769"/>
                <a:gd name="connsiteY26" fmla="*/ 992981 h 992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4769" h="992981">
                  <a:moveTo>
                    <a:pt x="0" y="0"/>
                  </a:moveTo>
                  <a:lnTo>
                    <a:pt x="133350" y="50006"/>
                  </a:lnTo>
                  <a:lnTo>
                    <a:pt x="328613" y="123825"/>
                  </a:lnTo>
                  <a:lnTo>
                    <a:pt x="483394" y="176212"/>
                  </a:lnTo>
                  <a:lnTo>
                    <a:pt x="561975" y="221456"/>
                  </a:lnTo>
                  <a:lnTo>
                    <a:pt x="714375" y="271462"/>
                  </a:lnTo>
                  <a:lnTo>
                    <a:pt x="819150" y="307181"/>
                  </a:lnTo>
                  <a:lnTo>
                    <a:pt x="819150" y="316706"/>
                  </a:lnTo>
                  <a:lnTo>
                    <a:pt x="862013" y="326231"/>
                  </a:lnTo>
                  <a:lnTo>
                    <a:pt x="914400" y="340518"/>
                  </a:lnTo>
                  <a:lnTo>
                    <a:pt x="1031082" y="397668"/>
                  </a:lnTo>
                  <a:lnTo>
                    <a:pt x="1140619" y="431006"/>
                  </a:lnTo>
                  <a:lnTo>
                    <a:pt x="1378744" y="523875"/>
                  </a:lnTo>
                  <a:lnTo>
                    <a:pt x="1609725" y="607218"/>
                  </a:lnTo>
                  <a:lnTo>
                    <a:pt x="1893094" y="685800"/>
                  </a:lnTo>
                  <a:lnTo>
                    <a:pt x="2219325" y="762000"/>
                  </a:lnTo>
                  <a:lnTo>
                    <a:pt x="2676525" y="847725"/>
                  </a:lnTo>
                  <a:lnTo>
                    <a:pt x="2824163" y="881062"/>
                  </a:lnTo>
                  <a:lnTo>
                    <a:pt x="2936082" y="883443"/>
                  </a:lnTo>
                  <a:lnTo>
                    <a:pt x="3121819" y="916781"/>
                  </a:lnTo>
                  <a:lnTo>
                    <a:pt x="3269457" y="928687"/>
                  </a:lnTo>
                  <a:lnTo>
                    <a:pt x="3467100" y="940593"/>
                  </a:lnTo>
                  <a:lnTo>
                    <a:pt x="3612357" y="954881"/>
                  </a:lnTo>
                  <a:lnTo>
                    <a:pt x="3762375" y="971550"/>
                  </a:lnTo>
                  <a:lnTo>
                    <a:pt x="3864769" y="992981"/>
                  </a:lnTo>
                  <a:lnTo>
                    <a:pt x="3864769" y="992981"/>
                  </a:lnTo>
                  <a:lnTo>
                    <a:pt x="3848100" y="992981"/>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0" name="Freeform: Shape 29">
              <a:extLst>
                <a:ext uri="{FF2B5EF4-FFF2-40B4-BE49-F238E27FC236}">
                  <a16:creationId xmlns:a16="http://schemas.microsoft.com/office/drawing/2014/main" id="{556999BF-A0CB-4BEC-980E-A245E470D946}"/>
                </a:ext>
              </a:extLst>
            </p:cNvPr>
            <p:cNvSpPr/>
            <p:nvPr/>
          </p:nvSpPr>
          <p:spPr bwMode="auto">
            <a:xfrm>
              <a:off x="7553203" y="2929428"/>
              <a:ext cx="4027151" cy="1202500"/>
            </a:xfrm>
            <a:custGeom>
              <a:avLst/>
              <a:gdLst>
                <a:gd name="connsiteX0" fmla="*/ 0 w 3862388"/>
                <a:gd name="connsiteY0" fmla="*/ 0 h 1102519"/>
                <a:gd name="connsiteX1" fmla="*/ 54769 w 3862388"/>
                <a:gd name="connsiteY1" fmla="*/ 0 h 1102519"/>
                <a:gd name="connsiteX2" fmla="*/ 54769 w 3862388"/>
                <a:gd name="connsiteY2" fmla="*/ 23812 h 1102519"/>
                <a:gd name="connsiteX3" fmla="*/ 85725 w 3862388"/>
                <a:gd name="connsiteY3" fmla="*/ 23812 h 1102519"/>
                <a:gd name="connsiteX4" fmla="*/ 85725 w 3862388"/>
                <a:gd name="connsiteY4" fmla="*/ 52387 h 1102519"/>
                <a:gd name="connsiteX5" fmla="*/ 107156 w 3862388"/>
                <a:gd name="connsiteY5" fmla="*/ 52387 h 1102519"/>
                <a:gd name="connsiteX6" fmla="*/ 107156 w 3862388"/>
                <a:gd name="connsiteY6" fmla="*/ 80962 h 1102519"/>
                <a:gd name="connsiteX7" fmla="*/ 145256 w 3862388"/>
                <a:gd name="connsiteY7" fmla="*/ 80962 h 1102519"/>
                <a:gd name="connsiteX8" fmla="*/ 166688 w 3862388"/>
                <a:gd name="connsiteY8" fmla="*/ 102394 h 1102519"/>
                <a:gd name="connsiteX9" fmla="*/ 166688 w 3862388"/>
                <a:gd name="connsiteY9" fmla="*/ 128587 h 1102519"/>
                <a:gd name="connsiteX10" fmla="*/ 185738 w 3862388"/>
                <a:gd name="connsiteY10" fmla="*/ 128587 h 1102519"/>
                <a:gd name="connsiteX11" fmla="*/ 185738 w 3862388"/>
                <a:gd name="connsiteY11" fmla="*/ 150019 h 1102519"/>
                <a:gd name="connsiteX12" fmla="*/ 219075 w 3862388"/>
                <a:gd name="connsiteY12" fmla="*/ 150019 h 1102519"/>
                <a:gd name="connsiteX13" fmla="*/ 230981 w 3862388"/>
                <a:gd name="connsiteY13" fmla="*/ 161925 h 1102519"/>
                <a:gd name="connsiteX14" fmla="*/ 269081 w 3862388"/>
                <a:gd name="connsiteY14" fmla="*/ 161925 h 1102519"/>
                <a:gd name="connsiteX15" fmla="*/ 269081 w 3862388"/>
                <a:gd name="connsiteY15" fmla="*/ 200025 h 1102519"/>
                <a:gd name="connsiteX16" fmla="*/ 295275 w 3862388"/>
                <a:gd name="connsiteY16" fmla="*/ 200025 h 1102519"/>
                <a:gd name="connsiteX17" fmla="*/ 295275 w 3862388"/>
                <a:gd name="connsiteY17" fmla="*/ 230981 h 1102519"/>
                <a:gd name="connsiteX18" fmla="*/ 326231 w 3862388"/>
                <a:gd name="connsiteY18" fmla="*/ 230981 h 1102519"/>
                <a:gd name="connsiteX19" fmla="*/ 340519 w 3862388"/>
                <a:gd name="connsiteY19" fmla="*/ 245269 h 1102519"/>
                <a:gd name="connsiteX20" fmla="*/ 357187 w 3862388"/>
                <a:gd name="connsiteY20" fmla="*/ 261937 h 1102519"/>
                <a:gd name="connsiteX21" fmla="*/ 357187 w 3862388"/>
                <a:gd name="connsiteY21" fmla="*/ 261937 h 1102519"/>
                <a:gd name="connsiteX22" fmla="*/ 378619 w 3862388"/>
                <a:gd name="connsiteY22" fmla="*/ 283369 h 1102519"/>
                <a:gd name="connsiteX23" fmla="*/ 407194 w 3862388"/>
                <a:gd name="connsiteY23" fmla="*/ 283369 h 1102519"/>
                <a:gd name="connsiteX24" fmla="*/ 407194 w 3862388"/>
                <a:gd name="connsiteY24" fmla="*/ 323850 h 1102519"/>
                <a:gd name="connsiteX25" fmla="*/ 440531 w 3862388"/>
                <a:gd name="connsiteY25" fmla="*/ 323850 h 1102519"/>
                <a:gd name="connsiteX26" fmla="*/ 440531 w 3862388"/>
                <a:gd name="connsiteY26" fmla="*/ 352425 h 1102519"/>
                <a:gd name="connsiteX27" fmla="*/ 483394 w 3862388"/>
                <a:gd name="connsiteY27" fmla="*/ 352425 h 1102519"/>
                <a:gd name="connsiteX28" fmla="*/ 483394 w 3862388"/>
                <a:gd name="connsiteY28" fmla="*/ 378619 h 1102519"/>
                <a:gd name="connsiteX29" fmla="*/ 511969 w 3862388"/>
                <a:gd name="connsiteY29" fmla="*/ 378619 h 1102519"/>
                <a:gd name="connsiteX30" fmla="*/ 511969 w 3862388"/>
                <a:gd name="connsiteY30" fmla="*/ 378619 h 1102519"/>
                <a:gd name="connsiteX31" fmla="*/ 511969 w 3862388"/>
                <a:gd name="connsiteY31" fmla="*/ 400050 h 1102519"/>
                <a:gd name="connsiteX32" fmla="*/ 578644 w 3862388"/>
                <a:gd name="connsiteY32" fmla="*/ 400050 h 1102519"/>
                <a:gd name="connsiteX33" fmla="*/ 592931 w 3862388"/>
                <a:gd name="connsiteY33" fmla="*/ 414337 h 1102519"/>
                <a:gd name="connsiteX34" fmla="*/ 609600 w 3862388"/>
                <a:gd name="connsiteY34" fmla="*/ 431006 h 1102519"/>
                <a:gd name="connsiteX35" fmla="*/ 623888 w 3862388"/>
                <a:gd name="connsiteY35" fmla="*/ 445294 h 1102519"/>
                <a:gd name="connsiteX36" fmla="*/ 661988 w 3862388"/>
                <a:gd name="connsiteY36" fmla="*/ 445294 h 1102519"/>
                <a:gd name="connsiteX37" fmla="*/ 661988 w 3862388"/>
                <a:gd name="connsiteY37" fmla="*/ 485775 h 1102519"/>
                <a:gd name="connsiteX38" fmla="*/ 688181 w 3862388"/>
                <a:gd name="connsiteY38" fmla="*/ 485775 h 1102519"/>
                <a:gd name="connsiteX39" fmla="*/ 688181 w 3862388"/>
                <a:gd name="connsiteY39" fmla="*/ 509587 h 1102519"/>
                <a:gd name="connsiteX40" fmla="*/ 745331 w 3862388"/>
                <a:gd name="connsiteY40" fmla="*/ 509587 h 1102519"/>
                <a:gd name="connsiteX41" fmla="*/ 745331 w 3862388"/>
                <a:gd name="connsiteY41" fmla="*/ 535781 h 1102519"/>
                <a:gd name="connsiteX42" fmla="*/ 783431 w 3862388"/>
                <a:gd name="connsiteY42" fmla="*/ 535781 h 1102519"/>
                <a:gd name="connsiteX43" fmla="*/ 783431 w 3862388"/>
                <a:gd name="connsiteY43" fmla="*/ 552450 h 1102519"/>
                <a:gd name="connsiteX44" fmla="*/ 859631 w 3862388"/>
                <a:gd name="connsiteY44" fmla="*/ 552450 h 1102519"/>
                <a:gd name="connsiteX45" fmla="*/ 873918 w 3862388"/>
                <a:gd name="connsiteY45" fmla="*/ 566737 h 1102519"/>
                <a:gd name="connsiteX46" fmla="*/ 912019 w 3862388"/>
                <a:gd name="connsiteY46" fmla="*/ 566737 h 1102519"/>
                <a:gd name="connsiteX47" fmla="*/ 919163 w 3862388"/>
                <a:gd name="connsiteY47" fmla="*/ 566737 h 1102519"/>
                <a:gd name="connsiteX48" fmla="*/ 966788 w 3862388"/>
                <a:gd name="connsiteY48" fmla="*/ 566737 h 1102519"/>
                <a:gd name="connsiteX49" fmla="*/ 985838 w 3862388"/>
                <a:gd name="connsiteY49" fmla="*/ 585787 h 1102519"/>
                <a:gd name="connsiteX50" fmla="*/ 1004888 w 3862388"/>
                <a:gd name="connsiteY50" fmla="*/ 585787 h 1102519"/>
                <a:gd name="connsiteX51" fmla="*/ 1004888 w 3862388"/>
                <a:gd name="connsiteY51" fmla="*/ 611981 h 1102519"/>
                <a:gd name="connsiteX52" fmla="*/ 1038225 w 3862388"/>
                <a:gd name="connsiteY52" fmla="*/ 611981 h 1102519"/>
                <a:gd name="connsiteX53" fmla="*/ 1038225 w 3862388"/>
                <a:gd name="connsiteY53" fmla="*/ 623887 h 1102519"/>
                <a:gd name="connsiteX54" fmla="*/ 1081088 w 3862388"/>
                <a:gd name="connsiteY54" fmla="*/ 623887 h 1102519"/>
                <a:gd name="connsiteX55" fmla="*/ 1081088 w 3862388"/>
                <a:gd name="connsiteY55" fmla="*/ 650081 h 1102519"/>
                <a:gd name="connsiteX56" fmla="*/ 1128713 w 3862388"/>
                <a:gd name="connsiteY56" fmla="*/ 650081 h 1102519"/>
                <a:gd name="connsiteX57" fmla="*/ 1128713 w 3862388"/>
                <a:gd name="connsiteY57" fmla="*/ 650081 h 1102519"/>
                <a:gd name="connsiteX58" fmla="*/ 1128713 w 3862388"/>
                <a:gd name="connsiteY58" fmla="*/ 671512 h 1102519"/>
                <a:gd name="connsiteX59" fmla="*/ 1176338 w 3862388"/>
                <a:gd name="connsiteY59" fmla="*/ 671512 h 1102519"/>
                <a:gd name="connsiteX60" fmla="*/ 1176338 w 3862388"/>
                <a:gd name="connsiteY60" fmla="*/ 671512 h 1102519"/>
                <a:gd name="connsiteX61" fmla="*/ 1193007 w 3862388"/>
                <a:gd name="connsiteY61" fmla="*/ 688181 h 1102519"/>
                <a:gd name="connsiteX62" fmla="*/ 1193007 w 3862388"/>
                <a:gd name="connsiteY62" fmla="*/ 711994 h 1102519"/>
                <a:gd name="connsiteX63" fmla="*/ 1240631 w 3862388"/>
                <a:gd name="connsiteY63" fmla="*/ 711994 h 1102519"/>
                <a:gd name="connsiteX64" fmla="*/ 1240631 w 3862388"/>
                <a:gd name="connsiteY64" fmla="*/ 733425 h 1102519"/>
                <a:gd name="connsiteX65" fmla="*/ 1314450 w 3862388"/>
                <a:gd name="connsiteY65" fmla="*/ 733425 h 1102519"/>
                <a:gd name="connsiteX66" fmla="*/ 1314450 w 3862388"/>
                <a:gd name="connsiteY66" fmla="*/ 754856 h 1102519"/>
                <a:gd name="connsiteX67" fmla="*/ 1369219 w 3862388"/>
                <a:gd name="connsiteY67" fmla="*/ 754856 h 1102519"/>
                <a:gd name="connsiteX68" fmla="*/ 1369219 w 3862388"/>
                <a:gd name="connsiteY68" fmla="*/ 762000 h 1102519"/>
                <a:gd name="connsiteX69" fmla="*/ 1393031 w 3862388"/>
                <a:gd name="connsiteY69" fmla="*/ 762000 h 1102519"/>
                <a:gd name="connsiteX70" fmla="*/ 1393031 w 3862388"/>
                <a:gd name="connsiteY70" fmla="*/ 778669 h 1102519"/>
                <a:gd name="connsiteX71" fmla="*/ 1447800 w 3862388"/>
                <a:gd name="connsiteY71" fmla="*/ 778669 h 1102519"/>
                <a:gd name="connsiteX72" fmla="*/ 1447800 w 3862388"/>
                <a:gd name="connsiteY72" fmla="*/ 797719 h 1102519"/>
                <a:gd name="connsiteX73" fmla="*/ 1645444 w 3862388"/>
                <a:gd name="connsiteY73" fmla="*/ 797719 h 1102519"/>
                <a:gd name="connsiteX74" fmla="*/ 1645444 w 3862388"/>
                <a:gd name="connsiteY74" fmla="*/ 814387 h 1102519"/>
                <a:gd name="connsiteX75" fmla="*/ 1671638 w 3862388"/>
                <a:gd name="connsiteY75" fmla="*/ 814387 h 1102519"/>
                <a:gd name="connsiteX76" fmla="*/ 1671638 w 3862388"/>
                <a:gd name="connsiteY76" fmla="*/ 835819 h 1102519"/>
                <a:gd name="connsiteX77" fmla="*/ 1759744 w 3862388"/>
                <a:gd name="connsiteY77" fmla="*/ 835819 h 1102519"/>
                <a:gd name="connsiteX78" fmla="*/ 1759744 w 3862388"/>
                <a:gd name="connsiteY78" fmla="*/ 850106 h 1102519"/>
                <a:gd name="connsiteX79" fmla="*/ 1778794 w 3862388"/>
                <a:gd name="connsiteY79" fmla="*/ 850106 h 1102519"/>
                <a:gd name="connsiteX80" fmla="*/ 1778794 w 3862388"/>
                <a:gd name="connsiteY80" fmla="*/ 850106 h 1102519"/>
                <a:gd name="connsiteX81" fmla="*/ 1778794 w 3862388"/>
                <a:gd name="connsiteY81" fmla="*/ 864394 h 1102519"/>
                <a:gd name="connsiteX82" fmla="*/ 1874044 w 3862388"/>
                <a:gd name="connsiteY82" fmla="*/ 864394 h 1102519"/>
                <a:gd name="connsiteX83" fmla="*/ 1874044 w 3862388"/>
                <a:gd name="connsiteY83" fmla="*/ 878681 h 1102519"/>
                <a:gd name="connsiteX84" fmla="*/ 2035969 w 3862388"/>
                <a:gd name="connsiteY84" fmla="*/ 878681 h 1102519"/>
                <a:gd name="connsiteX85" fmla="*/ 2035969 w 3862388"/>
                <a:gd name="connsiteY85" fmla="*/ 878681 h 1102519"/>
                <a:gd name="connsiteX86" fmla="*/ 2035969 w 3862388"/>
                <a:gd name="connsiteY86" fmla="*/ 897731 h 1102519"/>
                <a:gd name="connsiteX87" fmla="*/ 2102644 w 3862388"/>
                <a:gd name="connsiteY87" fmla="*/ 897731 h 1102519"/>
                <a:gd name="connsiteX88" fmla="*/ 2109788 w 3862388"/>
                <a:gd name="connsiteY88" fmla="*/ 904875 h 1102519"/>
                <a:gd name="connsiteX89" fmla="*/ 2193131 w 3862388"/>
                <a:gd name="connsiteY89" fmla="*/ 904875 h 1102519"/>
                <a:gd name="connsiteX90" fmla="*/ 2193131 w 3862388"/>
                <a:gd name="connsiteY90" fmla="*/ 926306 h 1102519"/>
                <a:gd name="connsiteX91" fmla="*/ 2245519 w 3862388"/>
                <a:gd name="connsiteY91" fmla="*/ 926306 h 1102519"/>
                <a:gd name="connsiteX92" fmla="*/ 2245519 w 3862388"/>
                <a:gd name="connsiteY92" fmla="*/ 940594 h 1102519"/>
                <a:gd name="connsiteX93" fmla="*/ 2288381 w 3862388"/>
                <a:gd name="connsiteY93" fmla="*/ 940594 h 1102519"/>
                <a:gd name="connsiteX94" fmla="*/ 2288381 w 3862388"/>
                <a:gd name="connsiteY94" fmla="*/ 957262 h 1102519"/>
                <a:gd name="connsiteX95" fmla="*/ 2393156 w 3862388"/>
                <a:gd name="connsiteY95" fmla="*/ 957262 h 1102519"/>
                <a:gd name="connsiteX96" fmla="*/ 2393156 w 3862388"/>
                <a:gd name="connsiteY96" fmla="*/ 978694 h 1102519"/>
                <a:gd name="connsiteX97" fmla="*/ 2474119 w 3862388"/>
                <a:gd name="connsiteY97" fmla="*/ 978694 h 1102519"/>
                <a:gd name="connsiteX98" fmla="*/ 2474119 w 3862388"/>
                <a:gd name="connsiteY98" fmla="*/ 997744 h 1102519"/>
                <a:gd name="connsiteX99" fmla="*/ 2717006 w 3862388"/>
                <a:gd name="connsiteY99" fmla="*/ 997744 h 1102519"/>
                <a:gd name="connsiteX100" fmla="*/ 2726531 w 3862388"/>
                <a:gd name="connsiteY100" fmla="*/ 1007269 h 1102519"/>
                <a:gd name="connsiteX101" fmla="*/ 2831306 w 3862388"/>
                <a:gd name="connsiteY101" fmla="*/ 1007269 h 1102519"/>
                <a:gd name="connsiteX102" fmla="*/ 2831306 w 3862388"/>
                <a:gd name="connsiteY102" fmla="*/ 1038225 h 1102519"/>
                <a:gd name="connsiteX103" fmla="*/ 3400425 w 3862388"/>
                <a:gd name="connsiteY103" fmla="*/ 1038225 h 1102519"/>
                <a:gd name="connsiteX104" fmla="*/ 3400425 w 3862388"/>
                <a:gd name="connsiteY104" fmla="*/ 1069181 h 1102519"/>
                <a:gd name="connsiteX105" fmla="*/ 3505200 w 3862388"/>
                <a:gd name="connsiteY105" fmla="*/ 1069181 h 1102519"/>
                <a:gd name="connsiteX106" fmla="*/ 3505200 w 3862388"/>
                <a:gd name="connsiteY106" fmla="*/ 1102519 h 1102519"/>
                <a:gd name="connsiteX107" fmla="*/ 3862388 w 3862388"/>
                <a:gd name="connsiteY107" fmla="*/ 1102519 h 1102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3862388" h="1102519">
                  <a:moveTo>
                    <a:pt x="0" y="0"/>
                  </a:moveTo>
                  <a:lnTo>
                    <a:pt x="54769" y="0"/>
                  </a:lnTo>
                  <a:lnTo>
                    <a:pt x="54769" y="23812"/>
                  </a:lnTo>
                  <a:lnTo>
                    <a:pt x="85725" y="23812"/>
                  </a:lnTo>
                  <a:lnTo>
                    <a:pt x="85725" y="52387"/>
                  </a:lnTo>
                  <a:lnTo>
                    <a:pt x="107156" y="52387"/>
                  </a:lnTo>
                  <a:lnTo>
                    <a:pt x="107156" y="80962"/>
                  </a:lnTo>
                  <a:lnTo>
                    <a:pt x="145256" y="80962"/>
                  </a:lnTo>
                  <a:lnTo>
                    <a:pt x="166688" y="102394"/>
                  </a:lnTo>
                  <a:lnTo>
                    <a:pt x="166688" y="128587"/>
                  </a:lnTo>
                  <a:lnTo>
                    <a:pt x="185738" y="128587"/>
                  </a:lnTo>
                  <a:lnTo>
                    <a:pt x="185738" y="150019"/>
                  </a:lnTo>
                  <a:lnTo>
                    <a:pt x="219075" y="150019"/>
                  </a:lnTo>
                  <a:lnTo>
                    <a:pt x="230981" y="161925"/>
                  </a:lnTo>
                  <a:lnTo>
                    <a:pt x="269081" y="161925"/>
                  </a:lnTo>
                  <a:lnTo>
                    <a:pt x="269081" y="200025"/>
                  </a:lnTo>
                  <a:lnTo>
                    <a:pt x="295275" y="200025"/>
                  </a:lnTo>
                  <a:lnTo>
                    <a:pt x="295275" y="230981"/>
                  </a:lnTo>
                  <a:lnTo>
                    <a:pt x="326231" y="230981"/>
                  </a:lnTo>
                  <a:lnTo>
                    <a:pt x="340519" y="245269"/>
                  </a:lnTo>
                  <a:lnTo>
                    <a:pt x="357187" y="261937"/>
                  </a:lnTo>
                  <a:lnTo>
                    <a:pt x="357187" y="261937"/>
                  </a:lnTo>
                  <a:lnTo>
                    <a:pt x="378619" y="283369"/>
                  </a:lnTo>
                  <a:lnTo>
                    <a:pt x="407194" y="283369"/>
                  </a:lnTo>
                  <a:lnTo>
                    <a:pt x="407194" y="323850"/>
                  </a:lnTo>
                  <a:lnTo>
                    <a:pt x="440531" y="323850"/>
                  </a:lnTo>
                  <a:lnTo>
                    <a:pt x="440531" y="352425"/>
                  </a:lnTo>
                  <a:lnTo>
                    <a:pt x="483394" y="352425"/>
                  </a:lnTo>
                  <a:lnTo>
                    <a:pt x="483394" y="378619"/>
                  </a:lnTo>
                  <a:lnTo>
                    <a:pt x="511969" y="378619"/>
                  </a:lnTo>
                  <a:lnTo>
                    <a:pt x="511969" y="378619"/>
                  </a:lnTo>
                  <a:lnTo>
                    <a:pt x="511969" y="400050"/>
                  </a:lnTo>
                  <a:lnTo>
                    <a:pt x="578644" y="400050"/>
                  </a:lnTo>
                  <a:lnTo>
                    <a:pt x="592931" y="414337"/>
                  </a:lnTo>
                  <a:lnTo>
                    <a:pt x="609600" y="431006"/>
                  </a:lnTo>
                  <a:lnTo>
                    <a:pt x="623888" y="445294"/>
                  </a:lnTo>
                  <a:lnTo>
                    <a:pt x="661988" y="445294"/>
                  </a:lnTo>
                  <a:lnTo>
                    <a:pt x="661988" y="485775"/>
                  </a:lnTo>
                  <a:lnTo>
                    <a:pt x="688181" y="485775"/>
                  </a:lnTo>
                  <a:lnTo>
                    <a:pt x="688181" y="509587"/>
                  </a:lnTo>
                  <a:lnTo>
                    <a:pt x="745331" y="509587"/>
                  </a:lnTo>
                  <a:lnTo>
                    <a:pt x="745331" y="535781"/>
                  </a:lnTo>
                  <a:lnTo>
                    <a:pt x="783431" y="535781"/>
                  </a:lnTo>
                  <a:lnTo>
                    <a:pt x="783431" y="552450"/>
                  </a:lnTo>
                  <a:lnTo>
                    <a:pt x="859631" y="552450"/>
                  </a:lnTo>
                  <a:lnTo>
                    <a:pt x="873918" y="566737"/>
                  </a:lnTo>
                  <a:lnTo>
                    <a:pt x="912019" y="566737"/>
                  </a:lnTo>
                  <a:lnTo>
                    <a:pt x="919163" y="566737"/>
                  </a:lnTo>
                  <a:lnTo>
                    <a:pt x="966788" y="566737"/>
                  </a:lnTo>
                  <a:lnTo>
                    <a:pt x="985838" y="585787"/>
                  </a:lnTo>
                  <a:lnTo>
                    <a:pt x="1004888" y="585787"/>
                  </a:lnTo>
                  <a:lnTo>
                    <a:pt x="1004888" y="611981"/>
                  </a:lnTo>
                  <a:lnTo>
                    <a:pt x="1038225" y="611981"/>
                  </a:lnTo>
                  <a:lnTo>
                    <a:pt x="1038225" y="623887"/>
                  </a:lnTo>
                  <a:lnTo>
                    <a:pt x="1081088" y="623887"/>
                  </a:lnTo>
                  <a:lnTo>
                    <a:pt x="1081088" y="650081"/>
                  </a:lnTo>
                  <a:lnTo>
                    <a:pt x="1128713" y="650081"/>
                  </a:lnTo>
                  <a:lnTo>
                    <a:pt x="1128713" y="650081"/>
                  </a:lnTo>
                  <a:lnTo>
                    <a:pt x="1128713" y="671512"/>
                  </a:lnTo>
                  <a:lnTo>
                    <a:pt x="1176338" y="671512"/>
                  </a:lnTo>
                  <a:lnTo>
                    <a:pt x="1176338" y="671512"/>
                  </a:lnTo>
                  <a:lnTo>
                    <a:pt x="1193007" y="688181"/>
                  </a:lnTo>
                  <a:lnTo>
                    <a:pt x="1193007" y="711994"/>
                  </a:lnTo>
                  <a:lnTo>
                    <a:pt x="1240631" y="711994"/>
                  </a:lnTo>
                  <a:lnTo>
                    <a:pt x="1240631" y="733425"/>
                  </a:lnTo>
                  <a:lnTo>
                    <a:pt x="1314450" y="733425"/>
                  </a:lnTo>
                  <a:lnTo>
                    <a:pt x="1314450" y="754856"/>
                  </a:lnTo>
                  <a:lnTo>
                    <a:pt x="1369219" y="754856"/>
                  </a:lnTo>
                  <a:lnTo>
                    <a:pt x="1369219" y="762000"/>
                  </a:lnTo>
                  <a:lnTo>
                    <a:pt x="1393031" y="762000"/>
                  </a:lnTo>
                  <a:lnTo>
                    <a:pt x="1393031" y="778669"/>
                  </a:lnTo>
                  <a:lnTo>
                    <a:pt x="1447800" y="778669"/>
                  </a:lnTo>
                  <a:lnTo>
                    <a:pt x="1447800" y="797719"/>
                  </a:lnTo>
                  <a:lnTo>
                    <a:pt x="1645444" y="797719"/>
                  </a:lnTo>
                  <a:lnTo>
                    <a:pt x="1645444" y="814387"/>
                  </a:lnTo>
                  <a:lnTo>
                    <a:pt x="1671638" y="814387"/>
                  </a:lnTo>
                  <a:lnTo>
                    <a:pt x="1671638" y="835819"/>
                  </a:lnTo>
                  <a:lnTo>
                    <a:pt x="1759744" y="835819"/>
                  </a:lnTo>
                  <a:lnTo>
                    <a:pt x="1759744" y="850106"/>
                  </a:lnTo>
                  <a:lnTo>
                    <a:pt x="1778794" y="850106"/>
                  </a:lnTo>
                  <a:lnTo>
                    <a:pt x="1778794" y="850106"/>
                  </a:lnTo>
                  <a:lnTo>
                    <a:pt x="1778794" y="864394"/>
                  </a:lnTo>
                  <a:lnTo>
                    <a:pt x="1874044" y="864394"/>
                  </a:lnTo>
                  <a:lnTo>
                    <a:pt x="1874044" y="878681"/>
                  </a:lnTo>
                  <a:lnTo>
                    <a:pt x="2035969" y="878681"/>
                  </a:lnTo>
                  <a:lnTo>
                    <a:pt x="2035969" y="878681"/>
                  </a:lnTo>
                  <a:lnTo>
                    <a:pt x="2035969" y="897731"/>
                  </a:lnTo>
                  <a:lnTo>
                    <a:pt x="2102644" y="897731"/>
                  </a:lnTo>
                  <a:lnTo>
                    <a:pt x="2109788" y="904875"/>
                  </a:lnTo>
                  <a:lnTo>
                    <a:pt x="2193131" y="904875"/>
                  </a:lnTo>
                  <a:lnTo>
                    <a:pt x="2193131" y="926306"/>
                  </a:lnTo>
                  <a:lnTo>
                    <a:pt x="2245519" y="926306"/>
                  </a:lnTo>
                  <a:lnTo>
                    <a:pt x="2245519" y="940594"/>
                  </a:lnTo>
                  <a:lnTo>
                    <a:pt x="2288381" y="940594"/>
                  </a:lnTo>
                  <a:lnTo>
                    <a:pt x="2288381" y="957262"/>
                  </a:lnTo>
                  <a:lnTo>
                    <a:pt x="2393156" y="957262"/>
                  </a:lnTo>
                  <a:lnTo>
                    <a:pt x="2393156" y="978694"/>
                  </a:lnTo>
                  <a:lnTo>
                    <a:pt x="2474119" y="978694"/>
                  </a:lnTo>
                  <a:lnTo>
                    <a:pt x="2474119" y="997744"/>
                  </a:lnTo>
                  <a:lnTo>
                    <a:pt x="2717006" y="997744"/>
                  </a:lnTo>
                  <a:lnTo>
                    <a:pt x="2726531" y="1007269"/>
                  </a:lnTo>
                  <a:lnTo>
                    <a:pt x="2831306" y="1007269"/>
                  </a:lnTo>
                  <a:lnTo>
                    <a:pt x="2831306" y="1038225"/>
                  </a:lnTo>
                  <a:lnTo>
                    <a:pt x="3400425" y="1038225"/>
                  </a:lnTo>
                  <a:lnTo>
                    <a:pt x="3400425" y="1069181"/>
                  </a:lnTo>
                  <a:lnTo>
                    <a:pt x="3505200" y="1069181"/>
                  </a:lnTo>
                  <a:lnTo>
                    <a:pt x="3505200" y="1102519"/>
                  </a:lnTo>
                  <a:lnTo>
                    <a:pt x="3862388" y="1102519"/>
                  </a:ln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31" name="Group 30">
              <a:extLst>
                <a:ext uri="{FF2B5EF4-FFF2-40B4-BE49-F238E27FC236}">
                  <a16:creationId xmlns:a16="http://schemas.microsoft.com/office/drawing/2014/main" id="{7AB972B2-255D-418C-803C-698A10C0364E}"/>
                </a:ext>
              </a:extLst>
            </p:cNvPr>
            <p:cNvGrpSpPr/>
            <p:nvPr/>
          </p:nvGrpSpPr>
          <p:grpSpPr>
            <a:xfrm>
              <a:off x="7530362" y="2894010"/>
              <a:ext cx="82614" cy="86419"/>
              <a:chOff x="1741558" y="2802079"/>
              <a:chExt cx="79234" cy="79234"/>
            </a:xfrm>
          </p:grpSpPr>
          <p:cxnSp>
            <p:nvCxnSpPr>
              <p:cNvPr id="623" name="Straight Connector 622">
                <a:extLst>
                  <a:ext uri="{FF2B5EF4-FFF2-40B4-BE49-F238E27FC236}">
                    <a16:creationId xmlns:a16="http://schemas.microsoft.com/office/drawing/2014/main" id="{0428212A-15AD-4609-9B22-6A2875543C1E}"/>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624" name="Straight Connector 623">
                <a:extLst>
                  <a:ext uri="{FF2B5EF4-FFF2-40B4-BE49-F238E27FC236}">
                    <a16:creationId xmlns:a16="http://schemas.microsoft.com/office/drawing/2014/main" id="{6D9C7DC6-1463-4BF6-8774-5CE47C4A7E88}"/>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 name="Group 31">
              <a:extLst>
                <a:ext uri="{FF2B5EF4-FFF2-40B4-BE49-F238E27FC236}">
                  <a16:creationId xmlns:a16="http://schemas.microsoft.com/office/drawing/2014/main" id="{C05B4201-A478-4186-A594-AF28DEC60A80}"/>
                </a:ext>
              </a:extLst>
            </p:cNvPr>
            <p:cNvGrpSpPr/>
            <p:nvPr/>
          </p:nvGrpSpPr>
          <p:grpSpPr>
            <a:xfrm>
              <a:off x="7557651" y="2894010"/>
              <a:ext cx="82614" cy="86419"/>
              <a:chOff x="1741558" y="2802079"/>
              <a:chExt cx="79234" cy="79234"/>
            </a:xfrm>
          </p:grpSpPr>
          <p:cxnSp>
            <p:nvCxnSpPr>
              <p:cNvPr id="621" name="Straight Connector 620">
                <a:extLst>
                  <a:ext uri="{FF2B5EF4-FFF2-40B4-BE49-F238E27FC236}">
                    <a16:creationId xmlns:a16="http://schemas.microsoft.com/office/drawing/2014/main" id="{BD95198D-ADEC-418D-BF5B-6549DA298AA7}"/>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622" name="Straight Connector 621">
                <a:extLst>
                  <a:ext uri="{FF2B5EF4-FFF2-40B4-BE49-F238E27FC236}">
                    <a16:creationId xmlns:a16="http://schemas.microsoft.com/office/drawing/2014/main" id="{2364A6BC-CB56-49F7-A3A5-26753417E630}"/>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 name="Group 32">
              <a:extLst>
                <a:ext uri="{FF2B5EF4-FFF2-40B4-BE49-F238E27FC236}">
                  <a16:creationId xmlns:a16="http://schemas.microsoft.com/office/drawing/2014/main" id="{62430525-0452-4423-8213-3739D671CF18}"/>
                </a:ext>
              </a:extLst>
            </p:cNvPr>
            <p:cNvGrpSpPr/>
            <p:nvPr/>
          </p:nvGrpSpPr>
          <p:grpSpPr>
            <a:xfrm>
              <a:off x="7582696" y="2903860"/>
              <a:ext cx="82614" cy="86419"/>
              <a:chOff x="1741558" y="2802079"/>
              <a:chExt cx="79234" cy="79234"/>
            </a:xfrm>
          </p:grpSpPr>
          <p:cxnSp>
            <p:nvCxnSpPr>
              <p:cNvPr id="619" name="Straight Connector 618">
                <a:extLst>
                  <a:ext uri="{FF2B5EF4-FFF2-40B4-BE49-F238E27FC236}">
                    <a16:creationId xmlns:a16="http://schemas.microsoft.com/office/drawing/2014/main" id="{2320E4FE-71B4-4718-95E4-72D77D9B994F}"/>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620" name="Straight Connector 619">
                <a:extLst>
                  <a:ext uri="{FF2B5EF4-FFF2-40B4-BE49-F238E27FC236}">
                    <a16:creationId xmlns:a16="http://schemas.microsoft.com/office/drawing/2014/main" id="{00BBF8A7-AAEC-4E65-BA18-2A9A8C9613C6}"/>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 name="Group 33">
              <a:extLst>
                <a:ext uri="{FF2B5EF4-FFF2-40B4-BE49-F238E27FC236}">
                  <a16:creationId xmlns:a16="http://schemas.microsoft.com/office/drawing/2014/main" id="{251B979F-EEEB-4188-B398-E546D56B4CBA}"/>
                </a:ext>
              </a:extLst>
            </p:cNvPr>
            <p:cNvGrpSpPr/>
            <p:nvPr/>
          </p:nvGrpSpPr>
          <p:grpSpPr>
            <a:xfrm>
              <a:off x="7612603" y="2909363"/>
              <a:ext cx="82614" cy="86419"/>
              <a:chOff x="1741558" y="2802079"/>
              <a:chExt cx="79234" cy="79234"/>
            </a:xfrm>
          </p:grpSpPr>
          <p:cxnSp>
            <p:nvCxnSpPr>
              <p:cNvPr id="617" name="Straight Connector 616">
                <a:extLst>
                  <a:ext uri="{FF2B5EF4-FFF2-40B4-BE49-F238E27FC236}">
                    <a16:creationId xmlns:a16="http://schemas.microsoft.com/office/drawing/2014/main" id="{D1C202BE-4C86-443E-8183-245A0171702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C8215060-3DDF-4897-BA8D-CF9EF983DD25}"/>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AABDE2D2-3D39-4379-B43E-FD0001C1AB9C}"/>
                </a:ext>
              </a:extLst>
            </p:cNvPr>
            <p:cNvGrpSpPr/>
            <p:nvPr/>
          </p:nvGrpSpPr>
          <p:grpSpPr>
            <a:xfrm>
              <a:off x="7644573" y="2914786"/>
              <a:ext cx="82614" cy="86419"/>
              <a:chOff x="1741558" y="2802079"/>
              <a:chExt cx="79234" cy="79234"/>
            </a:xfrm>
          </p:grpSpPr>
          <p:cxnSp>
            <p:nvCxnSpPr>
              <p:cNvPr id="615" name="Straight Connector 614">
                <a:extLst>
                  <a:ext uri="{FF2B5EF4-FFF2-40B4-BE49-F238E27FC236}">
                    <a16:creationId xmlns:a16="http://schemas.microsoft.com/office/drawing/2014/main" id="{904FFEE2-FDE5-478C-B58A-866413663141}"/>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616" name="Straight Connector 615">
                <a:extLst>
                  <a:ext uri="{FF2B5EF4-FFF2-40B4-BE49-F238E27FC236}">
                    <a16:creationId xmlns:a16="http://schemas.microsoft.com/office/drawing/2014/main" id="{E1536749-29E0-4AFF-9332-0E73E72078A5}"/>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36" name="Group 35">
              <a:extLst>
                <a:ext uri="{FF2B5EF4-FFF2-40B4-BE49-F238E27FC236}">
                  <a16:creationId xmlns:a16="http://schemas.microsoft.com/office/drawing/2014/main" id="{863F5D95-8888-4F8C-9D45-6E046B97A2E7}"/>
                </a:ext>
              </a:extLst>
            </p:cNvPr>
            <p:cNvGrpSpPr/>
            <p:nvPr/>
          </p:nvGrpSpPr>
          <p:grpSpPr>
            <a:xfrm>
              <a:off x="7669400" y="2930368"/>
              <a:ext cx="82614" cy="86419"/>
              <a:chOff x="1741558" y="2802079"/>
              <a:chExt cx="79234" cy="79234"/>
            </a:xfrm>
          </p:grpSpPr>
          <p:cxnSp>
            <p:nvCxnSpPr>
              <p:cNvPr id="613" name="Straight Connector 612">
                <a:extLst>
                  <a:ext uri="{FF2B5EF4-FFF2-40B4-BE49-F238E27FC236}">
                    <a16:creationId xmlns:a16="http://schemas.microsoft.com/office/drawing/2014/main" id="{C5881722-FA7E-4DEC-A8E5-6C6CEAB507C0}"/>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0051CD11-6BA0-4384-ABF8-FEFE052F258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35E67CC3-77E2-4DF3-8C37-4073DE15C9B4}"/>
                </a:ext>
              </a:extLst>
            </p:cNvPr>
            <p:cNvGrpSpPr/>
            <p:nvPr/>
          </p:nvGrpSpPr>
          <p:grpSpPr>
            <a:xfrm>
              <a:off x="7694228" y="2940757"/>
              <a:ext cx="82614" cy="86419"/>
              <a:chOff x="1741558" y="2802079"/>
              <a:chExt cx="79234" cy="79234"/>
            </a:xfrm>
          </p:grpSpPr>
          <p:cxnSp>
            <p:nvCxnSpPr>
              <p:cNvPr id="611" name="Straight Connector 610">
                <a:extLst>
                  <a:ext uri="{FF2B5EF4-FFF2-40B4-BE49-F238E27FC236}">
                    <a16:creationId xmlns:a16="http://schemas.microsoft.com/office/drawing/2014/main" id="{C39F5F6A-043E-476A-A4A4-5FB125C6C52F}"/>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16B3788D-BFEB-4309-8E1E-A89E9D242880}"/>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38" name="Group 37">
              <a:extLst>
                <a:ext uri="{FF2B5EF4-FFF2-40B4-BE49-F238E27FC236}">
                  <a16:creationId xmlns:a16="http://schemas.microsoft.com/office/drawing/2014/main" id="{D192003F-0B3A-439B-A14D-9E6C7417D3F2}"/>
                </a:ext>
              </a:extLst>
            </p:cNvPr>
            <p:cNvGrpSpPr/>
            <p:nvPr/>
          </p:nvGrpSpPr>
          <p:grpSpPr>
            <a:xfrm>
              <a:off x="7721537" y="2953743"/>
              <a:ext cx="82614" cy="86419"/>
              <a:chOff x="1741558" y="2802079"/>
              <a:chExt cx="79234" cy="79234"/>
            </a:xfrm>
          </p:grpSpPr>
          <p:cxnSp>
            <p:nvCxnSpPr>
              <p:cNvPr id="609" name="Straight Connector 608">
                <a:extLst>
                  <a:ext uri="{FF2B5EF4-FFF2-40B4-BE49-F238E27FC236}">
                    <a16:creationId xmlns:a16="http://schemas.microsoft.com/office/drawing/2014/main" id="{883F8509-FE6F-4B90-96D6-217BA92DA617}"/>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EE8495EC-7E74-4837-B6A7-B9D97CAA84B0}"/>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FA036307-9480-4A28-803D-7B89AFE9D80F}"/>
                </a:ext>
              </a:extLst>
            </p:cNvPr>
            <p:cNvGrpSpPr/>
            <p:nvPr/>
          </p:nvGrpSpPr>
          <p:grpSpPr>
            <a:xfrm>
              <a:off x="7748847" y="2966728"/>
              <a:ext cx="82614" cy="86419"/>
              <a:chOff x="1741558" y="2802079"/>
              <a:chExt cx="79234" cy="79234"/>
            </a:xfrm>
          </p:grpSpPr>
          <p:cxnSp>
            <p:nvCxnSpPr>
              <p:cNvPr id="607" name="Straight Connector 606">
                <a:extLst>
                  <a:ext uri="{FF2B5EF4-FFF2-40B4-BE49-F238E27FC236}">
                    <a16:creationId xmlns:a16="http://schemas.microsoft.com/office/drawing/2014/main" id="{492B5B89-17CA-4DD4-B46E-DDCD71B7FECD}"/>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0B55045A-2231-4EDD-BFDE-09925128589C}"/>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BB5B9338-3CAC-4A6E-9A9B-B8B843D5202A}"/>
                </a:ext>
              </a:extLst>
            </p:cNvPr>
            <p:cNvGrpSpPr/>
            <p:nvPr/>
          </p:nvGrpSpPr>
          <p:grpSpPr>
            <a:xfrm>
              <a:off x="7776156" y="2979714"/>
              <a:ext cx="82614" cy="86419"/>
              <a:chOff x="1741558" y="2802079"/>
              <a:chExt cx="79234" cy="79234"/>
            </a:xfrm>
          </p:grpSpPr>
          <p:cxnSp>
            <p:nvCxnSpPr>
              <p:cNvPr id="605" name="Straight Connector 604">
                <a:extLst>
                  <a:ext uri="{FF2B5EF4-FFF2-40B4-BE49-F238E27FC236}">
                    <a16:creationId xmlns:a16="http://schemas.microsoft.com/office/drawing/2014/main" id="{72D0820F-078F-4772-B9EA-10E35C073E07}"/>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76510B0E-8D42-45B8-A02D-1626ECD14276}"/>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DC908B7D-EB53-4DC8-A805-EBAFBA165F4D}"/>
                </a:ext>
              </a:extLst>
            </p:cNvPr>
            <p:cNvGrpSpPr/>
            <p:nvPr/>
          </p:nvGrpSpPr>
          <p:grpSpPr>
            <a:xfrm>
              <a:off x="7803465" y="2992700"/>
              <a:ext cx="82614" cy="86419"/>
              <a:chOff x="1741558" y="2802079"/>
              <a:chExt cx="79234" cy="79234"/>
            </a:xfrm>
          </p:grpSpPr>
          <p:cxnSp>
            <p:nvCxnSpPr>
              <p:cNvPr id="603" name="Straight Connector 602">
                <a:extLst>
                  <a:ext uri="{FF2B5EF4-FFF2-40B4-BE49-F238E27FC236}">
                    <a16:creationId xmlns:a16="http://schemas.microsoft.com/office/drawing/2014/main" id="{72CD2713-0303-4209-A97E-C6A942F2F05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B77BFC90-5C8F-41E7-B9B8-DBC0EDD6AF1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935D99F5-316E-4E0F-85F2-97C05D7074E9}"/>
                </a:ext>
              </a:extLst>
            </p:cNvPr>
            <p:cNvGrpSpPr/>
            <p:nvPr/>
          </p:nvGrpSpPr>
          <p:grpSpPr>
            <a:xfrm>
              <a:off x="7830775" y="3005685"/>
              <a:ext cx="82614" cy="86419"/>
              <a:chOff x="1741558" y="2802079"/>
              <a:chExt cx="79234" cy="79234"/>
            </a:xfrm>
          </p:grpSpPr>
          <p:cxnSp>
            <p:nvCxnSpPr>
              <p:cNvPr id="601" name="Straight Connector 600">
                <a:extLst>
                  <a:ext uri="{FF2B5EF4-FFF2-40B4-BE49-F238E27FC236}">
                    <a16:creationId xmlns:a16="http://schemas.microsoft.com/office/drawing/2014/main" id="{6F062C38-3227-4DA7-9D24-7C8602BD004F}"/>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90EB047E-16FC-4495-800A-4CF6FCC6F60A}"/>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415D6F01-5761-438C-980E-12F6595C9420}"/>
                </a:ext>
              </a:extLst>
            </p:cNvPr>
            <p:cNvGrpSpPr/>
            <p:nvPr/>
          </p:nvGrpSpPr>
          <p:grpSpPr>
            <a:xfrm>
              <a:off x="7858084" y="3018671"/>
              <a:ext cx="82614" cy="86419"/>
              <a:chOff x="1741558" y="2802079"/>
              <a:chExt cx="79234" cy="79234"/>
            </a:xfrm>
          </p:grpSpPr>
          <p:cxnSp>
            <p:nvCxnSpPr>
              <p:cNvPr id="599" name="Straight Connector 598">
                <a:extLst>
                  <a:ext uri="{FF2B5EF4-FFF2-40B4-BE49-F238E27FC236}">
                    <a16:creationId xmlns:a16="http://schemas.microsoft.com/office/drawing/2014/main" id="{71F19116-6571-4228-A07C-9D6606889E45}"/>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35030817-4090-4C8C-9E5F-BDB510537D9C}"/>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69A32D7E-1673-4DC9-A474-FFDD4E32F4B3}"/>
                </a:ext>
              </a:extLst>
            </p:cNvPr>
            <p:cNvGrpSpPr/>
            <p:nvPr/>
          </p:nvGrpSpPr>
          <p:grpSpPr>
            <a:xfrm>
              <a:off x="7885393" y="3031657"/>
              <a:ext cx="82614" cy="86419"/>
              <a:chOff x="1741558" y="2802079"/>
              <a:chExt cx="79234" cy="79234"/>
            </a:xfrm>
          </p:grpSpPr>
          <p:cxnSp>
            <p:nvCxnSpPr>
              <p:cNvPr id="597" name="Straight Connector 596">
                <a:extLst>
                  <a:ext uri="{FF2B5EF4-FFF2-40B4-BE49-F238E27FC236}">
                    <a16:creationId xmlns:a16="http://schemas.microsoft.com/office/drawing/2014/main" id="{735FA801-0C07-4906-A5FE-B7BE5C9F4717}"/>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D7BE3382-A310-4F14-A423-C56F66C6EEA8}"/>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C95DE5B6-8442-4B01-BD94-5283C3700C7B}"/>
                </a:ext>
              </a:extLst>
            </p:cNvPr>
            <p:cNvGrpSpPr/>
            <p:nvPr/>
          </p:nvGrpSpPr>
          <p:grpSpPr>
            <a:xfrm>
              <a:off x="7912703" y="3044642"/>
              <a:ext cx="82614" cy="86419"/>
              <a:chOff x="1741558" y="2802079"/>
              <a:chExt cx="79234" cy="79234"/>
            </a:xfrm>
          </p:grpSpPr>
          <p:cxnSp>
            <p:nvCxnSpPr>
              <p:cNvPr id="595" name="Straight Connector 594">
                <a:extLst>
                  <a:ext uri="{FF2B5EF4-FFF2-40B4-BE49-F238E27FC236}">
                    <a16:creationId xmlns:a16="http://schemas.microsoft.com/office/drawing/2014/main" id="{A24A5444-C412-4DB9-939F-CDB8EFE53FAB}"/>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E2DA8D7D-C78E-4BED-B0DC-7F77E9CC25D5}"/>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D057D09D-2524-4FF6-BCDC-15F09931AB85}"/>
                </a:ext>
              </a:extLst>
            </p:cNvPr>
            <p:cNvGrpSpPr/>
            <p:nvPr/>
          </p:nvGrpSpPr>
          <p:grpSpPr>
            <a:xfrm>
              <a:off x="7940012" y="3057628"/>
              <a:ext cx="82614" cy="86419"/>
              <a:chOff x="1741558" y="2802079"/>
              <a:chExt cx="79234" cy="79234"/>
            </a:xfrm>
          </p:grpSpPr>
          <p:cxnSp>
            <p:nvCxnSpPr>
              <p:cNvPr id="593" name="Straight Connector 592">
                <a:extLst>
                  <a:ext uri="{FF2B5EF4-FFF2-40B4-BE49-F238E27FC236}">
                    <a16:creationId xmlns:a16="http://schemas.microsoft.com/office/drawing/2014/main" id="{A265D8D3-22C8-4966-B09C-F19A53B746E6}"/>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D68187C8-FB43-45AD-B8B1-57242D0E3385}"/>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865AF414-6759-42E5-9CD2-510BF08AE46B}"/>
                </a:ext>
              </a:extLst>
            </p:cNvPr>
            <p:cNvGrpSpPr/>
            <p:nvPr/>
          </p:nvGrpSpPr>
          <p:grpSpPr>
            <a:xfrm>
              <a:off x="7967321" y="3070614"/>
              <a:ext cx="82614" cy="86419"/>
              <a:chOff x="1741558" y="2802079"/>
              <a:chExt cx="79234" cy="79234"/>
            </a:xfrm>
          </p:grpSpPr>
          <p:cxnSp>
            <p:nvCxnSpPr>
              <p:cNvPr id="591" name="Straight Connector 590">
                <a:extLst>
                  <a:ext uri="{FF2B5EF4-FFF2-40B4-BE49-F238E27FC236}">
                    <a16:creationId xmlns:a16="http://schemas.microsoft.com/office/drawing/2014/main" id="{7EBCB6BF-04C5-4A8B-BC60-0B0DC239A935}"/>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91E2A7E6-3AA0-40C3-ABB2-16AAF8F2A772}"/>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971976FD-2FBA-48D3-9703-AD9667CAA4B3}"/>
                </a:ext>
              </a:extLst>
            </p:cNvPr>
            <p:cNvGrpSpPr/>
            <p:nvPr/>
          </p:nvGrpSpPr>
          <p:grpSpPr>
            <a:xfrm>
              <a:off x="7994631" y="3083600"/>
              <a:ext cx="82614" cy="86419"/>
              <a:chOff x="1741558" y="2802079"/>
              <a:chExt cx="79234" cy="79234"/>
            </a:xfrm>
          </p:grpSpPr>
          <p:cxnSp>
            <p:nvCxnSpPr>
              <p:cNvPr id="589" name="Straight Connector 588">
                <a:extLst>
                  <a:ext uri="{FF2B5EF4-FFF2-40B4-BE49-F238E27FC236}">
                    <a16:creationId xmlns:a16="http://schemas.microsoft.com/office/drawing/2014/main" id="{5A362035-E9F2-41D7-B9F7-911F335D0BA0}"/>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2E83CB53-0E98-4A9B-8E5D-D99C8AF5FC5B}"/>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26118918-03EB-4AAC-A32C-9531B4354253}"/>
                </a:ext>
              </a:extLst>
            </p:cNvPr>
            <p:cNvGrpSpPr/>
            <p:nvPr/>
          </p:nvGrpSpPr>
          <p:grpSpPr>
            <a:xfrm>
              <a:off x="8021940" y="3091391"/>
              <a:ext cx="82614" cy="86419"/>
              <a:chOff x="1741558" y="2802079"/>
              <a:chExt cx="79234" cy="79234"/>
            </a:xfrm>
          </p:grpSpPr>
          <p:cxnSp>
            <p:nvCxnSpPr>
              <p:cNvPr id="587" name="Straight Connector 586">
                <a:extLst>
                  <a:ext uri="{FF2B5EF4-FFF2-40B4-BE49-F238E27FC236}">
                    <a16:creationId xmlns:a16="http://schemas.microsoft.com/office/drawing/2014/main" id="{79633ADD-47DB-4932-AF8F-F69DB6C334E3}"/>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651B4BEA-1F4F-4E79-A14C-F5310788CDD5}"/>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6FC04766-BDC9-41E1-997A-E49110F5D5CC}"/>
                </a:ext>
              </a:extLst>
            </p:cNvPr>
            <p:cNvGrpSpPr/>
            <p:nvPr/>
          </p:nvGrpSpPr>
          <p:grpSpPr>
            <a:xfrm>
              <a:off x="8049249" y="3099183"/>
              <a:ext cx="82614" cy="86419"/>
              <a:chOff x="1741558" y="2802079"/>
              <a:chExt cx="79234" cy="79234"/>
            </a:xfrm>
          </p:grpSpPr>
          <p:cxnSp>
            <p:nvCxnSpPr>
              <p:cNvPr id="585" name="Straight Connector 584">
                <a:extLst>
                  <a:ext uri="{FF2B5EF4-FFF2-40B4-BE49-F238E27FC236}">
                    <a16:creationId xmlns:a16="http://schemas.microsoft.com/office/drawing/2014/main" id="{59FC2A16-8B94-4C93-AD99-5C2EF6F38F25}"/>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4553E583-FA12-4029-A0A0-F4EBD2F9CD80}"/>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323B8BA3-5766-4217-9072-C47A5FA92F62}"/>
                </a:ext>
              </a:extLst>
            </p:cNvPr>
            <p:cNvGrpSpPr/>
            <p:nvPr/>
          </p:nvGrpSpPr>
          <p:grpSpPr>
            <a:xfrm>
              <a:off x="8076559" y="3106975"/>
              <a:ext cx="82614" cy="86419"/>
              <a:chOff x="1741558" y="2802079"/>
              <a:chExt cx="79234" cy="79234"/>
            </a:xfrm>
          </p:grpSpPr>
          <p:cxnSp>
            <p:nvCxnSpPr>
              <p:cNvPr id="583" name="Straight Connector 582">
                <a:extLst>
                  <a:ext uri="{FF2B5EF4-FFF2-40B4-BE49-F238E27FC236}">
                    <a16:creationId xmlns:a16="http://schemas.microsoft.com/office/drawing/2014/main" id="{9A7EE5A3-C189-4818-BF26-3A56689DDA83}"/>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30078D1D-32EA-4742-9E43-48643F623739}"/>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AF1445D4-9957-4EF1-94DC-93D0E4286CE7}"/>
                </a:ext>
              </a:extLst>
            </p:cNvPr>
            <p:cNvGrpSpPr/>
            <p:nvPr/>
          </p:nvGrpSpPr>
          <p:grpSpPr>
            <a:xfrm>
              <a:off x="8103868" y="3114767"/>
              <a:ext cx="82614" cy="86419"/>
              <a:chOff x="1741558" y="2802079"/>
              <a:chExt cx="79234" cy="79234"/>
            </a:xfrm>
          </p:grpSpPr>
          <p:cxnSp>
            <p:nvCxnSpPr>
              <p:cNvPr id="581" name="Straight Connector 580">
                <a:extLst>
                  <a:ext uri="{FF2B5EF4-FFF2-40B4-BE49-F238E27FC236}">
                    <a16:creationId xmlns:a16="http://schemas.microsoft.com/office/drawing/2014/main" id="{868C53AB-4863-40C7-9A49-FC1620013A83}"/>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9161B0EE-16C2-4EA7-AADB-489639561A0A}"/>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53" name="Group 52">
              <a:extLst>
                <a:ext uri="{FF2B5EF4-FFF2-40B4-BE49-F238E27FC236}">
                  <a16:creationId xmlns:a16="http://schemas.microsoft.com/office/drawing/2014/main" id="{810A1741-BC1C-4D6C-9BCD-0F6DAFA10489}"/>
                </a:ext>
              </a:extLst>
            </p:cNvPr>
            <p:cNvGrpSpPr/>
            <p:nvPr/>
          </p:nvGrpSpPr>
          <p:grpSpPr>
            <a:xfrm>
              <a:off x="8131177" y="3122559"/>
              <a:ext cx="82614" cy="86419"/>
              <a:chOff x="1741558" y="2802079"/>
              <a:chExt cx="79234" cy="79234"/>
            </a:xfrm>
          </p:grpSpPr>
          <p:cxnSp>
            <p:nvCxnSpPr>
              <p:cNvPr id="579" name="Straight Connector 578">
                <a:extLst>
                  <a:ext uri="{FF2B5EF4-FFF2-40B4-BE49-F238E27FC236}">
                    <a16:creationId xmlns:a16="http://schemas.microsoft.com/office/drawing/2014/main" id="{28B147A0-7B54-4775-B2A6-FC16C3FBFD29}"/>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924076ED-09C1-4D65-87B3-BA62C43D4B29}"/>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050AFB57-1D33-479E-A0F8-791987168F6A}"/>
                </a:ext>
              </a:extLst>
            </p:cNvPr>
            <p:cNvGrpSpPr/>
            <p:nvPr/>
          </p:nvGrpSpPr>
          <p:grpSpPr>
            <a:xfrm>
              <a:off x="8158486" y="3132948"/>
              <a:ext cx="82614" cy="86419"/>
              <a:chOff x="1741558" y="2802079"/>
              <a:chExt cx="79234" cy="79234"/>
            </a:xfrm>
          </p:grpSpPr>
          <p:cxnSp>
            <p:nvCxnSpPr>
              <p:cNvPr id="577" name="Straight Connector 576">
                <a:extLst>
                  <a:ext uri="{FF2B5EF4-FFF2-40B4-BE49-F238E27FC236}">
                    <a16:creationId xmlns:a16="http://schemas.microsoft.com/office/drawing/2014/main" id="{EBE6E6B2-8E8D-4C8E-9DAC-223F9C5174A5}"/>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7AA07FFE-E0DE-4AC4-9787-E1157C1EEAEE}"/>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ACB92E9F-4230-41C6-AFCE-AACF1CCEAAD0}"/>
                </a:ext>
              </a:extLst>
            </p:cNvPr>
            <p:cNvGrpSpPr/>
            <p:nvPr/>
          </p:nvGrpSpPr>
          <p:grpSpPr>
            <a:xfrm>
              <a:off x="8185796" y="3143336"/>
              <a:ext cx="82614" cy="86419"/>
              <a:chOff x="1741558" y="2802079"/>
              <a:chExt cx="79234" cy="79234"/>
            </a:xfrm>
          </p:grpSpPr>
          <p:cxnSp>
            <p:nvCxnSpPr>
              <p:cNvPr id="575" name="Straight Connector 574">
                <a:extLst>
                  <a:ext uri="{FF2B5EF4-FFF2-40B4-BE49-F238E27FC236}">
                    <a16:creationId xmlns:a16="http://schemas.microsoft.com/office/drawing/2014/main" id="{1FFCD5EE-8552-4CAA-B868-1E9529FA7F92}"/>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5879546C-64A3-4DF2-B4DA-4E9336209122}"/>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E812663F-CF25-43F4-9A2B-CD5DDDE1D303}"/>
                </a:ext>
              </a:extLst>
            </p:cNvPr>
            <p:cNvGrpSpPr/>
            <p:nvPr/>
          </p:nvGrpSpPr>
          <p:grpSpPr>
            <a:xfrm>
              <a:off x="8213105" y="3153725"/>
              <a:ext cx="82614" cy="86419"/>
              <a:chOff x="1741558" y="2802079"/>
              <a:chExt cx="79234" cy="79234"/>
            </a:xfrm>
          </p:grpSpPr>
          <p:cxnSp>
            <p:nvCxnSpPr>
              <p:cNvPr id="573" name="Straight Connector 572">
                <a:extLst>
                  <a:ext uri="{FF2B5EF4-FFF2-40B4-BE49-F238E27FC236}">
                    <a16:creationId xmlns:a16="http://schemas.microsoft.com/office/drawing/2014/main" id="{5EA7FFAE-27C3-4751-A146-DBBFB5B369F2}"/>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2F0BD344-04A6-4870-A771-E77764BFE0D0}"/>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57" name="Group 56">
              <a:extLst>
                <a:ext uri="{FF2B5EF4-FFF2-40B4-BE49-F238E27FC236}">
                  <a16:creationId xmlns:a16="http://schemas.microsoft.com/office/drawing/2014/main" id="{17C93BEA-64D5-4D03-9BBD-6907399EBC92}"/>
                </a:ext>
              </a:extLst>
            </p:cNvPr>
            <p:cNvGrpSpPr/>
            <p:nvPr/>
          </p:nvGrpSpPr>
          <p:grpSpPr>
            <a:xfrm>
              <a:off x="8240414" y="3169308"/>
              <a:ext cx="82614" cy="86419"/>
              <a:chOff x="1741558" y="2802079"/>
              <a:chExt cx="79234" cy="79234"/>
            </a:xfrm>
          </p:grpSpPr>
          <p:cxnSp>
            <p:nvCxnSpPr>
              <p:cNvPr id="571" name="Straight Connector 570">
                <a:extLst>
                  <a:ext uri="{FF2B5EF4-FFF2-40B4-BE49-F238E27FC236}">
                    <a16:creationId xmlns:a16="http://schemas.microsoft.com/office/drawing/2014/main" id="{AD0CF8E5-BBF5-40C3-AE18-EA25C0CA67AC}"/>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14274C06-967C-45FF-8967-3F28A9885E0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58" name="Group 57">
              <a:extLst>
                <a:ext uri="{FF2B5EF4-FFF2-40B4-BE49-F238E27FC236}">
                  <a16:creationId xmlns:a16="http://schemas.microsoft.com/office/drawing/2014/main" id="{83213B92-9AA9-44C6-B991-7208586B45EE}"/>
                </a:ext>
              </a:extLst>
            </p:cNvPr>
            <p:cNvGrpSpPr/>
            <p:nvPr/>
          </p:nvGrpSpPr>
          <p:grpSpPr>
            <a:xfrm>
              <a:off x="8267724" y="3184890"/>
              <a:ext cx="82614" cy="86419"/>
              <a:chOff x="1741558" y="2802079"/>
              <a:chExt cx="79234" cy="79234"/>
            </a:xfrm>
          </p:grpSpPr>
          <p:cxnSp>
            <p:nvCxnSpPr>
              <p:cNvPr id="569" name="Straight Connector 568">
                <a:extLst>
                  <a:ext uri="{FF2B5EF4-FFF2-40B4-BE49-F238E27FC236}">
                    <a16:creationId xmlns:a16="http://schemas.microsoft.com/office/drawing/2014/main" id="{A792CC38-3CF1-4501-BD59-798E4FBD15E3}"/>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E9AF4718-A830-411C-A48F-CC8D8CC5870F}"/>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233705DB-37FE-4630-8D79-48247F295726}"/>
                </a:ext>
              </a:extLst>
            </p:cNvPr>
            <p:cNvGrpSpPr/>
            <p:nvPr/>
          </p:nvGrpSpPr>
          <p:grpSpPr>
            <a:xfrm>
              <a:off x="8295033" y="3200473"/>
              <a:ext cx="82614" cy="86419"/>
              <a:chOff x="1741558" y="2802079"/>
              <a:chExt cx="79234" cy="79234"/>
            </a:xfrm>
          </p:grpSpPr>
          <p:cxnSp>
            <p:nvCxnSpPr>
              <p:cNvPr id="567" name="Straight Connector 566">
                <a:extLst>
                  <a:ext uri="{FF2B5EF4-FFF2-40B4-BE49-F238E27FC236}">
                    <a16:creationId xmlns:a16="http://schemas.microsoft.com/office/drawing/2014/main" id="{63057145-FE62-49C4-845F-934129F9269F}"/>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9B90E494-E3E1-47F3-8D35-815B5C9CD665}"/>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AEE12DE7-31A3-4446-8911-31D29183667B}"/>
                </a:ext>
              </a:extLst>
            </p:cNvPr>
            <p:cNvGrpSpPr/>
            <p:nvPr/>
          </p:nvGrpSpPr>
          <p:grpSpPr>
            <a:xfrm>
              <a:off x="8322342" y="3216055"/>
              <a:ext cx="82614" cy="86419"/>
              <a:chOff x="1741558" y="2802079"/>
              <a:chExt cx="79234" cy="79234"/>
            </a:xfrm>
          </p:grpSpPr>
          <p:cxnSp>
            <p:nvCxnSpPr>
              <p:cNvPr id="565" name="Straight Connector 564">
                <a:extLst>
                  <a:ext uri="{FF2B5EF4-FFF2-40B4-BE49-F238E27FC236}">
                    <a16:creationId xmlns:a16="http://schemas.microsoft.com/office/drawing/2014/main" id="{411B29AA-5E82-4A3F-9745-42683EEF3C6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7C0E8DFC-4226-43A7-8315-99E664C824C2}"/>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CD21BA35-B30C-42C6-82A4-41A221857185}"/>
                </a:ext>
              </a:extLst>
            </p:cNvPr>
            <p:cNvGrpSpPr/>
            <p:nvPr/>
          </p:nvGrpSpPr>
          <p:grpSpPr>
            <a:xfrm>
              <a:off x="8349652" y="3223847"/>
              <a:ext cx="82614" cy="86419"/>
              <a:chOff x="1741558" y="2802079"/>
              <a:chExt cx="79234" cy="79234"/>
            </a:xfrm>
          </p:grpSpPr>
          <p:cxnSp>
            <p:nvCxnSpPr>
              <p:cNvPr id="563" name="Straight Connector 562">
                <a:extLst>
                  <a:ext uri="{FF2B5EF4-FFF2-40B4-BE49-F238E27FC236}">
                    <a16:creationId xmlns:a16="http://schemas.microsoft.com/office/drawing/2014/main" id="{B12CAE3E-B678-4C5A-B63D-C5E1B7367E75}"/>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64" name="Straight Connector 563">
                <a:extLst>
                  <a:ext uri="{FF2B5EF4-FFF2-40B4-BE49-F238E27FC236}">
                    <a16:creationId xmlns:a16="http://schemas.microsoft.com/office/drawing/2014/main" id="{5FCCB946-3915-4083-81AD-E1039F9AF3DF}"/>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62" name="Group 61">
              <a:extLst>
                <a:ext uri="{FF2B5EF4-FFF2-40B4-BE49-F238E27FC236}">
                  <a16:creationId xmlns:a16="http://schemas.microsoft.com/office/drawing/2014/main" id="{A6148E46-AD39-46C9-ACC5-AFF4EF2A83CA}"/>
                </a:ext>
              </a:extLst>
            </p:cNvPr>
            <p:cNvGrpSpPr/>
            <p:nvPr/>
          </p:nvGrpSpPr>
          <p:grpSpPr>
            <a:xfrm>
              <a:off x="8376961" y="3223848"/>
              <a:ext cx="82614" cy="86419"/>
              <a:chOff x="1741558" y="2802079"/>
              <a:chExt cx="79234" cy="79234"/>
            </a:xfrm>
          </p:grpSpPr>
          <p:cxnSp>
            <p:nvCxnSpPr>
              <p:cNvPr id="561" name="Straight Connector 560">
                <a:extLst>
                  <a:ext uri="{FF2B5EF4-FFF2-40B4-BE49-F238E27FC236}">
                    <a16:creationId xmlns:a16="http://schemas.microsoft.com/office/drawing/2014/main" id="{9ABE497A-DE8F-4902-A352-5EF9DC41A50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3DB6E72B-97DA-4417-B5E5-7C3164A476DB}"/>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0CCC7782-F3D0-4D3C-B661-B6C278DFF6DF}"/>
                </a:ext>
              </a:extLst>
            </p:cNvPr>
            <p:cNvGrpSpPr/>
            <p:nvPr/>
          </p:nvGrpSpPr>
          <p:grpSpPr>
            <a:xfrm>
              <a:off x="8404270" y="3226446"/>
              <a:ext cx="82614" cy="86419"/>
              <a:chOff x="1741558" y="2802079"/>
              <a:chExt cx="79234" cy="79234"/>
            </a:xfrm>
          </p:grpSpPr>
          <p:cxnSp>
            <p:nvCxnSpPr>
              <p:cNvPr id="559" name="Straight Connector 558">
                <a:extLst>
                  <a:ext uri="{FF2B5EF4-FFF2-40B4-BE49-F238E27FC236}">
                    <a16:creationId xmlns:a16="http://schemas.microsoft.com/office/drawing/2014/main" id="{13FD351F-C4E4-4FA0-9347-7F74F283F087}"/>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99F1229E-AD83-4F1A-B533-B2A871652C4A}"/>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AA1CDAEB-E964-4A77-89F4-598B0A10E404}"/>
                </a:ext>
              </a:extLst>
            </p:cNvPr>
            <p:cNvGrpSpPr/>
            <p:nvPr/>
          </p:nvGrpSpPr>
          <p:grpSpPr>
            <a:xfrm>
              <a:off x="8431580" y="3234238"/>
              <a:ext cx="82614" cy="86419"/>
              <a:chOff x="1741558" y="2802079"/>
              <a:chExt cx="79234" cy="79234"/>
            </a:xfrm>
          </p:grpSpPr>
          <p:cxnSp>
            <p:nvCxnSpPr>
              <p:cNvPr id="557" name="Straight Connector 556">
                <a:extLst>
                  <a:ext uri="{FF2B5EF4-FFF2-40B4-BE49-F238E27FC236}">
                    <a16:creationId xmlns:a16="http://schemas.microsoft.com/office/drawing/2014/main" id="{C10C9BB9-AED0-421B-8456-3299CE02A1F0}"/>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6FF3F00D-7C40-4F88-8A81-A4793AB5AC08}"/>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65" name="Group 64">
              <a:extLst>
                <a:ext uri="{FF2B5EF4-FFF2-40B4-BE49-F238E27FC236}">
                  <a16:creationId xmlns:a16="http://schemas.microsoft.com/office/drawing/2014/main" id="{2EFE6567-2108-4D50-AE84-CBEB6302C8E0}"/>
                </a:ext>
              </a:extLst>
            </p:cNvPr>
            <p:cNvGrpSpPr/>
            <p:nvPr/>
          </p:nvGrpSpPr>
          <p:grpSpPr>
            <a:xfrm>
              <a:off x="8458889" y="3247224"/>
              <a:ext cx="82614" cy="86419"/>
              <a:chOff x="1741558" y="2802079"/>
              <a:chExt cx="79234" cy="79234"/>
            </a:xfrm>
          </p:grpSpPr>
          <p:cxnSp>
            <p:nvCxnSpPr>
              <p:cNvPr id="555" name="Straight Connector 554">
                <a:extLst>
                  <a:ext uri="{FF2B5EF4-FFF2-40B4-BE49-F238E27FC236}">
                    <a16:creationId xmlns:a16="http://schemas.microsoft.com/office/drawing/2014/main" id="{1B27F3E4-ECC8-45E1-8EF5-7E7AFF4F9C49}"/>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C9CFE86D-7024-4EC6-88F4-349D98740923}"/>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66" name="Group 65">
              <a:extLst>
                <a:ext uri="{FF2B5EF4-FFF2-40B4-BE49-F238E27FC236}">
                  <a16:creationId xmlns:a16="http://schemas.microsoft.com/office/drawing/2014/main" id="{932D6CC5-BD1B-4AAA-A641-DF983145233E}"/>
                </a:ext>
              </a:extLst>
            </p:cNvPr>
            <p:cNvGrpSpPr/>
            <p:nvPr/>
          </p:nvGrpSpPr>
          <p:grpSpPr>
            <a:xfrm>
              <a:off x="8486198" y="3260210"/>
              <a:ext cx="82614" cy="86419"/>
              <a:chOff x="1741558" y="2802079"/>
              <a:chExt cx="79234" cy="79234"/>
            </a:xfrm>
          </p:grpSpPr>
          <p:cxnSp>
            <p:nvCxnSpPr>
              <p:cNvPr id="553" name="Straight Connector 552">
                <a:extLst>
                  <a:ext uri="{FF2B5EF4-FFF2-40B4-BE49-F238E27FC236}">
                    <a16:creationId xmlns:a16="http://schemas.microsoft.com/office/drawing/2014/main" id="{C4E74154-A65C-473A-81A4-35FAFCE5C729}"/>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F7A5DBEC-E364-429A-A237-C2DA48FC3E84}"/>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67" name="Group 66">
              <a:extLst>
                <a:ext uri="{FF2B5EF4-FFF2-40B4-BE49-F238E27FC236}">
                  <a16:creationId xmlns:a16="http://schemas.microsoft.com/office/drawing/2014/main" id="{F7E688BB-9780-4A61-94AA-53EA308E0C16}"/>
                </a:ext>
              </a:extLst>
            </p:cNvPr>
            <p:cNvGrpSpPr/>
            <p:nvPr/>
          </p:nvGrpSpPr>
          <p:grpSpPr>
            <a:xfrm>
              <a:off x="8513507" y="3280986"/>
              <a:ext cx="82614" cy="86419"/>
              <a:chOff x="1741558" y="2802079"/>
              <a:chExt cx="79234" cy="79234"/>
            </a:xfrm>
          </p:grpSpPr>
          <p:cxnSp>
            <p:nvCxnSpPr>
              <p:cNvPr id="551" name="Straight Connector 550">
                <a:extLst>
                  <a:ext uri="{FF2B5EF4-FFF2-40B4-BE49-F238E27FC236}">
                    <a16:creationId xmlns:a16="http://schemas.microsoft.com/office/drawing/2014/main" id="{FF5D62BB-B17E-4DC0-90E0-2E35252EC5CF}"/>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01AD15EA-3D56-411B-A4EB-31FE5CAC82D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68" name="Group 67">
              <a:extLst>
                <a:ext uri="{FF2B5EF4-FFF2-40B4-BE49-F238E27FC236}">
                  <a16:creationId xmlns:a16="http://schemas.microsoft.com/office/drawing/2014/main" id="{2577998F-2467-404A-8847-7D54B515DB97}"/>
                </a:ext>
              </a:extLst>
            </p:cNvPr>
            <p:cNvGrpSpPr/>
            <p:nvPr/>
          </p:nvGrpSpPr>
          <p:grpSpPr>
            <a:xfrm>
              <a:off x="8540817" y="3301763"/>
              <a:ext cx="82614" cy="86419"/>
              <a:chOff x="1741558" y="2802079"/>
              <a:chExt cx="79234" cy="79234"/>
            </a:xfrm>
          </p:grpSpPr>
          <p:cxnSp>
            <p:nvCxnSpPr>
              <p:cNvPr id="549" name="Straight Connector 548">
                <a:extLst>
                  <a:ext uri="{FF2B5EF4-FFF2-40B4-BE49-F238E27FC236}">
                    <a16:creationId xmlns:a16="http://schemas.microsoft.com/office/drawing/2014/main" id="{06D6489F-27BD-4005-8182-8AA4B38F22F1}"/>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C20CB1E0-A9C9-4F70-A1CB-0C4415D9AAB4}"/>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69" name="Group 68">
              <a:extLst>
                <a:ext uri="{FF2B5EF4-FFF2-40B4-BE49-F238E27FC236}">
                  <a16:creationId xmlns:a16="http://schemas.microsoft.com/office/drawing/2014/main" id="{7BD2ED2F-1557-4684-870C-E593A79CEB55}"/>
                </a:ext>
              </a:extLst>
            </p:cNvPr>
            <p:cNvGrpSpPr/>
            <p:nvPr/>
          </p:nvGrpSpPr>
          <p:grpSpPr>
            <a:xfrm>
              <a:off x="8568126" y="3309554"/>
              <a:ext cx="82614" cy="86419"/>
              <a:chOff x="1741558" y="2802079"/>
              <a:chExt cx="79234" cy="79234"/>
            </a:xfrm>
          </p:grpSpPr>
          <p:cxnSp>
            <p:nvCxnSpPr>
              <p:cNvPr id="547" name="Straight Connector 546">
                <a:extLst>
                  <a:ext uri="{FF2B5EF4-FFF2-40B4-BE49-F238E27FC236}">
                    <a16:creationId xmlns:a16="http://schemas.microsoft.com/office/drawing/2014/main" id="{D9BC4A67-4B6B-42BD-938B-3CDDCCDD64A5}"/>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DA8047F0-7DD0-4CE3-8D55-36F5BB64CC42}"/>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0" name="Group 69">
              <a:extLst>
                <a:ext uri="{FF2B5EF4-FFF2-40B4-BE49-F238E27FC236}">
                  <a16:creationId xmlns:a16="http://schemas.microsoft.com/office/drawing/2014/main" id="{AEA90D77-D598-4FE9-9C52-1BA1A266C00D}"/>
                </a:ext>
              </a:extLst>
            </p:cNvPr>
            <p:cNvGrpSpPr/>
            <p:nvPr/>
          </p:nvGrpSpPr>
          <p:grpSpPr>
            <a:xfrm>
              <a:off x="8595435" y="3317346"/>
              <a:ext cx="82614" cy="86419"/>
              <a:chOff x="1741558" y="2802079"/>
              <a:chExt cx="79234" cy="79234"/>
            </a:xfrm>
          </p:grpSpPr>
          <p:cxnSp>
            <p:nvCxnSpPr>
              <p:cNvPr id="545" name="Straight Connector 544">
                <a:extLst>
                  <a:ext uri="{FF2B5EF4-FFF2-40B4-BE49-F238E27FC236}">
                    <a16:creationId xmlns:a16="http://schemas.microsoft.com/office/drawing/2014/main" id="{21ABB169-CEEF-47CE-8D8F-8ED09C289787}"/>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038548AE-C040-44BE-B09D-68F4EE0329F6}"/>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1" name="Group 70">
              <a:extLst>
                <a:ext uri="{FF2B5EF4-FFF2-40B4-BE49-F238E27FC236}">
                  <a16:creationId xmlns:a16="http://schemas.microsoft.com/office/drawing/2014/main" id="{2823C590-E149-43B7-86EA-8885B396F7EC}"/>
                </a:ext>
              </a:extLst>
            </p:cNvPr>
            <p:cNvGrpSpPr/>
            <p:nvPr/>
          </p:nvGrpSpPr>
          <p:grpSpPr>
            <a:xfrm>
              <a:off x="8622745" y="3325138"/>
              <a:ext cx="82614" cy="86419"/>
              <a:chOff x="1741558" y="2802079"/>
              <a:chExt cx="79234" cy="79234"/>
            </a:xfrm>
          </p:grpSpPr>
          <p:cxnSp>
            <p:nvCxnSpPr>
              <p:cNvPr id="543" name="Straight Connector 542">
                <a:extLst>
                  <a:ext uri="{FF2B5EF4-FFF2-40B4-BE49-F238E27FC236}">
                    <a16:creationId xmlns:a16="http://schemas.microsoft.com/office/drawing/2014/main" id="{74ECAA21-EF24-4C12-9698-ED01F00C28D8}"/>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674B0953-7F19-438F-A4AC-205CD933958F}"/>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2" name="Group 71">
              <a:extLst>
                <a:ext uri="{FF2B5EF4-FFF2-40B4-BE49-F238E27FC236}">
                  <a16:creationId xmlns:a16="http://schemas.microsoft.com/office/drawing/2014/main" id="{2488D2D8-7F09-4895-B300-8B848156B878}"/>
                </a:ext>
              </a:extLst>
            </p:cNvPr>
            <p:cNvGrpSpPr/>
            <p:nvPr/>
          </p:nvGrpSpPr>
          <p:grpSpPr>
            <a:xfrm>
              <a:off x="8650054" y="3332930"/>
              <a:ext cx="82614" cy="86419"/>
              <a:chOff x="1741558" y="2802079"/>
              <a:chExt cx="79234" cy="79234"/>
            </a:xfrm>
          </p:grpSpPr>
          <p:cxnSp>
            <p:nvCxnSpPr>
              <p:cNvPr id="541" name="Straight Connector 540">
                <a:extLst>
                  <a:ext uri="{FF2B5EF4-FFF2-40B4-BE49-F238E27FC236}">
                    <a16:creationId xmlns:a16="http://schemas.microsoft.com/office/drawing/2014/main" id="{A30D624E-8F45-4D85-85B3-4428A19F87E8}"/>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2DF75A0A-AD22-45CC-9B3C-3EC47A28B3A6}"/>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3" name="Group 72">
              <a:extLst>
                <a:ext uri="{FF2B5EF4-FFF2-40B4-BE49-F238E27FC236}">
                  <a16:creationId xmlns:a16="http://schemas.microsoft.com/office/drawing/2014/main" id="{CFA23199-8EFB-4C98-948E-F178284E5D48}"/>
                </a:ext>
              </a:extLst>
            </p:cNvPr>
            <p:cNvGrpSpPr/>
            <p:nvPr/>
          </p:nvGrpSpPr>
          <p:grpSpPr>
            <a:xfrm>
              <a:off x="8677363" y="3345916"/>
              <a:ext cx="82614" cy="86419"/>
              <a:chOff x="1741558" y="2802079"/>
              <a:chExt cx="79234" cy="79234"/>
            </a:xfrm>
          </p:grpSpPr>
          <p:cxnSp>
            <p:nvCxnSpPr>
              <p:cNvPr id="539" name="Straight Connector 538">
                <a:extLst>
                  <a:ext uri="{FF2B5EF4-FFF2-40B4-BE49-F238E27FC236}">
                    <a16:creationId xmlns:a16="http://schemas.microsoft.com/office/drawing/2014/main" id="{E8407DD2-A7BA-42C9-9D8A-E918EF58D17E}"/>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80006794-7E21-4E6F-9BFC-511FAD4BAA6C}"/>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4" name="Group 73">
              <a:extLst>
                <a:ext uri="{FF2B5EF4-FFF2-40B4-BE49-F238E27FC236}">
                  <a16:creationId xmlns:a16="http://schemas.microsoft.com/office/drawing/2014/main" id="{9D3369FF-5882-47B8-9D4D-20D40A74651A}"/>
                </a:ext>
              </a:extLst>
            </p:cNvPr>
            <p:cNvGrpSpPr/>
            <p:nvPr/>
          </p:nvGrpSpPr>
          <p:grpSpPr>
            <a:xfrm>
              <a:off x="8704673" y="3358901"/>
              <a:ext cx="82614" cy="86419"/>
              <a:chOff x="1741558" y="2802079"/>
              <a:chExt cx="79234" cy="79234"/>
            </a:xfrm>
          </p:grpSpPr>
          <p:cxnSp>
            <p:nvCxnSpPr>
              <p:cNvPr id="537" name="Straight Connector 536">
                <a:extLst>
                  <a:ext uri="{FF2B5EF4-FFF2-40B4-BE49-F238E27FC236}">
                    <a16:creationId xmlns:a16="http://schemas.microsoft.com/office/drawing/2014/main" id="{B9322F3A-9814-427E-900D-0CDEDB2739B0}"/>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38" name="Straight Connector 537">
                <a:extLst>
                  <a:ext uri="{FF2B5EF4-FFF2-40B4-BE49-F238E27FC236}">
                    <a16:creationId xmlns:a16="http://schemas.microsoft.com/office/drawing/2014/main" id="{0A4C39D5-C726-4755-857B-08B7D82D5705}"/>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5" name="Group 74">
              <a:extLst>
                <a:ext uri="{FF2B5EF4-FFF2-40B4-BE49-F238E27FC236}">
                  <a16:creationId xmlns:a16="http://schemas.microsoft.com/office/drawing/2014/main" id="{7D0318BB-87DB-478E-B9D0-BF4CD657EB4A}"/>
                </a:ext>
              </a:extLst>
            </p:cNvPr>
            <p:cNvGrpSpPr/>
            <p:nvPr/>
          </p:nvGrpSpPr>
          <p:grpSpPr>
            <a:xfrm>
              <a:off x="8731982" y="3369290"/>
              <a:ext cx="82614" cy="86419"/>
              <a:chOff x="1741558" y="2802079"/>
              <a:chExt cx="79234" cy="79234"/>
            </a:xfrm>
          </p:grpSpPr>
          <p:cxnSp>
            <p:nvCxnSpPr>
              <p:cNvPr id="535" name="Straight Connector 534">
                <a:extLst>
                  <a:ext uri="{FF2B5EF4-FFF2-40B4-BE49-F238E27FC236}">
                    <a16:creationId xmlns:a16="http://schemas.microsoft.com/office/drawing/2014/main" id="{B29277B1-741B-4399-A23D-FECE40AFA067}"/>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D1F27D0A-8BCD-4443-AB2C-FF45453E3E3D}"/>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6" name="Group 75">
              <a:extLst>
                <a:ext uri="{FF2B5EF4-FFF2-40B4-BE49-F238E27FC236}">
                  <a16:creationId xmlns:a16="http://schemas.microsoft.com/office/drawing/2014/main" id="{3C2C6D04-6CFF-4B38-8041-3ECE3C28F2EF}"/>
                </a:ext>
              </a:extLst>
            </p:cNvPr>
            <p:cNvGrpSpPr/>
            <p:nvPr/>
          </p:nvGrpSpPr>
          <p:grpSpPr>
            <a:xfrm>
              <a:off x="8759291" y="3379679"/>
              <a:ext cx="82614" cy="86419"/>
              <a:chOff x="1741558" y="2802079"/>
              <a:chExt cx="79234" cy="79234"/>
            </a:xfrm>
          </p:grpSpPr>
          <p:cxnSp>
            <p:nvCxnSpPr>
              <p:cNvPr id="533" name="Straight Connector 532">
                <a:extLst>
                  <a:ext uri="{FF2B5EF4-FFF2-40B4-BE49-F238E27FC236}">
                    <a16:creationId xmlns:a16="http://schemas.microsoft.com/office/drawing/2014/main" id="{A8CB0CEA-B21A-4D89-A8C4-F876D2FE6ED1}"/>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1DB11108-3491-46A0-B8F9-4846955C9889}"/>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7" name="Group 76">
              <a:extLst>
                <a:ext uri="{FF2B5EF4-FFF2-40B4-BE49-F238E27FC236}">
                  <a16:creationId xmlns:a16="http://schemas.microsoft.com/office/drawing/2014/main" id="{31700304-AA5A-43DD-B556-74DEDAF4982E}"/>
                </a:ext>
              </a:extLst>
            </p:cNvPr>
            <p:cNvGrpSpPr/>
            <p:nvPr/>
          </p:nvGrpSpPr>
          <p:grpSpPr>
            <a:xfrm>
              <a:off x="8786601" y="3390068"/>
              <a:ext cx="82614" cy="86419"/>
              <a:chOff x="1741558" y="2802079"/>
              <a:chExt cx="79234" cy="79234"/>
            </a:xfrm>
          </p:grpSpPr>
          <p:cxnSp>
            <p:nvCxnSpPr>
              <p:cNvPr id="531" name="Straight Connector 530">
                <a:extLst>
                  <a:ext uri="{FF2B5EF4-FFF2-40B4-BE49-F238E27FC236}">
                    <a16:creationId xmlns:a16="http://schemas.microsoft.com/office/drawing/2014/main" id="{7A37B503-AC0D-42C4-864C-C4DBE5A59598}"/>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F8A1FE3E-87D8-4CDF-95E9-7482B781BA14}"/>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8" name="Group 77">
              <a:extLst>
                <a:ext uri="{FF2B5EF4-FFF2-40B4-BE49-F238E27FC236}">
                  <a16:creationId xmlns:a16="http://schemas.microsoft.com/office/drawing/2014/main" id="{72E596D9-D411-4AF1-98B0-77E44E87BC7E}"/>
                </a:ext>
              </a:extLst>
            </p:cNvPr>
            <p:cNvGrpSpPr/>
            <p:nvPr/>
          </p:nvGrpSpPr>
          <p:grpSpPr>
            <a:xfrm>
              <a:off x="8813910" y="3400456"/>
              <a:ext cx="82614" cy="86419"/>
              <a:chOff x="1741558" y="2802079"/>
              <a:chExt cx="79234" cy="79234"/>
            </a:xfrm>
          </p:grpSpPr>
          <p:cxnSp>
            <p:nvCxnSpPr>
              <p:cNvPr id="529" name="Straight Connector 528">
                <a:extLst>
                  <a:ext uri="{FF2B5EF4-FFF2-40B4-BE49-F238E27FC236}">
                    <a16:creationId xmlns:a16="http://schemas.microsoft.com/office/drawing/2014/main" id="{13E449AC-737D-441A-95A0-720329EDDAD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DF5636E2-F88D-4DA8-87C1-103F3EAE70B2}"/>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9" name="Group 78">
              <a:extLst>
                <a:ext uri="{FF2B5EF4-FFF2-40B4-BE49-F238E27FC236}">
                  <a16:creationId xmlns:a16="http://schemas.microsoft.com/office/drawing/2014/main" id="{BE803664-D9FA-455A-8AC0-DE0971E1209E}"/>
                </a:ext>
              </a:extLst>
            </p:cNvPr>
            <p:cNvGrpSpPr/>
            <p:nvPr/>
          </p:nvGrpSpPr>
          <p:grpSpPr>
            <a:xfrm>
              <a:off x="8841219" y="3410845"/>
              <a:ext cx="82614" cy="86419"/>
              <a:chOff x="1741558" y="2802079"/>
              <a:chExt cx="79234" cy="79234"/>
            </a:xfrm>
          </p:grpSpPr>
          <p:cxnSp>
            <p:nvCxnSpPr>
              <p:cNvPr id="527" name="Straight Connector 526">
                <a:extLst>
                  <a:ext uri="{FF2B5EF4-FFF2-40B4-BE49-F238E27FC236}">
                    <a16:creationId xmlns:a16="http://schemas.microsoft.com/office/drawing/2014/main" id="{3EF5C1F8-1C05-48D3-9CCE-88B9F33C02FD}"/>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FD9BB73C-9B28-4F63-83F9-B24A57E4DF9E}"/>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0E69DDA0-2FFD-409A-AD95-7281A41B592D}"/>
                </a:ext>
              </a:extLst>
            </p:cNvPr>
            <p:cNvGrpSpPr/>
            <p:nvPr/>
          </p:nvGrpSpPr>
          <p:grpSpPr>
            <a:xfrm>
              <a:off x="8868529" y="3421234"/>
              <a:ext cx="82614" cy="86419"/>
              <a:chOff x="1741558" y="2802079"/>
              <a:chExt cx="79234" cy="79234"/>
            </a:xfrm>
          </p:grpSpPr>
          <p:cxnSp>
            <p:nvCxnSpPr>
              <p:cNvPr id="525" name="Straight Connector 524">
                <a:extLst>
                  <a:ext uri="{FF2B5EF4-FFF2-40B4-BE49-F238E27FC236}">
                    <a16:creationId xmlns:a16="http://schemas.microsoft.com/office/drawing/2014/main" id="{D76A7724-F78C-4CED-B5CB-8C018CD3A28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3EC6FBF1-0BAD-42B3-973E-45050D886130}"/>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1" name="Group 80">
              <a:extLst>
                <a:ext uri="{FF2B5EF4-FFF2-40B4-BE49-F238E27FC236}">
                  <a16:creationId xmlns:a16="http://schemas.microsoft.com/office/drawing/2014/main" id="{214D4A3C-81F7-40A6-9C6D-94F5382FC387}"/>
                </a:ext>
              </a:extLst>
            </p:cNvPr>
            <p:cNvGrpSpPr/>
            <p:nvPr/>
          </p:nvGrpSpPr>
          <p:grpSpPr>
            <a:xfrm>
              <a:off x="8895838" y="3431623"/>
              <a:ext cx="82614" cy="86419"/>
              <a:chOff x="1741558" y="2802079"/>
              <a:chExt cx="79234" cy="79234"/>
            </a:xfrm>
          </p:grpSpPr>
          <p:cxnSp>
            <p:nvCxnSpPr>
              <p:cNvPr id="523" name="Straight Connector 522">
                <a:extLst>
                  <a:ext uri="{FF2B5EF4-FFF2-40B4-BE49-F238E27FC236}">
                    <a16:creationId xmlns:a16="http://schemas.microsoft.com/office/drawing/2014/main" id="{EF06665D-B8BE-4AC0-A58E-D1F330B44902}"/>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60AA143F-BFCF-4995-BFA4-D84DC14D52DD}"/>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2" name="Group 81">
              <a:extLst>
                <a:ext uri="{FF2B5EF4-FFF2-40B4-BE49-F238E27FC236}">
                  <a16:creationId xmlns:a16="http://schemas.microsoft.com/office/drawing/2014/main" id="{02325F2C-71B8-4EA7-B7F8-3FA55E856FB6}"/>
                </a:ext>
              </a:extLst>
            </p:cNvPr>
            <p:cNvGrpSpPr/>
            <p:nvPr/>
          </p:nvGrpSpPr>
          <p:grpSpPr>
            <a:xfrm>
              <a:off x="8923147" y="3439414"/>
              <a:ext cx="82614" cy="86419"/>
              <a:chOff x="1741558" y="2802079"/>
              <a:chExt cx="79234" cy="79234"/>
            </a:xfrm>
          </p:grpSpPr>
          <p:cxnSp>
            <p:nvCxnSpPr>
              <p:cNvPr id="521" name="Straight Connector 520">
                <a:extLst>
                  <a:ext uri="{FF2B5EF4-FFF2-40B4-BE49-F238E27FC236}">
                    <a16:creationId xmlns:a16="http://schemas.microsoft.com/office/drawing/2014/main" id="{78A82567-F496-4E4A-BCFD-9AD218020671}"/>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22" name="Straight Connector 521">
                <a:extLst>
                  <a:ext uri="{FF2B5EF4-FFF2-40B4-BE49-F238E27FC236}">
                    <a16:creationId xmlns:a16="http://schemas.microsoft.com/office/drawing/2014/main" id="{2BDF22D9-39CC-4C5D-941A-40F2FC38BD53}"/>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3" name="Group 82">
              <a:extLst>
                <a:ext uri="{FF2B5EF4-FFF2-40B4-BE49-F238E27FC236}">
                  <a16:creationId xmlns:a16="http://schemas.microsoft.com/office/drawing/2014/main" id="{0E028A72-000C-4632-AD69-EFCCD65DBB14}"/>
                </a:ext>
              </a:extLst>
            </p:cNvPr>
            <p:cNvGrpSpPr/>
            <p:nvPr/>
          </p:nvGrpSpPr>
          <p:grpSpPr>
            <a:xfrm>
              <a:off x="8950456" y="3447206"/>
              <a:ext cx="82614" cy="86419"/>
              <a:chOff x="1741558" y="2802079"/>
              <a:chExt cx="79234" cy="79234"/>
            </a:xfrm>
          </p:grpSpPr>
          <p:cxnSp>
            <p:nvCxnSpPr>
              <p:cNvPr id="519" name="Straight Connector 518">
                <a:extLst>
                  <a:ext uri="{FF2B5EF4-FFF2-40B4-BE49-F238E27FC236}">
                    <a16:creationId xmlns:a16="http://schemas.microsoft.com/office/drawing/2014/main" id="{D61DEAB2-1459-45CE-9AFA-32A65DBA225B}"/>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3DA6A9B3-59C9-4731-A069-9C01EF5E2805}"/>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E46297CA-152E-4485-B7D1-F215078B9DBF}"/>
                </a:ext>
              </a:extLst>
            </p:cNvPr>
            <p:cNvGrpSpPr/>
            <p:nvPr/>
          </p:nvGrpSpPr>
          <p:grpSpPr>
            <a:xfrm>
              <a:off x="8977766" y="3462789"/>
              <a:ext cx="82614" cy="86419"/>
              <a:chOff x="1741558" y="2802079"/>
              <a:chExt cx="79234" cy="79234"/>
            </a:xfrm>
          </p:grpSpPr>
          <p:cxnSp>
            <p:nvCxnSpPr>
              <p:cNvPr id="517" name="Straight Connector 516">
                <a:extLst>
                  <a:ext uri="{FF2B5EF4-FFF2-40B4-BE49-F238E27FC236}">
                    <a16:creationId xmlns:a16="http://schemas.microsoft.com/office/drawing/2014/main" id="{33B7BFBA-76FF-4B2F-A227-CBA2BB86FF30}"/>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3427D2D6-BBFD-4D3C-B2EA-46A943490AEE}"/>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5" name="Group 84">
              <a:extLst>
                <a:ext uri="{FF2B5EF4-FFF2-40B4-BE49-F238E27FC236}">
                  <a16:creationId xmlns:a16="http://schemas.microsoft.com/office/drawing/2014/main" id="{3B1EC1CB-F413-42F2-95E7-52EC8B020A0C}"/>
                </a:ext>
              </a:extLst>
            </p:cNvPr>
            <p:cNvGrpSpPr/>
            <p:nvPr/>
          </p:nvGrpSpPr>
          <p:grpSpPr>
            <a:xfrm>
              <a:off x="9005075" y="3480968"/>
              <a:ext cx="82614" cy="86419"/>
              <a:chOff x="1741558" y="2802079"/>
              <a:chExt cx="79234" cy="79234"/>
            </a:xfrm>
          </p:grpSpPr>
          <p:cxnSp>
            <p:nvCxnSpPr>
              <p:cNvPr id="515" name="Straight Connector 514">
                <a:extLst>
                  <a:ext uri="{FF2B5EF4-FFF2-40B4-BE49-F238E27FC236}">
                    <a16:creationId xmlns:a16="http://schemas.microsoft.com/office/drawing/2014/main" id="{1A6BA5ED-1C36-439C-8A13-98BE71F1F7CD}"/>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9E3888F8-AC28-44E1-8A60-CF30D8346BF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6" name="Group 85">
              <a:extLst>
                <a:ext uri="{FF2B5EF4-FFF2-40B4-BE49-F238E27FC236}">
                  <a16:creationId xmlns:a16="http://schemas.microsoft.com/office/drawing/2014/main" id="{38936E7D-099E-407F-9A52-5BC6A67B5B0D}"/>
                </a:ext>
              </a:extLst>
            </p:cNvPr>
            <p:cNvGrpSpPr/>
            <p:nvPr/>
          </p:nvGrpSpPr>
          <p:grpSpPr>
            <a:xfrm>
              <a:off x="9032384" y="3493954"/>
              <a:ext cx="82614" cy="86419"/>
              <a:chOff x="1741558" y="2802079"/>
              <a:chExt cx="79234" cy="79234"/>
            </a:xfrm>
          </p:grpSpPr>
          <p:cxnSp>
            <p:nvCxnSpPr>
              <p:cNvPr id="513" name="Straight Connector 512">
                <a:extLst>
                  <a:ext uri="{FF2B5EF4-FFF2-40B4-BE49-F238E27FC236}">
                    <a16:creationId xmlns:a16="http://schemas.microsoft.com/office/drawing/2014/main" id="{6B19662A-527F-48B8-A4AF-0A11BD137973}"/>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6B258DB7-038A-4451-BD7C-8DA08BC4DEA4}"/>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7" name="Group 86">
              <a:extLst>
                <a:ext uri="{FF2B5EF4-FFF2-40B4-BE49-F238E27FC236}">
                  <a16:creationId xmlns:a16="http://schemas.microsoft.com/office/drawing/2014/main" id="{2E54711B-C6DE-4DCE-81E7-2A20D0C02221}"/>
                </a:ext>
              </a:extLst>
            </p:cNvPr>
            <p:cNvGrpSpPr/>
            <p:nvPr/>
          </p:nvGrpSpPr>
          <p:grpSpPr>
            <a:xfrm>
              <a:off x="9059694" y="3506940"/>
              <a:ext cx="82614" cy="86419"/>
              <a:chOff x="1741558" y="2802079"/>
              <a:chExt cx="79234" cy="79234"/>
            </a:xfrm>
          </p:grpSpPr>
          <p:cxnSp>
            <p:nvCxnSpPr>
              <p:cNvPr id="511" name="Straight Connector 510">
                <a:extLst>
                  <a:ext uri="{FF2B5EF4-FFF2-40B4-BE49-F238E27FC236}">
                    <a16:creationId xmlns:a16="http://schemas.microsoft.com/office/drawing/2014/main" id="{BE5E4B70-8F34-4694-8101-4C988FC86793}"/>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FC77CA48-C988-45B0-A806-49EA63314B2F}"/>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B1569980-4BD7-48E2-B172-AD77D61DEBD9}"/>
                </a:ext>
              </a:extLst>
            </p:cNvPr>
            <p:cNvGrpSpPr/>
            <p:nvPr/>
          </p:nvGrpSpPr>
          <p:grpSpPr>
            <a:xfrm>
              <a:off x="9087003" y="3519926"/>
              <a:ext cx="82614" cy="86419"/>
              <a:chOff x="1741558" y="2802079"/>
              <a:chExt cx="79234" cy="79234"/>
            </a:xfrm>
          </p:grpSpPr>
          <p:cxnSp>
            <p:nvCxnSpPr>
              <p:cNvPr id="509" name="Straight Connector 508">
                <a:extLst>
                  <a:ext uri="{FF2B5EF4-FFF2-40B4-BE49-F238E27FC236}">
                    <a16:creationId xmlns:a16="http://schemas.microsoft.com/office/drawing/2014/main" id="{EAAEEC57-62CD-4C09-8272-62CBB736D915}"/>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11C388EB-46A0-474E-B458-12CD780B7388}"/>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9" name="Group 88">
              <a:extLst>
                <a:ext uri="{FF2B5EF4-FFF2-40B4-BE49-F238E27FC236}">
                  <a16:creationId xmlns:a16="http://schemas.microsoft.com/office/drawing/2014/main" id="{37592023-6440-4A74-B572-E38E2D3D3114}"/>
                </a:ext>
              </a:extLst>
            </p:cNvPr>
            <p:cNvGrpSpPr/>
            <p:nvPr/>
          </p:nvGrpSpPr>
          <p:grpSpPr>
            <a:xfrm>
              <a:off x="9114312" y="3522524"/>
              <a:ext cx="82614" cy="86419"/>
              <a:chOff x="1741558" y="2802079"/>
              <a:chExt cx="79234" cy="79234"/>
            </a:xfrm>
          </p:grpSpPr>
          <p:cxnSp>
            <p:nvCxnSpPr>
              <p:cNvPr id="507" name="Straight Connector 506">
                <a:extLst>
                  <a:ext uri="{FF2B5EF4-FFF2-40B4-BE49-F238E27FC236}">
                    <a16:creationId xmlns:a16="http://schemas.microsoft.com/office/drawing/2014/main" id="{8AC6181D-2CC0-44A9-866A-473A75336E5B}"/>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64D2F5F7-FA45-4027-923E-D9F01EC3FD1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BC61B7E3-211D-4C5D-A38E-26BF9508F5EC}"/>
                </a:ext>
              </a:extLst>
            </p:cNvPr>
            <p:cNvGrpSpPr/>
            <p:nvPr/>
          </p:nvGrpSpPr>
          <p:grpSpPr>
            <a:xfrm>
              <a:off x="9141622" y="3527718"/>
              <a:ext cx="82614" cy="86419"/>
              <a:chOff x="1741558" y="2802079"/>
              <a:chExt cx="79234" cy="79234"/>
            </a:xfrm>
          </p:grpSpPr>
          <p:cxnSp>
            <p:nvCxnSpPr>
              <p:cNvPr id="505" name="Straight Connector 504">
                <a:extLst>
                  <a:ext uri="{FF2B5EF4-FFF2-40B4-BE49-F238E27FC236}">
                    <a16:creationId xmlns:a16="http://schemas.microsoft.com/office/drawing/2014/main" id="{C9D110B6-A64B-4021-BA50-B9024770D31B}"/>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C38AB474-CE52-4CBA-B1B8-B912776E662D}"/>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FBAC68A2-0C07-4B99-BD1E-8E3D3C35625D}"/>
                </a:ext>
              </a:extLst>
            </p:cNvPr>
            <p:cNvGrpSpPr/>
            <p:nvPr/>
          </p:nvGrpSpPr>
          <p:grpSpPr>
            <a:xfrm>
              <a:off x="9168931" y="3532913"/>
              <a:ext cx="82614" cy="86419"/>
              <a:chOff x="1741558" y="2802079"/>
              <a:chExt cx="79234" cy="79234"/>
            </a:xfrm>
          </p:grpSpPr>
          <p:cxnSp>
            <p:nvCxnSpPr>
              <p:cNvPr id="503" name="Straight Connector 502">
                <a:extLst>
                  <a:ext uri="{FF2B5EF4-FFF2-40B4-BE49-F238E27FC236}">
                    <a16:creationId xmlns:a16="http://schemas.microsoft.com/office/drawing/2014/main" id="{7201545D-D5AF-4DD0-8673-8646C7032B90}"/>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8632B451-7971-4BB0-AA52-9FE61884D52B}"/>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012DB5D3-9A80-4394-87FE-E8659B563F1E}"/>
                </a:ext>
              </a:extLst>
            </p:cNvPr>
            <p:cNvGrpSpPr/>
            <p:nvPr/>
          </p:nvGrpSpPr>
          <p:grpSpPr>
            <a:xfrm>
              <a:off x="9196240" y="3540705"/>
              <a:ext cx="82614" cy="86419"/>
              <a:chOff x="1741558" y="2802079"/>
              <a:chExt cx="79234" cy="79234"/>
            </a:xfrm>
          </p:grpSpPr>
          <p:cxnSp>
            <p:nvCxnSpPr>
              <p:cNvPr id="501" name="Straight Connector 500">
                <a:extLst>
                  <a:ext uri="{FF2B5EF4-FFF2-40B4-BE49-F238E27FC236}">
                    <a16:creationId xmlns:a16="http://schemas.microsoft.com/office/drawing/2014/main" id="{838297EF-9540-4783-AD00-828C3BDD136C}"/>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A85626A1-7C1A-4796-B56D-8732EEFF9203}"/>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 name="Group 92">
              <a:extLst>
                <a:ext uri="{FF2B5EF4-FFF2-40B4-BE49-F238E27FC236}">
                  <a16:creationId xmlns:a16="http://schemas.microsoft.com/office/drawing/2014/main" id="{9F5FB3D6-CC9E-4416-B7DD-852182D321FC}"/>
                </a:ext>
              </a:extLst>
            </p:cNvPr>
            <p:cNvGrpSpPr/>
            <p:nvPr/>
          </p:nvGrpSpPr>
          <p:grpSpPr>
            <a:xfrm>
              <a:off x="9223550" y="3548497"/>
              <a:ext cx="82614" cy="86419"/>
              <a:chOff x="1741558" y="2802079"/>
              <a:chExt cx="79234" cy="79234"/>
            </a:xfrm>
          </p:grpSpPr>
          <p:cxnSp>
            <p:nvCxnSpPr>
              <p:cNvPr id="499" name="Straight Connector 498">
                <a:extLst>
                  <a:ext uri="{FF2B5EF4-FFF2-40B4-BE49-F238E27FC236}">
                    <a16:creationId xmlns:a16="http://schemas.microsoft.com/office/drawing/2014/main" id="{444489CF-2239-4B8A-B595-77246830B6D3}"/>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87013A8A-39DD-40CF-A2F1-94BA0CB2488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05B72DBB-647A-4FF3-8AE7-1C4AAC959A6F}"/>
                </a:ext>
              </a:extLst>
            </p:cNvPr>
            <p:cNvGrpSpPr/>
            <p:nvPr/>
          </p:nvGrpSpPr>
          <p:grpSpPr>
            <a:xfrm>
              <a:off x="9250859" y="3556289"/>
              <a:ext cx="82614" cy="86419"/>
              <a:chOff x="1741558" y="2802079"/>
              <a:chExt cx="79234" cy="79234"/>
            </a:xfrm>
          </p:grpSpPr>
          <p:cxnSp>
            <p:nvCxnSpPr>
              <p:cNvPr id="497" name="Straight Connector 496">
                <a:extLst>
                  <a:ext uri="{FF2B5EF4-FFF2-40B4-BE49-F238E27FC236}">
                    <a16:creationId xmlns:a16="http://schemas.microsoft.com/office/drawing/2014/main" id="{11360092-5198-4ABD-9831-B88980DD92FF}"/>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122B2877-AF3F-4958-88E1-9AD9A64628E6}"/>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C7608951-152A-4F11-B2DD-06D20ED318D0}"/>
                </a:ext>
              </a:extLst>
            </p:cNvPr>
            <p:cNvGrpSpPr/>
            <p:nvPr/>
          </p:nvGrpSpPr>
          <p:grpSpPr>
            <a:xfrm>
              <a:off x="9278168" y="3564081"/>
              <a:ext cx="82614" cy="86419"/>
              <a:chOff x="1741558" y="2802079"/>
              <a:chExt cx="79234" cy="79234"/>
            </a:xfrm>
          </p:grpSpPr>
          <p:cxnSp>
            <p:nvCxnSpPr>
              <p:cNvPr id="495" name="Straight Connector 494">
                <a:extLst>
                  <a:ext uri="{FF2B5EF4-FFF2-40B4-BE49-F238E27FC236}">
                    <a16:creationId xmlns:a16="http://schemas.microsoft.com/office/drawing/2014/main" id="{3AEEC8C5-AF2D-4A2B-88C0-E13F43753F06}"/>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DF882906-0151-4765-90A8-55DE7212FA93}"/>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38F8D24F-91A7-4873-B992-56F031EE769C}"/>
                </a:ext>
              </a:extLst>
            </p:cNvPr>
            <p:cNvGrpSpPr/>
            <p:nvPr/>
          </p:nvGrpSpPr>
          <p:grpSpPr>
            <a:xfrm>
              <a:off x="9305477" y="3571873"/>
              <a:ext cx="82614" cy="86419"/>
              <a:chOff x="1741558" y="2802079"/>
              <a:chExt cx="79234" cy="79234"/>
            </a:xfrm>
          </p:grpSpPr>
          <p:cxnSp>
            <p:nvCxnSpPr>
              <p:cNvPr id="493" name="Straight Connector 492">
                <a:extLst>
                  <a:ext uri="{FF2B5EF4-FFF2-40B4-BE49-F238E27FC236}">
                    <a16:creationId xmlns:a16="http://schemas.microsoft.com/office/drawing/2014/main" id="{EF570654-CFE3-44D8-8B04-328689F2A38E}"/>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B8C0B232-0EAE-4CB4-AC30-C540B9FCE0B5}"/>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 name="Group 96">
              <a:extLst>
                <a:ext uri="{FF2B5EF4-FFF2-40B4-BE49-F238E27FC236}">
                  <a16:creationId xmlns:a16="http://schemas.microsoft.com/office/drawing/2014/main" id="{2822659B-BFE7-4507-B205-F37A68A018C0}"/>
                </a:ext>
              </a:extLst>
            </p:cNvPr>
            <p:cNvGrpSpPr/>
            <p:nvPr/>
          </p:nvGrpSpPr>
          <p:grpSpPr>
            <a:xfrm>
              <a:off x="9332787" y="3579664"/>
              <a:ext cx="82614" cy="86419"/>
              <a:chOff x="1741558" y="2802079"/>
              <a:chExt cx="79234" cy="79234"/>
            </a:xfrm>
          </p:grpSpPr>
          <p:cxnSp>
            <p:nvCxnSpPr>
              <p:cNvPr id="491" name="Straight Connector 490">
                <a:extLst>
                  <a:ext uri="{FF2B5EF4-FFF2-40B4-BE49-F238E27FC236}">
                    <a16:creationId xmlns:a16="http://schemas.microsoft.com/office/drawing/2014/main" id="{4E21661A-4E01-415D-AE09-DEF90791FD96}"/>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CA812B21-1A20-4AF5-A42C-E285FC352879}"/>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4CB26BA4-517E-4D95-AC14-767126133672}"/>
                </a:ext>
              </a:extLst>
            </p:cNvPr>
            <p:cNvGrpSpPr/>
            <p:nvPr/>
          </p:nvGrpSpPr>
          <p:grpSpPr>
            <a:xfrm>
              <a:off x="9365061" y="3587456"/>
              <a:ext cx="82614" cy="86419"/>
              <a:chOff x="1741558" y="2802079"/>
              <a:chExt cx="79234" cy="79234"/>
            </a:xfrm>
          </p:grpSpPr>
          <p:cxnSp>
            <p:nvCxnSpPr>
              <p:cNvPr id="489" name="Straight Connector 488">
                <a:extLst>
                  <a:ext uri="{FF2B5EF4-FFF2-40B4-BE49-F238E27FC236}">
                    <a16:creationId xmlns:a16="http://schemas.microsoft.com/office/drawing/2014/main" id="{B5D00513-5464-4E36-9851-36498B84C5EB}"/>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BC45D98D-1BC4-4840-B7C5-A802AD7BF709}"/>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 name="Group 98">
              <a:extLst>
                <a:ext uri="{FF2B5EF4-FFF2-40B4-BE49-F238E27FC236}">
                  <a16:creationId xmlns:a16="http://schemas.microsoft.com/office/drawing/2014/main" id="{97535B69-282C-4C91-89A0-F1F39D3C9ED2}"/>
                </a:ext>
              </a:extLst>
            </p:cNvPr>
            <p:cNvGrpSpPr/>
            <p:nvPr/>
          </p:nvGrpSpPr>
          <p:grpSpPr>
            <a:xfrm>
              <a:off x="9397336" y="3595248"/>
              <a:ext cx="82614" cy="86419"/>
              <a:chOff x="1741558" y="2802079"/>
              <a:chExt cx="79234" cy="79234"/>
            </a:xfrm>
          </p:grpSpPr>
          <p:cxnSp>
            <p:nvCxnSpPr>
              <p:cNvPr id="487" name="Straight Connector 486">
                <a:extLst>
                  <a:ext uri="{FF2B5EF4-FFF2-40B4-BE49-F238E27FC236}">
                    <a16:creationId xmlns:a16="http://schemas.microsoft.com/office/drawing/2014/main" id="{098B5460-3DF5-4BEF-978D-A2D926D80BF4}"/>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F33F06DF-5679-45CA-BBC9-99020C20352D}"/>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F26CB868-D4A8-425C-A827-21AFFD6D6D29}"/>
                </a:ext>
              </a:extLst>
            </p:cNvPr>
            <p:cNvGrpSpPr/>
            <p:nvPr/>
          </p:nvGrpSpPr>
          <p:grpSpPr>
            <a:xfrm>
              <a:off x="9429610" y="3605637"/>
              <a:ext cx="82614" cy="86419"/>
              <a:chOff x="1741558" y="2802079"/>
              <a:chExt cx="79234" cy="79234"/>
            </a:xfrm>
          </p:grpSpPr>
          <p:cxnSp>
            <p:nvCxnSpPr>
              <p:cNvPr id="485" name="Straight Connector 484">
                <a:extLst>
                  <a:ext uri="{FF2B5EF4-FFF2-40B4-BE49-F238E27FC236}">
                    <a16:creationId xmlns:a16="http://schemas.microsoft.com/office/drawing/2014/main" id="{2F0018BE-F5D2-4688-82A7-FE3FEBE82582}"/>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C31650B3-21D4-409F-B2D8-867C13A41CEF}"/>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1" name="Group 100">
              <a:extLst>
                <a:ext uri="{FF2B5EF4-FFF2-40B4-BE49-F238E27FC236}">
                  <a16:creationId xmlns:a16="http://schemas.microsoft.com/office/drawing/2014/main" id="{E7C25C76-8180-4A5C-8B12-64EF852428BF}"/>
                </a:ext>
              </a:extLst>
            </p:cNvPr>
            <p:cNvGrpSpPr/>
            <p:nvPr/>
          </p:nvGrpSpPr>
          <p:grpSpPr>
            <a:xfrm>
              <a:off x="9461885" y="3616026"/>
              <a:ext cx="82614" cy="86419"/>
              <a:chOff x="1741558" y="2802079"/>
              <a:chExt cx="79234" cy="79234"/>
            </a:xfrm>
          </p:grpSpPr>
          <p:cxnSp>
            <p:nvCxnSpPr>
              <p:cNvPr id="483" name="Straight Connector 482">
                <a:extLst>
                  <a:ext uri="{FF2B5EF4-FFF2-40B4-BE49-F238E27FC236}">
                    <a16:creationId xmlns:a16="http://schemas.microsoft.com/office/drawing/2014/main" id="{BFAEBE85-9FBB-4CCC-84AF-4FA296B3016E}"/>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18FAEEA5-907D-4D59-A973-36F77290CCEC}"/>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2" name="Group 101">
              <a:extLst>
                <a:ext uri="{FF2B5EF4-FFF2-40B4-BE49-F238E27FC236}">
                  <a16:creationId xmlns:a16="http://schemas.microsoft.com/office/drawing/2014/main" id="{28F08AA7-F129-48D0-AFD2-BB9FAD2DDCAA}"/>
                </a:ext>
              </a:extLst>
            </p:cNvPr>
            <p:cNvGrpSpPr/>
            <p:nvPr/>
          </p:nvGrpSpPr>
          <p:grpSpPr>
            <a:xfrm>
              <a:off x="9504092" y="3618624"/>
              <a:ext cx="82614" cy="86419"/>
              <a:chOff x="1741558" y="2802079"/>
              <a:chExt cx="79234" cy="79234"/>
            </a:xfrm>
          </p:grpSpPr>
          <p:cxnSp>
            <p:nvCxnSpPr>
              <p:cNvPr id="481" name="Straight Connector 480">
                <a:extLst>
                  <a:ext uri="{FF2B5EF4-FFF2-40B4-BE49-F238E27FC236}">
                    <a16:creationId xmlns:a16="http://schemas.microsoft.com/office/drawing/2014/main" id="{A5BE27FA-21F3-482B-9D0E-7E3FBFBFF1E7}"/>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2FFE81F7-564F-4F39-8EE0-CD38C64B0009}"/>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42986653-4A41-46AD-8326-A28803EEAFCE}"/>
                </a:ext>
              </a:extLst>
            </p:cNvPr>
            <p:cNvGrpSpPr/>
            <p:nvPr/>
          </p:nvGrpSpPr>
          <p:grpSpPr>
            <a:xfrm>
              <a:off x="9531405" y="3629012"/>
              <a:ext cx="82614" cy="86419"/>
              <a:chOff x="1741558" y="2802079"/>
              <a:chExt cx="79234" cy="79234"/>
            </a:xfrm>
          </p:grpSpPr>
          <p:cxnSp>
            <p:nvCxnSpPr>
              <p:cNvPr id="479" name="Straight Connector 478">
                <a:extLst>
                  <a:ext uri="{FF2B5EF4-FFF2-40B4-BE49-F238E27FC236}">
                    <a16:creationId xmlns:a16="http://schemas.microsoft.com/office/drawing/2014/main" id="{75EBF079-16F6-4147-8ECD-F1BBFC79BB56}"/>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6B9C3621-C34D-4658-A8AC-7FC85AFD049B}"/>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94A3BF27-D002-4F80-9719-A8096371ADFC}"/>
                </a:ext>
              </a:extLst>
            </p:cNvPr>
            <p:cNvGrpSpPr/>
            <p:nvPr/>
          </p:nvGrpSpPr>
          <p:grpSpPr>
            <a:xfrm>
              <a:off x="9558717" y="3639401"/>
              <a:ext cx="82614" cy="86419"/>
              <a:chOff x="1741558" y="2802079"/>
              <a:chExt cx="79234" cy="79234"/>
            </a:xfrm>
          </p:grpSpPr>
          <p:cxnSp>
            <p:nvCxnSpPr>
              <p:cNvPr id="477" name="Straight Connector 476">
                <a:extLst>
                  <a:ext uri="{FF2B5EF4-FFF2-40B4-BE49-F238E27FC236}">
                    <a16:creationId xmlns:a16="http://schemas.microsoft.com/office/drawing/2014/main" id="{DA5E5293-047D-4C15-9ED8-C0E865144BD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6992DC95-4FAD-491D-AA20-2108FAF55D84}"/>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5" name="Group 104">
              <a:extLst>
                <a:ext uri="{FF2B5EF4-FFF2-40B4-BE49-F238E27FC236}">
                  <a16:creationId xmlns:a16="http://schemas.microsoft.com/office/drawing/2014/main" id="{FFB1589F-E5B6-4C59-930C-9FA1AFA05372}"/>
                </a:ext>
              </a:extLst>
            </p:cNvPr>
            <p:cNvGrpSpPr/>
            <p:nvPr/>
          </p:nvGrpSpPr>
          <p:grpSpPr>
            <a:xfrm>
              <a:off x="9586030" y="3649790"/>
              <a:ext cx="82614" cy="86419"/>
              <a:chOff x="1741558" y="2802079"/>
              <a:chExt cx="79234" cy="79234"/>
            </a:xfrm>
          </p:grpSpPr>
          <p:cxnSp>
            <p:nvCxnSpPr>
              <p:cNvPr id="475" name="Straight Connector 474">
                <a:extLst>
                  <a:ext uri="{FF2B5EF4-FFF2-40B4-BE49-F238E27FC236}">
                    <a16:creationId xmlns:a16="http://schemas.microsoft.com/office/drawing/2014/main" id="{A5D18279-5018-49AF-B627-A08135CC66D0}"/>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EC58F7F6-E7E8-49F3-99EE-7DC101E77417}"/>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80E0B7B5-8797-4646-A1F2-73A56ECBA0B2}"/>
                </a:ext>
              </a:extLst>
            </p:cNvPr>
            <p:cNvGrpSpPr/>
            <p:nvPr/>
          </p:nvGrpSpPr>
          <p:grpSpPr>
            <a:xfrm>
              <a:off x="9613342" y="3657582"/>
              <a:ext cx="82614" cy="86419"/>
              <a:chOff x="1741558" y="2802079"/>
              <a:chExt cx="79234" cy="79234"/>
            </a:xfrm>
          </p:grpSpPr>
          <p:cxnSp>
            <p:nvCxnSpPr>
              <p:cNvPr id="473" name="Straight Connector 472">
                <a:extLst>
                  <a:ext uri="{FF2B5EF4-FFF2-40B4-BE49-F238E27FC236}">
                    <a16:creationId xmlns:a16="http://schemas.microsoft.com/office/drawing/2014/main" id="{0C9B43D4-E091-4FBF-9E78-5DA14D369AE2}"/>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4F901D48-DE13-481B-B9EE-D3B0F2BF11E4}"/>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7" name="Group 106">
              <a:extLst>
                <a:ext uri="{FF2B5EF4-FFF2-40B4-BE49-F238E27FC236}">
                  <a16:creationId xmlns:a16="http://schemas.microsoft.com/office/drawing/2014/main" id="{8F06C56C-9C89-4CEE-8DAE-7E5E61A2FD1C}"/>
                </a:ext>
              </a:extLst>
            </p:cNvPr>
            <p:cNvGrpSpPr/>
            <p:nvPr/>
          </p:nvGrpSpPr>
          <p:grpSpPr>
            <a:xfrm>
              <a:off x="9640655" y="3665374"/>
              <a:ext cx="82614" cy="86419"/>
              <a:chOff x="1741558" y="2802079"/>
              <a:chExt cx="79234" cy="79234"/>
            </a:xfrm>
          </p:grpSpPr>
          <p:cxnSp>
            <p:nvCxnSpPr>
              <p:cNvPr id="471" name="Straight Connector 470">
                <a:extLst>
                  <a:ext uri="{FF2B5EF4-FFF2-40B4-BE49-F238E27FC236}">
                    <a16:creationId xmlns:a16="http://schemas.microsoft.com/office/drawing/2014/main" id="{1E61A0AB-BC6C-4247-93A7-7C82CB2BBF0F}"/>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0343D11D-6CCF-44A9-B0EB-D86A9A323F60}"/>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8" name="Group 107">
              <a:extLst>
                <a:ext uri="{FF2B5EF4-FFF2-40B4-BE49-F238E27FC236}">
                  <a16:creationId xmlns:a16="http://schemas.microsoft.com/office/drawing/2014/main" id="{BDCFABF3-0CD4-46FF-B986-C55521F4AB7E}"/>
                </a:ext>
              </a:extLst>
            </p:cNvPr>
            <p:cNvGrpSpPr/>
            <p:nvPr/>
          </p:nvGrpSpPr>
          <p:grpSpPr>
            <a:xfrm>
              <a:off x="9667967" y="3673166"/>
              <a:ext cx="82614" cy="86419"/>
              <a:chOff x="1741558" y="2802079"/>
              <a:chExt cx="79234" cy="79234"/>
            </a:xfrm>
          </p:grpSpPr>
          <p:cxnSp>
            <p:nvCxnSpPr>
              <p:cNvPr id="469" name="Straight Connector 468">
                <a:extLst>
                  <a:ext uri="{FF2B5EF4-FFF2-40B4-BE49-F238E27FC236}">
                    <a16:creationId xmlns:a16="http://schemas.microsoft.com/office/drawing/2014/main" id="{F2E353FF-E028-466F-BC54-0FD4EC7CB6DB}"/>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41F9EB22-E9C0-4F89-9825-BD44CE06C790}"/>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EC8A284A-C41A-4356-9E21-10C0725043E1}"/>
                </a:ext>
              </a:extLst>
            </p:cNvPr>
            <p:cNvGrpSpPr/>
            <p:nvPr/>
          </p:nvGrpSpPr>
          <p:grpSpPr>
            <a:xfrm>
              <a:off x="9700245" y="3680957"/>
              <a:ext cx="82614" cy="86419"/>
              <a:chOff x="1741558" y="2802079"/>
              <a:chExt cx="79234" cy="79234"/>
            </a:xfrm>
          </p:grpSpPr>
          <p:cxnSp>
            <p:nvCxnSpPr>
              <p:cNvPr id="467" name="Straight Connector 466">
                <a:extLst>
                  <a:ext uri="{FF2B5EF4-FFF2-40B4-BE49-F238E27FC236}">
                    <a16:creationId xmlns:a16="http://schemas.microsoft.com/office/drawing/2014/main" id="{E0001761-6A6F-42A8-803C-9903784BF4DC}"/>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5605ACE1-721B-4B71-96CC-5B820C6BCC32}"/>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0" name="Group 109">
              <a:extLst>
                <a:ext uri="{FF2B5EF4-FFF2-40B4-BE49-F238E27FC236}">
                  <a16:creationId xmlns:a16="http://schemas.microsoft.com/office/drawing/2014/main" id="{2E054185-B263-4629-A658-260FB865DE64}"/>
                </a:ext>
              </a:extLst>
            </p:cNvPr>
            <p:cNvGrpSpPr/>
            <p:nvPr/>
          </p:nvGrpSpPr>
          <p:grpSpPr>
            <a:xfrm>
              <a:off x="9735005" y="3688749"/>
              <a:ext cx="82614" cy="86419"/>
              <a:chOff x="1741558" y="2802079"/>
              <a:chExt cx="79234" cy="79234"/>
            </a:xfrm>
          </p:grpSpPr>
          <p:cxnSp>
            <p:nvCxnSpPr>
              <p:cNvPr id="465" name="Straight Connector 464">
                <a:extLst>
                  <a:ext uri="{FF2B5EF4-FFF2-40B4-BE49-F238E27FC236}">
                    <a16:creationId xmlns:a16="http://schemas.microsoft.com/office/drawing/2014/main" id="{609615CC-AB93-4A94-BC03-4CEB1F318A50}"/>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EFFC5AAD-BC3B-4CCB-9BC8-3DA4AE5A30E2}"/>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1" name="Group 110">
              <a:extLst>
                <a:ext uri="{FF2B5EF4-FFF2-40B4-BE49-F238E27FC236}">
                  <a16:creationId xmlns:a16="http://schemas.microsoft.com/office/drawing/2014/main" id="{B3AB0FE8-E615-478B-B4DD-3C5A5ED2C27B}"/>
                </a:ext>
              </a:extLst>
            </p:cNvPr>
            <p:cNvGrpSpPr/>
            <p:nvPr/>
          </p:nvGrpSpPr>
          <p:grpSpPr>
            <a:xfrm>
              <a:off x="9769765" y="3696541"/>
              <a:ext cx="82614" cy="86419"/>
              <a:chOff x="1741558" y="2802079"/>
              <a:chExt cx="79234" cy="79234"/>
            </a:xfrm>
          </p:grpSpPr>
          <p:cxnSp>
            <p:nvCxnSpPr>
              <p:cNvPr id="463" name="Straight Connector 462">
                <a:extLst>
                  <a:ext uri="{FF2B5EF4-FFF2-40B4-BE49-F238E27FC236}">
                    <a16:creationId xmlns:a16="http://schemas.microsoft.com/office/drawing/2014/main" id="{B662CB7D-6A92-429B-90A2-11D768BE764E}"/>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177DAC35-3C95-424A-BB92-CECDF2C34194}"/>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2" name="Group 111">
              <a:extLst>
                <a:ext uri="{FF2B5EF4-FFF2-40B4-BE49-F238E27FC236}">
                  <a16:creationId xmlns:a16="http://schemas.microsoft.com/office/drawing/2014/main" id="{094AC9E1-32E6-41EC-9B37-AA47BF4D9761}"/>
                </a:ext>
              </a:extLst>
            </p:cNvPr>
            <p:cNvGrpSpPr/>
            <p:nvPr/>
          </p:nvGrpSpPr>
          <p:grpSpPr>
            <a:xfrm>
              <a:off x="9804525" y="3706930"/>
              <a:ext cx="82614" cy="86419"/>
              <a:chOff x="1741558" y="2802079"/>
              <a:chExt cx="79234" cy="79234"/>
            </a:xfrm>
          </p:grpSpPr>
          <p:cxnSp>
            <p:nvCxnSpPr>
              <p:cNvPr id="461" name="Straight Connector 460">
                <a:extLst>
                  <a:ext uri="{FF2B5EF4-FFF2-40B4-BE49-F238E27FC236}">
                    <a16:creationId xmlns:a16="http://schemas.microsoft.com/office/drawing/2014/main" id="{EC4724A5-B8AC-4B74-9786-E5D1A44BF0AC}"/>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A2ACBC68-2872-4B3E-A5E4-02B6F412477E}"/>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3" name="Group 112">
              <a:extLst>
                <a:ext uri="{FF2B5EF4-FFF2-40B4-BE49-F238E27FC236}">
                  <a16:creationId xmlns:a16="http://schemas.microsoft.com/office/drawing/2014/main" id="{9F78A7F4-6A22-4D16-AC00-482BC8499631}"/>
                </a:ext>
              </a:extLst>
            </p:cNvPr>
            <p:cNvGrpSpPr/>
            <p:nvPr/>
          </p:nvGrpSpPr>
          <p:grpSpPr>
            <a:xfrm>
              <a:off x="9839285" y="3717319"/>
              <a:ext cx="82614" cy="86419"/>
              <a:chOff x="1741558" y="2802079"/>
              <a:chExt cx="79234" cy="79234"/>
            </a:xfrm>
          </p:grpSpPr>
          <p:cxnSp>
            <p:nvCxnSpPr>
              <p:cNvPr id="459" name="Straight Connector 458">
                <a:extLst>
                  <a:ext uri="{FF2B5EF4-FFF2-40B4-BE49-F238E27FC236}">
                    <a16:creationId xmlns:a16="http://schemas.microsoft.com/office/drawing/2014/main" id="{AB571AB8-5E8E-49D6-B8A3-0F05FF19F3F0}"/>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1206C85B-FE63-44B4-9DA0-0CB6734FC682}"/>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4" name="Group 113">
              <a:extLst>
                <a:ext uri="{FF2B5EF4-FFF2-40B4-BE49-F238E27FC236}">
                  <a16:creationId xmlns:a16="http://schemas.microsoft.com/office/drawing/2014/main" id="{737C2075-E6C3-40DD-86BE-B082D046FBFC}"/>
                </a:ext>
              </a:extLst>
            </p:cNvPr>
            <p:cNvGrpSpPr/>
            <p:nvPr/>
          </p:nvGrpSpPr>
          <p:grpSpPr>
            <a:xfrm>
              <a:off x="9874045" y="3727707"/>
              <a:ext cx="82614" cy="86419"/>
              <a:chOff x="1741558" y="2802079"/>
              <a:chExt cx="79234" cy="79234"/>
            </a:xfrm>
          </p:grpSpPr>
          <p:cxnSp>
            <p:nvCxnSpPr>
              <p:cNvPr id="457" name="Straight Connector 456">
                <a:extLst>
                  <a:ext uri="{FF2B5EF4-FFF2-40B4-BE49-F238E27FC236}">
                    <a16:creationId xmlns:a16="http://schemas.microsoft.com/office/drawing/2014/main" id="{399FF36B-6E16-4A74-9406-C91CAF86AFE3}"/>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ECB18C57-BF2A-4D73-8318-E75DF0B7FB80}"/>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20554D16-3008-4765-BC43-D19BE38EF32F}"/>
                </a:ext>
              </a:extLst>
            </p:cNvPr>
            <p:cNvGrpSpPr/>
            <p:nvPr/>
          </p:nvGrpSpPr>
          <p:grpSpPr>
            <a:xfrm>
              <a:off x="9908806" y="3738096"/>
              <a:ext cx="82614" cy="86419"/>
              <a:chOff x="1741558" y="2802079"/>
              <a:chExt cx="79234" cy="79234"/>
            </a:xfrm>
          </p:grpSpPr>
          <p:cxnSp>
            <p:nvCxnSpPr>
              <p:cNvPr id="455" name="Straight Connector 454">
                <a:extLst>
                  <a:ext uri="{FF2B5EF4-FFF2-40B4-BE49-F238E27FC236}">
                    <a16:creationId xmlns:a16="http://schemas.microsoft.com/office/drawing/2014/main" id="{24968E61-A379-4533-BE25-62B1AB98B644}"/>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85F93389-EC8F-4EA9-B6A4-83EF78B592E2}"/>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347771E8-D065-465C-9C33-5FAB36B947CE}"/>
                </a:ext>
              </a:extLst>
            </p:cNvPr>
            <p:cNvGrpSpPr/>
            <p:nvPr/>
          </p:nvGrpSpPr>
          <p:grpSpPr>
            <a:xfrm>
              <a:off x="9943566" y="3748485"/>
              <a:ext cx="82614" cy="86419"/>
              <a:chOff x="1741558" y="2802079"/>
              <a:chExt cx="79234" cy="79234"/>
            </a:xfrm>
          </p:grpSpPr>
          <p:cxnSp>
            <p:nvCxnSpPr>
              <p:cNvPr id="453" name="Straight Connector 452">
                <a:extLst>
                  <a:ext uri="{FF2B5EF4-FFF2-40B4-BE49-F238E27FC236}">
                    <a16:creationId xmlns:a16="http://schemas.microsoft.com/office/drawing/2014/main" id="{C7036612-E603-47F9-9553-E0876ED85F6F}"/>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F1D04B67-0345-4AA2-AA42-FA2B8902D59F}"/>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7" name="Group 116">
              <a:extLst>
                <a:ext uri="{FF2B5EF4-FFF2-40B4-BE49-F238E27FC236}">
                  <a16:creationId xmlns:a16="http://schemas.microsoft.com/office/drawing/2014/main" id="{FEB6B784-BBB0-4F3E-BB39-7B4535FB378A}"/>
                </a:ext>
              </a:extLst>
            </p:cNvPr>
            <p:cNvGrpSpPr/>
            <p:nvPr/>
          </p:nvGrpSpPr>
          <p:grpSpPr>
            <a:xfrm>
              <a:off x="9978326" y="3758874"/>
              <a:ext cx="82614" cy="86419"/>
              <a:chOff x="1741558" y="2802079"/>
              <a:chExt cx="79234" cy="79234"/>
            </a:xfrm>
          </p:grpSpPr>
          <p:cxnSp>
            <p:nvCxnSpPr>
              <p:cNvPr id="451" name="Straight Connector 450">
                <a:extLst>
                  <a:ext uri="{FF2B5EF4-FFF2-40B4-BE49-F238E27FC236}">
                    <a16:creationId xmlns:a16="http://schemas.microsoft.com/office/drawing/2014/main" id="{032BE03E-DB81-4FC2-8694-970792985871}"/>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870B4C22-5012-440C-A5AE-9FB767072832}"/>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59ED2539-70F0-49C4-A80A-DDBE0E3D6C2F}"/>
                </a:ext>
              </a:extLst>
            </p:cNvPr>
            <p:cNvGrpSpPr/>
            <p:nvPr/>
          </p:nvGrpSpPr>
          <p:grpSpPr>
            <a:xfrm>
              <a:off x="10013086" y="3764069"/>
              <a:ext cx="82614" cy="86419"/>
              <a:chOff x="1741558" y="2802079"/>
              <a:chExt cx="79234" cy="79234"/>
            </a:xfrm>
          </p:grpSpPr>
          <p:cxnSp>
            <p:nvCxnSpPr>
              <p:cNvPr id="449" name="Straight Connector 448">
                <a:extLst>
                  <a:ext uri="{FF2B5EF4-FFF2-40B4-BE49-F238E27FC236}">
                    <a16:creationId xmlns:a16="http://schemas.microsoft.com/office/drawing/2014/main" id="{C35A251A-7736-4D20-8C95-F13CCFFF0469}"/>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D8C4D9FF-DD51-48A6-B996-BE8FEBCB06B5}"/>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54223A6D-A8F4-4E07-926D-44CEB022875F}"/>
                </a:ext>
              </a:extLst>
            </p:cNvPr>
            <p:cNvGrpSpPr/>
            <p:nvPr/>
          </p:nvGrpSpPr>
          <p:grpSpPr>
            <a:xfrm>
              <a:off x="10047846" y="3769264"/>
              <a:ext cx="82614" cy="86419"/>
              <a:chOff x="1741558" y="2802079"/>
              <a:chExt cx="79234" cy="79234"/>
            </a:xfrm>
          </p:grpSpPr>
          <p:cxnSp>
            <p:nvCxnSpPr>
              <p:cNvPr id="447" name="Straight Connector 446">
                <a:extLst>
                  <a:ext uri="{FF2B5EF4-FFF2-40B4-BE49-F238E27FC236}">
                    <a16:creationId xmlns:a16="http://schemas.microsoft.com/office/drawing/2014/main" id="{2E784ECD-07CB-410A-9875-1C6EFD097C03}"/>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74BE4623-F302-4B89-88EE-D46407EF1796}"/>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5F4A6C60-4065-40CA-8678-DE20FF260845}"/>
                </a:ext>
              </a:extLst>
            </p:cNvPr>
            <p:cNvGrpSpPr/>
            <p:nvPr/>
          </p:nvGrpSpPr>
          <p:grpSpPr>
            <a:xfrm>
              <a:off x="10082606" y="3771862"/>
              <a:ext cx="82614" cy="86419"/>
              <a:chOff x="1741558" y="2802079"/>
              <a:chExt cx="79234" cy="79234"/>
            </a:xfrm>
          </p:grpSpPr>
          <p:cxnSp>
            <p:nvCxnSpPr>
              <p:cNvPr id="445" name="Straight Connector 444">
                <a:extLst>
                  <a:ext uri="{FF2B5EF4-FFF2-40B4-BE49-F238E27FC236}">
                    <a16:creationId xmlns:a16="http://schemas.microsoft.com/office/drawing/2014/main" id="{2CAB1F04-3793-4C8C-BC96-42DB620D452F}"/>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FD50CFB9-4834-415A-9F40-F7CC9D3368CD}"/>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1" name="Group 120">
              <a:extLst>
                <a:ext uri="{FF2B5EF4-FFF2-40B4-BE49-F238E27FC236}">
                  <a16:creationId xmlns:a16="http://schemas.microsoft.com/office/drawing/2014/main" id="{D62F72E9-CFBC-4823-9045-CE090A2448AF}"/>
                </a:ext>
              </a:extLst>
            </p:cNvPr>
            <p:cNvGrpSpPr/>
            <p:nvPr/>
          </p:nvGrpSpPr>
          <p:grpSpPr>
            <a:xfrm>
              <a:off x="10117366" y="3777056"/>
              <a:ext cx="82614" cy="86419"/>
              <a:chOff x="1741558" y="2802079"/>
              <a:chExt cx="79234" cy="79234"/>
            </a:xfrm>
          </p:grpSpPr>
          <p:cxnSp>
            <p:nvCxnSpPr>
              <p:cNvPr id="443" name="Straight Connector 442">
                <a:extLst>
                  <a:ext uri="{FF2B5EF4-FFF2-40B4-BE49-F238E27FC236}">
                    <a16:creationId xmlns:a16="http://schemas.microsoft.com/office/drawing/2014/main" id="{32CB7489-7174-4EAC-8F45-18D5F76B9094}"/>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749184C4-F165-4649-B3E9-9E368775D21A}"/>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EFB766BC-293E-4BED-9C97-8B25C6324709}"/>
                </a:ext>
              </a:extLst>
            </p:cNvPr>
            <p:cNvGrpSpPr/>
            <p:nvPr/>
          </p:nvGrpSpPr>
          <p:grpSpPr>
            <a:xfrm>
              <a:off x="10152127" y="3782251"/>
              <a:ext cx="82614" cy="86419"/>
              <a:chOff x="1741558" y="2802079"/>
              <a:chExt cx="79234" cy="79234"/>
            </a:xfrm>
          </p:grpSpPr>
          <p:cxnSp>
            <p:nvCxnSpPr>
              <p:cNvPr id="441" name="Straight Connector 440">
                <a:extLst>
                  <a:ext uri="{FF2B5EF4-FFF2-40B4-BE49-F238E27FC236}">
                    <a16:creationId xmlns:a16="http://schemas.microsoft.com/office/drawing/2014/main" id="{E88C4C96-2506-43FE-A420-E14F0D159CB2}"/>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3112ACEB-4E09-4BE5-8F92-62439C2320AA}"/>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9C65977F-CD16-4550-B263-3F251DC48413}"/>
                </a:ext>
              </a:extLst>
            </p:cNvPr>
            <p:cNvGrpSpPr/>
            <p:nvPr/>
          </p:nvGrpSpPr>
          <p:grpSpPr>
            <a:xfrm>
              <a:off x="10186887" y="3790043"/>
              <a:ext cx="82614" cy="86419"/>
              <a:chOff x="1741558" y="2802079"/>
              <a:chExt cx="79234" cy="79234"/>
            </a:xfrm>
          </p:grpSpPr>
          <p:cxnSp>
            <p:nvCxnSpPr>
              <p:cNvPr id="439" name="Straight Connector 438">
                <a:extLst>
                  <a:ext uri="{FF2B5EF4-FFF2-40B4-BE49-F238E27FC236}">
                    <a16:creationId xmlns:a16="http://schemas.microsoft.com/office/drawing/2014/main" id="{D8012AC1-717B-493F-8D6D-FF4132C998A8}"/>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D00E535D-5C82-4043-8736-C26C1420F632}"/>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D29D6563-7849-455A-ACED-5BD82831DE78}"/>
                </a:ext>
              </a:extLst>
            </p:cNvPr>
            <p:cNvGrpSpPr/>
            <p:nvPr/>
          </p:nvGrpSpPr>
          <p:grpSpPr>
            <a:xfrm>
              <a:off x="10221647" y="3797835"/>
              <a:ext cx="82614" cy="86419"/>
              <a:chOff x="1741558" y="2802079"/>
              <a:chExt cx="79234" cy="79234"/>
            </a:xfrm>
          </p:grpSpPr>
          <p:cxnSp>
            <p:nvCxnSpPr>
              <p:cNvPr id="437" name="Straight Connector 436">
                <a:extLst>
                  <a:ext uri="{FF2B5EF4-FFF2-40B4-BE49-F238E27FC236}">
                    <a16:creationId xmlns:a16="http://schemas.microsoft.com/office/drawing/2014/main" id="{CD98C873-446E-4323-B86E-9E2EA1DD979B}"/>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4CDDAB81-91BE-4627-B320-E9B0C555C307}"/>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4B6C1BC6-D29C-4F6B-ADF9-C410F40290C5}"/>
                </a:ext>
              </a:extLst>
            </p:cNvPr>
            <p:cNvGrpSpPr/>
            <p:nvPr/>
          </p:nvGrpSpPr>
          <p:grpSpPr>
            <a:xfrm>
              <a:off x="10256407" y="3805627"/>
              <a:ext cx="82614" cy="86419"/>
              <a:chOff x="1741558" y="2802079"/>
              <a:chExt cx="79234" cy="79234"/>
            </a:xfrm>
          </p:grpSpPr>
          <p:cxnSp>
            <p:nvCxnSpPr>
              <p:cNvPr id="435" name="Straight Connector 434">
                <a:extLst>
                  <a:ext uri="{FF2B5EF4-FFF2-40B4-BE49-F238E27FC236}">
                    <a16:creationId xmlns:a16="http://schemas.microsoft.com/office/drawing/2014/main" id="{6E2B7456-8CE3-4C12-BDFE-F341344C8F97}"/>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3AB6B687-6D6D-4A5C-9E88-FFF6DD74D21C}"/>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6" name="Group 125">
              <a:extLst>
                <a:ext uri="{FF2B5EF4-FFF2-40B4-BE49-F238E27FC236}">
                  <a16:creationId xmlns:a16="http://schemas.microsoft.com/office/drawing/2014/main" id="{77667262-1754-4AF7-BFF0-E1283949587B}"/>
                </a:ext>
              </a:extLst>
            </p:cNvPr>
            <p:cNvGrpSpPr/>
            <p:nvPr/>
          </p:nvGrpSpPr>
          <p:grpSpPr>
            <a:xfrm>
              <a:off x="10291167" y="3813419"/>
              <a:ext cx="82614" cy="86419"/>
              <a:chOff x="1741558" y="2802079"/>
              <a:chExt cx="79234" cy="79234"/>
            </a:xfrm>
          </p:grpSpPr>
          <p:cxnSp>
            <p:nvCxnSpPr>
              <p:cNvPr id="433" name="Straight Connector 432">
                <a:extLst>
                  <a:ext uri="{FF2B5EF4-FFF2-40B4-BE49-F238E27FC236}">
                    <a16:creationId xmlns:a16="http://schemas.microsoft.com/office/drawing/2014/main" id="{8FFE9578-473F-4FAE-9192-A8D86B45644E}"/>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CB9DD47F-6881-4EBB-A51A-D4D91D0790C6}"/>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7" name="Group 126">
              <a:extLst>
                <a:ext uri="{FF2B5EF4-FFF2-40B4-BE49-F238E27FC236}">
                  <a16:creationId xmlns:a16="http://schemas.microsoft.com/office/drawing/2014/main" id="{369541D3-EC77-4683-944C-921168484EFB}"/>
                </a:ext>
              </a:extLst>
            </p:cNvPr>
            <p:cNvGrpSpPr/>
            <p:nvPr/>
          </p:nvGrpSpPr>
          <p:grpSpPr>
            <a:xfrm>
              <a:off x="10325927" y="3821211"/>
              <a:ext cx="82614" cy="86419"/>
              <a:chOff x="1741558" y="2802079"/>
              <a:chExt cx="79234" cy="79234"/>
            </a:xfrm>
          </p:grpSpPr>
          <p:cxnSp>
            <p:nvCxnSpPr>
              <p:cNvPr id="431" name="Straight Connector 430">
                <a:extLst>
                  <a:ext uri="{FF2B5EF4-FFF2-40B4-BE49-F238E27FC236}">
                    <a16:creationId xmlns:a16="http://schemas.microsoft.com/office/drawing/2014/main" id="{432805B9-D6BC-4B1A-A90C-CF56AA3B05E9}"/>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73FA95B2-8EDC-4C37-A32F-8B426D263D4B}"/>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D9763EE3-9DD5-494F-A306-BCA94D374E1D}"/>
                </a:ext>
              </a:extLst>
            </p:cNvPr>
            <p:cNvGrpSpPr/>
            <p:nvPr/>
          </p:nvGrpSpPr>
          <p:grpSpPr>
            <a:xfrm>
              <a:off x="10353240" y="3823809"/>
              <a:ext cx="82614" cy="86419"/>
              <a:chOff x="1741558" y="2802079"/>
              <a:chExt cx="79234" cy="79234"/>
            </a:xfrm>
          </p:grpSpPr>
          <p:cxnSp>
            <p:nvCxnSpPr>
              <p:cNvPr id="429" name="Straight Connector 428">
                <a:extLst>
                  <a:ext uri="{FF2B5EF4-FFF2-40B4-BE49-F238E27FC236}">
                    <a16:creationId xmlns:a16="http://schemas.microsoft.com/office/drawing/2014/main" id="{E6C8D3F6-8C82-46F9-BFA9-EE54603084B2}"/>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B703208A-6575-434D-9411-670C5E0540E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3773FFEF-8FDD-46C5-8B30-B165C9406E81}"/>
                </a:ext>
              </a:extLst>
            </p:cNvPr>
            <p:cNvGrpSpPr/>
            <p:nvPr/>
          </p:nvGrpSpPr>
          <p:grpSpPr>
            <a:xfrm>
              <a:off x="10380552" y="3826407"/>
              <a:ext cx="82614" cy="86419"/>
              <a:chOff x="1741558" y="2802079"/>
              <a:chExt cx="79234" cy="79234"/>
            </a:xfrm>
          </p:grpSpPr>
          <p:cxnSp>
            <p:nvCxnSpPr>
              <p:cNvPr id="427" name="Straight Connector 426">
                <a:extLst>
                  <a:ext uri="{FF2B5EF4-FFF2-40B4-BE49-F238E27FC236}">
                    <a16:creationId xmlns:a16="http://schemas.microsoft.com/office/drawing/2014/main" id="{88F48CEB-B130-4716-ABFC-7F4A1104858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7CA782E3-4E7E-46A3-83D1-CA78E6233E39}"/>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17F96BEA-9F4A-4957-8AA4-1C9375E1237B}"/>
                </a:ext>
              </a:extLst>
            </p:cNvPr>
            <p:cNvGrpSpPr/>
            <p:nvPr/>
          </p:nvGrpSpPr>
          <p:grpSpPr>
            <a:xfrm>
              <a:off x="10407865" y="3829005"/>
              <a:ext cx="82614" cy="86419"/>
              <a:chOff x="1741558" y="2802079"/>
              <a:chExt cx="79234" cy="79234"/>
            </a:xfrm>
          </p:grpSpPr>
          <p:cxnSp>
            <p:nvCxnSpPr>
              <p:cNvPr id="425" name="Straight Connector 424">
                <a:extLst>
                  <a:ext uri="{FF2B5EF4-FFF2-40B4-BE49-F238E27FC236}">
                    <a16:creationId xmlns:a16="http://schemas.microsoft.com/office/drawing/2014/main" id="{E473B8A3-9D7D-423C-BFC6-EBB164BD841D}"/>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2F884AFA-6DFA-4597-B7E0-80B8E340114C}"/>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99FCB07A-A274-4E0D-B839-A3E4CE45E707}"/>
                </a:ext>
              </a:extLst>
            </p:cNvPr>
            <p:cNvGrpSpPr/>
            <p:nvPr/>
          </p:nvGrpSpPr>
          <p:grpSpPr>
            <a:xfrm>
              <a:off x="10435177" y="3834200"/>
              <a:ext cx="82614" cy="86419"/>
              <a:chOff x="1741558" y="2802079"/>
              <a:chExt cx="79234" cy="79234"/>
            </a:xfrm>
          </p:grpSpPr>
          <p:cxnSp>
            <p:nvCxnSpPr>
              <p:cNvPr id="423" name="Straight Connector 422">
                <a:extLst>
                  <a:ext uri="{FF2B5EF4-FFF2-40B4-BE49-F238E27FC236}">
                    <a16:creationId xmlns:a16="http://schemas.microsoft.com/office/drawing/2014/main" id="{58D9C530-12B6-407B-A4A2-A2ECA473F0A8}"/>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5378F3F0-34A8-402C-9B17-C277F7812C39}"/>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5910ACFD-E6E0-4E8F-BAD8-A9FC16BC5962}"/>
                </a:ext>
              </a:extLst>
            </p:cNvPr>
            <p:cNvGrpSpPr/>
            <p:nvPr/>
          </p:nvGrpSpPr>
          <p:grpSpPr>
            <a:xfrm>
              <a:off x="10462489" y="3841991"/>
              <a:ext cx="82614" cy="86419"/>
              <a:chOff x="1741558" y="2802079"/>
              <a:chExt cx="79234" cy="79234"/>
            </a:xfrm>
          </p:grpSpPr>
          <p:cxnSp>
            <p:nvCxnSpPr>
              <p:cNvPr id="421" name="Straight Connector 420">
                <a:extLst>
                  <a:ext uri="{FF2B5EF4-FFF2-40B4-BE49-F238E27FC236}">
                    <a16:creationId xmlns:a16="http://schemas.microsoft.com/office/drawing/2014/main" id="{1F395D54-D16B-4C8F-8393-BCA3F174E716}"/>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67084153-B4D1-466E-9680-92D69A58717F}"/>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3" name="Group 132">
              <a:extLst>
                <a:ext uri="{FF2B5EF4-FFF2-40B4-BE49-F238E27FC236}">
                  <a16:creationId xmlns:a16="http://schemas.microsoft.com/office/drawing/2014/main" id="{272FBAD6-EBE1-4B46-B824-EAC474B9D6AE}"/>
                </a:ext>
              </a:extLst>
            </p:cNvPr>
            <p:cNvGrpSpPr/>
            <p:nvPr/>
          </p:nvGrpSpPr>
          <p:grpSpPr>
            <a:xfrm>
              <a:off x="10497250" y="3849783"/>
              <a:ext cx="82614" cy="86419"/>
              <a:chOff x="1741558" y="2802079"/>
              <a:chExt cx="79234" cy="79234"/>
            </a:xfrm>
          </p:grpSpPr>
          <p:cxnSp>
            <p:nvCxnSpPr>
              <p:cNvPr id="419" name="Straight Connector 418">
                <a:extLst>
                  <a:ext uri="{FF2B5EF4-FFF2-40B4-BE49-F238E27FC236}">
                    <a16:creationId xmlns:a16="http://schemas.microsoft.com/office/drawing/2014/main" id="{C73D1F9A-4484-46EB-9D8C-9C04D4D8F1C8}"/>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4EF597EE-D01E-453D-B7BB-3591E50A0BA3}"/>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FD2EF78C-6B91-40AD-B07C-637278E7672D}"/>
                </a:ext>
              </a:extLst>
            </p:cNvPr>
            <p:cNvGrpSpPr/>
            <p:nvPr/>
          </p:nvGrpSpPr>
          <p:grpSpPr>
            <a:xfrm>
              <a:off x="10532010" y="3852381"/>
              <a:ext cx="82614" cy="86419"/>
              <a:chOff x="1741558" y="2802079"/>
              <a:chExt cx="79234" cy="79234"/>
            </a:xfrm>
          </p:grpSpPr>
          <p:cxnSp>
            <p:nvCxnSpPr>
              <p:cNvPr id="417" name="Straight Connector 416">
                <a:extLst>
                  <a:ext uri="{FF2B5EF4-FFF2-40B4-BE49-F238E27FC236}">
                    <a16:creationId xmlns:a16="http://schemas.microsoft.com/office/drawing/2014/main" id="{D01C9E10-7E37-4E10-957F-3A696475F349}"/>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DD66DC66-BB92-4E70-BDF1-7349EC7551E0}"/>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9CFBD7F9-49AC-4C64-B3C9-63389B5A2395}"/>
                </a:ext>
              </a:extLst>
            </p:cNvPr>
            <p:cNvGrpSpPr/>
            <p:nvPr/>
          </p:nvGrpSpPr>
          <p:grpSpPr>
            <a:xfrm>
              <a:off x="10561805" y="3854979"/>
              <a:ext cx="82614" cy="86419"/>
              <a:chOff x="1741558" y="2802079"/>
              <a:chExt cx="79234" cy="79234"/>
            </a:xfrm>
          </p:grpSpPr>
          <p:cxnSp>
            <p:nvCxnSpPr>
              <p:cNvPr id="415" name="Straight Connector 414">
                <a:extLst>
                  <a:ext uri="{FF2B5EF4-FFF2-40B4-BE49-F238E27FC236}">
                    <a16:creationId xmlns:a16="http://schemas.microsoft.com/office/drawing/2014/main" id="{50D7DE99-0BC6-4D3D-A8C4-C4758324D1F3}"/>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83C6579B-9F49-44F5-A4B7-A6851B8F8F16}"/>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6" name="Group 135">
              <a:extLst>
                <a:ext uri="{FF2B5EF4-FFF2-40B4-BE49-F238E27FC236}">
                  <a16:creationId xmlns:a16="http://schemas.microsoft.com/office/drawing/2014/main" id="{2E32238F-2467-4EEC-B98B-E1092098EBCB}"/>
                </a:ext>
              </a:extLst>
            </p:cNvPr>
            <p:cNvGrpSpPr/>
            <p:nvPr/>
          </p:nvGrpSpPr>
          <p:grpSpPr>
            <a:xfrm>
              <a:off x="10591600" y="3857577"/>
              <a:ext cx="82614" cy="86419"/>
              <a:chOff x="1741558" y="2802079"/>
              <a:chExt cx="79234" cy="79234"/>
            </a:xfrm>
          </p:grpSpPr>
          <p:cxnSp>
            <p:nvCxnSpPr>
              <p:cNvPr id="413" name="Straight Connector 412">
                <a:extLst>
                  <a:ext uri="{FF2B5EF4-FFF2-40B4-BE49-F238E27FC236}">
                    <a16:creationId xmlns:a16="http://schemas.microsoft.com/office/drawing/2014/main" id="{5CDC06BC-4B45-4480-905E-715394C01C62}"/>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14DC5C79-5D29-4C41-892A-7BA2D64C6C75}"/>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7" name="Group 136">
              <a:extLst>
                <a:ext uri="{FF2B5EF4-FFF2-40B4-BE49-F238E27FC236}">
                  <a16:creationId xmlns:a16="http://schemas.microsoft.com/office/drawing/2014/main" id="{6A92C671-64B0-47C4-8709-5D65CEAD0315}"/>
                </a:ext>
              </a:extLst>
            </p:cNvPr>
            <p:cNvGrpSpPr/>
            <p:nvPr/>
          </p:nvGrpSpPr>
          <p:grpSpPr>
            <a:xfrm>
              <a:off x="10626360" y="3860175"/>
              <a:ext cx="82614" cy="86419"/>
              <a:chOff x="1741558" y="2802079"/>
              <a:chExt cx="79234" cy="79234"/>
            </a:xfrm>
          </p:grpSpPr>
          <p:cxnSp>
            <p:nvCxnSpPr>
              <p:cNvPr id="411" name="Straight Connector 410">
                <a:extLst>
                  <a:ext uri="{FF2B5EF4-FFF2-40B4-BE49-F238E27FC236}">
                    <a16:creationId xmlns:a16="http://schemas.microsoft.com/office/drawing/2014/main" id="{C0FBEE00-9049-4BDA-A56D-B50FBF571B05}"/>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9EF367C6-7737-4F1E-9871-E90C480085AB}"/>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71CE1A31-CD18-45AA-95DE-7CFDC414D726}"/>
                </a:ext>
              </a:extLst>
            </p:cNvPr>
            <p:cNvGrpSpPr/>
            <p:nvPr/>
          </p:nvGrpSpPr>
          <p:grpSpPr>
            <a:xfrm>
              <a:off x="10661120" y="3862773"/>
              <a:ext cx="82614" cy="86419"/>
              <a:chOff x="1741558" y="2802079"/>
              <a:chExt cx="79234" cy="79234"/>
            </a:xfrm>
          </p:grpSpPr>
          <p:cxnSp>
            <p:nvCxnSpPr>
              <p:cNvPr id="409" name="Straight Connector 408">
                <a:extLst>
                  <a:ext uri="{FF2B5EF4-FFF2-40B4-BE49-F238E27FC236}">
                    <a16:creationId xmlns:a16="http://schemas.microsoft.com/office/drawing/2014/main" id="{1B195793-FD5E-4F45-A104-617F9B032D06}"/>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A4715B87-07D9-40AB-9935-F69C0C9C9064}"/>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9" name="Group 138">
              <a:extLst>
                <a:ext uri="{FF2B5EF4-FFF2-40B4-BE49-F238E27FC236}">
                  <a16:creationId xmlns:a16="http://schemas.microsoft.com/office/drawing/2014/main" id="{B35949AD-82E1-4B7F-B7CC-94329DC74753}"/>
                </a:ext>
              </a:extLst>
            </p:cNvPr>
            <p:cNvGrpSpPr/>
            <p:nvPr/>
          </p:nvGrpSpPr>
          <p:grpSpPr>
            <a:xfrm>
              <a:off x="10695880" y="3865371"/>
              <a:ext cx="82614" cy="86419"/>
              <a:chOff x="1741558" y="2802079"/>
              <a:chExt cx="79234" cy="79234"/>
            </a:xfrm>
          </p:grpSpPr>
          <p:cxnSp>
            <p:nvCxnSpPr>
              <p:cNvPr id="407" name="Straight Connector 406">
                <a:extLst>
                  <a:ext uri="{FF2B5EF4-FFF2-40B4-BE49-F238E27FC236}">
                    <a16:creationId xmlns:a16="http://schemas.microsoft.com/office/drawing/2014/main" id="{AB877836-2E33-4C5F-8575-A77272362CC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425A7277-2CEA-48E3-A974-866E568A4016}"/>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58FCBC54-30ED-4C98-A8F9-35EC33CE6945}"/>
                </a:ext>
              </a:extLst>
            </p:cNvPr>
            <p:cNvGrpSpPr/>
            <p:nvPr/>
          </p:nvGrpSpPr>
          <p:grpSpPr>
            <a:xfrm>
              <a:off x="10723193" y="3867969"/>
              <a:ext cx="82614" cy="86419"/>
              <a:chOff x="1741558" y="2802079"/>
              <a:chExt cx="79234" cy="79234"/>
            </a:xfrm>
          </p:grpSpPr>
          <p:cxnSp>
            <p:nvCxnSpPr>
              <p:cNvPr id="405" name="Straight Connector 404">
                <a:extLst>
                  <a:ext uri="{FF2B5EF4-FFF2-40B4-BE49-F238E27FC236}">
                    <a16:creationId xmlns:a16="http://schemas.microsoft.com/office/drawing/2014/main" id="{FEF90200-E657-4B6E-8701-07C994BC4F76}"/>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30E55D46-6E48-4165-9506-D87B923E6B97}"/>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1" name="Group 140">
              <a:extLst>
                <a:ext uri="{FF2B5EF4-FFF2-40B4-BE49-F238E27FC236}">
                  <a16:creationId xmlns:a16="http://schemas.microsoft.com/office/drawing/2014/main" id="{C210E719-88AD-443B-A12F-B37D8AB86CA8}"/>
                </a:ext>
              </a:extLst>
            </p:cNvPr>
            <p:cNvGrpSpPr/>
            <p:nvPr/>
          </p:nvGrpSpPr>
          <p:grpSpPr>
            <a:xfrm>
              <a:off x="10755470" y="3870567"/>
              <a:ext cx="82614" cy="86419"/>
              <a:chOff x="1741558" y="2802079"/>
              <a:chExt cx="79234" cy="79234"/>
            </a:xfrm>
          </p:grpSpPr>
          <p:cxnSp>
            <p:nvCxnSpPr>
              <p:cNvPr id="403" name="Straight Connector 402">
                <a:extLst>
                  <a:ext uri="{FF2B5EF4-FFF2-40B4-BE49-F238E27FC236}">
                    <a16:creationId xmlns:a16="http://schemas.microsoft.com/office/drawing/2014/main" id="{04312DFA-FAFB-4791-B4E1-129FFA166ADB}"/>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AB3EABA4-BD79-4939-8692-F10A1F27EA53}"/>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84F2FC5C-411F-4FB0-B49F-AD9AD3AC585F}"/>
                </a:ext>
              </a:extLst>
            </p:cNvPr>
            <p:cNvGrpSpPr/>
            <p:nvPr/>
          </p:nvGrpSpPr>
          <p:grpSpPr>
            <a:xfrm>
              <a:off x="10782783" y="3873165"/>
              <a:ext cx="82614" cy="86419"/>
              <a:chOff x="1741558" y="2802079"/>
              <a:chExt cx="79234" cy="79234"/>
            </a:xfrm>
          </p:grpSpPr>
          <p:cxnSp>
            <p:nvCxnSpPr>
              <p:cNvPr id="401" name="Straight Connector 400">
                <a:extLst>
                  <a:ext uri="{FF2B5EF4-FFF2-40B4-BE49-F238E27FC236}">
                    <a16:creationId xmlns:a16="http://schemas.microsoft.com/office/drawing/2014/main" id="{3BBC730E-AC73-4268-B383-DB0089A89DE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DF44CCC8-983D-4104-9790-C888AAC3FCE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BA1D6626-C24F-4216-87AF-E1F780CD4AA8}"/>
                </a:ext>
              </a:extLst>
            </p:cNvPr>
            <p:cNvGrpSpPr/>
            <p:nvPr/>
          </p:nvGrpSpPr>
          <p:grpSpPr>
            <a:xfrm>
              <a:off x="10815060" y="3875763"/>
              <a:ext cx="82614" cy="86419"/>
              <a:chOff x="1741558" y="2802079"/>
              <a:chExt cx="79234" cy="79234"/>
            </a:xfrm>
          </p:grpSpPr>
          <p:cxnSp>
            <p:nvCxnSpPr>
              <p:cNvPr id="399" name="Straight Connector 398">
                <a:extLst>
                  <a:ext uri="{FF2B5EF4-FFF2-40B4-BE49-F238E27FC236}">
                    <a16:creationId xmlns:a16="http://schemas.microsoft.com/office/drawing/2014/main" id="{6BAB9CB4-1317-4BEE-B672-A746DD468A78}"/>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D9E5B2E8-B00E-4A95-B860-D6AFFA171503}"/>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4" name="Group 143">
              <a:extLst>
                <a:ext uri="{FF2B5EF4-FFF2-40B4-BE49-F238E27FC236}">
                  <a16:creationId xmlns:a16="http://schemas.microsoft.com/office/drawing/2014/main" id="{D1BA63EB-D418-4706-BF25-CB05AA5B3594}"/>
                </a:ext>
              </a:extLst>
            </p:cNvPr>
            <p:cNvGrpSpPr/>
            <p:nvPr/>
          </p:nvGrpSpPr>
          <p:grpSpPr>
            <a:xfrm>
              <a:off x="10842373" y="3878361"/>
              <a:ext cx="82614" cy="86419"/>
              <a:chOff x="1741558" y="2802079"/>
              <a:chExt cx="79234" cy="79234"/>
            </a:xfrm>
          </p:grpSpPr>
          <p:cxnSp>
            <p:nvCxnSpPr>
              <p:cNvPr id="397" name="Straight Connector 396">
                <a:extLst>
                  <a:ext uri="{FF2B5EF4-FFF2-40B4-BE49-F238E27FC236}">
                    <a16:creationId xmlns:a16="http://schemas.microsoft.com/office/drawing/2014/main" id="{3353FB8D-DDE7-4302-87E4-9AE996027EEF}"/>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6B445304-35D6-45C6-AB04-1628862296A4}"/>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5" name="Group 144">
              <a:extLst>
                <a:ext uri="{FF2B5EF4-FFF2-40B4-BE49-F238E27FC236}">
                  <a16:creationId xmlns:a16="http://schemas.microsoft.com/office/drawing/2014/main" id="{FF9D0C37-0145-42EC-AFA7-06BC461B17BE}"/>
                </a:ext>
              </a:extLst>
            </p:cNvPr>
            <p:cNvGrpSpPr/>
            <p:nvPr/>
          </p:nvGrpSpPr>
          <p:grpSpPr>
            <a:xfrm>
              <a:off x="10874650" y="3880959"/>
              <a:ext cx="82614" cy="86419"/>
              <a:chOff x="1741558" y="2802079"/>
              <a:chExt cx="79234" cy="79234"/>
            </a:xfrm>
          </p:grpSpPr>
          <p:cxnSp>
            <p:nvCxnSpPr>
              <p:cNvPr id="395" name="Straight Connector 394">
                <a:extLst>
                  <a:ext uri="{FF2B5EF4-FFF2-40B4-BE49-F238E27FC236}">
                    <a16:creationId xmlns:a16="http://schemas.microsoft.com/office/drawing/2014/main" id="{5F6E940B-696A-44AC-BA49-7F1B32C62C9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2501FB71-38A0-4E7F-BF46-A338E106A9CE}"/>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6134FA65-6543-4506-AE6D-E30213289961}"/>
                </a:ext>
              </a:extLst>
            </p:cNvPr>
            <p:cNvGrpSpPr/>
            <p:nvPr/>
          </p:nvGrpSpPr>
          <p:grpSpPr>
            <a:xfrm>
              <a:off x="10901963" y="3883557"/>
              <a:ext cx="82614" cy="86419"/>
              <a:chOff x="1741558" y="2802079"/>
              <a:chExt cx="79234" cy="79234"/>
            </a:xfrm>
          </p:grpSpPr>
          <p:cxnSp>
            <p:nvCxnSpPr>
              <p:cNvPr id="393" name="Straight Connector 392">
                <a:extLst>
                  <a:ext uri="{FF2B5EF4-FFF2-40B4-BE49-F238E27FC236}">
                    <a16:creationId xmlns:a16="http://schemas.microsoft.com/office/drawing/2014/main" id="{0793CC18-2C41-49CC-B49F-1B59F10B77A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F44D8F76-6791-407C-967F-2F98974D2C69}"/>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7" name="Group 146">
              <a:extLst>
                <a:ext uri="{FF2B5EF4-FFF2-40B4-BE49-F238E27FC236}">
                  <a16:creationId xmlns:a16="http://schemas.microsoft.com/office/drawing/2014/main" id="{C13AA55E-9D60-4731-B08B-DA36F885C440}"/>
                </a:ext>
              </a:extLst>
            </p:cNvPr>
            <p:cNvGrpSpPr/>
            <p:nvPr/>
          </p:nvGrpSpPr>
          <p:grpSpPr>
            <a:xfrm>
              <a:off x="10936723" y="3886155"/>
              <a:ext cx="82614" cy="86419"/>
              <a:chOff x="1741558" y="2802079"/>
              <a:chExt cx="79234" cy="79234"/>
            </a:xfrm>
          </p:grpSpPr>
          <p:cxnSp>
            <p:nvCxnSpPr>
              <p:cNvPr id="391" name="Straight Connector 390">
                <a:extLst>
                  <a:ext uri="{FF2B5EF4-FFF2-40B4-BE49-F238E27FC236}">
                    <a16:creationId xmlns:a16="http://schemas.microsoft.com/office/drawing/2014/main" id="{88B842EB-3ED8-4216-B3BB-6FD323574F61}"/>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A7E249BB-BE7D-4066-BE2E-2C252D3FE84C}"/>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90A4C3C8-7C33-47C0-9E4E-1B6B436BA755}"/>
                </a:ext>
              </a:extLst>
            </p:cNvPr>
            <p:cNvGrpSpPr/>
            <p:nvPr/>
          </p:nvGrpSpPr>
          <p:grpSpPr>
            <a:xfrm>
              <a:off x="10966518" y="3888753"/>
              <a:ext cx="82614" cy="86419"/>
              <a:chOff x="1741558" y="2802079"/>
              <a:chExt cx="79234" cy="79234"/>
            </a:xfrm>
          </p:grpSpPr>
          <p:cxnSp>
            <p:nvCxnSpPr>
              <p:cNvPr id="389" name="Straight Connector 388">
                <a:extLst>
                  <a:ext uri="{FF2B5EF4-FFF2-40B4-BE49-F238E27FC236}">
                    <a16:creationId xmlns:a16="http://schemas.microsoft.com/office/drawing/2014/main" id="{EDABA0EA-7631-424A-A5DB-2B2D225F0BE4}"/>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80C6D8D7-182F-4D50-A0CB-57B188B7A29D}"/>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9" name="Group 148">
              <a:extLst>
                <a:ext uri="{FF2B5EF4-FFF2-40B4-BE49-F238E27FC236}">
                  <a16:creationId xmlns:a16="http://schemas.microsoft.com/office/drawing/2014/main" id="{E8BF7E9E-D454-4E8B-A062-5114139B3527}"/>
                </a:ext>
              </a:extLst>
            </p:cNvPr>
            <p:cNvGrpSpPr/>
            <p:nvPr/>
          </p:nvGrpSpPr>
          <p:grpSpPr>
            <a:xfrm>
              <a:off x="10998795" y="3891351"/>
              <a:ext cx="82614" cy="86419"/>
              <a:chOff x="1741558" y="2802079"/>
              <a:chExt cx="79234" cy="79234"/>
            </a:xfrm>
          </p:grpSpPr>
          <p:cxnSp>
            <p:nvCxnSpPr>
              <p:cNvPr id="387" name="Straight Connector 386">
                <a:extLst>
                  <a:ext uri="{FF2B5EF4-FFF2-40B4-BE49-F238E27FC236}">
                    <a16:creationId xmlns:a16="http://schemas.microsoft.com/office/drawing/2014/main" id="{B704AEB4-8430-44DF-8686-C536BA005D70}"/>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14B7C010-2D6E-4C73-A522-9F657A14EFDA}"/>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958FFD49-E017-4CC8-BE36-1D7671A6BF52}"/>
                </a:ext>
              </a:extLst>
            </p:cNvPr>
            <p:cNvGrpSpPr/>
            <p:nvPr/>
          </p:nvGrpSpPr>
          <p:grpSpPr>
            <a:xfrm>
              <a:off x="11031073" y="3893949"/>
              <a:ext cx="82614" cy="86419"/>
              <a:chOff x="1741558" y="2802079"/>
              <a:chExt cx="79234" cy="79234"/>
            </a:xfrm>
          </p:grpSpPr>
          <p:cxnSp>
            <p:nvCxnSpPr>
              <p:cNvPr id="385" name="Straight Connector 384">
                <a:extLst>
                  <a:ext uri="{FF2B5EF4-FFF2-40B4-BE49-F238E27FC236}">
                    <a16:creationId xmlns:a16="http://schemas.microsoft.com/office/drawing/2014/main" id="{BBD67EA6-0766-42DB-94E3-CD442E28F3C5}"/>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B45F1AC1-A842-48B8-A49C-AB2183DC219A}"/>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7BA2CD04-B673-4C36-B066-AE83A8B8DA57}"/>
                </a:ext>
              </a:extLst>
            </p:cNvPr>
            <p:cNvGrpSpPr/>
            <p:nvPr/>
          </p:nvGrpSpPr>
          <p:grpSpPr>
            <a:xfrm>
              <a:off x="11063351" y="3896547"/>
              <a:ext cx="82614" cy="86419"/>
              <a:chOff x="1741558" y="2802079"/>
              <a:chExt cx="79234" cy="79234"/>
            </a:xfrm>
          </p:grpSpPr>
          <p:cxnSp>
            <p:nvCxnSpPr>
              <p:cNvPr id="383" name="Straight Connector 382">
                <a:extLst>
                  <a:ext uri="{FF2B5EF4-FFF2-40B4-BE49-F238E27FC236}">
                    <a16:creationId xmlns:a16="http://schemas.microsoft.com/office/drawing/2014/main" id="{F3E15090-F7E0-4F16-BE19-C8232E5C055E}"/>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73AD6263-EC60-4536-8CEF-D508F2150DF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2" name="Group 151">
              <a:extLst>
                <a:ext uri="{FF2B5EF4-FFF2-40B4-BE49-F238E27FC236}">
                  <a16:creationId xmlns:a16="http://schemas.microsoft.com/office/drawing/2014/main" id="{38FC5262-4B56-4F01-9C62-83CA692491A9}"/>
                </a:ext>
              </a:extLst>
            </p:cNvPr>
            <p:cNvGrpSpPr/>
            <p:nvPr/>
          </p:nvGrpSpPr>
          <p:grpSpPr>
            <a:xfrm>
              <a:off x="11095628" y="3899145"/>
              <a:ext cx="82614" cy="86419"/>
              <a:chOff x="1741558" y="2802079"/>
              <a:chExt cx="79234" cy="79234"/>
            </a:xfrm>
          </p:grpSpPr>
          <p:cxnSp>
            <p:nvCxnSpPr>
              <p:cNvPr id="381" name="Straight Connector 380">
                <a:extLst>
                  <a:ext uri="{FF2B5EF4-FFF2-40B4-BE49-F238E27FC236}">
                    <a16:creationId xmlns:a16="http://schemas.microsoft.com/office/drawing/2014/main" id="{68CBD56B-5468-4702-B6E5-2B03604957AC}"/>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6961DDB8-A668-404A-8121-14A0C06C6A4C}"/>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3" name="Group 152">
              <a:extLst>
                <a:ext uri="{FF2B5EF4-FFF2-40B4-BE49-F238E27FC236}">
                  <a16:creationId xmlns:a16="http://schemas.microsoft.com/office/drawing/2014/main" id="{52AF1281-E175-41DC-A9D6-D5FD8D8AEEC7}"/>
                </a:ext>
              </a:extLst>
            </p:cNvPr>
            <p:cNvGrpSpPr/>
            <p:nvPr/>
          </p:nvGrpSpPr>
          <p:grpSpPr>
            <a:xfrm>
              <a:off x="11127906" y="3901743"/>
              <a:ext cx="82614" cy="86419"/>
              <a:chOff x="1741558" y="2802079"/>
              <a:chExt cx="79234" cy="79234"/>
            </a:xfrm>
          </p:grpSpPr>
          <p:cxnSp>
            <p:nvCxnSpPr>
              <p:cNvPr id="379" name="Straight Connector 378">
                <a:extLst>
                  <a:ext uri="{FF2B5EF4-FFF2-40B4-BE49-F238E27FC236}">
                    <a16:creationId xmlns:a16="http://schemas.microsoft.com/office/drawing/2014/main" id="{368E5E29-83C3-4439-B8AE-F5A3A55386DE}"/>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96D240DE-40F0-4A02-97D8-B17B0C64FC7A}"/>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989FDA64-B8A3-4D33-816C-C2EB54A16ECC}"/>
                </a:ext>
              </a:extLst>
            </p:cNvPr>
            <p:cNvGrpSpPr/>
            <p:nvPr/>
          </p:nvGrpSpPr>
          <p:grpSpPr>
            <a:xfrm>
              <a:off x="11160183" y="3904342"/>
              <a:ext cx="82614" cy="86419"/>
              <a:chOff x="1741558" y="2802079"/>
              <a:chExt cx="79234" cy="79234"/>
            </a:xfrm>
          </p:grpSpPr>
          <p:cxnSp>
            <p:nvCxnSpPr>
              <p:cNvPr id="377" name="Straight Connector 376">
                <a:extLst>
                  <a:ext uri="{FF2B5EF4-FFF2-40B4-BE49-F238E27FC236}">
                    <a16:creationId xmlns:a16="http://schemas.microsoft.com/office/drawing/2014/main" id="{384A30C4-024F-44A0-A5C1-CFA40EA25DE3}"/>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2AD9C01F-657C-45A9-9B5A-050CE392EBB8}"/>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5" name="Group 154">
              <a:extLst>
                <a:ext uri="{FF2B5EF4-FFF2-40B4-BE49-F238E27FC236}">
                  <a16:creationId xmlns:a16="http://schemas.microsoft.com/office/drawing/2014/main" id="{25F428CC-CCF2-4126-BCC0-278D45D9CA2D}"/>
                </a:ext>
              </a:extLst>
            </p:cNvPr>
            <p:cNvGrpSpPr/>
            <p:nvPr/>
          </p:nvGrpSpPr>
          <p:grpSpPr>
            <a:xfrm>
              <a:off x="11187496" y="3906940"/>
              <a:ext cx="82614" cy="86419"/>
              <a:chOff x="1741558" y="2802079"/>
              <a:chExt cx="79234" cy="79234"/>
            </a:xfrm>
          </p:grpSpPr>
          <p:cxnSp>
            <p:nvCxnSpPr>
              <p:cNvPr id="375" name="Straight Connector 374">
                <a:extLst>
                  <a:ext uri="{FF2B5EF4-FFF2-40B4-BE49-F238E27FC236}">
                    <a16:creationId xmlns:a16="http://schemas.microsoft.com/office/drawing/2014/main" id="{81E67CC7-48DD-482D-B754-32590F9B4546}"/>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9CA7D344-D460-4EFD-B0E1-B34EC78571F7}"/>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6" name="Group 155">
              <a:extLst>
                <a:ext uri="{FF2B5EF4-FFF2-40B4-BE49-F238E27FC236}">
                  <a16:creationId xmlns:a16="http://schemas.microsoft.com/office/drawing/2014/main" id="{9FBAEE6C-4FF2-466B-8326-3771394BE0B8}"/>
                </a:ext>
              </a:extLst>
            </p:cNvPr>
            <p:cNvGrpSpPr/>
            <p:nvPr/>
          </p:nvGrpSpPr>
          <p:grpSpPr>
            <a:xfrm>
              <a:off x="11214808" y="3909538"/>
              <a:ext cx="82614" cy="86419"/>
              <a:chOff x="1741558" y="2802079"/>
              <a:chExt cx="79234" cy="79234"/>
            </a:xfrm>
          </p:grpSpPr>
          <p:cxnSp>
            <p:nvCxnSpPr>
              <p:cNvPr id="373" name="Straight Connector 372">
                <a:extLst>
                  <a:ext uri="{FF2B5EF4-FFF2-40B4-BE49-F238E27FC236}">
                    <a16:creationId xmlns:a16="http://schemas.microsoft.com/office/drawing/2014/main" id="{7458AE46-8D5A-411E-BDF8-8C45201B843F}"/>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D59ADC6E-05D5-4A16-BD28-2E841A8971EF}"/>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7" name="Group 156">
              <a:extLst>
                <a:ext uri="{FF2B5EF4-FFF2-40B4-BE49-F238E27FC236}">
                  <a16:creationId xmlns:a16="http://schemas.microsoft.com/office/drawing/2014/main" id="{4BECD1B3-17A3-4773-8B55-274A2311D1C1}"/>
                </a:ext>
              </a:extLst>
            </p:cNvPr>
            <p:cNvGrpSpPr/>
            <p:nvPr/>
          </p:nvGrpSpPr>
          <p:grpSpPr>
            <a:xfrm>
              <a:off x="11247086" y="3912136"/>
              <a:ext cx="82614" cy="86419"/>
              <a:chOff x="1741558" y="2802079"/>
              <a:chExt cx="79234" cy="79234"/>
            </a:xfrm>
          </p:grpSpPr>
          <p:cxnSp>
            <p:nvCxnSpPr>
              <p:cNvPr id="371" name="Straight Connector 370">
                <a:extLst>
                  <a:ext uri="{FF2B5EF4-FFF2-40B4-BE49-F238E27FC236}">
                    <a16:creationId xmlns:a16="http://schemas.microsoft.com/office/drawing/2014/main" id="{34FD1B5E-F46C-4AE4-8B4B-C9003BA41B51}"/>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2AD33D22-0447-48B8-9437-EE394C69BDDB}"/>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4402C435-8749-4763-8607-72E9CD364D6F}"/>
                </a:ext>
              </a:extLst>
            </p:cNvPr>
            <p:cNvGrpSpPr/>
            <p:nvPr/>
          </p:nvGrpSpPr>
          <p:grpSpPr>
            <a:xfrm>
              <a:off x="11279363" y="3914734"/>
              <a:ext cx="82614" cy="86419"/>
              <a:chOff x="1741558" y="2802079"/>
              <a:chExt cx="79234" cy="79234"/>
            </a:xfrm>
          </p:grpSpPr>
          <p:cxnSp>
            <p:nvCxnSpPr>
              <p:cNvPr id="369" name="Straight Connector 368">
                <a:extLst>
                  <a:ext uri="{FF2B5EF4-FFF2-40B4-BE49-F238E27FC236}">
                    <a16:creationId xmlns:a16="http://schemas.microsoft.com/office/drawing/2014/main" id="{4289471F-8EE0-4FFA-9A86-6DEA33F6B1E1}"/>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2C7EA9E7-97FE-4655-9525-44D158036D16}"/>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9" name="Group 158">
              <a:extLst>
                <a:ext uri="{FF2B5EF4-FFF2-40B4-BE49-F238E27FC236}">
                  <a16:creationId xmlns:a16="http://schemas.microsoft.com/office/drawing/2014/main" id="{E1A07566-CEEE-4099-8C5F-3936D3F79FDA}"/>
                </a:ext>
              </a:extLst>
            </p:cNvPr>
            <p:cNvGrpSpPr/>
            <p:nvPr/>
          </p:nvGrpSpPr>
          <p:grpSpPr>
            <a:xfrm>
              <a:off x="11311641" y="3917332"/>
              <a:ext cx="82614" cy="86419"/>
              <a:chOff x="1741558" y="2802079"/>
              <a:chExt cx="79234" cy="79234"/>
            </a:xfrm>
          </p:grpSpPr>
          <p:cxnSp>
            <p:nvCxnSpPr>
              <p:cNvPr id="367" name="Straight Connector 366">
                <a:extLst>
                  <a:ext uri="{FF2B5EF4-FFF2-40B4-BE49-F238E27FC236}">
                    <a16:creationId xmlns:a16="http://schemas.microsoft.com/office/drawing/2014/main" id="{77F1C11F-11A8-48A2-A156-287DA0AE11B6}"/>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91494845-F026-44E3-91F1-01BF845216E9}"/>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5C68FC5D-2456-40D3-8105-426F5EAB7280}"/>
                </a:ext>
              </a:extLst>
            </p:cNvPr>
            <p:cNvGrpSpPr/>
            <p:nvPr/>
          </p:nvGrpSpPr>
          <p:grpSpPr>
            <a:xfrm>
              <a:off x="11343919" y="3925123"/>
              <a:ext cx="82614" cy="86419"/>
              <a:chOff x="1741558" y="2802079"/>
              <a:chExt cx="79234" cy="79234"/>
            </a:xfrm>
          </p:grpSpPr>
          <p:cxnSp>
            <p:nvCxnSpPr>
              <p:cNvPr id="365" name="Straight Connector 364">
                <a:extLst>
                  <a:ext uri="{FF2B5EF4-FFF2-40B4-BE49-F238E27FC236}">
                    <a16:creationId xmlns:a16="http://schemas.microsoft.com/office/drawing/2014/main" id="{0A11BBCA-409C-4D2E-AC7A-235763807939}"/>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FC073784-2137-4ABC-A67F-4374748F7D76}"/>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1" name="Group 160">
              <a:extLst>
                <a:ext uri="{FF2B5EF4-FFF2-40B4-BE49-F238E27FC236}">
                  <a16:creationId xmlns:a16="http://schemas.microsoft.com/office/drawing/2014/main" id="{7C2B95AD-86D1-4571-BEF0-856A2643F19C}"/>
                </a:ext>
              </a:extLst>
            </p:cNvPr>
            <p:cNvGrpSpPr/>
            <p:nvPr/>
          </p:nvGrpSpPr>
          <p:grpSpPr>
            <a:xfrm>
              <a:off x="11376196" y="3932915"/>
              <a:ext cx="82614" cy="86419"/>
              <a:chOff x="1741558" y="2802079"/>
              <a:chExt cx="79234" cy="79234"/>
            </a:xfrm>
          </p:grpSpPr>
          <p:cxnSp>
            <p:nvCxnSpPr>
              <p:cNvPr id="363" name="Straight Connector 362">
                <a:extLst>
                  <a:ext uri="{FF2B5EF4-FFF2-40B4-BE49-F238E27FC236}">
                    <a16:creationId xmlns:a16="http://schemas.microsoft.com/office/drawing/2014/main" id="{D33A4D14-0DF2-42F7-AA07-38DD9A286AB1}"/>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0C43B2BF-3B53-4FE3-8B12-24E8B121B6E6}"/>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2" name="Group 161">
              <a:extLst>
                <a:ext uri="{FF2B5EF4-FFF2-40B4-BE49-F238E27FC236}">
                  <a16:creationId xmlns:a16="http://schemas.microsoft.com/office/drawing/2014/main" id="{67FA5ED4-EA9F-4756-AA6E-3014EC2182A3}"/>
                </a:ext>
              </a:extLst>
            </p:cNvPr>
            <p:cNvGrpSpPr/>
            <p:nvPr/>
          </p:nvGrpSpPr>
          <p:grpSpPr>
            <a:xfrm>
              <a:off x="11408474" y="3940707"/>
              <a:ext cx="82614" cy="86419"/>
              <a:chOff x="1741558" y="2802079"/>
              <a:chExt cx="79234" cy="79234"/>
            </a:xfrm>
          </p:grpSpPr>
          <p:cxnSp>
            <p:nvCxnSpPr>
              <p:cNvPr id="361" name="Straight Connector 360">
                <a:extLst>
                  <a:ext uri="{FF2B5EF4-FFF2-40B4-BE49-F238E27FC236}">
                    <a16:creationId xmlns:a16="http://schemas.microsoft.com/office/drawing/2014/main" id="{FC82A876-AC1D-4624-AE6E-0DE9AB0BB86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1525FA23-7510-48E5-BCD6-1BBBCFDE8E8F}"/>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33CC4429-92F0-43ED-8D3A-E86EA4A9AD50}"/>
                </a:ext>
              </a:extLst>
            </p:cNvPr>
            <p:cNvGrpSpPr/>
            <p:nvPr/>
          </p:nvGrpSpPr>
          <p:grpSpPr>
            <a:xfrm>
              <a:off x="11440751" y="3948499"/>
              <a:ext cx="82614" cy="86419"/>
              <a:chOff x="1741558" y="2802079"/>
              <a:chExt cx="79234" cy="79234"/>
            </a:xfrm>
          </p:grpSpPr>
          <p:cxnSp>
            <p:nvCxnSpPr>
              <p:cNvPr id="359" name="Straight Connector 358">
                <a:extLst>
                  <a:ext uri="{FF2B5EF4-FFF2-40B4-BE49-F238E27FC236}">
                    <a16:creationId xmlns:a16="http://schemas.microsoft.com/office/drawing/2014/main" id="{4008B52A-851F-451A-87F1-858CFD15E232}"/>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321F4CC0-8B0A-4C3F-999B-45BEBC87A113}"/>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9BF4301B-B38F-403B-A966-DD05ABA5FB7F}"/>
                </a:ext>
              </a:extLst>
            </p:cNvPr>
            <p:cNvGrpSpPr/>
            <p:nvPr/>
          </p:nvGrpSpPr>
          <p:grpSpPr>
            <a:xfrm>
              <a:off x="11473029" y="3956291"/>
              <a:ext cx="82614" cy="86419"/>
              <a:chOff x="1741558" y="2802079"/>
              <a:chExt cx="79234" cy="79234"/>
            </a:xfrm>
          </p:grpSpPr>
          <p:cxnSp>
            <p:nvCxnSpPr>
              <p:cNvPr id="357" name="Straight Connector 356">
                <a:extLst>
                  <a:ext uri="{FF2B5EF4-FFF2-40B4-BE49-F238E27FC236}">
                    <a16:creationId xmlns:a16="http://schemas.microsoft.com/office/drawing/2014/main" id="{EC48A001-2F88-4135-AF74-AE1A27F403E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131A443B-EFD4-42B4-BAC5-601027764F49}"/>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5" name="Group 164">
              <a:extLst>
                <a:ext uri="{FF2B5EF4-FFF2-40B4-BE49-F238E27FC236}">
                  <a16:creationId xmlns:a16="http://schemas.microsoft.com/office/drawing/2014/main" id="{CBDCA159-8DF3-4F74-8647-B1451A69C704}"/>
                </a:ext>
              </a:extLst>
            </p:cNvPr>
            <p:cNvGrpSpPr/>
            <p:nvPr/>
          </p:nvGrpSpPr>
          <p:grpSpPr>
            <a:xfrm>
              <a:off x="9900457" y="3736237"/>
              <a:ext cx="82614" cy="86419"/>
              <a:chOff x="1741558" y="2802079"/>
              <a:chExt cx="79234" cy="79234"/>
            </a:xfrm>
          </p:grpSpPr>
          <p:cxnSp>
            <p:nvCxnSpPr>
              <p:cNvPr id="355" name="Straight Connector 354">
                <a:extLst>
                  <a:ext uri="{FF2B5EF4-FFF2-40B4-BE49-F238E27FC236}">
                    <a16:creationId xmlns:a16="http://schemas.microsoft.com/office/drawing/2014/main" id="{F6432968-5D9C-490E-A966-8E42026D13AB}"/>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F5C27CE2-D194-48E7-9CE5-1D0C8EAC9705}"/>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B9AB9D22-ACC1-4C13-9036-08931C47CB63}"/>
                </a:ext>
              </a:extLst>
            </p:cNvPr>
            <p:cNvGrpSpPr/>
            <p:nvPr/>
          </p:nvGrpSpPr>
          <p:grpSpPr>
            <a:xfrm>
              <a:off x="9481144" y="3616026"/>
              <a:ext cx="82614" cy="86419"/>
              <a:chOff x="1741558" y="2802079"/>
              <a:chExt cx="79234" cy="79234"/>
            </a:xfrm>
          </p:grpSpPr>
          <p:cxnSp>
            <p:nvCxnSpPr>
              <p:cNvPr id="353" name="Straight Connector 352">
                <a:extLst>
                  <a:ext uri="{FF2B5EF4-FFF2-40B4-BE49-F238E27FC236}">
                    <a16:creationId xmlns:a16="http://schemas.microsoft.com/office/drawing/2014/main" id="{B703AF26-2D4C-450F-A384-DFCA9F837F9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2C3BF3DE-A75C-4FA8-ADAD-660152EF85B4}"/>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69474D68-67BB-45BA-853D-74FC547853CD}"/>
                </a:ext>
              </a:extLst>
            </p:cNvPr>
            <p:cNvGrpSpPr/>
            <p:nvPr/>
          </p:nvGrpSpPr>
          <p:grpSpPr>
            <a:xfrm>
              <a:off x="10058629" y="3771005"/>
              <a:ext cx="82614" cy="86419"/>
              <a:chOff x="1741558" y="2802079"/>
              <a:chExt cx="79234" cy="79234"/>
            </a:xfrm>
          </p:grpSpPr>
          <p:cxnSp>
            <p:nvCxnSpPr>
              <p:cNvPr id="351" name="Straight Connector 350">
                <a:extLst>
                  <a:ext uri="{FF2B5EF4-FFF2-40B4-BE49-F238E27FC236}">
                    <a16:creationId xmlns:a16="http://schemas.microsoft.com/office/drawing/2014/main" id="{BE7A63A2-4928-489A-9FEA-44E3E3F47BC1}"/>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ABA66FFA-2A95-474A-8F5A-E0A58FCE20CE}"/>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893E6D10-ACD5-4A00-AC4B-1E1961395B5C}"/>
                </a:ext>
              </a:extLst>
            </p:cNvPr>
            <p:cNvGrpSpPr/>
            <p:nvPr/>
          </p:nvGrpSpPr>
          <p:grpSpPr>
            <a:xfrm>
              <a:off x="9998751" y="3762417"/>
              <a:ext cx="82614" cy="86419"/>
              <a:chOff x="1741558" y="2802079"/>
              <a:chExt cx="79234" cy="79234"/>
            </a:xfrm>
          </p:grpSpPr>
          <p:cxnSp>
            <p:nvCxnSpPr>
              <p:cNvPr id="349" name="Straight Connector 348">
                <a:extLst>
                  <a:ext uri="{FF2B5EF4-FFF2-40B4-BE49-F238E27FC236}">
                    <a16:creationId xmlns:a16="http://schemas.microsoft.com/office/drawing/2014/main" id="{F3704C0A-A08A-4334-AE0A-7C7E700864E9}"/>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9011F678-E3D6-476D-8290-E8E66A22E6ED}"/>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9" name="Group 168">
              <a:extLst>
                <a:ext uri="{FF2B5EF4-FFF2-40B4-BE49-F238E27FC236}">
                  <a16:creationId xmlns:a16="http://schemas.microsoft.com/office/drawing/2014/main" id="{55C9FBEA-8E12-44E2-B0DB-9C82594B9D91}"/>
                </a:ext>
              </a:extLst>
            </p:cNvPr>
            <p:cNvGrpSpPr/>
            <p:nvPr/>
          </p:nvGrpSpPr>
          <p:grpSpPr>
            <a:xfrm>
              <a:off x="7519714" y="2887159"/>
              <a:ext cx="82614" cy="86419"/>
              <a:chOff x="1741558" y="2802079"/>
              <a:chExt cx="79234" cy="79234"/>
            </a:xfrm>
          </p:grpSpPr>
          <p:cxnSp>
            <p:nvCxnSpPr>
              <p:cNvPr id="347" name="Straight Connector 346">
                <a:extLst>
                  <a:ext uri="{FF2B5EF4-FFF2-40B4-BE49-F238E27FC236}">
                    <a16:creationId xmlns:a16="http://schemas.microsoft.com/office/drawing/2014/main" id="{B7A5445A-567C-4D66-8B6D-46C782C996AB}"/>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41D50B71-D115-44B4-8F4E-ECA56DE1C6BF}"/>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0" name="Group 169">
              <a:extLst>
                <a:ext uri="{FF2B5EF4-FFF2-40B4-BE49-F238E27FC236}">
                  <a16:creationId xmlns:a16="http://schemas.microsoft.com/office/drawing/2014/main" id="{63FD80E5-3C8D-4E09-A59A-62DE7B7C7C08}"/>
                </a:ext>
              </a:extLst>
            </p:cNvPr>
            <p:cNvGrpSpPr/>
            <p:nvPr/>
          </p:nvGrpSpPr>
          <p:grpSpPr>
            <a:xfrm>
              <a:off x="7558727" y="2894006"/>
              <a:ext cx="82614" cy="86419"/>
              <a:chOff x="1741558" y="2802079"/>
              <a:chExt cx="79234" cy="79234"/>
            </a:xfrm>
          </p:grpSpPr>
          <p:cxnSp>
            <p:nvCxnSpPr>
              <p:cNvPr id="345" name="Straight Connector 344">
                <a:extLst>
                  <a:ext uri="{FF2B5EF4-FFF2-40B4-BE49-F238E27FC236}">
                    <a16:creationId xmlns:a16="http://schemas.microsoft.com/office/drawing/2014/main" id="{7602F4B3-E476-4197-9EDA-248A8DDCF4AE}"/>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C3FE867E-1337-425A-B2D7-7D52AB34E2D2}"/>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1" name="Group 170">
              <a:extLst>
                <a:ext uri="{FF2B5EF4-FFF2-40B4-BE49-F238E27FC236}">
                  <a16:creationId xmlns:a16="http://schemas.microsoft.com/office/drawing/2014/main" id="{34C31178-A51A-4A02-8386-EAD67FEECF1E}"/>
                </a:ext>
              </a:extLst>
            </p:cNvPr>
            <p:cNvGrpSpPr/>
            <p:nvPr/>
          </p:nvGrpSpPr>
          <p:grpSpPr>
            <a:xfrm>
              <a:off x="7583355" y="2894848"/>
              <a:ext cx="82614" cy="86419"/>
              <a:chOff x="1741558" y="2802079"/>
              <a:chExt cx="79234" cy="79234"/>
            </a:xfrm>
          </p:grpSpPr>
          <p:cxnSp>
            <p:nvCxnSpPr>
              <p:cNvPr id="343" name="Straight Connector 342">
                <a:extLst>
                  <a:ext uri="{FF2B5EF4-FFF2-40B4-BE49-F238E27FC236}">
                    <a16:creationId xmlns:a16="http://schemas.microsoft.com/office/drawing/2014/main" id="{E127A979-84A1-4811-9DE0-7994022DFCCA}"/>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49FF5010-C430-4299-916A-F88519BB3A44}"/>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2" name="Group 171">
              <a:extLst>
                <a:ext uri="{FF2B5EF4-FFF2-40B4-BE49-F238E27FC236}">
                  <a16:creationId xmlns:a16="http://schemas.microsoft.com/office/drawing/2014/main" id="{B5513F3B-9D89-4D28-896A-FECB0BB2032A}"/>
                </a:ext>
              </a:extLst>
            </p:cNvPr>
            <p:cNvGrpSpPr/>
            <p:nvPr/>
          </p:nvGrpSpPr>
          <p:grpSpPr>
            <a:xfrm>
              <a:off x="7598674" y="2941595"/>
              <a:ext cx="82614" cy="86419"/>
              <a:chOff x="1741558" y="2802079"/>
              <a:chExt cx="79234" cy="79234"/>
            </a:xfrm>
          </p:grpSpPr>
          <p:cxnSp>
            <p:nvCxnSpPr>
              <p:cNvPr id="341" name="Straight Connector 340">
                <a:extLst>
                  <a:ext uri="{FF2B5EF4-FFF2-40B4-BE49-F238E27FC236}">
                    <a16:creationId xmlns:a16="http://schemas.microsoft.com/office/drawing/2014/main" id="{580E58ED-BD31-4F06-BEBC-2A2756F84A94}"/>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9F967BB2-6B22-4D4D-96C1-D87CBB5F2B6B}"/>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3" name="Group 172">
              <a:extLst>
                <a:ext uri="{FF2B5EF4-FFF2-40B4-BE49-F238E27FC236}">
                  <a16:creationId xmlns:a16="http://schemas.microsoft.com/office/drawing/2014/main" id="{F74C39D8-1826-4A11-8B14-355A4738D86B}"/>
                </a:ext>
              </a:extLst>
            </p:cNvPr>
            <p:cNvGrpSpPr/>
            <p:nvPr/>
          </p:nvGrpSpPr>
          <p:grpSpPr>
            <a:xfrm>
              <a:off x="7625110" y="2949035"/>
              <a:ext cx="82614" cy="86419"/>
              <a:chOff x="1741558" y="2802079"/>
              <a:chExt cx="79234" cy="79234"/>
            </a:xfrm>
          </p:grpSpPr>
          <p:cxnSp>
            <p:nvCxnSpPr>
              <p:cNvPr id="339" name="Straight Connector 338">
                <a:extLst>
                  <a:ext uri="{FF2B5EF4-FFF2-40B4-BE49-F238E27FC236}">
                    <a16:creationId xmlns:a16="http://schemas.microsoft.com/office/drawing/2014/main" id="{B0CFCB3F-C41A-405C-860A-70DE52AC6DD4}"/>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7EC21553-75BF-47A8-B33A-8B05259AAB70}"/>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A1F94106-1C6B-41DA-8B46-15A535C4AA08}"/>
                </a:ext>
              </a:extLst>
            </p:cNvPr>
            <p:cNvGrpSpPr/>
            <p:nvPr/>
          </p:nvGrpSpPr>
          <p:grpSpPr>
            <a:xfrm>
              <a:off x="7651305" y="2959886"/>
              <a:ext cx="82614" cy="86419"/>
              <a:chOff x="1741558" y="2802079"/>
              <a:chExt cx="79234" cy="79234"/>
            </a:xfrm>
          </p:grpSpPr>
          <p:cxnSp>
            <p:nvCxnSpPr>
              <p:cNvPr id="337" name="Straight Connector 336">
                <a:extLst>
                  <a:ext uri="{FF2B5EF4-FFF2-40B4-BE49-F238E27FC236}">
                    <a16:creationId xmlns:a16="http://schemas.microsoft.com/office/drawing/2014/main" id="{3447E59B-CBD0-4C1F-8E3F-B8DDD424A169}"/>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59355619-1623-4DE2-990C-192D4518F835}"/>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5" name="Group 174">
              <a:extLst>
                <a:ext uri="{FF2B5EF4-FFF2-40B4-BE49-F238E27FC236}">
                  <a16:creationId xmlns:a16="http://schemas.microsoft.com/office/drawing/2014/main" id="{A58BE3E3-74B1-4A20-812C-CAE25D506043}"/>
                </a:ext>
              </a:extLst>
            </p:cNvPr>
            <p:cNvGrpSpPr/>
            <p:nvPr/>
          </p:nvGrpSpPr>
          <p:grpSpPr>
            <a:xfrm>
              <a:off x="7671891" y="2979871"/>
              <a:ext cx="82614" cy="86419"/>
              <a:chOff x="1741558" y="2802079"/>
              <a:chExt cx="79234" cy="79234"/>
            </a:xfrm>
          </p:grpSpPr>
          <p:cxnSp>
            <p:nvCxnSpPr>
              <p:cNvPr id="335" name="Straight Connector 334">
                <a:extLst>
                  <a:ext uri="{FF2B5EF4-FFF2-40B4-BE49-F238E27FC236}">
                    <a16:creationId xmlns:a16="http://schemas.microsoft.com/office/drawing/2014/main" id="{ECC5A088-15EB-4C54-A649-AE961ADC311A}"/>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8B3C1163-443E-4AE2-8B61-3C2F8E61E52C}"/>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35CA43C7-BBA2-437C-BE2A-8E694F35D1BF}"/>
                </a:ext>
              </a:extLst>
            </p:cNvPr>
            <p:cNvGrpSpPr/>
            <p:nvPr/>
          </p:nvGrpSpPr>
          <p:grpSpPr>
            <a:xfrm>
              <a:off x="7705120" y="3038474"/>
              <a:ext cx="82614" cy="86419"/>
              <a:chOff x="1741558" y="2802079"/>
              <a:chExt cx="79234" cy="79234"/>
            </a:xfrm>
          </p:grpSpPr>
          <p:cxnSp>
            <p:nvCxnSpPr>
              <p:cNvPr id="333" name="Straight Connector 332">
                <a:extLst>
                  <a:ext uri="{FF2B5EF4-FFF2-40B4-BE49-F238E27FC236}">
                    <a16:creationId xmlns:a16="http://schemas.microsoft.com/office/drawing/2014/main" id="{58112EE3-400A-43F7-8E4C-A4F753F81BD6}"/>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4995733E-3B3E-439D-831F-84771856A19B}"/>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675531FF-0E8B-47DB-8E9B-A75151B8F17D}"/>
                </a:ext>
              </a:extLst>
            </p:cNvPr>
            <p:cNvGrpSpPr/>
            <p:nvPr/>
          </p:nvGrpSpPr>
          <p:grpSpPr>
            <a:xfrm>
              <a:off x="7726525" y="3047791"/>
              <a:ext cx="82614" cy="86419"/>
              <a:chOff x="1741558" y="2802079"/>
              <a:chExt cx="79234" cy="79234"/>
            </a:xfrm>
          </p:grpSpPr>
          <p:cxnSp>
            <p:nvCxnSpPr>
              <p:cNvPr id="331" name="Straight Connector 330">
                <a:extLst>
                  <a:ext uri="{FF2B5EF4-FFF2-40B4-BE49-F238E27FC236}">
                    <a16:creationId xmlns:a16="http://schemas.microsoft.com/office/drawing/2014/main" id="{98934CB2-2C29-45EC-ABC0-B2697F08C8EB}"/>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458AD724-6746-426D-AC97-F0E0C0CAA11B}"/>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8" name="Group 177">
              <a:extLst>
                <a:ext uri="{FF2B5EF4-FFF2-40B4-BE49-F238E27FC236}">
                  <a16:creationId xmlns:a16="http://schemas.microsoft.com/office/drawing/2014/main" id="{3B475071-1C64-4246-BB8B-183B4D61B920}"/>
                </a:ext>
              </a:extLst>
            </p:cNvPr>
            <p:cNvGrpSpPr/>
            <p:nvPr/>
          </p:nvGrpSpPr>
          <p:grpSpPr>
            <a:xfrm>
              <a:off x="7772044" y="3067893"/>
              <a:ext cx="82614" cy="86419"/>
              <a:chOff x="1741558" y="2802079"/>
              <a:chExt cx="79234" cy="79234"/>
            </a:xfrm>
          </p:grpSpPr>
          <p:cxnSp>
            <p:nvCxnSpPr>
              <p:cNvPr id="329" name="Straight Connector 328">
                <a:extLst>
                  <a:ext uri="{FF2B5EF4-FFF2-40B4-BE49-F238E27FC236}">
                    <a16:creationId xmlns:a16="http://schemas.microsoft.com/office/drawing/2014/main" id="{3C4EDD97-1122-49F2-A082-787F4EEA70B8}"/>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7226C3FD-8D77-415B-851E-F2F3C20FD806}"/>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8698DD49-05F0-472D-85E1-B33154003874}"/>
                </a:ext>
              </a:extLst>
            </p:cNvPr>
            <p:cNvGrpSpPr/>
            <p:nvPr/>
          </p:nvGrpSpPr>
          <p:grpSpPr>
            <a:xfrm>
              <a:off x="7810736" y="3098471"/>
              <a:ext cx="82614" cy="86419"/>
              <a:chOff x="1741558" y="2802079"/>
              <a:chExt cx="79234" cy="79234"/>
            </a:xfrm>
          </p:grpSpPr>
          <p:cxnSp>
            <p:nvCxnSpPr>
              <p:cNvPr id="327" name="Straight Connector 326">
                <a:extLst>
                  <a:ext uri="{FF2B5EF4-FFF2-40B4-BE49-F238E27FC236}">
                    <a16:creationId xmlns:a16="http://schemas.microsoft.com/office/drawing/2014/main" id="{10CD2881-4241-4C1C-8FB4-96D05A4C8F1C}"/>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BFA741B2-6C47-40A8-BF4E-564B6E8C7F73}"/>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5F3DB313-9689-4CA4-A800-FE9719B68818}"/>
                </a:ext>
              </a:extLst>
            </p:cNvPr>
            <p:cNvGrpSpPr/>
            <p:nvPr/>
          </p:nvGrpSpPr>
          <p:grpSpPr>
            <a:xfrm>
              <a:off x="7871054" y="3176157"/>
              <a:ext cx="82614" cy="86419"/>
              <a:chOff x="1741558" y="2802079"/>
              <a:chExt cx="79234" cy="79234"/>
            </a:xfrm>
          </p:grpSpPr>
          <p:cxnSp>
            <p:nvCxnSpPr>
              <p:cNvPr id="325" name="Straight Connector 324">
                <a:extLst>
                  <a:ext uri="{FF2B5EF4-FFF2-40B4-BE49-F238E27FC236}">
                    <a16:creationId xmlns:a16="http://schemas.microsoft.com/office/drawing/2014/main" id="{A06A4B18-D78A-421B-B7B0-C498193D3A97}"/>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0F1C4AE9-D643-4209-B608-D69331321200}"/>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1" name="Group 180">
              <a:extLst>
                <a:ext uri="{FF2B5EF4-FFF2-40B4-BE49-F238E27FC236}">
                  <a16:creationId xmlns:a16="http://schemas.microsoft.com/office/drawing/2014/main" id="{0B5F6E55-385B-48B0-A41C-A908B479D1DA}"/>
                </a:ext>
              </a:extLst>
            </p:cNvPr>
            <p:cNvGrpSpPr/>
            <p:nvPr/>
          </p:nvGrpSpPr>
          <p:grpSpPr>
            <a:xfrm>
              <a:off x="7946090" y="3245874"/>
              <a:ext cx="82614" cy="86419"/>
              <a:chOff x="1741558" y="2802079"/>
              <a:chExt cx="79234" cy="79234"/>
            </a:xfrm>
          </p:grpSpPr>
          <p:cxnSp>
            <p:nvCxnSpPr>
              <p:cNvPr id="323" name="Straight Connector 322">
                <a:extLst>
                  <a:ext uri="{FF2B5EF4-FFF2-40B4-BE49-F238E27FC236}">
                    <a16:creationId xmlns:a16="http://schemas.microsoft.com/office/drawing/2014/main" id="{7239DBB2-F14E-4DB1-9F02-2F855E3ABBE7}"/>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DDD7BBFF-5094-4D0B-BBDF-27BB296A7E79}"/>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2" name="Group 181">
              <a:extLst>
                <a:ext uri="{FF2B5EF4-FFF2-40B4-BE49-F238E27FC236}">
                  <a16:creationId xmlns:a16="http://schemas.microsoft.com/office/drawing/2014/main" id="{E7060A1E-6B74-4A80-8A6D-B6A1A3801B4A}"/>
                </a:ext>
              </a:extLst>
            </p:cNvPr>
            <p:cNvGrpSpPr/>
            <p:nvPr/>
          </p:nvGrpSpPr>
          <p:grpSpPr>
            <a:xfrm>
              <a:off x="7939091" y="3214033"/>
              <a:ext cx="82614" cy="86419"/>
              <a:chOff x="1741558" y="2802079"/>
              <a:chExt cx="79234" cy="79234"/>
            </a:xfrm>
          </p:grpSpPr>
          <p:cxnSp>
            <p:nvCxnSpPr>
              <p:cNvPr id="321" name="Straight Connector 320">
                <a:extLst>
                  <a:ext uri="{FF2B5EF4-FFF2-40B4-BE49-F238E27FC236}">
                    <a16:creationId xmlns:a16="http://schemas.microsoft.com/office/drawing/2014/main" id="{4D018D6C-F248-439B-9EA9-923EB327DED1}"/>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26BF775E-0001-4784-9FC4-91B84B0E1657}"/>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58B8C294-FEBC-4EA6-84CE-863049C15274}"/>
                </a:ext>
              </a:extLst>
            </p:cNvPr>
            <p:cNvGrpSpPr/>
            <p:nvPr/>
          </p:nvGrpSpPr>
          <p:grpSpPr>
            <a:xfrm>
              <a:off x="8007942" y="3280981"/>
              <a:ext cx="82614" cy="86419"/>
              <a:chOff x="1741558" y="2802079"/>
              <a:chExt cx="79234" cy="79234"/>
            </a:xfrm>
          </p:grpSpPr>
          <p:cxnSp>
            <p:nvCxnSpPr>
              <p:cNvPr id="319" name="Straight Connector 318">
                <a:extLst>
                  <a:ext uri="{FF2B5EF4-FFF2-40B4-BE49-F238E27FC236}">
                    <a16:creationId xmlns:a16="http://schemas.microsoft.com/office/drawing/2014/main" id="{5A43B536-21B4-4B66-AE90-EF2E22863121}"/>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7492D070-EE84-4624-B6DE-16E9F110B116}"/>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C3EBA89D-59B8-40CF-8EF2-E5E5C5655E84}"/>
                </a:ext>
              </a:extLst>
            </p:cNvPr>
            <p:cNvGrpSpPr/>
            <p:nvPr/>
          </p:nvGrpSpPr>
          <p:grpSpPr>
            <a:xfrm>
              <a:off x="8062561" y="3322769"/>
              <a:ext cx="82614" cy="86419"/>
              <a:chOff x="1741558" y="2802079"/>
              <a:chExt cx="79234" cy="79234"/>
            </a:xfrm>
          </p:grpSpPr>
          <p:cxnSp>
            <p:nvCxnSpPr>
              <p:cNvPr id="317" name="Straight Connector 316">
                <a:extLst>
                  <a:ext uri="{FF2B5EF4-FFF2-40B4-BE49-F238E27FC236}">
                    <a16:creationId xmlns:a16="http://schemas.microsoft.com/office/drawing/2014/main" id="{0D07CB61-C596-4E94-BD55-C0F646F571DC}"/>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28764B8F-2AFC-49FC-A80D-3B4399106058}"/>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5" name="Group 184">
              <a:extLst>
                <a:ext uri="{FF2B5EF4-FFF2-40B4-BE49-F238E27FC236}">
                  <a16:creationId xmlns:a16="http://schemas.microsoft.com/office/drawing/2014/main" id="{F86CDC31-A178-4EC3-8E84-0E1DB936C671}"/>
                </a:ext>
              </a:extLst>
            </p:cNvPr>
            <p:cNvGrpSpPr/>
            <p:nvPr/>
          </p:nvGrpSpPr>
          <p:grpSpPr>
            <a:xfrm>
              <a:off x="8088442" y="3320658"/>
              <a:ext cx="82614" cy="86419"/>
              <a:chOff x="1741558" y="2802079"/>
              <a:chExt cx="79234" cy="79234"/>
            </a:xfrm>
          </p:grpSpPr>
          <p:cxnSp>
            <p:nvCxnSpPr>
              <p:cNvPr id="315" name="Straight Connector 314">
                <a:extLst>
                  <a:ext uri="{FF2B5EF4-FFF2-40B4-BE49-F238E27FC236}">
                    <a16:creationId xmlns:a16="http://schemas.microsoft.com/office/drawing/2014/main" id="{22BFFCA2-4464-44B9-9663-8F42BF429C55}"/>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D8125CD3-32DE-47C5-A7F9-8116D2841B2B}"/>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24AD2201-1097-4740-BE4E-A9598B240398}"/>
                </a:ext>
              </a:extLst>
            </p:cNvPr>
            <p:cNvGrpSpPr/>
            <p:nvPr/>
          </p:nvGrpSpPr>
          <p:grpSpPr>
            <a:xfrm>
              <a:off x="8137147" y="3342373"/>
              <a:ext cx="82614" cy="86419"/>
              <a:chOff x="1741558" y="2802079"/>
              <a:chExt cx="79234" cy="79234"/>
            </a:xfrm>
          </p:grpSpPr>
          <p:cxnSp>
            <p:nvCxnSpPr>
              <p:cNvPr id="313" name="Straight Connector 312">
                <a:extLst>
                  <a:ext uri="{FF2B5EF4-FFF2-40B4-BE49-F238E27FC236}">
                    <a16:creationId xmlns:a16="http://schemas.microsoft.com/office/drawing/2014/main" id="{0C55A6BA-91E9-43F3-A3C7-86C40FAAD8A3}"/>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B3770306-1B14-40BB-92A5-8B8C58259002}"/>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7" name="Group 186">
              <a:extLst>
                <a:ext uri="{FF2B5EF4-FFF2-40B4-BE49-F238E27FC236}">
                  <a16:creationId xmlns:a16="http://schemas.microsoft.com/office/drawing/2014/main" id="{FB12268A-F9D5-4E08-B6BC-3C3612F915FF}"/>
                </a:ext>
              </a:extLst>
            </p:cNvPr>
            <p:cNvGrpSpPr/>
            <p:nvPr/>
          </p:nvGrpSpPr>
          <p:grpSpPr>
            <a:xfrm>
              <a:off x="8219463" y="3428677"/>
              <a:ext cx="82614" cy="86419"/>
              <a:chOff x="1741558" y="2802079"/>
              <a:chExt cx="79234" cy="79234"/>
            </a:xfrm>
          </p:grpSpPr>
          <p:cxnSp>
            <p:nvCxnSpPr>
              <p:cNvPr id="311" name="Straight Connector 310">
                <a:extLst>
                  <a:ext uri="{FF2B5EF4-FFF2-40B4-BE49-F238E27FC236}">
                    <a16:creationId xmlns:a16="http://schemas.microsoft.com/office/drawing/2014/main" id="{0A02659A-634E-41ED-98D7-1A609DD81761}"/>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A17B8703-B0F9-4F3B-80C4-B1B8733C5E8C}"/>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8" name="Group 187">
              <a:extLst>
                <a:ext uri="{FF2B5EF4-FFF2-40B4-BE49-F238E27FC236}">
                  <a16:creationId xmlns:a16="http://schemas.microsoft.com/office/drawing/2014/main" id="{A387216E-FC38-43A6-B741-31F97CFE7937}"/>
                </a:ext>
              </a:extLst>
            </p:cNvPr>
            <p:cNvGrpSpPr/>
            <p:nvPr/>
          </p:nvGrpSpPr>
          <p:grpSpPr>
            <a:xfrm>
              <a:off x="8267038" y="3450745"/>
              <a:ext cx="82614" cy="86419"/>
              <a:chOff x="1741558" y="2802079"/>
              <a:chExt cx="79234" cy="79234"/>
            </a:xfrm>
          </p:grpSpPr>
          <p:cxnSp>
            <p:nvCxnSpPr>
              <p:cNvPr id="309" name="Straight Connector 308">
                <a:extLst>
                  <a:ext uri="{FF2B5EF4-FFF2-40B4-BE49-F238E27FC236}">
                    <a16:creationId xmlns:a16="http://schemas.microsoft.com/office/drawing/2014/main" id="{3022D9AA-83C2-4653-AA5E-DBC04E12B1CC}"/>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8A0E6C39-1981-4BDF-AE2A-98743249DD6A}"/>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9" name="Group 188">
              <a:extLst>
                <a:ext uri="{FF2B5EF4-FFF2-40B4-BE49-F238E27FC236}">
                  <a16:creationId xmlns:a16="http://schemas.microsoft.com/office/drawing/2014/main" id="{1FFC70F3-2D8A-4179-8C0C-D62D58191A17}"/>
                </a:ext>
              </a:extLst>
            </p:cNvPr>
            <p:cNvGrpSpPr/>
            <p:nvPr/>
          </p:nvGrpSpPr>
          <p:grpSpPr>
            <a:xfrm>
              <a:off x="8335654" y="3482624"/>
              <a:ext cx="82614" cy="86419"/>
              <a:chOff x="1741558" y="2802079"/>
              <a:chExt cx="79234" cy="79234"/>
            </a:xfrm>
          </p:grpSpPr>
          <p:cxnSp>
            <p:nvCxnSpPr>
              <p:cNvPr id="307" name="Straight Connector 306">
                <a:extLst>
                  <a:ext uri="{FF2B5EF4-FFF2-40B4-BE49-F238E27FC236}">
                    <a16:creationId xmlns:a16="http://schemas.microsoft.com/office/drawing/2014/main" id="{719B3BC0-66A8-46A7-82D7-507FC7EE3DBE}"/>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12CB19F6-1C5E-4B99-A7CC-874DE57C21CC}"/>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0" name="Group 189">
              <a:extLst>
                <a:ext uri="{FF2B5EF4-FFF2-40B4-BE49-F238E27FC236}">
                  <a16:creationId xmlns:a16="http://schemas.microsoft.com/office/drawing/2014/main" id="{2F7108AA-1B42-4FC0-BF4F-4A61546C82D5}"/>
                </a:ext>
              </a:extLst>
            </p:cNvPr>
            <p:cNvGrpSpPr/>
            <p:nvPr/>
          </p:nvGrpSpPr>
          <p:grpSpPr>
            <a:xfrm>
              <a:off x="8367599" y="3482504"/>
              <a:ext cx="82614" cy="86419"/>
              <a:chOff x="1741558" y="2802079"/>
              <a:chExt cx="79234" cy="79234"/>
            </a:xfrm>
          </p:grpSpPr>
          <p:cxnSp>
            <p:nvCxnSpPr>
              <p:cNvPr id="305" name="Straight Connector 304">
                <a:extLst>
                  <a:ext uri="{FF2B5EF4-FFF2-40B4-BE49-F238E27FC236}">
                    <a16:creationId xmlns:a16="http://schemas.microsoft.com/office/drawing/2014/main" id="{E4AFF3AE-A08C-4065-A86B-2C15C3FFF6FB}"/>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EFFFBDAD-87CD-4994-97E4-5A6DAC70E322}"/>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1" name="Group 190">
              <a:extLst>
                <a:ext uri="{FF2B5EF4-FFF2-40B4-BE49-F238E27FC236}">
                  <a16:creationId xmlns:a16="http://schemas.microsoft.com/office/drawing/2014/main" id="{605C91ED-A196-4CF4-85BB-1802761FC7CF}"/>
                </a:ext>
              </a:extLst>
            </p:cNvPr>
            <p:cNvGrpSpPr/>
            <p:nvPr/>
          </p:nvGrpSpPr>
          <p:grpSpPr>
            <a:xfrm>
              <a:off x="8398687" y="3488645"/>
              <a:ext cx="82614" cy="86419"/>
              <a:chOff x="1741558" y="2802079"/>
              <a:chExt cx="79234" cy="79234"/>
            </a:xfrm>
          </p:grpSpPr>
          <p:cxnSp>
            <p:nvCxnSpPr>
              <p:cNvPr id="303" name="Straight Connector 302">
                <a:extLst>
                  <a:ext uri="{FF2B5EF4-FFF2-40B4-BE49-F238E27FC236}">
                    <a16:creationId xmlns:a16="http://schemas.microsoft.com/office/drawing/2014/main" id="{182FA93C-6C86-4ACE-B9B7-E0856F3F6F77}"/>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FFC1B6EE-CA8A-47BA-9D5B-13029161E5CD}"/>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2" name="Group 191">
              <a:extLst>
                <a:ext uri="{FF2B5EF4-FFF2-40B4-BE49-F238E27FC236}">
                  <a16:creationId xmlns:a16="http://schemas.microsoft.com/office/drawing/2014/main" id="{EFAC9C45-185B-4421-9F0D-177A826E883E}"/>
                </a:ext>
              </a:extLst>
            </p:cNvPr>
            <p:cNvGrpSpPr/>
            <p:nvPr/>
          </p:nvGrpSpPr>
          <p:grpSpPr>
            <a:xfrm>
              <a:off x="8427300" y="3490416"/>
              <a:ext cx="82614" cy="86419"/>
              <a:chOff x="1741558" y="2802079"/>
              <a:chExt cx="79234" cy="79234"/>
            </a:xfrm>
          </p:grpSpPr>
          <p:cxnSp>
            <p:nvCxnSpPr>
              <p:cNvPr id="301" name="Straight Connector 300">
                <a:extLst>
                  <a:ext uri="{FF2B5EF4-FFF2-40B4-BE49-F238E27FC236}">
                    <a16:creationId xmlns:a16="http://schemas.microsoft.com/office/drawing/2014/main" id="{E5F78642-1647-4253-995F-ECB45ADB68E2}"/>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CCC6C74E-765E-46A3-99B9-700D87D0D643}"/>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3" name="Group 192">
              <a:extLst>
                <a:ext uri="{FF2B5EF4-FFF2-40B4-BE49-F238E27FC236}">
                  <a16:creationId xmlns:a16="http://schemas.microsoft.com/office/drawing/2014/main" id="{27FF37DF-DC60-49B3-93DA-92F7FB24F2B9}"/>
                </a:ext>
              </a:extLst>
            </p:cNvPr>
            <p:cNvGrpSpPr/>
            <p:nvPr/>
          </p:nvGrpSpPr>
          <p:grpSpPr>
            <a:xfrm>
              <a:off x="8455929" y="3497264"/>
              <a:ext cx="82614" cy="86419"/>
              <a:chOff x="1741558" y="2802079"/>
              <a:chExt cx="79234" cy="79234"/>
            </a:xfrm>
          </p:grpSpPr>
          <p:cxnSp>
            <p:nvCxnSpPr>
              <p:cNvPr id="299" name="Straight Connector 298">
                <a:extLst>
                  <a:ext uri="{FF2B5EF4-FFF2-40B4-BE49-F238E27FC236}">
                    <a16:creationId xmlns:a16="http://schemas.microsoft.com/office/drawing/2014/main" id="{84AA3DDD-EC0F-42E8-961C-CF530DC54D54}"/>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DF393C51-0094-4A86-9312-33405C328360}"/>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4" name="Group 193">
              <a:extLst>
                <a:ext uri="{FF2B5EF4-FFF2-40B4-BE49-F238E27FC236}">
                  <a16:creationId xmlns:a16="http://schemas.microsoft.com/office/drawing/2014/main" id="{B40013A8-3F44-4074-A37C-8B638AACEDD5}"/>
                </a:ext>
              </a:extLst>
            </p:cNvPr>
            <p:cNvGrpSpPr/>
            <p:nvPr/>
          </p:nvGrpSpPr>
          <p:grpSpPr>
            <a:xfrm>
              <a:off x="8507240" y="3501333"/>
              <a:ext cx="82614" cy="86419"/>
              <a:chOff x="1741558" y="2802079"/>
              <a:chExt cx="79234" cy="79234"/>
            </a:xfrm>
          </p:grpSpPr>
          <p:cxnSp>
            <p:nvCxnSpPr>
              <p:cNvPr id="297" name="Straight Connector 296">
                <a:extLst>
                  <a:ext uri="{FF2B5EF4-FFF2-40B4-BE49-F238E27FC236}">
                    <a16:creationId xmlns:a16="http://schemas.microsoft.com/office/drawing/2014/main" id="{4DF3C407-66C9-40FB-A306-BE3D462003EE}"/>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F4EB8E45-E2E1-4391-8CC2-2E8C12087457}"/>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5" name="Group 194">
              <a:extLst>
                <a:ext uri="{FF2B5EF4-FFF2-40B4-BE49-F238E27FC236}">
                  <a16:creationId xmlns:a16="http://schemas.microsoft.com/office/drawing/2014/main" id="{2D83EC68-55BF-4332-AD6E-DEA296869425}"/>
                </a:ext>
              </a:extLst>
            </p:cNvPr>
            <p:cNvGrpSpPr/>
            <p:nvPr/>
          </p:nvGrpSpPr>
          <p:grpSpPr>
            <a:xfrm>
              <a:off x="8560785" y="3538344"/>
              <a:ext cx="82614" cy="86419"/>
              <a:chOff x="1741558" y="2802079"/>
              <a:chExt cx="79234" cy="79234"/>
            </a:xfrm>
          </p:grpSpPr>
          <p:cxnSp>
            <p:nvCxnSpPr>
              <p:cNvPr id="295" name="Straight Connector 294">
                <a:extLst>
                  <a:ext uri="{FF2B5EF4-FFF2-40B4-BE49-F238E27FC236}">
                    <a16:creationId xmlns:a16="http://schemas.microsoft.com/office/drawing/2014/main" id="{B12564AC-56DC-4451-91CC-D85584CDC83A}"/>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1F324A60-2F27-455A-BD4E-565043A08876}"/>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6" name="Group 195">
              <a:extLst>
                <a:ext uri="{FF2B5EF4-FFF2-40B4-BE49-F238E27FC236}">
                  <a16:creationId xmlns:a16="http://schemas.microsoft.com/office/drawing/2014/main" id="{309D666D-E5A4-446C-A240-3AFC353C070F}"/>
                </a:ext>
              </a:extLst>
            </p:cNvPr>
            <p:cNvGrpSpPr/>
            <p:nvPr/>
          </p:nvGrpSpPr>
          <p:grpSpPr>
            <a:xfrm>
              <a:off x="8595308" y="3554210"/>
              <a:ext cx="82614" cy="86419"/>
              <a:chOff x="1741558" y="2802079"/>
              <a:chExt cx="79234" cy="79234"/>
            </a:xfrm>
          </p:grpSpPr>
          <p:cxnSp>
            <p:nvCxnSpPr>
              <p:cNvPr id="293" name="Straight Connector 292">
                <a:extLst>
                  <a:ext uri="{FF2B5EF4-FFF2-40B4-BE49-F238E27FC236}">
                    <a16:creationId xmlns:a16="http://schemas.microsoft.com/office/drawing/2014/main" id="{C31079BC-F3CC-4ADB-AA28-8B97DDA9A8F0}"/>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10FFCE16-CF7E-4C85-96A0-457B022A3791}"/>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7" name="Group 196">
              <a:extLst>
                <a:ext uri="{FF2B5EF4-FFF2-40B4-BE49-F238E27FC236}">
                  <a16:creationId xmlns:a16="http://schemas.microsoft.com/office/drawing/2014/main" id="{1547C8E2-3C8E-455A-80C4-D6573B0EE241}"/>
                </a:ext>
              </a:extLst>
            </p:cNvPr>
            <p:cNvGrpSpPr/>
            <p:nvPr/>
          </p:nvGrpSpPr>
          <p:grpSpPr>
            <a:xfrm>
              <a:off x="8795370" y="3680609"/>
              <a:ext cx="82614" cy="86419"/>
              <a:chOff x="1741558" y="2802079"/>
              <a:chExt cx="79234" cy="79234"/>
            </a:xfrm>
          </p:grpSpPr>
          <p:cxnSp>
            <p:nvCxnSpPr>
              <p:cNvPr id="291" name="Straight Connector 290">
                <a:extLst>
                  <a:ext uri="{FF2B5EF4-FFF2-40B4-BE49-F238E27FC236}">
                    <a16:creationId xmlns:a16="http://schemas.microsoft.com/office/drawing/2014/main" id="{D9C2E767-AE45-460E-AA68-5BA8FAE27D8B}"/>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1C9B2775-148D-4830-A6A2-D6D30B92AEBC}"/>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B61EEC19-69C6-4955-9417-14B49CA5EC8E}"/>
                </a:ext>
              </a:extLst>
            </p:cNvPr>
            <p:cNvGrpSpPr/>
            <p:nvPr/>
          </p:nvGrpSpPr>
          <p:grpSpPr>
            <a:xfrm>
              <a:off x="8824739" y="3687456"/>
              <a:ext cx="82614" cy="86419"/>
              <a:chOff x="1741558" y="2802079"/>
              <a:chExt cx="79234" cy="79234"/>
            </a:xfrm>
          </p:grpSpPr>
          <p:cxnSp>
            <p:nvCxnSpPr>
              <p:cNvPr id="289" name="Straight Connector 288">
                <a:extLst>
                  <a:ext uri="{FF2B5EF4-FFF2-40B4-BE49-F238E27FC236}">
                    <a16:creationId xmlns:a16="http://schemas.microsoft.com/office/drawing/2014/main" id="{60EB6B5E-63F8-482B-9ED8-26FFD4F4CBD4}"/>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955B93D7-8FD5-4057-A01B-39ED955489DB}"/>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3C7E7BA3-ACCC-4619-AEAE-6EFBFF97AAB8}"/>
                </a:ext>
              </a:extLst>
            </p:cNvPr>
            <p:cNvGrpSpPr/>
            <p:nvPr/>
          </p:nvGrpSpPr>
          <p:grpSpPr>
            <a:xfrm>
              <a:off x="8855660" y="3688298"/>
              <a:ext cx="82614" cy="86419"/>
              <a:chOff x="1741558" y="2802079"/>
              <a:chExt cx="79234" cy="79234"/>
            </a:xfrm>
          </p:grpSpPr>
          <p:cxnSp>
            <p:nvCxnSpPr>
              <p:cNvPr id="287" name="Straight Connector 286">
                <a:extLst>
                  <a:ext uri="{FF2B5EF4-FFF2-40B4-BE49-F238E27FC236}">
                    <a16:creationId xmlns:a16="http://schemas.microsoft.com/office/drawing/2014/main" id="{60B312B2-2578-4517-843F-B18029B08AB7}"/>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A4098DDD-4716-4C91-8621-B09B2FAE4B34}"/>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0" name="Group 199">
              <a:extLst>
                <a:ext uri="{FF2B5EF4-FFF2-40B4-BE49-F238E27FC236}">
                  <a16:creationId xmlns:a16="http://schemas.microsoft.com/office/drawing/2014/main" id="{3D663054-8D4A-4DA7-8284-3C416820569C}"/>
                </a:ext>
              </a:extLst>
            </p:cNvPr>
            <p:cNvGrpSpPr/>
            <p:nvPr/>
          </p:nvGrpSpPr>
          <p:grpSpPr>
            <a:xfrm>
              <a:off x="8879947" y="3684852"/>
              <a:ext cx="82614" cy="86419"/>
              <a:chOff x="1741558" y="2802079"/>
              <a:chExt cx="79234" cy="79234"/>
            </a:xfrm>
          </p:grpSpPr>
          <p:cxnSp>
            <p:nvCxnSpPr>
              <p:cNvPr id="285" name="Straight Connector 284">
                <a:extLst>
                  <a:ext uri="{FF2B5EF4-FFF2-40B4-BE49-F238E27FC236}">
                    <a16:creationId xmlns:a16="http://schemas.microsoft.com/office/drawing/2014/main" id="{28117A38-6524-47F2-9D7B-92D28EA0082C}"/>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265B56C5-5B0E-4226-B17E-B18B74D0448B}"/>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1" name="Group 200">
              <a:extLst>
                <a:ext uri="{FF2B5EF4-FFF2-40B4-BE49-F238E27FC236}">
                  <a16:creationId xmlns:a16="http://schemas.microsoft.com/office/drawing/2014/main" id="{92C3D4BC-0D9F-4BCD-839B-7C9BB7B21712}"/>
                </a:ext>
              </a:extLst>
            </p:cNvPr>
            <p:cNvGrpSpPr/>
            <p:nvPr/>
          </p:nvGrpSpPr>
          <p:grpSpPr>
            <a:xfrm>
              <a:off x="8932137" y="3713895"/>
              <a:ext cx="82614" cy="86419"/>
              <a:chOff x="1741558" y="2802079"/>
              <a:chExt cx="79234" cy="79234"/>
            </a:xfrm>
          </p:grpSpPr>
          <p:cxnSp>
            <p:nvCxnSpPr>
              <p:cNvPr id="283" name="Straight Connector 282">
                <a:extLst>
                  <a:ext uri="{FF2B5EF4-FFF2-40B4-BE49-F238E27FC236}">
                    <a16:creationId xmlns:a16="http://schemas.microsoft.com/office/drawing/2014/main" id="{EE71ED19-9A76-4B99-AD70-C594EF8F7313}"/>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21162C00-F532-4C33-9DB3-E6B94AEA4CA4}"/>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02F6CC7A-1928-4A48-84BB-C464E9CE2EDE}"/>
                </a:ext>
              </a:extLst>
            </p:cNvPr>
            <p:cNvGrpSpPr/>
            <p:nvPr/>
          </p:nvGrpSpPr>
          <p:grpSpPr>
            <a:xfrm>
              <a:off x="8959155" y="3713895"/>
              <a:ext cx="82614" cy="86419"/>
              <a:chOff x="1741558" y="2802079"/>
              <a:chExt cx="79234" cy="79234"/>
            </a:xfrm>
          </p:grpSpPr>
          <p:cxnSp>
            <p:nvCxnSpPr>
              <p:cNvPr id="281" name="Straight Connector 280">
                <a:extLst>
                  <a:ext uri="{FF2B5EF4-FFF2-40B4-BE49-F238E27FC236}">
                    <a16:creationId xmlns:a16="http://schemas.microsoft.com/office/drawing/2014/main" id="{5768AEA9-1C14-4736-87A3-607DBEA0D83C}"/>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E84DCABA-6B78-445C-AE60-40E9B6071540}"/>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3" name="Group 202">
              <a:extLst>
                <a:ext uri="{FF2B5EF4-FFF2-40B4-BE49-F238E27FC236}">
                  <a16:creationId xmlns:a16="http://schemas.microsoft.com/office/drawing/2014/main" id="{AE2B7E51-1983-42ED-B548-60F305B5E230}"/>
                </a:ext>
              </a:extLst>
            </p:cNvPr>
            <p:cNvGrpSpPr/>
            <p:nvPr/>
          </p:nvGrpSpPr>
          <p:grpSpPr>
            <a:xfrm>
              <a:off x="8986309" y="3714366"/>
              <a:ext cx="82614" cy="86419"/>
              <a:chOff x="1741558" y="2802079"/>
              <a:chExt cx="79234" cy="79234"/>
            </a:xfrm>
          </p:grpSpPr>
          <p:cxnSp>
            <p:nvCxnSpPr>
              <p:cNvPr id="279" name="Straight Connector 278">
                <a:extLst>
                  <a:ext uri="{FF2B5EF4-FFF2-40B4-BE49-F238E27FC236}">
                    <a16:creationId xmlns:a16="http://schemas.microsoft.com/office/drawing/2014/main" id="{1E3E6359-9B17-417E-A19C-E482E9113B30}"/>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6F460516-0A94-41FA-A7AD-FC4E9A0999D2}"/>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493A3FD0-7453-42F5-958C-9E07043765F4}"/>
                </a:ext>
              </a:extLst>
            </p:cNvPr>
            <p:cNvGrpSpPr/>
            <p:nvPr/>
          </p:nvGrpSpPr>
          <p:grpSpPr>
            <a:xfrm>
              <a:off x="9120950" y="3764069"/>
              <a:ext cx="82614" cy="86419"/>
              <a:chOff x="1741558" y="2802079"/>
              <a:chExt cx="79234" cy="79234"/>
            </a:xfrm>
          </p:grpSpPr>
          <p:cxnSp>
            <p:nvCxnSpPr>
              <p:cNvPr id="277" name="Straight Connector 276">
                <a:extLst>
                  <a:ext uri="{FF2B5EF4-FFF2-40B4-BE49-F238E27FC236}">
                    <a16:creationId xmlns:a16="http://schemas.microsoft.com/office/drawing/2014/main" id="{58F9A67A-DD0B-4F8D-851F-E4895C6BE714}"/>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A527BCFD-4260-4217-AFED-A631BA0DDE84}"/>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BE6E6D6C-BD46-4F32-9BF7-3040FA852C6E}"/>
                </a:ext>
              </a:extLst>
            </p:cNvPr>
            <p:cNvGrpSpPr/>
            <p:nvPr/>
          </p:nvGrpSpPr>
          <p:grpSpPr>
            <a:xfrm>
              <a:off x="9217550" y="3760647"/>
              <a:ext cx="82614" cy="86419"/>
              <a:chOff x="1741558" y="2802079"/>
              <a:chExt cx="79234" cy="79234"/>
            </a:xfrm>
          </p:grpSpPr>
          <p:cxnSp>
            <p:nvCxnSpPr>
              <p:cNvPr id="275" name="Straight Connector 274">
                <a:extLst>
                  <a:ext uri="{FF2B5EF4-FFF2-40B4-BE49-F238E27FC236}">
                    <a16:creationId xmlns:a16="http://schemas.microsoft.com/office/drawing/2014/main" id="{BEC408DC-78CA-4D87-840F-056F36C3DE74}"/>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2C3CC35B-1607-4A4F-9C39-01FB42B822EB}"/>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6" name="Group 205">
              <a:extLst>
                <a:ext uri="{FF2B5EF4-FFF2-40B4-BE49-F238E27FC236}">
                  <a16:creationId xmlns:a16="http://schemas.microsoft.com/office/drawing/2014/main" id="{B594D496-2262-4DF9-8E2A-BB28D6396A4A}"/>
                </a:ext>
              </a:extLst>
            </p:cNvPr>
            <p:cNvGrpSpPr/>
            <p:nvPr/>
          </p:nvGrpSpPr>
          <p:grpSpPr>
            <a:xfrm>
              <a:off x="9315393" y="3796184"/>
              <a:ext cx="82614" cy="86419"/>
              <a:chOff x="1741558" y="2802079"/>
              <a:chExt cx="79234" cy="79234"/>
            </a:xfrm>
          </p:grpSpPr>
          <p:cxnSp>
            <p:nvCxnSpPr>
              <p:cNvPr id="273" name="Straight Connector 272">
                <a:extLst>
                  <a:ext uri="{FF2B5EF4-FFF2-40B4-BE49-F238E27FC236}">
                    <a16:creationId xmlns:a16="http://schemas.microsoft.com/office/drawing/2014/main" id="{42800A11-CB7D-43D0-AE0E-35F9A1E7B5A9}"/>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D16801F7-A322-45D5-898A-C87B58FD226A}"/>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 name="Group 206">
              <a:extLst>
                <a:ext uri="{FF2B5EF4-FFF2-40B4-BE49-F238E27FC236}">
                  <a16:creationId xmlns:a16="http://schemas.microsoft.com/office/drawing/2014/main" id="{93CB1F80-6F46-47AD-BBDC-125D2503CA65}"/>
                </a:ext>
              </a:extLst>
            </p:cNvPr>
            <p:cNvGrpSpPr/>
            <p:nvPr/>
          </p:nvGrpSpPr>
          <p:grpSpPr>
            <a:xfrm>
              <a:off x="9704101" y="3865371"/>
              <a:ext cx="82614" cy="86419"/>
              <a:chOff x="1741558" y="2802079"/>
              <a:chExt cx="79234" cy="79234"/>
            </a:xfrm>
          </p:grpSpPr>
          <p:cxnSp>
            <p:nvCxnSpPr>
              <p:cNvPr id="271" name="Straight Connector 270">
                <a:extLst>
                  <a:ext uri="{FF2B5EF4-FFF2-40B4-BE49-F238E27FC236}">
                    <a16:creationId xmlns:a16="http://schemas.microsoft.com/office/drawing/2014/main" id="{B38AF4C2-0825-4354-A015-670AA8FBB365}"/>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72A9B08F-DD3D-4D59-9743-05F736E393AA}"/>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03B8B719-1D2D-495F-BBB4-EB60EBFF2D35}"/>
                </a:ext>
              </a:extLst>
            </p:cNvPr>
            <p:cNvGrpSpPr/>
            <p:nvPr/>
          </p:nvGrpSpPr>
          <p:grpSpPr>
            <a:xfrm>
              <a:off x="9914459" y="3928287"/>
              <a:ext cx="82614" cy="86419"/>
              <a:chOff x="1741558" y="2802079"/>
              <a:chExt cx="79234" cy="79234"/>
            </a:xfrm>
          </p:grpSpPr>
          <p:cxnSp>
            <p:nvCxnSpPr>
              <p:cNvPr id="269" name="Straight Connector 268">
                <a:extLst>
                  <a:ext uri="{FF2B5EF4-FFF2-40B4-BE49-F238E27FC236}">
                    <a16:creationId xmlns:a16="http://schemas.microsoft.com/office/drawing/2014/main" id="{73D4356F-20E4-4ADD-888A-F9446FB5C7D9}"/>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67886F64-E1F9-44BF-B734-C51F82AE9CA4}"/>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9" name="Group 208">
              <a:extLst>
                <a:ext uri="{FF2B5EF4-FFF2-40B4-BE49-F238E27FC236}">
                  <a16:creationId xmlns:a16="http://schemas.microsoft.com/office/drawing/2014/main" id="{871104A1-0066-450A-8C42-B4D33FBA3EDB}"/>
                </a:ext>
              </a:extLst>
            </p:cNvPr>
            <p:cNvGrpSpPr/>
            <p:nvPr/>
          </p:nvGrpSpPr>
          <p:grpSpPr>
            <a:xfrm>
              <a:off x="10314556" y="3971479"/>
              <a:ext cx="82614" cy="86419"/>
              <a:chOff x="1741558" y="2802079"/>
              <a:chExt cx="79234" cy="79234"/>
            </a:xfrm>
          </p:grpSpPr>
          <p:cxnSp>
            <p:nvCxnSpPr>
              <p:cNvPr id="267" name="Straight Connector 266">
                <a:extLst>
                  <a:ext uri="{FF2B5EF4-FFF2-40B4-BE49-F238E27FC236}">
                    <a16:creationId xmlns:a16="http://schemas.microsoft.com/office/drawing/2014/main" id="{6E322E31-5113-45E6-AA89-D77BC75AA5F0}"/>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B442A014-572F-4377-A930-28D00EC965A7}"/>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B876EA46-B539-456B-937A-E9E2C42E921F}"/>
                </a:ext>
              </a:extLst>
            </p:cNvPr>
            <p:cNvGrpSpPr/>
            <p:nvPr/>
          </p:nvGrpSpPr>
          <p:grpSpPr>
            <a:xfrm>
              <a:off x="10380908" y="3993359"/>
              <a:ext cx="82614" cy="86419"/>
              <a:chOff x="1741558" y="2802079"/>
              <a:chExt cx="79234" cy="79234"/>
            </a:xfrm>
          </p:grpSpPr>
          <p:cxnSp>
            <p:nvCxnSpPr>
              <p:cNvPr id="265" name="Straight Connector 264">
                <a:extLst>
                  <a:ext uri="{FF2B5EF4-FFF2-40B4-BE49-F238E27FC236}">
                    <a16:creationId xmlns:a16="http://schemas.microsoft.com/office/drawing/2014/main" id="{3A3C1F6A-ECD8-4A99-BCFA-94FF03BCC859}"/>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530F27B7-5845-469C-8B00-8BEDCADE5778}"/>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08E107A9-0A1D-45AF-91AF-77B091E8A92F}"/>
                </a:ext>
              </a:extLst>
            </p:cNvPr>
            <p:cNvGrpSpPr/>
            <p:nvPr/>
          </p:nvGrpSpPr>
          <p:grpSpPr>
            <a:xfrm>
              <a:off x="10411741" y="3994010"/>
              <a:ext cx="82614" cy="86419"/>
              <a:chOff x="1741558" y="2802079"/>
              <a:chExt cx="79234" cy="79234"/>
            </a:xfrm>
          </p:grpSpPr>
          <p:cxnSp>
            <p:nvCxnSpPr>
              <p:cNvPr id="263" name="Straight Connector 262">
                <a:extLst>
                  <a:ext uri="{FF2B5EF4-FFF2-40B4-BE49-F238E27FC236}">
                    <a16:creationId xmlns:a16="http://schemas.microsoft.com/office/drawing/2014/main" id="{0875D41D-A54B-4036-9B72-4D19A4A006CC}"/>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0FAC12FE-350D-486D-A0BC-00AEC4520210}"/>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0D18215E-2973-455B-BCFC-D0D288A80B11}"/>
                </a:ext>
              </a:extLst>
            </p:cNvPr>
            <p:cNvGrpSpPr/>
            <p:nvPr/>
          </p:nvGrpSpPr>
          <p:grpSpPr>
            <a:xfrm>
              <a:off x="10895212" y="4019710"/>
              <a:ext cx="82614" cy="86419"/>
              <a:chOff x="1741558" y="2802079"/>
              <a:chExt cx="79234" cy="79234"/>
            </a:xfrm>
          </p:grpSpPr>
          <p:cxnSp>
            <p:nvCxnSpPr>
              <p:cNvPr id="261" name="Straight Connector 260">
                <a:extLst>
                  <a:ext uri="{FF2B5EF4-FFF2-40B4-BE49-F238E27FC236}">
                    <a16:creationId xmlns:a16="http://schemas.microsoft.com/office/drawing/2014/main" id="{8852DDD2-EDAF-4373-AD67-8EBE864D4C18}"/>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F09D1AB6-AA0F-49ED-8CF3-152A28649E08}"/>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sp>
          <p:nvSpPr>
            <p:cNvPr id="213" name="TextBox 212">
              <a:extLst>
                <a:ext uri="{FF2B5EF4-FFF2-40B4-BE49-F238E27FC236}">
                  <a16:creationId xmlns:a16="http://schemas.microsoft.com/office/drawing/2014/main" id="{5D50E679-44F6-4E89-8735-9906A379019F}"/>
                </a:ext>
              </a:extLst>
            </p:cNvPr>
            <p:cNvSpPr txBox="1"/>
            <p:nvPr/>
          </p:nvSpPr>
          <p:spPr bwMode="auto">
            <a:xfrm>
              <a:off x="8080202" y="2890916"/>
              <a:ext cx="482425" cy="27699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77%</a:t>
              </a:r>
            </a:p>
          </p:txBody>
        </p:sp>
        <p:sp>
          <p:nvSpPr>
            <p:cNvPr id="214" name="TextBox 213">
              <a:extLst>
                <a:ext uri="{FF2B5EF4-FFF2-40B4-BE49-F238E27FC236}">
                  <a16:creationId xmlns:a16="http://schemas.microsoft.com/office/drawing/2014/main" id="{6AC5C034-3465-4F1A-907A-102510BBF1B8}"/>
                </a:ext>
              </a:extLst>
            </p:cNvPr>
            <p:cNvSpPr txBox="1"/>
            <p:nvPr/>
          </p:nvSpPr>
          <p:spPr bwMode="auto">
            <a:xfrm>
              <a:off x="8850954" y="3222047"/>
              <a:ext cx="482425" cy="27699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53%</a:t>
              </a:r>
            </a:p>
          </p:txBody>
        </p:sp>
        <p:sp>
          <p:nvSpPr>
            <p:cNvPr id="215" name="TextBox 214">
              <a:extLst>
                <a:ext uri="{FF2B5EF4-FFF2-40B4-BE49-F238E27FC236}">
                  <a16:creationId xmlns:a16="http://schemas.microsoft.com/office/drawing/2014/main" id="{6B564D09-BD3F-461E-9AC8-DFA8632438DA}"/>
                </a:ext>
              </a:extLst>
            </p:cNvPr>
            <p:cNvSpPr txBox="1"/>
            <p:nvPr/>
          </p:nvSpPr>
          <p:spPr bwMode="auto">
            <a:xfrm>
              <a:off x="9619103" y="3448909"/>
              <a:ext cx="4824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36%</a:t>
              </a:r>
            </a:p>
          </p:txBody>
        </p:sp>
        <p:sp>
          <p:nvSpPr>
            <p:cNvPr id="216" name="TextBox 215">
              <a:extLst>
                <a:ext uri="{FF2B5EF4-FFF2-40B4-BE49-F238E27FC236}">
                  <a16:creationId xmlns:a16="http://schemas.microsoft.com/office/drawing/2014/main" id="{064853F7-63A1-4762-ADD7-98D80C81AC76}"/>
                </a:ext>
              </a:extLst>
            </p:cNvPr>
            <p:cNvSpPr txBox="1"/>
            <p:nvPr/>
          </p:nvSpPr>
          <p:spPr bwMode="auto">
            <a:xfrm>
              <a:off x="10389031" y="3589312"/>
              <a:ext cx="4824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25%</a:t>
              </a:r>
            </a:p>
          </p:txBody>
        </p:sp>
        <p:sp>
          <p:nvSpPr>
            <p:cNvPr id="217" name="TextBox 216">
              <a:extLst>
                <a:ext uri="{FF2B5EF4-FFF2-40B4-BE49-F238E27FC236}">
                  <a16:creationId xmlns:a16="http://schemas.microsoft.com/office/drawing/2014/main" id="{74742C97-CED1-4454-B5B4-B2A49FB6F7F5}"/>
                </a:ext>
              </a:extLst>
            </p:cNvPr>
            <p:cNvSpPr txBox="1"/>
            <p:nvPr/>
          </p:nvSpPr>
          <p:spPr bwMode="auto">
            <a:xfrm>
              <a:off x="11158703" y="3667027"/>
              <a:ext cx="4824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19%</a:t>
              </a:r>
            </a:p>
          </p:txBody>
        </p:sp>
        <p:sp>
          <p:nvSpPr>
            <p:cNvPr id="218" name="TextBox 217">
              <a:extLst>
                <a:ext uri="{FF2B5EF4-FFF2-40B4-BE49-F238E27FC236}">
                  <a16:creationId xmlns:a16="http://schemas.microsoft.com/office/drawing/2014/main" id="{B36BE60E-A9FA-4F07-AF99-ACCA91A58873}"/>
                </a:ext>
              </a:extLst>
            </p:cNvPr>
            <p:cNvSpPr txBox="1"/>
            <p:nvPr/>
          </p:nvSpPr>
          <p:spPr bwMode="auto">
            <a:xfrm>
              <a:off x="7888285" y="3431078"/>
              <a:ext cx="4824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57%</a:t>
              </a:r>
            </a:p>
          </p:txBody>
        </p:sp>
        <p:sp>
          <p:nvSpPr>
            <p:cNvPr id="219" name="TextBox 218">
              <a:extLst>
                <a:ext uri="{FF2B5EF4-FFF2-40B4-BE49-F238E27FC236}">
                  <a16:creationId xmlns:a16="http://schemas.microsoft.com/office/drawing/2014/main" id="{4DFCC2B6-8085-4AC5-8348-7113B8205621}"/>
                </a:ext>
              </a:extLst>
            </p:cNvPr>
            <p:cNvSpPr txBox="1"/>
            <p:nvPr/>
          </p:nvSpPr>
          <p:spPr bwMode="auto">
            <a:xfrm>
              <a:off x="8680695" y="3737965"/>
              <a:ext cx="4824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33%</a:t>
              </a:r>
            </a:p>
          </p:txBody>
        </p:sp>
        <p:sp>
          <p:nvSpPr>
            <p:cNvPr id="220" name="TextBox 219">
              <a:extLst>
                <a:ext uri="{FF2B5EF4-FFF2-40B4-BE49-F238E27FC236}">
                  <a16:creationId xmlns:a16="http://schemas.microsoft.com/office/drawing/2014/main" id="{A6E818A5-10B0-4AD2-AD92-79A5F9B09201}"/>
                </a:ext>
              </a:extLst>
            </p:cNvPr>
            <p:cNvSpPr txBox="1"/>
            <p:nvPr/>
          </p:nvSpPr>
          <p:spPr bwMode="auto">
            <a:xfrm>
              <a:off x="9454471" y="3872730"/>
              <a:ext cx="4824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23%</a:t>
              </a:r>
            </a:p>
          </p:txBody>
        </p:sp>
        <p:sp>
          <p:nvSpPr>
            <p:cNvPr id="221" name="TextBox 220">
              <a:extLst>
                <a:ext uri="{FF2B5EF4-FFF2-40B4-BE49-F238E27FC236}">
                  <a16:creationId xmlns:a16="http://schemas.microsoft.com/office/drawing/2014/main" id="{2561555F-AC5E-46F0-996F-129E9B3DD7FD}"/>
                </a:ext>
              </a:extLst>
            </p:cNvPr>
            <p:cNvSpPr txBox="1"/>
            <p:nvPr/>
          </p:nvSpPr>
          <p:spPr bwMode="auto">
            <a:xfrm>
              <a:off x="10201864" y="4005360"/>
              <a:ext cx="4824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13%</a:t>
              </a:r>
            </a:p>
          </p:txBody>
        </p:sp>
        <p:sp>
          <p:nvSpPr>
            <p:cNvPr id="222" name="TextBox 221">
              <a:extLst>
                <a:ext uri="{FF2B5EF4-FFF2-40B4-BE49-F238E27FC236}">
                  <a16:creationId xmlns:a16="http://schemas.microsoft.com/office/drawing/2014/main" id="{08767B3D-7EE3-451C-BC56-8CAACDF1FCD1}"/>
                </a:ext>
              </a:extLst>
            </p:cNvPr>
            <p:cNvSpPr txBox="1"/>
            <p:nvPr/>
          </p:nvSpPr>
          <p:spPr bwMode="auto">
            <a:xfrm>
              <a:off x="10982503" y="4047218"/>
              <a:ext cx="4824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8%</a:t>
              </a:r>
            </a:p>
          </p:txBody>
        </p:sp>
        <p:grpSp>
          <p:nvGrpSpPr>
            <p:cNvPr id="223" name="Group 222">
              <a:extLst>
                <a:ext uri="{FF2B5EF4-FFF2-40B4-BE49-F238E27FC236}">
                  <a16:creationId xmlns:a16="http://schemas.microsoft.com/office/drawing/2014/main" id="{E849F264-1026-4D2F-B596-14BDBDBB97FF}"/>
                </a:ext>
              </a:extLst>
            </p:cNvPr>
            <p:cNvGrpSpPr/>
            <p:nvPr/>
          </p:nvGrpSpPr>
          <p:grpSpPr>
            <a:xfrm>
              <a:off x="7310968" y="4278990"/>
              <a:ext cx="4324314" cy="338554"/>
              <a:chOff x="1405975" y="3644122"/>
              <a:chExt cx="4147393" cy="310405"/>
            </a:xfrm>
          </p:grpSpPr>
          <p:sp>
            <p:nvSpPr>
              <p:cNvPr id="250" name="TextBox 249">
                <a:extLst>
                  <a:ext uri="{FF2B5EF4-FFF2-40B4-BE49-F238E27FC236}">
                    <a16:creationId xmlns:a16="http://schemas.microsoft.com/office/drawing/2014/main" id="{4C06FD3B-CC92-4EF8-992E-AC0ADE7384DF}"/>
                  </a:ext>
                </a:extLst>
              </p:cNvPr>
              <p:cNvSpPr txBox="1"/>
              <p:nvPr/>
            </p:nvSpPr>
            <p:spPr bwMode="auto">
              <a:xfrm>
                <a:off x="1405975" y="3644122"/>
                <a:ext cx="452003" cy="310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51" name="TextBox 250">
                <a:extLst>
                  <a:ext uri="{FF2B5EF4-FFF2-40B4-BE49-F238E27FC236}">
                    <a16:creationId xmlns:a16="http://schemas.microsoft.com/office/drawing/2014/main" id="{670BF396-0094-48E1-AFF0-734D79CFD3F9}"/>
                  </a:ext>
                </a:extLst>
              </p:cNvPr>
              <p:cNvSpPr txBox="1"/>
              <p:nvPr/>
            </p:nvSpPr>
            <p:spPr bwMode="auto">
              <a:xfrm>
                <a:off x="1775514" y="3644122"/>
                <a:ext cx="452003" cy="310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252" name="TextBox 251">
                <a:extLst>
                  <a:ext uri="{FF2B5EF4-FFF2-40B4-BE49-F238E27FC236}">
                    <a16:creationId xmlns:a16="http://schemas.microsoft.com/office/drawing/2014/main" id="{DBB50C6F-E30C-4370-AA22-ACE994C9BC2F}"/>
                  </a:ext>
                </a:extLst>
              </p:cNvPr>
              <p:cNvSpPr txBox="1"/>
              <p:nvPr/>
            </p:nvSpPr>
            <p:spPr bwMode="auto">
              <a:xfrm>
                <a:off x="2145053" y="3644122"/>
                <a:ext cx="452003" cy="310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253" name="TextBox 252">
                <a:extLst>
                  <a:ext uri="{FF2B5EF4-FFF2-40B4-BE49-F238E27FC236}">
                    <a16:creationId xmlns:a16="http://schemas.microsoft.com/office/drawing/2014/main" id="{77676057-CCB9-4F0F-BAC5-164744BBEE05}"/>
                  </a:ext>
                </a:extLst>
              </p:cNvPr>
              <p:cNvSpPr txBox="1"/>
              <p:nvPr/>
            </p:nvSpPr>
            <p:spPr bwMode="auto">
              <a:xfrm>
                <a:off x="2514592" y="3644122"/>
                <a:ext cx="452003" cy="310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254" name="TextBox 253">
                <a:extLst>
                  <a:ext uri="{FF2B5EF4-FFF2-40B4-BE49-F238E27FC236}">
                    <a16:creationId xmlns:a16="http://schemas.microsoft.com/office/drawing/2014/main" id="{5AA9FF5F-2852-4789-99F8-5861C9BBA6DE}"/>
                  </a:ext>
                </a:extLst>
              </p:cNvPr>
              <p:cNvSpPr txBox="1"/>
              <p:nvPr/>
            </p:nvSpPr>
            <p:spPr bwMode="auto">
              <a:xfrm>
                <a:off x="2884131" y="3644122"/>
                <a:ext cx="452003" cy="310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255" name="TextBox 254">
                <a:extLst>
                  <a:ext uri="{FF2B5EF4-FFF2-40B4-BE49-F238E27FC236}">
                    <a16:creationId xmlns:a16="http://schemas.microsoft.com/office/drawing/2014/main" id="{B68A9E16-3A8F-466F-99D4-C661232BE594}"/>
                  </a:ext>
                </a:extLst>
              </p:cNvPr>
              <p:cNvSpPr txBox="1"/>
              <p:nvPr/>
            </p:nvSpPr>
            <p:spPr bwMode="auto">
              <a:xfrm>
                <a:off x="3253670" y="3644122"/>
                <a:ext cx="452003" cy="310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256" name="TextBox 255">
                <a:extLst>
                  <a:ext uri="{FF2B5EF4-FFF2-40B4-BE49-F238E27FC236}">
                    <a16:creationId xmlns:a16="http://schemas.microsoft.com/office/drawing/2014/main" id="{F65ED834-FE1B-4E20-97ED-99B6EFAC6063}"/>
                  </a:ext>
                </a:extLst>
              </p:cNvPr>
              <p:cNvSpPr txBox="1"/>
              <p:nvPr/>
            </p:nvSpPr>
            <p:spPr bwMode="auto">
              <a:xfrm>
                <a:off x="3623209" y="3644122"/>
                <a:ext cx="452003" cy="310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257" name="TextBox 256">
                <a:extLst>
                  <a:ext uri="{FF2B5EF4-FFF2-40B4-BE49-F238E27FC236}">
                    <a16:creationId xmlns:a16="http://schemas.microsoft.com/office/drawing/2014/main" id="{3B09EE41-7DEC-464C-A478-DFA8855C6D4A}"/>
                  </a:ext>
                </a:extLst>
              </p:cNvPr>
              <p:cNvSpPr txBox="1"/>
              <p:nvPr/>
            </p:nvSpPr>
            <p:spPr bwMode="auto">
              <a:xfrm>
                <a:off x="3992748" y="3644122"/>
                <a:ext cx="452003" cy="310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258" name="TextBox 257">
                <a:extLst>
                  <a:ext uri="{FF2B5EF4-FFF2-40B4-BE49-F238E27FC236}">
                    <a16:creationId xmlns:a16="http://schemas.microsoft.com/office/drawing/2014/main" id="{7E1901F9-599B-4860-ADEE-EA04DC77D717}"/>
                  </a:ext>
                </a:extLst>
              </p:cNvPr>
              <p:cNvSpPr txBox="1"/>
              <p:nvPr/>
            </p:nvSpPr>
            <p:spPr bwMode="auto">
              <a:xfrm>
                <a:off x="4362287" y="3644122"/>
                <a:ext cx="452003" cy="310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259" name="TextBox 258">
                <a:extLst>
                  <a:ext uri="{FF2B5EF4-FFF2-40B4-BE49-F238E27FC236}">
                    <a16:creationId xmlns:a16="http://schemas.microsoft.com/office/drawing/2014/main" id="{BFA221D7-7F20-4423-815B-2C0BCF8B5726}"/>
                  </a:ext>
                </a:extLst>
              </p:cNvPr>
              <p:cNvSpPr txBox="1"/>
              <p:nvPr/>
            </p:nvSpPr>
            <p:spPr bwMode="auto">
              <a:xfrm>
                <a:off x="4731826" y="3644122"/>
                <a:ext cx="452003" cy="310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sp>
            <p:nvSpPr>
              <p:cNvPr id="260" name="TextBox 259">
                <a:extLst>
                  <a:ext uri="{FF2B5EF4-FFF2-40B4-BE49-F238E27FC236}">
                    <a16:creationId xmlns:a16="http://schemas.microsoft.com/office/drawing/2014/main" id="{F3C35C86-56CA-41C2-B245-6EBBA292F905}"/>
                  </a:ext>
                </a:extLst>
              </p:cNvPr>
              <p:cNvSpPr txBox="1"/>
              <p:nvPr/>
            </p:nvSpPr>
            <p:spPr bwMode="auto">
              <a:xfrm>
                <a:off x="5101365" y="3644122"/>
                <a:ext cx="452003" cy="310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grpSp>
        <p:grpSp>
          <p:nvGrpSpPr>
            <p:cNvPr id="224" name="Group 223">
              <a:extLst>
                <a:ext uri="{FF2B5EF4-FFF2-40B4-BE49-F238E27FC236}">
                  <a16:creationId xmlns:a16="http://schemas.microsoft.com/office/drawing/2014/main" id="{7B71B8A9-8D0C-4269-B38C-8B8C8E832DAE}"/>
                </a:ext>
              </a:extLst>
            </p:cNvPr>
            <p:cNvGrpSpPr/>
            <p:nvPr/>
          </p:nvGrpSpPr>
          <p:grpSpPr>
            <a:xfrm>
              <a:off x="7276979" y="4841122"/>
              <a:ext cx="4356095" cy="503531"/>
              <a:chOff x="1375495" y="3644122"/>
              <a:chExt cx="4177873" cy="461665"/>
            </a:xfrm>
          </p:grpSpPr>
          <p:sp>
            <p:nvSpPr>
              <p:cNvPr id="239" name="TextBox 238">
                <a:extLst>
                  <a:ext uri="{FF2B5EF4-FFF2-40B4-BE49-F238E27FC236}">
                    <a16:creationId xmlns:a16="http://schemas.microsoft.com/office/drawing/2014/main" id="{BB4ADA19-FF06-4894-9FE7-C13772BAA8B8}"/>
                  </a:ext>
                </a:extLst>
              </p:cNvPr>
              <p:cNvSpPr txBox="1"/>
              <p:nvPr/>
            </p:nvSpPr>
            <p:spPr bwMode="auto">
              <a:xfrm>
                <a:off x="1375495" y="3644122"/>
                <a:ext cx="5006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2833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181</a:t>
                </a:r>
              </a:p>
            </p:txBody>
          </p:sp>
          <p:sp>
            <p:nvSpPr>
              <p:cNvPr id="240" name="TextBox 239">
                <a:extLst>
                  <a:ext uri="{FF2B5EF4-FFF2-40B4-BE49-F238E27FC236}">
                    <a16:creationId xmlns:a16="http://schemas.microsoft.com/office/drawing/2014/main" id="{8CD64DF9-6E44-4454-ACC8-1AB8BA4C78D6}"/>
                  </a:ext>
                </a:extLst>
              </p:cNvPr>
              <p:cNvSpPr txBox="1"/>
              <p:nvPr/>
            </p:nvSpPr>
            <p:spPr bwMode="auto">
              <a:xfrm>
                <a:off x="1745034" y="3644122"/>
                <a:ext cx="5041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2245</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120</a:t>
                </a:r>
              </a:p>
            </p:txBody>
          </p:sp>
          <p:sp>
            <p:nvSpPr>
              <p:cNvPr id="241" name="TextBox 240">
                <a:extLst>
                  <a:ext uri="{FF2B5EF4-FFF2-40B4-BE49-F238E27FC236}">
                    <a16:creationId xmlns:a16="http://schemas.microsoft.com/office/drawing/2014/main" id="{F50BB480-6082-4683-8CED-D56E0F4EE94E}"/>
                  </a:ext>
                </a:extLst>
              </p:cNvPr>
              <p:cNvSpPr txBox="1"/>
              <p:nvPr/>
            </p:nvSpPr>
            <p:spPr bwMode="auto">
              <a:xfrm>
                <a:off x="2114573" y="3644122"/>
                <a:ext cx="5211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1728</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77</a:t>
                </a:r>
              </a:p>
            </p:txBody>
          </p:sp>
          <p:sp>
            <p:nvSpPr>
              <p:cNvPr id="242" name="TextBox 241">
                <a:extLst>
                  <a:ext uri="{FF2B5EF4-FFF2-40B4-BE49-F238E27FC236}">
                    <a16:creationId xmlns:a16="http://schemas.microsoft.com/office/drawing/2014/main" id="{26567DC9-515D-4BB5-926B-8B0E0BDD7EE0}"/>
                  </a:ext>
                </a:extLst>
              </p:cNvPr>
              <p:cNvSpPr txBox="1"/>
              <p:nvPr/>
            </p:nvSpPr>
            <p:spPr bwMode="auto">
              <a:xfrm>
                <a:off x="2495542" y="3644122"/>
                <a:ext cx="5138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1313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53</a:t>
                </a:r>
              </a:p>
            </p:txBody>
          </p:sp>
          <p:sp>
            <p:nvSpPr>
              <p:cNvPr id="243" name="TextBox 242">
                <a:extLst>
                  <a:ext uri="{FF2B5EF4-FFF2-40B4-BE49-F238E27FC236}">
                    <a16:creationId xmlns:a16="http://schemas.microsoft.com/office/drawing/2014/main" id="{415C9DC6-2788-44C0-83BF-00DB873B40C7}"/>
                  </a:ext>
                </a:extLst>
              </p:cNvPr>
              <p:cNvSpPr txBox="1"/>
              <p:nvPr/>
            </p:nvSpPr>
            <p:spPr bwMode="auto">
              <a:xfrm>
                <a:off x="2884131" y="3644122"/>
                <a:ext cx="4520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943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244" name="TextBox 243">
                <a:extLst>
                  <a:ext uri="{FF2B5EF4-FFF2-40B4-BE49-F238E27FC236}">
                    <a16:creationId xmlns:a16="http://schemas.microsoft.com/office/drawing/2014/main" id="{3177D8F9-121C-4CD8-836C-39D41FB7DA9C}"/>
                  </a:ext>
                </a:extLst>
              </p:cNvPr>
              <p:cNvSpPr txBox="1"/>
              <p:nvPr/>
            </p:nvSpPr>
            <p:spPr bwMode="auto">
              <a:xfrm>
                <a:off x="3253670" y="3644122"/>
                <a:ext cx="4520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675</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p>
            </p:txBody>
          </p:sp>
          <p:sp>
            <p:nvSpPr>
              <p:cNvPr id="245" name="TextBox 244">
                <a:extLst>
                  <a:ext uri="{FF2B5EF4-FFF2-40B4-BE49-F238E27FC236}">
                    <a16:creationId xmlns:a16="http://schemas.microsoft.com/office/drawing/2014/main" id="{972A68AF-12DA-426B-BB74-96FD2BB2DACF}"/>
                  </a:ext>
                </a:extLst>
              </p:cNvPr>
              <p:cNvSpPr txBox="1"/>
              <p:nvPr/>
            </p:nvSpPr>
            <p:spPr bwMode="auto">
              <a:xfrm>
                <a:off x="3623209" y="3644122"/>
                <a:ext cx="4520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494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246" name="TextBox 245">
                <a:extLst>
                  <a:ext uri="{FF2B5EF4-FFF2-40B4-BE49-F238E27FC236}">
                    <a16:creationId xmlns:a16="http://schemas.microsoft.com/office/drawing/2014/main" id="{E1B0CC24-B7AE-41E3-BC1D-6B1262CA573C}"/>
                  </a:ext>
                </a:extLst>
              </p:cNvPr>
              <p:cNvSpPr txBox="1"/>
              <p:nvPr/>
            </p:nvSpPr>
            <p:spPr bwMode="auto">
              <a:xfrm>
                <a:off x="3992748" y="3644122"/>
                <a:ext cx="4520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p:txBody>
          </p:sp>
          <p:sp>
            <p:nvSpPr>
              <p:cNvPr id="247" name="TextBox 246">
                <a:extLst>
                  <a:ext uri="{FF2B5EF4-FFF2-40B4-BE49-F238E27FC236}">
                    <a16:creationId xmlns:a16="http://schemas.microsoft.com/office/drawing/2014/main" id="{E12B98B0-19C8-40A7-BF10-E71C84065E8E}"/>
                  </a:ext>
                </a:extLst>
              </p:cNvPr>
              <p:cNvSpPr txBox="1"/>
              <p:nvPr/>
            </p:nvSpPr>
            <p:spPr bwMode="auto">
              <a:xfrm>
                <a:off x="4362287" y="3644122"/>
                <a:ext cx="4520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248" name="TextBox 247">
                <a:extLst>
                  <a:ext uri="{FF2B5EF4-FFF2-40B4-BE49-F238E27FC236}">
                    <a16:creationId xmlns:a16="http://schemas.microsoft.com/office/drawing/2014/main" id="{D4795E01-3DC1-43C6-807F-790913766435}"/>
                  </a:ext>
                </a:extLst>
              </p:cNvPr>
              <p:cNvSpPr txBox="1"/>
              <p:nvPr/>
            </p:nvSpPr>
            <p:spPr bwMode="auto">
              <a:xfrm>
                <a:off x="4731826" y="3644122"/>
                <a:ext cx="4520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198</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249" name="TextBox 248">
                <a:extLst>
                  <a:ext uri="{FF2B5EF4-FFF2-40B4-BE49-F238E27FC236}">
                    <a16:creationId xmlns:a16="http://schemas.microsoft.com/office/drawing/2014/main" id="{EBE20C97-15D4-4887-8536-B3C09139DFF1}"/>
                  </a:ext>
                </a:extLst>
              </p:cNvPr>
              <p:cNvSpPr txBox="1"/>
              <p:nvPr/>
            </p:nvSpPr>
            <p:spPr bwMode="auto">
              <a:xfrm>
                <a:off x="5101365" y="3644122"/>
                <a:ext cx="4520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139</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grpSp>
        <p:sp>
          <p:nvSpPr>
            <p:cNvPr id="225" name="TextBox 224">
              <a:extLst>
                <a:ext uri="{FF2B5EF4-FFF2-40B4-BE49-F238E27FC236}">
                  <a16:creationId xmlns:a16="http://schemas.microsoft.com/office/drawing/2014/main" id="{CACAECC5-375E-418B-98B6-252E88DC5428}"/>
                </a:ext>
              </a:extLst>
            </p:cNvPr>
            <p:cNvSpPr txBox="1"/>
            <p:nvPr/>
          </p:nvSpPr>
          <p:spPr bwMode="auto">
            <a:xfrm>
              <a:off x="6763321" y="4072384"/>
              <a:ext cx="7648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26" name="TextBox 225">
              <a:extLst>
                <a:ext uri="{FF2B5EF4-FFF2-40B4-BE49-F238E27FC236}">
                  <a16:creationId xmlns:a16="http://schemas.microsoft.com/office/drawing/2014/main" id="{96DB9A02-7576-4E74-8D18-215B3FE1B03E}"/>
                </a:ext>
              </a:extLst>
            </p:cNvPr>
            <p:cNvSpPr txBox="1"/>
            <p:nvPr/>
          </p:nvSpPr>
          <p:spPr bwMode="auto">
            <a:xfrm>
              <a:off x="6763321" y="3742568"/>
              <a:ext cx="7648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227" name="TextBox 226">
              <a:extLst>
                <a:ext uri="{FF2B5EF4-FFF2-40B4-BE49-F238E27FC236}">
                  <a16:creationId xmlns:a16="http://schemas.microsoft.com/office/drawing/2014/main" id="{24269A28-EFB9-4010-8445-F2F14EE29CCB}"/>
                </a:ext>
              </a:extLst>
            </p:cNvPr>
            <p:cNvSpPr txBox="1"/>
            <p:nvPr/>
          </p:nvSpPr>
          <p:spPr bwMode="auto">
            <a:xfrm>
              <a:off x="6763321" y="3412751"/>
              <a:ext cx="764821" cy="33855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228" name="TextBox 227">
              <a:extLst>
                <a:ext uri="{FF2B5EF4-FFF2-40B4-BE49-F238E27FC236}">
                  <a16:creationId xmlns:a16="http://schemas.microsoft.com/office/drawing/2014/main" id="{426717E2-BFDE-415F-A5CB-F5F66935FCC3}"/>
                </a:ext>
              </a:extLst>
            </p:cNvPr>
            <p:cNvSpPr txBox="1"/>
            <p:nvPr/>
          </p:nvSpPr>
          <p:spPr bwMode="auto">
            <a:xfrm>
              <a:off x="6763321" y="3082935"/>
              <a:ext cx="764821" cy="33855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229" name="TextBox 228">
              <a:extLst>
                <a:ext uri="{FF2B5EF4-FFF2-40B4-BE49-F238E27FC236}">
                  <a16:creationId xmlns:a16="http://schemas.microsoft.com/office/drawing/2014/main" id="{A984164D-16AC-401C-9C42-69977B8EE9B6}"/>
                </a:ext>
              </a:extLst>
            </p:cNvPr>
            <p:cNvSpPr txBox="1"/>
            <p:nvPr/>
          </p:nvSpPr>
          <p:spPr bwMode="auto">
            <a:xfrm>
              <a:off x="6763321" y="2753119"/>
              <a:ext cx="7648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30" name="TextBox 229">
              <a:extLst>
                <a:ext uri="{FF2B5EF4-FFF2-40B4-BE49-F238E27FC236}">
                  <a16:creationId xmlns:a16="http://schemas.microsoft.com/office/drawing/2014/main" id="{DA2B3CB2-1708-4DAA-858F-7CA68C7320CA}"/>
                </a:ext>
              </a:extLst>
            </p:cNvPr>
            <p:cNvSpPr txBox="1"/>
            <p:nvPr/>
          </p:nvSpPr>
          <p:spPr bwMode="auto">
            <a:xfrm>
              <a:off x="7528141" y="4508283"/>
              <a:ext cx="40507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231" name="TextBox 230">
              <a:extLst>
                <a:ext uri="{FF2B5EF4-FFF2-40B4-BE49-F238E27FC236}">
                  <a16:creationId xmlns:a16="http://schemas.microsoft.com/office/drawing/2014/main" id="{194BEAA1-CAD0-41DF-A703-B551B128FBB9}"/>
                </a:ext>
              </a:extLst>
            </p:cNvPr>
            <p:cNvSpPr txBox="1"/>
            <p:nvPr/>
          </p:nvSpPr>
          <p:spPr bwMode="auto">
            <a:xfrm rot="16200000">
              <a:off x="5972659" y="3449002"/>
              <a:ext cx="18097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a:r>
            </a:p>
          </p:txBody>
        </p:sp>
        <p:grpSp>
          <p:nvGrpSpPr>
            <p:cNvPr id="232" name="Group 231">
              <a:extLst>
                <a:ext uri="{FF2B5EF4-FFF2-40B4-BE49-F238E27FC236}">
                  <a16:creationId xmlns:a16="http://schemas.microsoft.com/office/drawing/2014/main" id="{27D7D5BF-E4DD-4BA8-AE93-625EE3E1094A}"/>
                </a:ext>
              </a:extLst>
            </p:cNvPr>
            <p:cNvGrpSpPr/>
            <p:nvPr/>
          </p:nvGrpSpPr>
          <p:grpSpPr>
            <a:xfrm>
              <a:off x="9609047" y="2224122"/>
              <a:ext cx="2434739" cy="761969"/>
              <a:chOff x="3744166" y="1996854"/>
              <a:chExt cx="2335124" cy="698624"/>
            </a:xfrm>
          </p:grpSpPr>
          <p:sp>
            <p:nvSpPr>
              <p:cNvPr id="235" name="TextBox 234">
                <a:extLst>
                  <a:ext uri="{FF2B5EF4-FFF2-40B4-BE49-F238E27FC236}">
                    <a16:creationId xmlns:a16="http://schemas.microsoft.com/office/drawing/2014/main" id="{C42DB8DF-5426-41C0-B299-A059452CEA83}"/>
                  </a:ext>
                </a:extLst>
              </p:cNvPr>
              <p:cNvSpPr txBox="1"/>
              <p:nvPr/>
            </p:nvSpPr>
            <p:spPr bwMode="auto">
              <a:xfrm>
                <a:off x="3744166" y="1996854"/>
                <a:ext cx="1498410" cy="479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Common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EGFR </a:t>
                </a: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Mut</a:t>
                </a:r>
                <a:endParaRPr kumimoji="0" lang="en-US" sz="1400" b="1" i="1" u="none" strike="noStrike" kern="1200" cap="none" spc="0" normalizeH="0" baseline="0" noProof="0" dirty="0">
                  <a:ln>
                    <a:noFill/>
                  </a:ln>
                  <a:solidFill>
                    <a:srgbClr val="E1471D"/>
                  </a:solidFill>
                  <a:effectLst/>
                  <a:uLnTx/>
                  <a:uFillTx/>
                  <a:latin typeface="Calibri" panose="020F0502020204030204" pitchFamily="34" charset="0"/>
                  <a:ea typeface="+mn-ea"/>
                  <a:cs typeface="+mn-cs"/>
                </a:endParaRPr>
              </a:p>
            </p:txBody>
          </p:sp>
          <p:sp>
            <p:nvSpPr>
              <p:cNvPr id="236" name="TextBox 235">
                <a:extLst>
                  <a:ext uri="{FF2B5EF4-FFF2-40B4-BE49-F238E27FC236}">
                    <a16:creationId xmlns:a16="http://schemas.microsoft.com/office/drawing/2014/main" id="{FBB7417E-6EF6-4C9D-A6C1-2822E25A09B5}"/>
                  </a:ext>
                </a:extLst>
              </p:cNvPr>
              <p:cNvSpPr txBox="1"/>
              <p:nvPr/>
            </p:nvSpPr>
            <p:spPr bwMode="auto">
              <a:xfrm>
                <a:off x="4932434" y="2006719"/>
                <a:ext cx="1146856" cy="479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EGFR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Ex20ins</a:t>
                </a:r>
                <a:endParaRPr kumimoji="0" lang="en-US" sz="1400" b="1" i="1" u="none" strike="noStrike" kern="1200" cap="none" spc="0" normalizeH="0" baseline="0" noProof="0" dirty="0">
                  <a:ln>
                    <a:noFill/>
                  </a:ln>
                  <a:solidFill>
                    <a:srgbClr val="015873"/>
                  </a:solidFill>
                  <a:effectLst/>
                  <a:uLnTx/>
                  <a:uFillTx/>
                  <a:latin typeface="Calibri" panose="020F0502020204030204" pitchFamily="34" charset="0"/>
                  <a:ea typeface="+mn-ea"/>
                  <a:cs typeface="+mn-cs"/>
                </a:endParaRPr>
              </a:p>
            </p:txBody>
          </p:sp>
          <p:sp>
            <p:nvSpPr>
              <p:cNvPr id="237" name="TextBox 236">
                <a:extLst>
                  <a:ext uri="{FF2B5EF4-FFF2-40B4-BE49-F238E27FC236}">
                    <a16:creationId xmlns:a16="http://schemas.microsoft.com/office/drawing/2014/main" id="{6FDCCE35-77A1-4435-BFCC-7FB6791FF428}"/>
                  </a:ext>
                </a:extLst>
              </p:cNvPr>
              <p:cNvSpPr txBox="1"/>
              <p:nvPr/>
            </p:nvSpPr>
            <p:spPr bwMode="auto">
              <a:xfrm>
                <a:off x="3940949" y="2413291"/>
                <a:ext cx="1146856" cy="28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25.5</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38" name="TextBox 237">
                <a:extLst>
                  <a:ext uri="{FF2B5EF4-FFF2-40B4-BE49-F238E27FC236}">
                    <a16:creationId xmlns:a16="http://schemas.microsoft.com/office/drawing/2014/main" id="{4B421FAF-57D8-48E6-BC16-5C08FAFE98D5}"/>
                  </a:ext>
                </a:extLst>
              </p:cNvPr>
              <p:cNvSpPr txBox="1"/>
              <p:nvPr/>
            </p:nvSpPr>
            <p:spPr bwMode="auto">
              <a:xfrm>
                <a:off x="4922116" y="2413289"/>
                <a:ext cx="1146856" cy="28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16.2</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233" name="TextBox 232">
              <a:extLst>
                <a:ext uri="{FF2B5EF4-FFF2-40B4-BE49-F238E27FC236}">
                  <a16:creationId xmlns:a16="http://schemas.microsoft.com/office/drawing/2014/main" id="{EC388AD9-F4E2-42DD-AC34-374D6E234C39}"/>
                </a:ext>
              </a:extLst>
            </p:cNvPr>
            <p:cNvSpPr txBox="1"/>
            <p:nvPr/>
          </p:nvSpPr>
          <p:spPr bwMode="auto">
            <a:xfrm>
              <a:off x="8653483" y="2678347"/>
              <a:ext cx="16864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rwOS, mo</a:t>
              </a:r>
              <a:endPar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34" name="TextBox 233">
              <a:extLst>
                <a:ext uri="{FF2B5EF4-FFF2-40B4-BE49-F238E27FC236}">
                  <a16:creationId xmlns:a16="http://schemas.microsoft.com/office/drawing/2014/main" id="{67864E75-39D7-433E-B638-28CED40F4447}"/>
                </a:ext>
              </a:extLst>
            </p:cNvPr>
            <p:cNvSpPr txBox="1"/>
            <p:nvPr/>
          </p:nvSpPr>
          <p:spPr bwMode="auto">
            <a:xfrm>
              <a:off x="9862322" y="2911290"/>
              <a:ext cx="22268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Adjusted HR: 1.75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 CI: 1.5-2.1;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&lt;.0001)</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966421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47BA90-9F95-4999-A189-F5BDD045B445}"/>
              </a:ext>
            </a:extLst>
          </p:cNvPr>
          <p:cNvSpPr>
            <a:spLocks noGrp="1"/>
          </p:cNvSpPr>
          <p:nvPr>
            <p:ph type="title"/>
          </p:nvPr>
        </p:nvSpPr>
        <p:spPr/>
        <p:txBody>
          <a:bodyPr/>
          <a:lstStyle/>
          <a:p>
            <a:r>
              <a:rPr lang="en-US" dirty="0"/>
              <a:t>How to Identify </a:t>
            </a:r>
            <a:br>
              <a:rPr lang="en-US" dirty="0"/>
            </a:br>
            <a:r>
              <a:rPr lang="en-US" i="1" dirty="0"/>
              <a:t>EGFR </a:t>
            </a:r>
            <a:r>
              <a:rPr lang="en-US" dirty="0"/>
              <a:t>Exon 20 Insertion Mutations</a:t>
            </a:r>
          </a:p>
        </p:txBody>
      </p:sp>
    </p:spTree>
    <p:extLst>
      <p:ext uri="{BB962C8B-B14F-4D97-AF65-F5344CB8AC3E}">
        <p14:creationId xmlns:p14="http://schemas.microsoft.com/office/powerpoint/2010/main" val="1032386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BD02C4AD-1EEE-2541-B459-9AFFA8AF3E13}"/>
              </a:ext>
            </a:extLst>
          </p:cNvPr>
          <p:cNvSpPr txBox="1">
            <a:spLocks/>
          </p:cNvSpPr>
          <p:nvPr/>
        </p:nvSpPr>
        <p:spPr bwMode="auto">
          <a:xfrm>
            <a:off x="1049266" y="1913800"/>
            <a:ext cx="4649780" cy="284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Clr>
                <a:schemeClr val="accent2"/>
              </a:buClr>
              <a:buFont typeface="Arial" panose="020B0604020202020204" pitchFamily="34" charset="0"/>
              <a:buChar char="•"/>
              <a:defRPr sz="20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Clr>
                <a:srgbClr val="63437A"/>
              </a:buClr>
              <a:buFont typeface="Arial" panose="020B0604020202020204" pitchFamily="34" charset="0"/>
              <a:buChar char="•"/>
              <a:defRPr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Clr>
                <a:schemeClr val="accent1"/>
              </a:buClr>
              <a:buFont typeface="System Font Regular"/>
              <a:buChar char="–"/>
              <a:defRPr sz="16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Clr>
                <a:schemeClr val="tx2"/>
              </a:buClr>
              <a:buFont typeface="System Font Regular"/>
              <a:buChar char="–"/>
              <a:defRPr sz="16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Clr>
                <a:schemeClr val="accent2"/>
              </a:buClr>
              <a:buFont typeface="System Font Regular"/>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
                <a:srgbClr val="6CB643"/>
              </a:buClr>
              <a:buSzTx/>
              <a:buFont typeface="Arial" panose="020B0604020202020204" pitchFamily="34" charset="0"/>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GENIE: Expected PCR Detection Results </a:t>
            </a:r>
          </a:p>
        </p:txBody>
      </p:sp>
      <p:sp>
        <p:nvSpPr>
          <p:cNvPr id="7" name="Content Placeholder 2">
            <a:extLst>
              <a:ext uri="{FF2B5EF4-FFF2-40B4-BE49-F238E27FC236}">
                <a16:creationId xmlns:a16="http://schemas.microsoft.com/office/drawing/2014/main" id="{1AED2916-FEA2-764E-B2FB-68826CAC4E44}"/>
              </a:ext>
            </a:extLst>
          </p:cNvPr>
          <p:cNvSpPr txBox="1">
            <a:spLocks/>
          </p:cNvSpPr>
          <p:nvPr/>
        </p:nvSpPr>
        <p:spPr bwMode="auto">
          <a:xfrm>
            <a:off x="6810161" y="1913800"/>
            <a:ext cx="4924640" cy="3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Clr>
                <a:schemeClr val="accent2"/>
              </a:buClr>
              <a:buFont typeface="Arial" panose="020B0604020202020204" pitchFamily="34" charset="0"/>
              <a:buChar char="•"/>
              <a:defRPr sz="20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Clr>
                <a:srgbClr val="63437A"/>
              </a:buClr>
              <a:buFont typeface="Arial" panose="020B0604020202020204" pitchFamily="34" charset="0"/>
              <a:buChar char="•"/>
              <a:defRPr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Clr>
                <a:schemeClr val="accent1"/>
              </a:buClr>
              <a:buFont typeface="System Font Regular"/>
              <a:buChar char="–"/>
              <a:defRPr sz="16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Clr>
                <a:schemeClr val="tx2"/>
              </a:buClr>
              <a:buFont typeface="System Font Regular"/>
              <a:buChar char="–"/>
              <a:defRPr sz="16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Clr>
                <a:schemeClr val="accent2"/>
              </a:buClr>
              <a:buFont typeface="System Font Regular"/>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90000"/>
              </a:lnSpc>
              <a:spcBef>
                <a:spcPts val="1000"/>
              </a:spcBef>
              <a:spcAft>
                <a:spcPct val="0"/>
              </a:spcAft>
              <a:buClr>
                <a:srgbClr val="6CB643"/>
              </a:buClr>
              <a:buSzTx/>
              <a:buFont typeface="Arial" panose="020B0604020202020204" pitchFamily="34" charset="0"/>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FoundationInsights®: Expected PCR Detection Results</a:t>
            </a:r>
          </a:p>
        </p:txBody>
      </p:sp>
      <p:sp>
        <p:nvSpPr>
          <p:cNvPr id="8" name="Rectangle 306">
            <a:extLst>
              <a:ext uri="{FF2B5EF4-FFF2-40B4-BE49-F238E27FC236}">
                <a16:creationId xmlns:a16="http://schemas.microsoft.com/office/drawing/2014/main" id="{4222BFDC-2C4F-6A43-96AC-6AE90D5EE123}"/>
              </a:ext>
            </a:extLst>
          </p:cNvPr>
          <p:cNvSpPr>
            <a:spLocks/>
          </p:cNvSpPr>
          <p:nvPr/>
        </p:nvSpPr>
        <p:spPr>
          <a:xfrm rot="18300000">
            <a:off x="6104123" y="5573033"/>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V769_D770insASV</a:t>
            </a:r>
          </a:p>
        </p:txBody>
      </p:sp>
      <p:sp>
        <p:nvSpPr>
          <p:cNvPr id="10" name="TextBox 287">
            <a:extLst>
              <a:ext uri="{FF2B5EF4-FFF2-40B4-BE49-F238E27FC236}">
                <a16:creationId xmlns:a16="http://schemas.microsoft.com/office/drawing/2014/main" id="{E5AF0A36-A199-3A45-AFAD-3C87F94760DF}"/>
              </a:ext>
            </a:extLst>
          </p:cNvPr>
          <p:cNvSpPr txBox="1"/>
          <p:nvPr/>
        </p:nvSpPr>
        <p:spPr>
          <a:xfrm rot="16200000">
            <a:off x="4838373" y="3522596"/>
            <a:ext cx="2888501" cy="312381"/>
          </a:xfrm>
          <a:prstGeom prst="rect">
            <a:avLst/>
          </a:prstGeom>
          <a:noFill/>
        </p:spPr>
        <p:txBody>
          <a:bodyPr wrap="square" lIns="48000" tIns="48000" rIns="48000" bIns="48000" rtlCol="0" anchor="ctr">
            <a:spAutoFit/>
          </a:bodyPr>
          <a:lstStyle/>
          <a:p>
            <a:pPr marL="0" marR="0" lvl="0" indent="0" algn="ctr" defTabSz="1219139"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n</a:t>
            </a:r>
            <a:endParaRPr kumimoji="0" lang="en-US" sz="1400" b="1"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5" name="Rectangle 305">
            <a:extLst>
              <a:ext uri="{FF2B5EF4-FFF2-40B4-BE49-F238E27FC236}">
                <a16:creationId xmlns:a16="http://schemas.microsoft.com/office/drawing/2014/main" id="{20CB6F90-7FD8-9146-B3D3-1FFDD039FCF9}"/>
              </a:ext>
            </a:extLst>
          </p:cNvPr>
          <p:cNvSpPr/>
          <p:nvPr/>
        </p:nvSpPr>
        <p:spPr>
          <a:xfrm>
            <a:off x="6343592" y="2097195"/>
            <a:ext cx="458780" cy="307777"/>
          </a:xfrm>
          <a:prstGeom prst="rect">
            <a:avLst/>
          </a:prstGeom>
        </p:spPr>
        <p:txBody>
          <a:bodyPr wrap="none" anchor="ctr">
            <a:sp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160</a:t>
            </a:r>
          </a:p>
        </p:txBody>
      </p:sp>
      <p:sp>
        <p:nvSpPr>
          <p:cNvPr id="126" name="Line 17">
            <a:extLst>
              <a:ext uri="{FF2B5EF4-FFF2-40B4-BE49-F238E27FC236}">
                <a16:creationId xmlns:a16="http://schemas.microsoft.com/office/drawing/2014/main" id="{68D1B6B3-898E-C142-819A-CE0F7496E12C}"/>
              </a:ext>
            </a:extLst>
          </p:cNvPr>
          <p:cNvSpPr>
            <a:spLocks noChangeShapeType="1"/>
          </p:cNvSpPr>
          <p:nvPr/>
        </p:nvSpPr>
        <p:spPr bwMode="auto">
          <a:xfrm>
            <a:off x="6742472" y="2249536"/>
            <a:ext cx="73102" cy="0"/>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2" name="Line 7">
            <a:extLst>
              <a:ext uri="{FF2B5EF4-FFF2-40B4-BE49-F238E27FC236}">
                <a16:creationId xmlns:a16="http://schemas.microsoft.com/office/drawing/2014/main" id="{AC4F6971-F9A8-9849-AC8F-E9BDE6007E4F}"/>
              </a:ext>
            </a:extLst>
          </p:cNvPr>
          <p:cNvSpPr>
            <a:spLocks noChangeShapeType="1"/>
          </p:cNvSpPr>
          <p:nvPr/>
        </p:nvSpPr>
        <p:spPr bwMode="auto">
          <a:xfrm flipV="1">
            <a:off x="6888371"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23" name="Rectangle 305">
            <a:extLst>
              <a:ext uri="{FF2B5EF4-FFF2-40B4-BE49-F238E27FC236}">
                <a16:creationId xmlns:a16="http://schemas.microsoft.com/office/drawing/2014/main" id="{5E2816E8-AEC4-8F4E-9E9C-DE998F7E73CF}"/>
              </a:ext>
            </a:extLst>
          </p:cNvPr>
          <p:cNvSpPr/>
          <p:nvPr/>
        </p:nvSpPr>
        <p:spPr>
          <a:xfrm>
            <a:off x="6343592" y="2457090"/>
            <a:ext cx="458780" cy="307777"/>
          </a:xfrm>
          <a:prstGeom prst="rect">
            <a:avLst/>
          </a:prstGeom>
        </p:spPr>
        <p:txBody>
          <a:bodyPr wrap="none" anchor="ctr">
            <a:sp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140</a:t>
            </a:r>
          </a:p>
        </p:txBody>
      </p:sp>
      <p:sp>
        <p:nvSpPr>
          <p:cNvPr id="124" name="Line 17">
            <a:extLst>
              <a:ext uri="{FF2B5EF4-FFF2-40B4-BE49-F238E27FC236}">
                <a16:creationId xmlns:a16="http://schemas.microsoft.com/office/drawing/2014/main" id="{8C8520E9-C114-BF42-B497-2C182782B56C}"/>
              </a:ext>
            </a:extLst>
          </p:cNvPr>
          <p:cNvSpPr>
            <a:spLocks noChangeShapeType="1"/>
          </p:cNvSpPr>
          <p:nvPr/>
        </p:nvSpPr>
        <p:spPr bwMode="auto">
          <a:xfrm>
            <a:off x="6742472" y="2609431"/>
            <a:ext cx="73102" cy="0"/>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21" name="Rectangle 305">
            <a:extLst>
              <a:ext uri="{FF2B5EF4-FFF2-40B4-BE49-F238E27FC236}">
                <a16:creationId xmlns:a16="http://schemas.microsoft.com/office/drawing/2014/main" id="{F7990C25-0EC3-4440-8F84-1054F08753C2}"/>
              </a:ext>
            </a:extLst>
          </p:cNvPr>
          <p:cNvSpPr/>
          <p:nvPr/>
        </p:nvSpPr>
        <p:spPr>
          <a:xfrm>
            <a:off x="6343592" y="2816985"/>
            <a:ext cx="458780" cy="307777"/>
          </a:xfrm>
          <a:prstGeom prst="rect">
            <a:avLst/>
          </a:prstGeom>
        </p:spPr>
        <p:txBody>
          <a:bodyPr wrap="none" anchor="ctr">
            <a:sp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120</a:t>
            </a:r>
          </a:p>
        </p:txBody>
      </p:sp>
      <p:sp>
        <p:nvSpPr>
          <p:cNvPr id="122" name="Line 17">
            <a:extLst>
              <a:ext uri="{FF2B5EF4-FFF2-40B4-BE49-F238E27FC236}">
                <a16:creationId xmlns:a16="http://schemas.microsoft.com/office/drawing/2014/main" id="{D408670D-3C44-294A-8E17-88C01353B782}"/>
              </a:ext>
            </a:extLst>
          </p:cNvPr>
          <p:cNvSpPr>
            <a:spLocks noChangeShapeType="1"/>
          </p:cNvSpPr>
          <p:nvPr/>
        </p:nvSpPr>
        <p:spPr bwMode="auto">
          <a:xfrm>
            <a:off x="6742472" y="2969326"/>
            <a:ext cx="73102" cy="0"/>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9" name="Rectangle 305">
            <a:extLst>
              <a:ext uri="{FF2B5EF4-FFF2-40B4-BE49-F238E27FC236}">
                <a16:creationId xmlns:a16="http://schemas.microsoft.com/office/drawing/2014/main" id="{3153906C-FFC3-0E40-BAE3-4437DEFF4168}"/>
              </a:ext>
            </a:extLst>
          </p:cNvPr>
          <p:cNvSpPr/>
          <p:nvPr/>
        </p:nvSpPr>
        <p:spPr>
          <a:xfrm>
            <a:off x="6343592" y="3176880"/>
            <a:ext cx="458780" cy="307777"/>
          </a:xfrm>
          <a:prstGeom prst="rect">
            <a:avLst/>
          </a:prstGeom>
        </p:spPr>
        <p:txBody>
          <a:bodyPr wrap="none" anchor="ctr">
            <a:sp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120" name="Line 17">
            <a:extLst>
              <a:ext uri="{FF2B5EF4-FFF2-40B4-BE49-F238E27FC236}">
                <a16:creationId xmlns:a16="http://schemas.microsoft.com/office/drawing/2014/main" id="{FFC31D35-AA7A-AB45-8ACD-E20DCB216349}"/>
              </a:ext>
            </a:extLst>
          </p:cNvPr>
          <p:cNvSpPr>
            <a:spLocks noChangeShapeType="1"/>
          </p:cNvSpPr>
          <p:nvPr/>
        </p:nvSpPr>
        <p:spPr bwMode="auto">
          <a:xfrm>
            <a:off x="6742472" y="3329221"/>
            <a:ext cx="73102" cy="0"/>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7" name="Rectangle 305">
            <a:extLst>
              <a:ext uri="{FF2B5EF4-FFF2-40B4-BE49-F238E27FC236}">
                <a16:creationId xmlns:a16="http://schemas.microsoft.com/office/drawing/2014/main" id="{7C3AEC90-7D25-BF44-B891-A83B131FDF27}"/>
              </a:ext>
            </a:extLst>
          </p:cNvPr>
          <p:cNvSpPr/>
          <p:nvPr/>
        </p:nvSpPr>
        <p:spPr>
          <a:xfrm>
            <a:off x="6434970" y="3536775"/>
            <a:ext cx="367408" cy="307777"/>
          </a:xfrm>
          <a:prstGeom prst="rect">
            <a:avLst/>
          </a:prstGeom>
        </p:spPr>
        <p:txBody>
          <a:bodyPr wrap="none" anchor="ctr">
            <a:sp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118" name="Line 17">
            <a:extLst>
              <a:ext uri="{FF2B5EF4-FFF2-40B4-BE49-F238E27FC236}">
                <a16:creationId xmlns:a16="http://schemas.microsoft.com/office/drawing/2014/main" id="{6947DD5C-EDFF-8C44-9941-2AC8A7ED31C7}"/>
              </a:ext>
            </a:extLst>
          </p:cNvPr>
          <p:cNvSpPr>
            <a:spLocks noChangeShapeType="1"/>
          </p:cNvSpPr>
          <p:nvPr/>
        </p:nvSpPr>
        <p:spPr bwMode="auto">
          <a:xfrm>
            <a:off x="6742477" y="3689116"/>
            <a:ext cx="73102" cy="0"/>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5" name="Rectangle 305">
            <a:extLst>
              <a:ext uri="{FF2B5EF4-FFF2-40B4-BE49-F238E27FC236}">
                <a16:creationId xmlns:a16="http://schemas.microsoft.com/office/drawing/2014/main" id="{90DCA750-2627-3640-AB5C-1B60CB49D32D}"/>
              </a:ext>
            </a:extLst>
          </p:cNvPr>
          <p:cNvSpPr/>
          <p:nvPr/>
        </p:nvSpPr>
        <p:spPr>
          <a:xfrm>
            <a:off x="6434970" y="3896670"/>
            <a:ext cx="367408" cy="307777"/>
          </a:xfrm>
          <a:prstGeom prst="rect">
            <a:avLst/>
          </a:prstGeom>
        </p:spPr>
        <p:txBody>
          <a:bodyPr wrap="none" anchor="ctr">
            <a:sp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116" name="Line 17">
            <a:extLst>
              <a:ext uri="{FF2B5EF4-FFF2-40B4-BE49-F238E27FC236}">
                <a16:creationId xmlns:a16="http://schemas.microsoft.com/office/drawing/2014/main" id="{71C01286-BC0E-D84A-B623-33CFFF3F8D1B}"/>
              </a:ext>
            </a:extLst>
          </p:cNvPr>
          <p:cNvSpPr>
            <a:spLocks noChangeShapeType="1"/>
          </p:cNvSpPr>
          <p:nvPr/>
        </p:nvSpPr>
        <p:spPr bwMode="auto">
          <a:xfrm>
            <a:off x="6742477" y="4049011"/>
            <a:ext cx="73102" cy="0"/>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3" name="Rectangle 305">
            <a:extLst>
              <a:ext uri="{FF2B5EF4-FFF2-40B4-BE49-F238E27FC236}">
                <a16:creationId xmlns:a16="http://schemas.microsoft.com/office/drawing/2014/main" id="{454769B3-EE14-974D-B3D9-02C0A2444E5B}"/>
              </a:ext>
            </a:extLst>
          </p:cNvPr>
          <p:cNvSpPr/>
          <p:nvPr/>
        </p:nvSpPr>
        <p:spPr>
          <a:xfrm>
            <a:off x="6434970" y="4256566"/>
            <a:ext cx="367408" cy="307777"/>
          </a:xfrm>
          <a:prstGeom prst="rect">
            <a:avLst/>
          </a:prstGeom>
        </p:spPr>
        <p:txBody>
          <a:bodyPr wrap="none" anchor="ctr">
            <a:sp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114" name="Line 17">
            <a:extLst>
              <a:ext uri="{FF2B5EF4-FFF2-40B4-BE49-F238E27FC236}">
                <a16:creationId xmlns:a16="http://schemas.microsoft.com/office/drawing/2014/main" id="{2B013C24-DFF7-8C4E-B694-2C9CBC62EA32}"/>
              </a:ext>
            </a:extLst>
          </p:cNvPr>
          <p:cNvSpPr>
            <a:spLocks noChangeShapeType="1"/>
          </p:cNvSpPr>
          <p:nvPr/>
        </p:nvSpPr>
        <p:spPr bwMode="auto">
          <a:xfrm>
            <a:off x="6742477" y="4408907"/>
            <a:ext cx="73102" cy="0"/>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1" name="Rectangle 305">
            <a:extLst>
              <a:ext uri="{FF2B5EF4-FFF2-40B4-BE49-F238E27FC236}">
                <a16:creationId xmlns:a16="http://schemas.microsoft.com/office/drawing/2014/main" id="{DD5C9F9F-CE98-2A43-A871-425CF6E8CA24}"/>
              </a:ext>
            </a:extLst>
          </p:cNvPr>
          <p:cNvSpPr/>
          <p:nvPr/>
        </p:nvSpPr>
        <p:spPr>
          <a:xfrm>
            <a:off x="6434970" y="4616461"/>
            <a:ext cx="367408" cy="307777"/>
          </a:xfrm>
          <a:prstGeom prst="rect">
            <a:avLst/>
          </a:prstGeom>
        </p:spPr>
        <p:txBody>
          <a:bodyPr wrap="none" anchor="ctr">
            <a:sp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112" name="Line 17">
            <a:extLst>
              <a:ext uri="{FF2B5EF4-FFF2-40B4-BE49-F238E27FC236}">
                <a16:creationId xmlns:a16="http://schemas.microsoft.com/office/drawing/2014/main" id="{3946F431-3E1D-3848-BB1F-0040FE359DF2}"/>
              </a:ext>
            </a:extLst>
          </p:cNvPr>
          <p:cNvSpPr>
            <a:spLocks noChangeShapeType="1"/>
          </p:cNvSpPr>
          <p:nvPr/>
        </p:nvSpPr>
        <p:spPr bwMode="auto">
          <a:xfrm>
            <a:off x="6742477" y="4768802"/>
            <a:ext cx="73102" cy="0"/>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9" name="Rectangle 305">
            <a:extLst>
              <a:ext uri="{FF2B5EF4-FFF2-40B4-BE49-F238E27FC236}">
                <a16:creationId xmlns:a16="http://schemas.microsoft.com/office/drawing/2014/main" id="{8759C2E6-38A4-DC4E-BFDC-A50643845D1F}"/>
              </a:ext>
            </a:extLst>
          </p:cNvPr>
          <p:cNvSpPr/>
          <p:nvPr/>
        </p:nvSpPr>
        <p:spPr>
          <a:xfrm>
            <a:off x="6526340" y="4976353"/>
            <a:ext cx="276038" cy="307777"/>
          </a:xfrm>
          <a:prstGeom prst="rect">
            <a:avLst/>
          </a:prstGeom>
        </p:spPr>
        <p:txBody>
          <a:bodyPr wrap="none" anchor="ctr">
            <a:sp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10" name="Line 17">
            <a:extLst>
              <a:ext uri="{FF2B5EF4-FFF2-40B4-BE49-F238E27FC236}">
                <a16:creationId xmlns:a16="http://schemas.microsoft.com/office/drawing/2014/main" id="{09E750D4-F974-5C43-AD5A-F54595C362FC}"/>
              </a:ext>
            </a:extLst>
          </p:cNvPr>
          <p:cNvSpPr>
            <a:spLocks noChangeShapeType="1"/>
          </p:cNvSpPr>
          <p:nvPr/>
        </p:nvSpPr>
        <p:spPr bwMode="auto">
          <a:xfrm>
            <a:off x="6742477" y="5128694"/>
            <a:ext cx="57009" cy="0"/>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1" name="Rectangle 20">
            <a:extLst>
              <a:ext uri="{FF2B5EF4-FFF2-40B4-BE49-F238E27FC236}">
                <a16:creationId xmlns:a16="http://schemas.microsoft.com/office/drawing/2014/main" id="{61C4DA93-C8A0-8341-A292-979052511E4F}"/>
              </a:ext>
            </a:extLst>
          </p:cNvPr>
          <p:cNvSpPr/>
          <p:nvPr/>
        </p:nvSpPr>
        <p:spPr>
          <a:xfrm>
            <a:off x="6852082" y="2660795"/>
            <a:ext cx="72580" cy="2462246"/>
          </a:xfrm>
          <a:prstGeom prst="rect">
            <a:avLst/>
          </a:prstGeom>
          <a:solidFill>
            <a:schemeClr val="accent1"/>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2" name="Rectangle 21">
            <a:extLst>
              <a:ext uri="{FF2B5EF4-FFF2-40B4-BE49-F238E27FC236}">
                <a16:creationId xmlns:a16="http://schemas.microsoft.com/office/drawing/2014/main" id="{3C45973C-3587-6747-AAF7-415045B597F9}"/>
              </a:ext>
            </a:extLst>
          </p:cNvPr>
          <p:cNvSpPr/>
          <p:nvPr/>
        </p:nvSpPr>
        <p:spPr>
          <a:xfrm>
            <a:off x="6950089" y="3042399"/>
            <a:ext cx="72580" cy="2080642"/>
          </a:xfrm>
          <a:prstGeom prst="rect">
            <a:avLst/>
          </a:prstGeom>
          <a:solidFill>
            <a:schemeClr val="accent1"/>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D7548FA2-552C-234F-B575-077C427E3F18}"/>
              </a:ext>
            </a:extLst>
          </p:cNvPr>
          <p:cNvSpPr/>
          <p:nvPr/>
        </p:nvSpPr>
        <p:spPr>
          <a:xfrm>
            <a:off x="7048096" y="4191750"/>
            <a:ext cx="72580" cy="931291"/>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4" name="Rectangle 23">
            <a:extLst>
              <a:ext uri="{FF2B5EF4-FFF2-40B4-BE49-F238E27FC236}">
                <a16:creationId xmlns:a16="http://schemas.microsoft.com/office/drawing/2014/main" id="{6BD90FEC-F7C3-9F43-9BAA-2AFA98316A39}"/>
              </a:ext>
            </a:extLst>
          </p:cNvPr>
          <p:cNvSpPr/>
          <p:nvPr/>
        </p:nvSpPr>
        <p:spPr>
          <a:xfrm>
            <a:off x="7146103" y="4552910"/>
            <a:ext cx="72580" cy="570130"/>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5" name="Rectangle 24">
            <a:extLst>
              <a:ext uri="{FF2B5EF4-FFF2-40B4-BE49-F238E27FC236}">
                <a16:creationId xmlns:a16="http://schemas.microsoft.com/office/drawing/2014/main" id="{DBB9FD3F-671F-5142-8D31-3A6BF5AD3BC9}"/>
              </a:ext>
            </a:extLst>
          </p:cNvPr>
          <p:cNvSpPr/>
          <p:nvPr/>
        </p:nvSpPr>
        <p:spPr>
          <a:xfrm>
            <a:off x="7244110" y="4661940"/>
            <a:ext cx="72580" cy="461101"/>
          </a:xfrm>
          <a:prstGeom prst="rect">
            <a:avLst/>
          </a:prstGeom>
          <a:solidFill>
            <a:schemeClr val="accent1"/>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6" name="Rectangle 25">
            <a:extLst>
              <a:ext uri="{FF2B5EF4-FFF2-40B4-BE49-F238E27FC236}">
                <a16:creationId xmlns:a16="http://schemas.microsoft.com/office/drawing/2014/main" id="{B3EA7309-839A-444B-AD25-304C9321E695}"/>
              </a:ext>
            </a:extLst>
          </p:cNvPr>
          <p:cNvSpPr/>
          <p:nvPr/>
        </p:nvSpPr>
        <p:spPr>
          <a:xfrm>
            <a:off x="7342117" y="4661940"/>
            <a:ext cx="72580" cy="461101"/>
          </a:xfrm>
          <a:prstGeom prst="rect">
            <a:avLst/>
          </a:prstGeom>
          <a:solidFill>
            <a:schemeClr val="accent1"/>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7" name="Rectangle 26">
            <a:extLst>
              <a:ext uri="{FF2B5EF4-FFF2-40B4-BE49-F238E27FC236}">
                <a16:creationId xmlns:a16="http://schemas.microsoft.com/office/drawing/2014/main" id="{67A6F9A7-B8DB-8C43-A524-D2C720E4CACC}"/>
              </a:ext>
            </a:extLst>
          </p:cNvPr>
          <p:cNvSpPr/>
          <p:nvPr/>
        </p:nvSpPr>
        <p:spPr>
          <a:xfrm>
            <a:off x="7440125" y="4700554"/>
            <a:ext cx="72580" cy="422486"/>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8" name="Rectangle 27">
            <a:extLst>
              <a:ext uri="{FF2B5EF4-FFF2-40B4-BE49-F238E27FC236}">
                <a16:creationId xmlns:a16="http://schemas.microsoft.com/office/drawing/2014/main" id="{D3DCFD75-9B4F-E94E-AA0C-A2849C6D07AB}"/>
              </a:ext>
            </a:extLst>
          </p:cNvPr>
          <p:cNvSpPr/>
          <p:nvPr/>
        </p:nvSpPr>
        <p:spPr>
          <a:xfrm>
            <a:off x="7538132" y="4855011"/>
            <a:ext cx="72580" cy="268028"/>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9" name="Rectangle 28">
            <a:extLst>
              <a:ext uri="{FF2B5EF4-FFF2-40B4-BE49-F238E27FC236}">
                <a16:creationId xmlns:a16="http://schemas.microsoft.com/office/drawing/2014/main" id="{E59FC385-99B8-9542-9E4B-EC62F1CAA744}"/>
              </a:ext>
            </a:extLst>
          </p:cNvPr>
          <p:cNvSpPr/>
          <p:nvPr/>
        </p:nvSpPr>
        <p:spPr>
          <a:xfrm>
            <a:off x="7636139" y="4909527"/>
            <a:ext cx="72580" cy="213512"/>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30" name="Rectangle 29">
            <a:extLst>
              <a:ext uri="{FF2B5EF4-FFF2-40B4-BE49-F238E27FC236}">
                <a16:creationId xmlns:a16="http://schemas.microsoft.com/office/drawing/2014/main" id="{65EFC81E-2A21-054E-932E-470F8CE2D0E7}"/>
              </a:ext>
            </a:extLst>
          </p:cNvPr>
          <p:cNvSpPr/>
          <p:nvPr/>
        </p:nvSpPr>
        <p:spPr>
          <a:xfrm>
            <a:off x="7734146" y="4964042"/>
            <a:ext cx="72580" cy="158998"/>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31" name="Rectangle 30">
            <a:extLst>
              <a:ext uri="{FF2B5EF4-FFF2-40B4-BE49-F238E27FC236}">
                <a16:creationId xmlns:a16="http://schemas.microsoft.com/office/drawing/2014/main" id="{D020F25E-BE5F-2742-829B-1C58B4DE4FB4}"/>
              </a:ext>
            </a:extLst>
          </p:cNvPr>
          <p:cNvSpPr/>
          <p:nvPr/>
        </p:nvSpPr>
        <p:spPr>
          <a:xfrm>
            <a:off x="7832153" y="4964042"/>
            <a:ext cx="72580" cy="158998"/>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32" name="Rectangle 31">
            <a:extLst>
              <a:ext uri="{FF2B5EF4-FFF2-40B4-BE49-F238E27FC236}">
                <a16:creationId xmlns:a16="http://schemas.microsoft.com/office/drawing/2014/main" id="{7F052A01-723F-3E4D-864A-3D8C9F7F8C23}"/>
              </a:ext>
            </a:extLst>
          </p:cNvPr>
          <p:cNvSpPr/>
          <p:nvPr/>
        </p:nvSpPr>
        <p:spPr>
          <a:xfrm>
            <a:off x="7930160" y="4989028"/>
            <a:ext cx="72580" cy="134012"/>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33" name="Rectangle 32">
            <a:extLst>
              <a:ext uri="{FF2B5EF4-FFF2-40B4-BE49-F238E27FC236}">
                <a16:creationId xmlns:a16="http://schemas.microsoft.com/office/drawing/2014/main" id="{06087063-5151-AC49-8AB7-9AB3EB30157C}"/>
              </a:ext>
            </a:extLst>
          </p:cNvPr>
          <p:cNvSpPr/>
          <p:nvPr/>
        </p:nvSpPr>
        <p:spPr>
          <a:xfrm>
            <a:off x="8028168" y="5012801"/>
            <a:ext cx="72580" cy="110238"/>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34" name="Rectangle 33">
            <a:extLst>
              <a:ext uri="{FF2B5EF4-FFF2-40B4-BE49-F238E27FC236}">
                <a16:creationId xmlns:a16="http://schemas.microsoft.com/office/drawing/2014/main" id="{3DA42174-B894-F440-8DB4-02A42AB46717}"/>
              </a:ext>
            </a:extLst>
          </p:cNvPr>
          <p:cNvSpPr/>
          <p:nvPr/>
        </p:nvSpPr>
        <p:spPr>
          <a:xfrm>
            <a:off x="8126175" y="5009428"/>
            <a:ext cx="72580" cy="113612"/>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35" name="Rectangle 34">
            <a:extLst>
              <a:ext uri="{FF2B5EF4-FFF2-40B4-BE49-F238E27FC236}">
                <a16:creationId xmlns:a16="http://schemas.microsoft.com/office/drawing/2014/main" id="{A785DD63-1280-184E-B095-5AF284DEF053}"/>
              </a:ext>
            </a:extLst>
          </p:cNvPr>
          <p:cNvSpPr/>
          <p:nvPr/>
        </p:nvSpPr>
        <p:spPr>
          <a:xfrm>
            <a:off x="8224182" y="5018556"/>
            <a:ext cx="72580" cy="104483"/>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36" name="Rectangle 35">
            <a:extLst>
              <a:ext uri="{FF2B5EF4-FFF2-40B4-BE49-F238E27FC236}">
                <a16:creationId xmlns:a16="http://schemas.microsoft.com/office/drawing/2014/main" id="{7DD711DC-DABD-4141-8B27-BEBB75006A47}"/>
              </a:ext>
            </a:extLst>
          </p:cNvPr>
          <p:cNvSpPr/>
          <p:nvPr/>
        </p:nvSpPr>
        <p:spPr>
          <a:xfrm>
            <a:off x="8322189" y="5018556"/>
            <a:ext cx="72580" cy="104483"/>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37" name="Rectangle 36">
            <a:extLst>
              <a:ext uri="{FF2B5EF4-FFF2-40B4-BE49-F238E27FC236}">
                <a16:creationId xmlns:a16="http://schemas.microsoft.com/office/drawing/2014/main" id="{EBC6FF6A-BB1C-554A-B08F-B461AD14E2C5}"/>
              </a:ext>
            </a:extLst>
          </p:cNvPr>
          <p:cNvSpPr/>
          <p:nvPr/>
        </p:nvSpPr>
        <p:spPr>
          <a:xfrm>
            <a:off x="8420196" y="5041270"/>
            <a:ext cx="72580" cy="81769"/>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38" name="Rectangle 37">
            <a:extLst>
              <a:ext uri="{FF2B5EF4-FFF2-40B4-BE49-F238E27FC236}">
                <a16:creationId xmlns:a16="http://schemas.microsoft.com/office/drawing/2014/main" id="{E97AB89F-593E-F947-869F-48064D0C4AF6}"/>
              </a:ext>
            </a:extLst>
          </p:cNvPr>
          <p:cNvSpPr/>
          <p:nvPr/>
        </p:nvSpPr>
        <p:spPr>
          <a:xfrm>
            <a:off x="8518204" y="5057170"/>
            <a:ext cx="72580" cy="65869"/>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39" name="Rectangle 38">
            <a:extLst>
              <a:ext uri="{FF2B5EF4-FFF2-40B4-BE49-F238E27FC236}">
                <a16:creationId xmlns:a16="http://schemas.microsoft.com/office/drawing/2014/main" id="{39A8912C-2EE3-CB46-8E27-7158E3EFE37E}"/>
              </a:ext>
            </a:extLst>
          </p:cNvPr>
          <p:cNvSpPr/>
          <p:nvPr/>
        </p:nvSpPr>
        <p:spPr>
          <a:xfrm>
            <a:off x="8616211" y="5057170"/>
            <a:ext cx="72580" cy="65869"/>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40" name="Rectangle 39">
            <a:extLst>
              <a:ext uri="{FF2B5EF4-FFF2-40B4-BE49-F238E27FC236}">
                <a16:creationId xmlns:a16="http://schemas.microsoft.com/office/drawing/2014/main" id="{AB28DFB4-84E3-EF4E-B1CC-AF9CA1F128CE}"/>
              </a:ext>
            </a:extLst>
          </p:cNvPr>
          <p:cNvSpPr/>
          <p:nvPr/>
        </p:nvSpPr>
        <p:spPr>
          <a:xfrm>
            <a:off x="8714218" y="5061714"/>
            <a:ext cx="72580" cy="61324"/>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41" name="Rectangle 40">
            <a:extLst>
              <a:ext uri="{FF2B5EF4-FFF2-40B4-BE49-F238E27FC236}">
                <a16:creationId xmlns:a16="http://schemas.microsoft.com/office/drawing/2014/main" id="{DAC9C1E4-3078-8243-A76C-C0519BF8FA9D}"/>
              </a:ext>
            </a:extLst>
          </p:cNvPr>
          <p:cNvSpPr/>
          <p:nvPr/>
        </p:nvSpPr>
        <p:spPr>
          <a:xfrm>
            <a:off x="8812225" y="5061714"/>
            <a:ext cx="72580" cy="61324"/>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42" name="Rectangle 41">
            <a:extLst>
              <a:ext uri="{FF2B5EF4-FFF2-40B4-BE49-F238E27FC236}">
                <a16:creationId xmlns:a16="http://schemas.microsoft.com/office/drawing/2014/main" id="{D8EC4DF5-60C6-2448-8A3A-59AE4D783E22}"/>
              </a:ext>
            </a:extLst>
          </p:cNvPr>
          <p:cNvSpPr/>
          <p:nvPr/>
        </p:nvSpPr>
        <p:spPr>
          <a:xfrm>
            <a:off x="8910232" y="5075342"/>
            <a:ext cx="72580" cy="47696"/>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43" name="Rectangle 42">
            <a:extLst>
              <a:ext uri="{FF2B5EF4-FFF2-40B4-BE49-F238E27FC236}">
                <a16:creationId xmlns:a16="http://schemas.microsoft.com/office/drawing/2014/main" id="{D7F27473-E3DF-9A42-90ED-A839A9D10220}"/>
              </a:ext>
            </a:extLst>
          </p:cNvPr>
          <p:cNvSpPr/>
          <p:nvPr/>
        </p:nvSpPr>
        <p:spPr>
          <a:xfrm>
            <a:off x="9008239" y="5077613"/>
            <a:ext cx="72580" cy="45425"/>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44" name="Rectangle 43">
            <a:extLst>
              <a:ext uri="{FF2B5EF4-FFF2-40B4-BE49-F238E27FC236}">
                <a16:creationId xmlns:a16="http://schemas.microsoft.com/office/drawing/2014/main" id="{52A1534F-DB9E-C44C-86F4-ADAF95F4A781}"/>
              </a:ext>
            </a:extLst>
          </p:cNvPr>
          <p:cNvSpPr/>
          <p:nvPr/>
        </p:nvSpPr>
        <p:spPr>
          <a:xfrm>
            <a:off x="9106247" y="5077613"/>
            <a:ext cx="72580" cy="45425"/>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45" name="Rectangle 44">
            <a:extLst>
              <a:ext uri="{FF2B5EF4-FFF2-40B4-BE49-F238E27FC236}">
                <a16:creationId xmlns:a16="http://schemas.microsoft.com/office/drawing/2014/main" id="{3A10FFFA-F69A-6343-9EFA-A49B34AA4128}"/>
              </a:ext>
            </a:extLst>
          </p:cNvPr>
          <p:cNvSpPr/>
          <p:nvPr/>
        </p:nvSpPr>
        <p:spPr>
          <a:xfrm>
            <a:off x="9204254" y="5077613"/>
            <a:ext cx="72580" cy="45425"/>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46" name="Rectangle 45">
            <a:extLst>
              <a:ext uri="{FF2B5EF4-FFF2-40B4-BE49-F238E27FC236}">
                <a16:creationId xmlns:a16="http://schemas.microsoft.com/office/drawing/2014/main" id="{21E0421E-AAC0-B74F-AD48-AFD778B9B291}"/>
              </a:ext>
            </a:extLst>
          </p:cNvPr>
          <p:cNvSpPr/>
          <p:nvPr/>
        </p:nvSpPr>
        <p:spPr>
          <a:xfrm>
            <a:off x="9302261" y="5077613"/>
            <a:ext cx="72580" cy="45425"/>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47" name="Rectangle 46">
            <a:extLst>
              <a:ext uri="{FF2B5EF4-FFF2-40B4-BE49-F238E27FC236}">
                <a16:creationId xmlns:a16="http://schemas.microsoft.com/office/drawing/2014/main" id="{16430481-693E-6C47-AA74-8461E992615F}"/>
              </a:ext>
            </a:extLst>
          </p:cNvPr>
          <p:cNvSpPr/>
          <p:nvPr/>
        </p:nvSpPr>
        <p:spPr>
          <a:xfrm>
            <a:off x="9400268" y="5077613"/>
            <a:ext cx="72580" cy="45425"/>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48" name="Rectangle 47">
            <a:extLst>
              <a:ext uri="{FF2B5EF4-FFF2-40B4-BE49-F238E27FC236}">
                <a16:creationId xmlns:a16="http://schemas.microsoft.com/office/drawing/2014/main" id="{705A3D21-8F36-4040-BC5D-B415A428180C}"/>
              </a:ext>
            </a:extLst>
          </p:cNvPr>
          <p:cNvSpPr/>
          <p:nvPr/>
        </p:nvSpPr>
        <p:spPr>
          <a:xfrm>
            <a:off x="9498275" y="5077613"/>
            <a:ext cx="72580" cy="45425"/>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49" name="Rectangle 48">
            <a:extLst>
              <a:ext uri="{FF2B5EF4-FFF2-40B4-BE49-F238E27FC236}">
                <a16:creationId xmlns:a16="http://schemas.microsoft.com/office/drawing/2014/main" id="{7CE5C971-2AB0-FA4C-BC58-2C808E7E1330}"/>
              </a:ext>
            </a:extLst>
          </p:cNvPr>
          <p:cNvSpPr/>
          <p:nvPr/>
        </p:nvSpPr>
        <p:spPr>
          <a:xfrm>
            <a:off x="9596282" y="5077613"/>
            <a:ext cx="72580" cy="45425"/>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50" name="Rectangle 49">
            <a:extLst>
              <a:ext uri="{FF2B5EF4-FFF2-40B4-BE49-F238E27FC236}">
                <a16:creationId xmlns:a16="http://schemas.microsoft.com/office/drawing/2014/main" id="{840D2730-DD84-B149-BB8B-987606AC1D4C}"/>
              </a:ext>
            </a:extLst>
          </p:cNvPr>
          <p:cNvSpPr/>
          <p:nvPr/>
        </p:nvSpPr>
        <p:spPr>
          <a:xfrm>
            <a:off x="9694290" y="5077613"/>
            <a:ext cx="72580" cy="45425"/>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51" name="Rectangle 50">
            <a:extLst>
              <a:ext uri="{FF2B5EF4-FFF2-40B4-BE49-F238E27FC236}">
                <a16:creationId xmlns:a16="http://schemas.microsoft.com/office/drawing/2014/main" id="{E8918BF9-8247-5644-9243-9B5EC04749FB}"/>
              </a:ext>
            </a:extLst>
          </p:cNvPr>
          <p:cNvSpPr/>
          <p:nvPr/>
        </p:nvSpPr>
        <p:spPr>
          <a:xfrm>
            <a:off x="9792297" y="5077613"/>
            <a:ext cx="72580" cy="45425"/>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52" name="Rectangle 51">
            <a:extLst>
              <a:ext uri="{FF2B5EF4-FFF2-40B4-BE49-F238E27FC236}">
                <a16:creationId xmlns:a16="http://schemas.microsoft.com/office/drawing/2014/main" id="{B6FDAADF-1B12-C44B-9937-4660C5371FCB}"/>
              </a:ext>
            </a:extLst>
          </p:cNvPr>
          <p:cNvSpPr/>
          <p:nvPr/>
        </p:nvSpPr>
        <p:spPr>
          <a:xfrm>
            <a:off x="9890304" y="5088698"/>
            <a:ext cx="72580" cy="34340"/>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53" name="Rectangle 52">
            <a:extLst>
              <a:ext uri="{FF2B5EF4-FFF2-40B4-BE49-F238E27FC236}">
                <a16:creationId xmlns:a16="http://schemas.microsoft.com/office/drawing/2014/main" id="{5AC73738-1CCF-7442-A8C8-28235672B87D}"/>
              </a:ext>
            </a:extLst>
          </p:cNvPr>
          <p:cNvSpPr/>
          <p:nvPr/>
        </p:nvSpPr>
        <p:spPr>
          <a:xfrm>
            <a:off x="9988311" y="5088698"/>
            <a:ext cx="72580" cy="34340"/>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54" name="Rectangle 53">
            <a:extLst>
              <a:ext uri="{FF2B5EF4-FFF2-40B4-BE49-F238E27FC236}">
                <a16:creationId xmlns:a16="http://schemas.microsoft.com/office/drawing/2014/main" id="{069A5C32-A2B0-CE44-86F3-FCFBC90A152D}"/>
              </a:ext>
            </a:extLst>
          </p:cNvPr>
          <p:cNvSpPr/>
          <p:nvPr/>
        </p:nvSpPr>
        <p:spPr>
          <a:xfrm>
            <a:off x="10086318" y="5088698"/>
            <a:ext cx="72580" cy="34340"/>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55" name="Rectangle 54">
            <a:extLst>
              <a:ext uri="{FF2B5EF4-FFF2-40B4-BE49-F238E27FC236}">
                <a16:creationId xmlns:a16="http://schemas.microsoft.com/office/drawing/2014/main" id="{DE8AC1A6-B739-3D4A-AB9D-CA7429A699FA}"/>
              </a:ext>
            </a:extLst>
          </p:cNvPr>
          <p:cNvSpPr/>
          <p:nvPr/>
        </p:nvSpPr>
        <p:spPr>
          <a:xfrm>
            <a:off x="10184326" y="5088698"/>
            <a:ext cx="72580" cy="34340"/>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56" name="Rectangle 55">
            <a:extLst>
              <a:ext uri="{FF2B5EF4-FFF2-40B4-BE49-F238E27FC236}">
                <a16:creationId xmlns:a16="http://schemas.microsoft.com/office/drawing/2014/main" id="{B5C9176E-C2B4-964C-AB5F-4DD0F1D210C7}"/>
              </a:ext>
            </a:extLst>
          </p:cNvPr>
          <p:cNvSpPr/>
          <p:nvPr/>
        </p:nvSpPr>
        <p:spPr>
          <a:xfrm>
            <a:off x="10282333" y="5088698"/>
            <a:ext cx="72580" cy="34340"/>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57" name="Rectangle 56">
            <a:extLst>
              <a:ext uri="{FF2B5EF4-FFF2-40B4-BE49-F238E27FC236}">
                <a16:creationId xmlns:a16="http://schemas.microsoft.com/office/drawing/2014/main" id="{D6B2CCC3-3BE4-F646-B2BF-222047B8B0D0}"/>
              </a:ext>
            </a:extLst>
          </p:cNvPr>
          <p:cNvSpPr/>
          <p:nvPr/>
        </p:nvSpPr>
        <p:spPr>
          <a:xfrm>
            <a:off x="10380340" y="5088698"/>
            <a:ext cx="72580" cy="34340"/>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58" name="Rectangle 57">
            <a:extLst>
              <a:ext uri="{FF2B5EF4-FFF2-40B4-BE49-F238E27FC236}">
                <a16:creationId xmlns:a16="http://schemas.microsoft.com/office/drawing/2014/main" id="{DF7A46AC-8FF8-054F-9961-85C875AE7037}"/>
              </a:ext>
            </a:extLst>
          </p:cNvPr>
          <p:cNvSpPr/>
          <p:nvPr/>
        </p:nvSpPr>
        <p:spPr>
          <a:xfrm>
            <a:off x="10478347" y="5088698"/>
            <a:ext cx="72580" cy="34340"/>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59" name="Rectangle 58">
            <a:extLst>
              <a:ext uri="{FF2B5EF4-FFF2-40B4-BE49-F238E27FC236}">
                <a16:creationId xmlns:a16="http://schemas.microsoft.com/office/drawing/2014/main" id="{211CF04F-5E3A-1D4E-B13C-9FB1A565D68E}"/>
              </a:ext>
            </a:extLst>
          </p:cNvPr>
          <p:cNvSpPr/>
          <p:nvPr/>
        </p:nvSpPr>
        <p:spPr>
          <a:xfrm>
            <a:off x="10576354" y="5088698"/>
            <a:ext cx="72580" cy="34340"/>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60" name="Rectangle 59">
            <a:extLst>
              <a:ext uri="{FF2B5EF4-FFF2-40B4-BE49-F238E27FC236}">
                <a16:creationId xmlns:a16="http://schemas.microsoft.com/office/drawing/2014/main" id="{8CCE0D60-3D17-FE44-BB97-F154FA2502C6}"/>
              </a:ext>
            </a:extLst>
          </p:cNvPr>
          <p:cNvSpPr/>
          <p:nvPr/>
        </p:nvSpPr>
        <p:spPr>
          <a:xfrm>
            <a:off x="10674361" y="5088698"/>
            <a:ext cx="72580" cy="34340"/>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61" name="Rectangle 60">
            <a:extLst>
              <a:ext uri="{FF2B5EF4-FFF2-40B4-BE49-F238E27FC236}">
                <a16:creationId xmlns:a16="http://schemas.microsoft.com/office/drawing/2014/main" id="{17BA003B-5D99-7341-B8C2-2D725D981DC6}"/>
              </a:ext>
            </a:extLst>
          </p:cNvPr>
          <p:cNvSpPr/>
          <p:nvPr/>
        </p:nvSpPr>
        <p:spPr>
          <a:xfrm>
            <a:off x="10772369" y="5088698"/>
            <a:ext cx="72580" cy="34340"/>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62" name="Rectangle 61">
            <a:extLst>
              <a:ext uri="{FF2B5EF4-FFF2-40B4-BE49-F238E27FC236}">
                <a16:creationId xmlns:a16="http://schemas.microsoft.com/office/drawing/2014/main" id="{183ABB50-EDED-394C-B122-0BB8ABDDFE50}"/>
              </a:ext>
            </a:extLst>
          </p:cNvPr>
          <p:cNvSpPr/>
          <p:nvPr/>
        </p:nvSpPr>
        <p:spPr>
          <a:xfrm>
            <a:off x="10870376" y="5088698"/>
            <a:ext cx="72580" cy="34340"/>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63" name="Rectangle 62">
            <a:extLst>
              <a:ext uri="{FF2B5EF4-FFF2-40B4-BE49-F238E27FC236}">
                <a16:creationId xmlns:a16="http://schemas.microsoft.com/office/drawing/2014/main" id="{556A1CD0-8261-CB4C-94D2-4F330CC7A9DD}"/>
              </a:ext>
            </a:extLst>
          </p:cNvPr>
          <p:cNvSpPr/>
          <p:nvPr/>
        </p:nvSpPr>
        <p:spPr>
          <a:xfrm>
            <a:off x="10968383" y="5088698"/>
            <a:ext cx="72580" cy="34340"/>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64" name="Rectangle 63">
            <a:extLst>
              <a:ext uri="{FF2B5EF4-FFF2-40B4-BE49-F238E27FC236}">
                <a16:creationId xmlns:a16="http://schemas.microsoft.com/office/drawing/2014/main" id="{021D2047-E0F2-354D-973F-91206B0175E7}"/>
              </a:ext>
            </a:extLst>
          </p:cNvPr>
          <p:cNvSpPr/>
          <p:nvPr/>
        </p:nvSpPr>
        <p:spPr>
          <a:xfrm>
            <a:off x="11066382" y="5088698"/>
            <a:ext cx="72580" cy="34340"/>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65" name="Freeform 289">
            <a:extLst>
              <a:ext uri="{FF2B5EF4-FFF2-40B4-BE49-F238E27FC236}">
                <a16:creationId xmlns:a16="http://schemas.microsoft.com/office/drawing/2014/main" id="{46AAEC4B-4E63-044B-8117-91BA3CFABC89}"/>
              </a:ext>
            </a:extLst>
          </p:cNvPr>
          <p:cNvSpPr>
            <a:spLocks/>
          </p:cNvSpPr>
          <p:nvPr/>
        </p:nvSpPr>
        <p:spPr bwMode="auto">
          <a:xfrm>
            <a:off x="6810689" y="2253571"/>
            <a:ext cx="4502116" cy="2871743"/>
          </a:xfrm>
          <a:custGeom>
            <a:avLst/>
            <a:gdLst>
              <a:gd name="T0" fmla="*/ 0 w 7317"/>
              <a:gd name="T1" fmla="*/ 0 h 2665"/>
              <a:gd name="T2" fmla="*/ 0 w 7317"/>
              <a:gd name="T3" fmla="*/ 2665 h 2665"/>
              <a:gd name="T4" fmla="*/ 7317 w 7317"/>
              <a:gd name="T5" fmla="*/ 2665 h 2665"/>
            </a:gdLst>
            <a:ahLst/>
            <a:cxnLst>
              <a:cxn ang="0">
                <a:pos x="T0" y="T1"/>
              </a:cxn>
              <a:cxn ang="0">
                <a:pos x="T2" y="T3"/>
              </a:cxn>
              <a:cxn ang="0">
                <a:pos x="T4" y="T5"/>
              </a:cxn>
            </a:cxnLst>
            <a:rect l="0" t="0" r="r" b="b"/>
            <a:pathLst>
              <a:path w="7317" h="2665">
                <a:moveTo>
                  <a:pt x="0" y="0"/>
                </a:moveTo>
                <a:lnTo>
                  <a:pt x="0" y="2665"/>
                </a:lnTo>
                <a:lnTo>
                  <a:pt x="7317" y="2665"/>
                </a:lnTo>
              </a:path>
            </a:pathLst>
          </a:custGeom>
          <a:noFill/>
          <a:ln w="28575" cap="sq">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867"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66" name="Line 7">
            <a:extLst>
              <a:ext uri="{FF2B5EF4-FFF2-40B4-BE49-F238E27FC236}">
                <a16:creationId xmlns:a16="http://schemas.microsoft.com/office/drawing/2014/main" id="{8F44C3ED-82A8-4D45-BBFD-4173708E3ABD}"/>
              </a:ext>
            </a:extLst>
          </p:cNvPr>
          <p:cNvSpPr>
            <a:spLocks noChangeShapeType="1"/>
          </p:cNvSpPr>
          <p:nvPr/>
        </p:nvSpPr>
        <p:spPr bwMode="auto">
          <a:xfrm flipV="1">
            <a:off x="6986378"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67" name="Line 7">
            <a:extLst>
              <a:ext uri="{FF2B5EF4-FFF2-40B4-BE49-F238E27FC236}">
                <a16:creationId xmlns:a16="http://schemas.microsoft.com/office/drawing/2014/main" id="{4A7391B7-5DA9-A246-8FD8-5030C2AC139E}"/>
              </a:ext>
            </a:extLst>
          </p:cNvPr>
          <p:cNvSpPr>
            <a:spLocks noChangeShapeType="1"/>
          </p:cNvSpPr>
          <p:nvPr/>
        </p:nvSpPr>
        <p:spPr bwMode="auto">
          <a:xfrm flipV="1">
            <a:off x="7084386"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68" name="Line 7">
            <a:extLst>
              <a:ext uri="{FF2B5EF4-FFF2-40B4-BE49-F238E27FC236}">
                <a16:creationId xmlns:a16="http://schemas.microsoft.com/office/drawing/2014/main" id="{5C54C954-2FEB-3541-B95B-29A669A7552D}"/>
              </a:ext>
            </a:extLst>
          </p:cNvPr>
          <p:cNvSpPr>
            <a:spLocks noChangeShapeType="1"/>
          </p:cNvSpPr>
          <p:nvPr/>
        </p:nvSpPr>
        <p:spPr bwMode="auto">
          <a:xfrm flipV="1">
            <a:off x="7182393"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69" name="Line 7">
            <a:extLst>
              <a:ext uri="{FF2B5EF4-FFF2-40B4-BE49-F238E27FC236}">
                <a16:creationId xmlns:a16="http://schemas.microsoft.com/office/drawing/2014/main" id="{AB23C490-2534-C846-8BDB-EE8BD6E578DC}"/>
              </a:ext>
            </a:extLst>
          </p:cNvPr>
          <p:cNvSpPr>
            <a:spLocks noChangeShapeType="1"/>
          </p:cNvSpPr>
          <p:nvPr/>
        </p:nvSpPr>
        <p:spPr bwMode="auto">
          <a:xfrm flipV="1">
            <a:off x="7280400"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70" name="Line 7">
            <a:extLst>
              <a:ext uri="{FF2B5EF4-FFF2-40B4-BE49-F238E27FC236}">
                <a16:creationId xmlns:a16="http://schemas.microsoft.com/office/drawing/2014/main" id="{60DA5F1E-D4F0-2649-927B-D34D30C24A10}"/>
              </a:ext>
            </a:extLst>
          </p:cNvPr>
          <p:cNvSpPr>
            <a:spLocks noChangeShapeType="1"/>
          </p:cNvSpPr>
          <p:nvPr/>
        </p:nvSpPr>
        <p:spPr bwMode="auto">
          <a:xfrm flipV="1">
            <a:off x="7378407"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71" name="Line 7">
            <a:extLst>
              <a:ext uri="{FF2B5EF4-FFF2-40B4-BE49-F238E27FC236}">
                <a16:creationId xmlns:a16="http://schemas.microsoft.com/office/drawing/2014/main" id="{B7C3A317-76EE-2848-AB7B-B20B9653F35C}"/>
              </a:ext>
            </a:extLst>
          </p:cNvPr>
          <p:cNvSpPr>
            <a:spLocks noChangeShapeType="1"/>
          </p:cNvSpPr>
          <p:nvPr/>
        </p:nvSpPr>
        <p:spPr bwMode="auto">
          <a:xfrm flipV="1">
            <a:off x="7476414"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72" name="Line 7">
            <a:extLst>
              <a:ext uri="{FF2B5EF4-FFF2-40B4-BE49-F238E27FC236}">
                <a16:creationId xmlns:a16="http://schemas.microsoft.com/office/drawing/2014/main" id="{A941CF33-AF2E-5B48-B971-C08D13A47CAB}"/>
              </a:ext>
            </a:extLst>
          </p:cNvPr>
          <p:cNvSpPr>
            <a:spLocks noChangeShapeType="1"/>
          </p:cNvSpPr>
          <p:nvPr/>
        </p:nvSpPr>
        <p:spPr bwMode="auto">
          <a:xfrm flipV="1">
            <a:off x="7574421"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73" name="Line 7">
            <a:extLst>
              <a:ext uri="{FF2B5EF4-FFF2-40B4-BE49-F238E27FC236}">
                <a16:creationId xmlns:a16="http://schemas.microsoft.com/office/drawing/2014/main" id="{3B63FBDC-D21D-6C47-AA9C-5FCFFB020BF3}"/>
              </a:ext>
            </a:extLst>
          </p:cNvPr>
          <p:cNvSpPr>
            <a:spLocks noChangeShapeType="1"/>
          </p:cNvSpPr>
          <p:nvPr/>
        </p:nvSpPr>
        <p:spPr bwMode="auto">
          <a:xfrm flipV="1">
            <a:off x="7672429"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74" name="Line 7">
            <a:extLst>
              <a:ext uri="{FF2B5EF4-FFF2-40B4-BE49-F238E27FC236}">
                <a16:creationId xmlns:a16="http://schemas.microsoft.com/office/drawing/2014/main" id="{E2D21349-3AFD-A247-8D16-A42429DD58CD}"/>
              </a:ext>
            </a:extLst>
          </p:cNvPr>
          <p:cNvSpPr>
            <a:spLocks noChangeShapeType="1"/>
          </p:cNvSpPr>
          <p:nvPr/>
        </p:nvSpPr>
        <p:spPr bwMode="auto">
          <a:xfrm flipV="1">
            <a:off x="7770436"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75" name="Line 7">
            <a:extLst>
              <a:ext uri="{FF2B5EF4-FFF2-40B4-BE49-F238E27FC236}">
                <a16:creationId xmlns:a16="http://schemas.microsoft.com/office/drawing/2014/main" id="{CEB8F2DF-82CD-1F46-96D9-8EA9E3CFFFC6}"/>
              </a:ext>
            </a:extLst>
          </p:cNvPr>
          <p:cNvSpPr>
            <a:spLocks noChangeShapeType="1"/>
          </p:cNvSpPr>
          <p:nvPr/>
        </p:nvSpPr>
        <p:spPr bwMode="auto">
          <a:xfrm flipV="1">
            <a:off x="7868443"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76" name="Line 7">
            <a:extLst>
              <a:ext uri="{FF2B5EF4-FFF2-40B4-BE49-F238E27FC236}">
                <a16:creationId xmlns:a16="http://schemas.microsoft.com/office/drawing/2014/main" id="{A5BCD8FB-08B1-B347-A3C9-680C6C30A942}"/>
              </a:ext>
            </a:extLst>
          </p:cNvPr>
          <p:cNvSpPr>
            <a:spLocks noChangeShapeType="1"/>
          </p:cNvSpPr>
          <p:nvPr/>
        </p:nvSpPr>
        <p:spPr bwMode="auto">
          <a:xfrm flipV="1">
            <a:off x="7966450"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77" name="Line 7">
            <a:extLst>
              <a:ext uri="{FF2B5EF4-FFF2-40B4-BE49-F238E27FC236}">
                <a16:creationId xmlns:a16="http://schemas.microsoft.com/office/drawing/2014/main" id="{A04D6AA6-06FA-5143-B416-02551F2B08B0}"/>
              </a:ext>
            </a:extLst>
          </p:cNvPr>
          <p:cNvSpPr>
            <a:spLocks noChangeShapeType="1"/>
          </p:cNvSpPr>
          <p:nvPr/>
        </p:nvSpPr>
        <p:spPr bwMode="auto">
          <a:xfrm flipV="1">
            <a:off x="8064457"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78" name="Line 7">
            <a:extLst>
              <a:ext uri="{FF2B5EF4-FFF2-40B4-BE49-F238E27FC236}">
                <a16:creationId xmlns:a16="http://schemas.microsoft.com/office/drawing/2014/main" id="{9DA3DAC4-5E6A-4040-A543-0966879FD21A}"/>
              </a:ext>
            </a:extLst>
          </p:cNvPr>
          <p:cNvSpPr>
            <a:spLocks noChangeShapeType="1"/>
          </p:cNvSpPr>
          <p:nvPr/>
        </p:nvSpPr>
        <p:spPr bwMode="auto">
          <a:xfrm flipV="1">
            <a:off x="8162465"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79" name="Line 7">
            <a:extLst>
              <a:ext uri="{FF2B5EF4-FFF2-40B4-BE49-F238E27FC236}">
                <a16:creationId xmlns:a16="http://schemas.microsoft.com/office/drawing/2014/main" id="{6BBBC8DF-7797-0C4A-89CB-223D11B3A427}"/>
              </a:ext>
            </a:extLst>
          </p:cNvPr>
          <p:cNvSpPr>
            <a:spLocks noChangeShapeType="1"/>
          </p:cNvSpPr>
          <p:nvPr/>
        </p:nvSpPr>
        <p:spPr bwMode="auto">
          <a:xfrm flipV="1">
            <a:off x="8260472"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80" name="Line 7">
            <a:extLst>
              <a:ext uri="{FF2B5EF4-FFF2-40B4-BE49-F238E27FC236}">
                <a16:creationId xmlns:a16="http://schemas.microsoft.com/office/drawing/2014/main" id="{F5E3E6CF-421D-B24B-9EA6-AA02A3B1D3FC}"/>
              </a:ext>
            </a:extLst>
          </p:cNvPr>
          <p:cNvSpPr>
            <a:spLocks noChangeShapeType="1"/>
          </p:cNvSpPr>
          <p:nvPr/>
        </p:nvSpPr>
        <p:spPr bwMode="auto">
          <a:xfrm flipV="1">
            <a:off x="8358479"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81" name="Line 7">
            <a:extLst>
              <a:ext uri="{FF2B5EF4-FFF2-40B4-BE49-F238E27FC236}">
                <a16:creationId xmlns:a16="http://schemas.microsoft.com/office/drawing/2014/main" id="{2AB3AD8C-3CE6-704E-98F5-5F0EF458C62B}"/>
              </a:ext>
            </a:extLst>
          </p:cNvPr>
          <p:cNvSpPr>
            <a:spLocks noChangeShapeType="1"/>
          </p:cNvSpPr>
          <p:nvPr/>
        </p:nvSpPr>
        <p:spPr bwMode="auto">
          <a:xfrm flipV="1">
            <a:off x="8456486"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82" name="Line 7">
            <a:extLst>
              <a:ext uri="{FF2B5EF4-FFF2-40B4-BE49-F238E27FC236}">
                <a16:creationId xmlns:a16="http://schemas.microsoft.com/office/drawing/2014/main" id="{975DAA4D-859A-084B-A407-E35F063C2DE1}"/>
              </a:ext>
            </a:extLst>
          </p:cNvPr>
          <p:cNvSpPr>
            <a:spLocks noChangeShapeType="1"/>
          </p:cNvSpPr>
          <p:nvPr/>
        </p:nvSpPr>
        <p:spPr bwMode="auto">
          <a:xfrm flipV="1">
            <a:off x="8554493"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83" name="Line 7">
            <a:extLst>
              <a:ext uri="{FF2B5EF4-FFF2-40B4-BE49-F238E27FC236}">
                <a16:creationId xmlns:a16="http://schemas.microsoft.com/office/drawing/2014/main" id="{6284A351-09B0-B14B-A9FE-A655D9B1A5B9}"/>
              </a:ext>
            </a:extLst>
          </p:cNvPr>
          <p:cNvSpPr>
            <a:spLocks noChangeShapeType="1"/>
          </p:cNvSpPr>
          <p:nvPr/>
        </p:nvSpPr>
        <p:spPr bwMode="auto">
          <a:xfrm flipV="1">
            <a:off x="8652500"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84" name="Line 7">
            <a:extLst>
              <a:ext uri="{FF2B5EF4-FFF2-40B4-BE49-F238E27FC236}">
                <a16:creationId xmlns:a16="http://schemas.microsoft.com/office/drawing/2014/main" id="{C779240D-F892-ED45-85F2-77C1862380CB}"/>
              </a:ext>
            </a:extLst>
          </p:cNvPr>
          <p:cNvSpPr>
            <a:spLocks noChangeShapeType="1"/>
          </p:cNvSpPr>
          <p:nvPr/>
        </p:nvSpPr>
        <p:spPr bwMode="auto">
          <a:xfrm flipV="1">
            <a:off x="8750508"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85" name="Line 7">
            <a:extLst>
              <a:ext uri="{FF2B5EF4-FFF2-40B4-BE49-F238E27FC236}">
                <a16:creationId xmlns:a16="http://schemas.microsoft.com/office/drawing/2014/main" id="{3C40BFA5-631E-C349-AABE-0B0FDBE541E4}"/>
              </a:ext>
            </a:extLst>
          </p:cNvPr>
          <p:cNvSpPr>
            <a:spLocks noChangeShapeType="1"/>
          </p:cNvSpPr>
          <p:nvPr/>
        </p:nvSpPr>
        <p:spPr bwMode="auto">
          <a:xfrm flipV="1">
            <a:off x="8848515"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86" name="Line 7">
            <a:extLst>
              <a:ext uri="{FF2B5EF4-FFF2-40B4-BE49-F238E27FC236}">
                <a16:creationId xmlns:a16="http://schemas.microsoft.com/office/drawing/2014/main" id="{3FDA3EA7-2EAB-C542-A071-680B9FF87028}"/>
              </a:ext>
            </a:extLst>
          </p:cNvPr>
          <p:cNvSpPr>
            <a:spLocks noChangeShapeType="1"/>
          </p:cNvSpPr>
          <p:nvPr/>
        </p:nvSpPr>
        <p:spPr bwMode="auto">
          <a:xfrm flipV="1">
            <a:off x="8946522"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87" name="Line 7">
            <a:extLst>
              <a:ext uri="{FF2B5EF4-FFF2-40B4-BE49-F238E27FC236}">
                <a16:creationId xmlns:a16="http://schemas.microsoft.com/office/drawing/2014/main" id="{47C1C144-BA20-1044-B656-1FC43CF73A28}"/>
              </a:ext>
            </a:extLst>
          </p:cNvPr>
          <p:cNvSpPr>
            <a:spLocks noChangeShapeType="1"/>
          </p:cNvSpPr>
          <p:nvPr/>
        </p:nvSpPr>
        <p:spPr bwMode="auto">
          <a:xfrm flipV="1">
            <a:off x="9044529"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88" name="Line 7">
            <a:extLst>
              <a:ext uri="{FF2B5EF4-FFF2-40B4-BE49-F238E27FC236}">
                <a16:creationId xmlns:a16="http://schemas.microsoft.com/office/drawing/2014/main" id="{99C00E3D-7AAA-F44E-AF36-B3FB99B22C28}"/>
              </a:ext>
            </a:extLst>
          </p:cNvPr>
          <p:cNvSpPr>
            <a:spLocks noChangeShapeType="1"/>
          </p:cNvSpPr>
          <p:nvPr/>
        </p:nvSpPr>
        <p:spPr bwMode="auto">
          <a:xfrm flipV="1">
            <a:off x="9142536"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89" name="Line 7">
            <a:extLst>
              <a:ext uri="{FF2B5EF4-FFF2-40B4-BE49-F238E27FC236}">
                <a16:creationId xmlns:a16="http://schemas.microsoft.com/office/drawing/2014/main" id="{55ABDBF8-A5B9-124B-AB9B-84B2F0A9FC9A}"/>
              </a:ext>
            </a:extLst>
          </p:cNvPr>
          <p:cNvSpPr>
            <a:spLocks noChangeShapeType="1"/>
          </p:cNvSpPr>
          <p:nvPr/>
        </p:nvSpPr>
        <p:spPr bwMode="auto">
          <a:xfrm flipV="1">
            <a:off x="9240543"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0" name="Line 7">
            <a:extLst>
              <a:ext uri="{FF2B5EF4-FFF2-40B4-BE49-F238E27FC236}">
                <a16:creationId xmlns:a16="http://schemas.microsoft.com/office/drawing/2014/main" id="{0E2EDFAF-14A9-8743-8333-B6417932E801}"/>
              </a:ext>
            </a:extLst>
          </p:cNvPr>
          <p:cNvSpPr>
            <a:spLocks noChangeShapeType="1"/>
          </p:cNvSpPr>
          <p:nvPr/>
        </p:nvSpPr>
        <p:spPr bwMode="auto">
          <a:xfrm flipV="1">
            <a:off x="9338551"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1" name="Line 7">
            <a:extLst>
              <a:ext uri="{FF2B5EF4-FFF2-40B4-BE49-F238E27FC236}">
                <a16:creationId xmlns:a16="http://schemas.microsoft.com/office/drawing/2014/main" id="{007AD42F-1304-9C4E-9958-0FEE488470D3}"/>
              </a:ext>
            </a:extLst>
          </p:cNvPr>
          <p:cNvSpPr>
            <a:spLocks noChangeShapeType="1"/>
          </p:cNvSpPr>
          <p:nvPr/>
        </p:nvSpPr>
        <p:spPr bwMode="auto">
          <a:xfrm flipV="1">
            <a:off x="9436558"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2" name="Line 7">
            <a:extLst>
              <a:ext uri="{FF2B5EF4-FFF2-40B4-BE49-F238E27FC236}">
                <a16:creationId xmlns:a16="http://schemas.microsoft.com/office/drawing/2014/main" id="{D40D833F-53FA-1144-859D-B5787D3AD996}"/>
              </a:ext>
            </a:extLst>
          </p:cNvPr>
          <p:cNvSpPr>
            <a:spLocks noChangeShapeType="1"/>
          </p:cNvSpPr>
          <p:nvPr/>
        </p:nvSpPr>
        <p:spPr bwMode="auto">
          <a:xfrm flipV="1">
            <a:off x="9534565"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3" name="Line 7">
            <a:extLst>
              <a:ext uri="{FF2B5EF4-FFF2-40B4-BE49-F238E27FC236}">
                <a16:creationId xmlns:a16="http://schemas.microsoft.com/office/drawing/2014/main" id="{6951C007-9566-3346-BAA2-73A9FB11509A}"/>
              </a:ext>
            </a:extLst>
          </p:cNvPr>
          <p:cNvSpPr>
            <a:spLocks noChangeShapeType="1"/>
          </p:cNvSpPr>
          <p:nvPr/>
        </p:nvSpPr>
        <p:spPr bwMode="auto">
          <a:xfrm flipV="1">
            <a:off x="9632572"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4" name="Line 7">
            <a:extLst>
              <a:ext uri="{FF2B5EF4-FFF2-40B4-BE49-F238E27FC236}">
                <a16:creationId xmlns:a16="http://schemas.microsoft.com/office/drawing/2014/main" id="{65A31680-5C30-9F47-B89C-18A3D5E4124B}"/>
              </a:ext>
            </a:extLst>
          </p:cNvPr>
          <p:cNvSpPr>
            <a:spLocks noChangeShapeType="1"/>
          </p:cNvSpPr>
          <p:nvPr/>
        </p:nvSpPr>
        <p:spPr bwMode="auto">
          <a:xfrm flipV="1">
            <a:off x="9730579"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5" name="Line 7">
            <a:extLst>
              <a:ext uri="{FF2B5EF4-FFF2-40B4-BE49-F238E27FC236}">
                <a16:creationId xmlns:a16="http://schemas.microsoft.com/office/drawing/2014/main" id="{4216F908-7ED5-5F44-AB78-EB6AAD8E7549}"/>
              </a:ext>
            </a:extLst>
          </p:cNvPr>
          <p:cNvSpPr>
            <a:spLocks noChangeShapeType="1"/>
          </p:cNvSpPr>
          <p:nvPr/>
        </p:nvSpPr>
        <p:spPr bwMode="auto">
          <a:xfrm flipV="1">
            <a:off x="9828586"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6" name="Line 7">
            <a:extLst>
              <a:ext uri="{FF2B5EF4-FFF2-40B4-BE49-F238E27FC236}">
                <a16:creationId xmlns:a16="http://schemas.microsoft.com/office/drawing/2014/main" id="{FBB9F031-7925-CE4D-93A9-EB43BEC0D92F}"/>
              </a:ext>
            </a:extLst>
          </p:cNvPr>
          <p:cNvSpPr>
            <a:spLocks noChangeShapeType="1"/>
          </p:cNvSpPr>
          <p:nvPr/>
        </p:nvSpPr>
        <p:spPr bwMode="auto">
          <a:xfrm flipV="1">
            <a:off x="9926594"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7" name="Line 7">
            <a:extLst>
              <a:ext uri="{FF2B5EF4-FFF2-40B4-BE49-F238E27FC236}">
                <a16:creationId xmlns:a16="http://schemas.microsoft.com/office/drawing/2014/main" id="{F2A4FA57-F82D-A745-9E82-514FC29ABB87}"/>
              </a:ext>
            </a:extLst>
          </p:cNvPr>
          <p:cNvSpPr>
            <a:spLocks noChangeShapeType="1"/>
          </p:cNvSpPr>
          <p:nvPr/>
        </p:nvSpPr>
        <p:spPr bwMode="auto">
          <a:xfrm flipV="1">
            <a:off x="10024601"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8" name="Line 7">
            <a:extLst>
              <a:ext uri="{FF2B5EF4-FFF2-40B4-BE49-F238E27FC236}">
                <a16:creationId xmlns:a16="http://schemas.microsoft.com/office/drawing/2014/main" id="{34B3E174-01DE-604E-A6A3-EAB77CA12825}"/>
              </a:ext>
            </a:extLst>
          </p:cNvPr>
          <p:cNvSpPr>
            <a:spLocks noChangeShapeType="1"/>
          </p:cNvSpPr>
          <p:nvPr/>
        </p:nvSpPr>
        <p:spPr bwMode="auto">
          <a:xfrm flipV="1">
            <a:off x="10122608"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9" name="Line 7">
            <a:extLst>
              <a:ext uri="{FF2B5EF4-FFF2-40B4-BE49-F238E27FC236}">
                <a16:creationId xmlns:a16="http://schemas.microsoft.com/office/drawing/2014/main" id="{377C66D4-38CE-AE46-A0CD-5F782EFDD9EB}"/>
              </a:ext>
            </a:extLst>
          </p:cNvPr>
          <p:cNvSpPr>
            <a:spLocks noChangeShapeType="1"/>
          </p:cNvSpPr>
          <p:nvPr/>
        </p:nvSpPr>
        <p:spPr bwMode="auto">
          <a:xfrm flipV="1">
            <a:off x="10220615"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0" name="Line 7">
            <a:extLst>
              <a:ext uri="{FF2B5EF4-FFF2-40B4-BE49-F238E27FC236}">
                <a16:creationId xmlns:a16="http://schemas.microsoft.com/office/drawing/2014/main" id="{C185505A-B525-054E-BEA1-BB6B8F4A5E77}"/>
              </a:ext>
            </a:extLst>
          </p:cNvPr>
          <p:cNvSpPr>
            <a:spLocks noChangeShapeType="1"/>
          </p:cNvSpPr>
          <p:nvPr/>
        </p:nvSpPr>
        <p:spPr bwMode="auto">
          <a:xfrm flipV="1">
            <a:off x="10318622"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1" name="Line 7">
            <a:extLst>
              <a:ext uri="{FF2B5EF4-FFF2-40B4-BE49-F238E27FC236}">
                <a16:creationId xmlns:a16="http://schemas.microsoft.com/office/drawing/2014/main" id="{F7918055-1AE7-4B44-9A6F-4F8027292D55}"/>
              </a:ext>
            </a:extLst>
          </p:cNvPr>
          <p:cNvSpPr>
            <a:spLocks noChangeShapeType="1"/>
          </p:cNvSpPr>
          <p:nvPr/>
        </p:nvSpPr>
        <p:spPr bwMode="auto">
          <a:xfrm flipV="1">
            <a:off x="10416630"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2" name="Line 7">
            <a:extLst>
              <a:ext uri="{FF2B5EF4-FFF2-40B4-BE49-F238E27FC236}">
                <a16:creationId xmlns:a16="http://schemas.microsoft.com/office/drawing/2014/main" id="{E4AC3428-1C8B-804A-9A92-01E6BA105A6D}"/>
              </a:ext>
            </a:extLst>
          </p:cNvPr>
          <p:cNvSpPr>
            <a:spLocks noChangeShapeType="1"/>
          </p:cNvSpPr>
          <p:nvPr/>
        </p:nvSpPr>
        <p:spPr bwMode="auto">
          <a:xfrm flipV="1">
            <a:off x="10514637"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3" name="Line 7">
            <a:extLst>
              <a:ext uri="{FF2B5EF4-FFF2-40B4-BE49-F238E27FC236}">
                <a16:creationId xmlns:a16="http://schemas.microsoft.com/office/drawing/2014/main" id="{30221448-D090-E34D-866B-15AA240B1C9E}"/>
              </a:ext>
            </a:extLst>
          </p:cNvPr>
          <p:cNvSpPr>
            <a:spLocks noChangeShapeType="1"/>
          </p:cNvSpPr>
          <p:nvPr/>
        </p:nvSpPr>
        <p:spPr bwMode="auto">
          <a:xfrm flipV="1">
            <a:off x="10612644"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4" name="Line 7">
            <a:extLst>
              <a:ext uri="{FF2B5EF4-FFF2-40B4-BE49-F238E27FC236}">
                <a16:creationId xmlns:a16="http://schemas.microsoft.com/office/drawing/2014/main" id="{5CFE5D19-B0A3-4943-80A0-3A759832D815}"/>
              </a:ext>
            </a:extLst>
          </p:cNvPr>
          <p:cNvSpPr>
            <a:spLocks noChangeShapeType="1"/>
          </p:cNvSpPr>
          <p:nvPr/>
        </p:nvSpPr>
        <p:spPr bwMode="auto">
          <a:xfrm flipV="1">
            <a:off x="10710651"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5" name="Line 7">
            <a:extLst>
              <a:ext uri="{FF2B5EF4-FFF2-40B4-BE49-F238E27FC236}">
                <a16:creationId xmlns:a16="http://schemas.microsoft.com/office/drawing/2014/main" id="{1571034D-D710-FF4D-A0B5-F39BEF91AC7B}"/>
              </a:ext>
            </a:extLst>
          </p:cNvPr>
          <p:cNvSpPr>
            <a:spLocks noChangeShapeType="1"/>
          </p:cNvSpPr>
          <p:nvPr/>
        </p:nvSpPr>
        <p:spPr bwMode="auto">
          <a:xfrm flipV="1">
            <a:off x="10808658"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6" name="Line 7">
            <a:extLst>
              <a:ext uri="{FF2B5EF4-FFF2-40B4-BE49-F238E27FC236}">
                <a16:creationId xmlns:a16="http://schemas.microsoft.com/office/drawing/2014/main" id="{D6754D5A-26D9-A94A-93D0-5899527D0F4C}"/>
              </a:ext>
            </a:extLst>
          </p:cNvPr>
          <p:cNvSpPr>
            <a:spLocks noChangeShapeType="1"/>
          </p:cNvSpPr>
          <p:nvPr/>
        </p:nvSpPr>
        <p:spPr bwMode="auto">
          <a:xfrm flipV="1">
            <a:off x="10906665"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7" name="Line 7">
            <a:extLst>
              <a:ext uri="{FF2B5EF4-FFF2-40B4-BE49-F238E27FC236}">
                <a16:creationId xmlns:a16="http://schemas.microsoft.com/office/drawing/2014/main" id="{0B6E4326-5A4E-D041-B90C-EE5FC3B4E923}"/>
              </a:ext>
            </a:extLst>
          </p:cNvPr>
          <p:cNvSpPr>
            <a:spLocks noChangeShapeType="1"/>
          </p:cNvSpPr>
          <p:nvPr/>
        </p:nvSpPr>
        <p:spPr bwMode="auto">
          <a:xfrm flipV="1">
            <a:off x="11004673"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8" name="Line 7">
            <a:extLst>
              <a:ext uri="{FF2B5EF4-FFF2-40B4-BE49-F238E27FC236}">
                <a16:creationId xmlns:a16="http://schemas.microsoft.com/office/drawing/2014/main" id="{344B3097-073E-894C-A5A8-1572CEED4CE0}"/>
              </a:ext>
            </a:extLst>
          </p:cNvPr>
          <p:cNvSpPr>
            <a:spLocks noChangeShapeType="1"/>
          </p:cNvSpPr>
          <p:nvPr/>
        </p:nvSpPr>
        <p:spPr bwMode="auto">
          <a:xfrm flipV="1">
            <a:off x="11102671" y="5131825"/>
            <a:ext cx="0" cy="85872"/>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27" name="Rectangle 306">
            <a:extLst>
              <a:ext uri="{FF2B5EF4-FFF2-40B4-BE49-F238E27FC236}">
                <a16:creationId xmlns:a16="http://schemas.microsoft.com/office/drawing/2014/main" id="{73C8B8D0-A0D2-3746-8C10-8E62FBF46500}"/>
              </a:ext>
            </a:extLst>
          </p:cNvPr>
          <p:cNvSpPr>
            <a:spLocks/>
          </p:cNvSpPr>
          <p:nvPr/>
        </p:nvSpPr>
        <p:spPr>
          <a:xfrm rot="18300000">
            <a:off x="6202349" y="5573033"/>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D770_N771insSVD</a:t>
            </a:r>
          </a:p>
        </p:txBody>
      </p:sp>
      <p:sp>
        <p:nvSpPr>
          <p:cNvPr id="128" name="Rectangle 306">
            <a:extLst>
              <a:ext uri="{FF2B5EF4-FFF2-40B4-BE49-F238E27FC236}">
                <a16:creationId xmlns:a16="http://schemas.microsoft.com/office/drawing/2014/main" id="{7D7D0E0B-3413-4E4D-B0A7-D51B53C0935E}"/>
              </a:ext>
            </a:extLst>
          </p:cNvPr>
          <p:cNvSpPr>
            <a:spLocks/>
          </p:cNvSpPr>
          <p:nvPr/>
        </p:nvSpPr>
        <p:spPr>
          <a:xfrm rot="18300000">
            <a:off x="6300576" y="5573034"/>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H773_v774insNPH</a:t>
            </a:r>
          </a:p>
        </p:txBody>
      </p:sp>
      <p:sp>
        <p:nvSpPr>
          <p:cNvPr id="129" name="Rectangle 306">
            <a:extLst>
              <a:ext uri="{FF2B5EF4-FFF2-40B4-BE49-F238E27FC236}">
                <a16:creationId xmlns:a16="http://schemas.microsoft.com/office/drawing/2014/main" id="{49C7EC83-89A7-7C42-B3B3-A2E2DE42FFBF}"/>
              </a:ext>
            </a:extLst>
          </p:cNvPr>
          <p:cNvSpPr>
            <a:spLocks/>
          </p:cNvSpPr>
          <p:nvPr/>
        </p:nvSpPr>
        <p:spPr>
          <a:xfrm rot="18300000">
            <a:off x="6398803" y="5573034"/>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A763_Y764insFQEA</a:t>
            </a:r>
          </a:p>
        </p:txBody>
      </p:sp>
      <p:sp>
        <p:nvSpPr>
          <p:cNvPr id="130" name="Rectangle 306">
            <a:extLst>
              <a:ext uri="{FF2B5EF4-FFF2-40B4-BE49-F238E27FC236}">
                <a16:creationId xmlns:a16="http://schemas.microsoft.com/office/drawing/2014/main" id="{ED031C0F-B90E-C44F-909C-E1EC7EB238CD}"/>
              </a:ext>
            </a:extLst>
          </p:cNvPr>
          <p:cNvSpPr>
            <a:spLocks/>
          </p:cNvSpPr>
          <p:nvPr/>
        </p:nvSpPr>
        <p:spPr>
          <a:xfrm rot="18300000">
            <a:off x="6497029" y="5573034"/>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D770_N771insG</a:t>
            </a:r>
          </a:p>
        </p:txBody>
      </p:sp>
      <p:sp>
        <p:nvSpPr>
          <p:cNvPr id="131" name="Rectangle 306">
            <a:extLst>
              <a:ext uri="{FF2B5EF4-FFF2-40B4-BE49-F238E27FC236}">
                <a16:creationId xmlns:a16="http://schemas.microsoft.com/office/drawing/2014/main" id="{0D00F4D0-5FD2-1241-A5AB-F960B611871B}"/>
              </a:ext>
            </a:extLst>
          </p:cNvPr>
          <p:cNvSpPr>
            <a:spLocks/>
          </p:cNvSpPr>
          <p:nvPr/>
        </p:nvSpPr>
        <p:spPr>
          <a:xfrm rot="18300000">
            <a:off x="6595256" y="5573035"/>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H773_v774insH</a:t>
            </a:r>
          </a:p>
        </p:txBody>
      </p:sp>
      <p:sp>
        <p:nvSpPr>
          <p:cNvPr id="132" name="Rectangle 306">
            <a:extLst>
              <a:ext uri="{FF2B5EF4-FFF2-40B4-BE49-F238E27FC236}">
                <a16:creationId xmlns:a16="http://schemas.microsoft.com/office/drawing/2014/main" id="{D11448B2-29C9-9D41-BEBB-167DDFE0947C}"/>
              </a:ext>
            </a:extLst>
          </p:cNvPr>
          <p:cNvSpPr>
            <a:spLocks/>
          </p:cNvSpPr>
          <p:nvPr/>
        </p:nvSpPr>
        <p:spPr>
          <a:xfrm rot="18300000">
            <a:off x="6693482" y="5573035"/>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H773_v774insPH</a:t>
            </a:r>
          </a:p>
        </p:txBody>
      </p:sp>
      <p:sp>
        <p:nvSpPr>
          <p:cNvPr id="133" name="Rectangle 306">
            <a:extLst>
              <a:ext uri="{FF2B5EF4-FFF2-40B4-BE49-F238E27FC236}">
                <a16:creationId xmlns:a16="http://schemas.microsoft.com/office/drawing/2014/main" id="{88DAC70A-8706-4840-9F65-D2991AA9F1AF}"/>
              </a:ext>
            </a:extLst>
          </p:cNvPr>
          <p:cNvSpPr>
            <a:spLocks/>
          </p:cNvSpPr>
          <p:nvPr/>
        </p:nvSpPr>
        <p:spPr>
          <a:xfrm rot="18300000">
            <a:off x="6791709" y="5573036"/>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V774_C775insHV</a:t>
            </a:r>
          </a:p>
        </p:txBody>
      </p:sp>
      <p:sp>
        <p:nvSpPr>
          <p:cNvPr id="134" name="Rectangle 306">
            <a:extLst>
              <a:ext uri="{FF2B5EF4-FFF2-40B4-BE49-F238E27FC236}">
                <a16:creationId xmlns:a16="http://schemas.microsoft.com/office/drawing/2014/main" id="{8A675072-64DE-7044-ABA7-1F160D71351E}"/>
              </a:ext>
            </a:extLst>
          </p:cNvPr>
          <p:cNvSpPr>
            <a:spLocks/>
          </p:cNvSpPr>
          <p:nvPr/>
        </p:nvSpPr>
        <p:spPr>
          <a:xfrm rot="18300000">
            <a:off x="6889935" y="5573036"/>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H773_V774insAH</a:t>
            </a:r>
          </a:p>
        </p:txBody>
      </p:sp>
      <p:sp>
        <p:nvSpPr>
          <p:cNvPr id="135" name="Rectangle 306">
            <a:extLst>
              <a:ext uri="{FF2B5EF4-FFF2-40B4-BE49-F238E27FC236}">
                <a16:creationId xmlns:a16="http://schemas.microsoft.com/office/drawing/2014/main" id="{F917C0D2-C812-F743-B33B-0E0050F77E52}"/>
              </a:ext>
            </a:extLst>
          </p:cNvPr>
          <p:cNvSpPr>
            <a:spLocks/>
          </p:cNvSpPr>
          <p:nvPr/>
        </p:nvSpPr>
        <p:spPr>
          <a:xfrm rot="18300000">
            <a:off x="6988162" y="5573036"/>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N771_P772insH</a:t>
            </a:r>
          </a:p>
        </p:txBody>
      </p:sp>
      <p:sp>
        <p:nvSpPr>
          <p:cNvPr id="136" name="Rectangle 306">
            <a:extLst>
              <a:ext uri="{FF2B5EF4-FFF2-40B4-BE49-F238E27FC236}">
                <a16:creationId xmlns:a16="http://schemas.microsoft.com/office/drawing/2014/main" id="{CFB5527B-2470-504C-8812-D026906B1CE7}"/>
              </a:ext>
            </a:extLst>
          </p:cNvPr>
          <p:cNvSpPr>
            <a:spLocks/>
          </p:cNvSpPr>
          <p:nvPr/>
        </p:nvSpPr>
        <p:spPr>
          <a:xfrm rot="18300000">
            <a:off x="7086389" y="5573037"/>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N771_P772insN</a:t>
            </a:r>
          </a:p>
        </p:txBody>
      </p:sp>
      <p:sp>
        <p:nvSpPr>
          <p:cNvPr id="137" name="Rectangle 306">
            <a:extLst>
              <a:ext uri="{FF2B5EF4-FFF2-40B4-BE49-F238E27FC236}">
                <a16:creationId xmlns:a16="http://schemas.microsoft.com/office/drawing/2014/main" id="{CF4ECA4C-0D60-1147-BBA4-E5A22E69599C}"/>
              </a:ext>
            </a:extLst>
          </p:cNvPr>
          <p:cNvSpPr>
            <a:spLocks/>
          </p:cNvSpPr>
          <p:nvPr/>
        </p:nvSpPr>
        <p:spPr>
          <a:xfrm rot="18300000">
            <a:off x="7184615" y="5573037"/>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N771&gt;GY</a:t>
            </a:r>
          </a:p>
        </p:txBody>
      </p:sp>
      <p:sp>
        <p:nvSpPr>
          <p:cNvPr id="138" name="Rectangle 306">
            <a:extLst>
              <a:ext uri="{FF2B5EF4-FFF2-40B4-BE49-F238E27FC236}">
                <a16:creationId xmlns:a16="http://schemas.microsoft.com/office/drawing/2014/main" id="{11156C38-AF22-5643-8C7E-540C81AA5A4D}"/>
              </a:ext>
            </a:extLst>
          </p:cNvPr>
          <p:cNvSpPr>
            <a:spLocks/>
          </p:cNvSpPr>
          <p:nvPr/>
        </p:nvSpPr>
        <p:spPr>
          <a:xfrm rot="18300000">
            <a:off x="7282842" y="5573038"/>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C775_R775insPHVC</a:t>
            </a:r>
          </a:p>
        </p:txBody>
      </p:sp>
      <p:sp>
        <p:nvSpPr>
          <p:cNvPr id="139" name="Rectangle 306">
            <a:extLst>
              <a:ext uri="{FF2B5EF4-FFF2-40B4-BE49-F238E27FC236}">
                <a16:creationId xmlns:a16="http://schemas.microsoft.com/office/drawing/2014/main" id="{3F70D7A1-6D94-524F-B3ED-374C91575549}"/>
              </a:ext>
            </a:extLst>
          </p:cNvPr>
          <p:cNvSpPr>
            <a:spLocks/>
          </p:cNvSpPr>
          <p:nvPr/>
        </p:nvSpPr>
        <p:spPr>
          <a:xfrm rot="18300000">
            <a:off x="7381068" y="5573038"/>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H773_V774insY</a:t>
            </a:r>
          </a:p>
        </p:txBody>
      </p:sp>
      <p:sp>
        <p:nvSpPr>
          <p:cNvPr id="140" name="Rectangle 306">
            <a:extLst>
              <a:ext uri="{FF2B5EF4-FFF2-40B4-BE49-F238E27FC236}">
                <a16:creationId xmlns:a16="http://schemas.microsoft.com/office/drawing/2014/main" id="{2FE4C641-566A-7047-A1E6-190EED536C36}"/>
              </a:ext>
            </a:extLst>
          </p:cNvPr>
          <p:cNvSpPr>
            <a:spLocks/>
          </p:cNvSpPr>
          <p:nvPr/>
        </p:nvSpPr>
        <p:spPr>
          <a:xfrm rot="18300000">
            <a:off x="7479295" y="5573038"/>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N771_P772insG</a:t>
            </a:r>
          </a:p>
        </p:txBody>
      </p:sp>
      <p:sp>
        <p:nvSpPr>
          <p:cNvPr id="141" name="Rectangle 306">
            <a:extLst>
              <a:ext uri="{FF2B5EF4-FFF2-40B4-BE49-F238E27FC236}">
                <a16:creationId xmlns:a16="http://schemas.microsoft.com/office/drawing/2014/main" id="{BA66E71D-6225-5842-B003-A17C2C7C4484}"/>
              </a:ext>
            </a:extLst>
          </p:cNvPr>
          <p:cNvSpPr>
            <a:spLocks/>
          </p:cNvSpPr>
          <p:nvPr/>
        </p:nvSpPr>
        <p:spPr>
          <a:xfrm rot="18300000">
            <a:off x="7577521" y="5573039"/>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N771&gt;GF</a:t>
            </a:r>
          </a:p>
        </p:txBody>
      </p:sp>
      <p:sp>
        <p:nvSpPr>
          <p:cNvPr id="142" name="Rectangle 306">
            <a:extLst>
              <a:ext uri="{FF2B5EF4-FFF2-40B4-BE49-F238E27FC236}">
                <a16:creationId xmlns:a16="http://schemas.microsoft.com/office/drawing/2014/main" id="{D0A436BD-237A-DA45-B29E-E94FA0EE6A51}"/>
              </a:ext>
            </a:extLst>
          </p:cNvPr>
          <p:cNvSpPr>
            <a:spLocks/>
          </p:cNvSpPr>
          <p:nvPr/>
        </p:nvSpPr>
        <p:spPr>
          <a:xfrm rot="18300000">
            <a:off x="7675748" y="5573040"/>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S768_V769in5VDS</a:t>
            </a:r>
          </a:p>
        </p:txBody>
      </p:sp>
      <p:sp>
        <p:nvSpPr>
          <p:cNvPr id="143" name="Rectangle 306">
            <a:extLst>
              <a:ext uri="{FF2B5EF4-FFF2-40B4-BE49-F238E27FC236}">
                <a16:creationId xmlns:a16="http://schemas.microsoft.com/office/drawing/2014/main" id="{FCC099E0-5B6B-3B47-BA7B-48704751916F}"/>
              </a:ext>
            </a:extLst>
          </p:cNvPr>
          <p:cNvSpPr>
            <a:spLocks/>
          </p:cNvSpPr>
          <p:nvPr/>
        </p:nvSpPr>
        <p:spPr>
          <a:xfrm rot="18300000">
            <a:off x="7773975" y="5573040"/>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A767_S768insSVA</a:t>
            </a:r>
          </a:p>
        </p:txBody>
      </p:sp>
      <p:sp>
        <p:nvSpPr>
          <p:cNvPr id="144" name="Rectangle 306">
            <a:extLst>
              <a:ext uri="{FF2B5EF4-FFF2-40B4-BE49-F238E27FC236}">
                <a16:creationId xmlns:a16="http://schemas.microsoft.com/office/drawing/2014/main" id="{70DAD83C-EFED-F440-BAC2-8B030A58C5AF}"/>
              </a:ext>
            </a:extLst>
          </p:cNvPr>
          <p:cNvSpPr>
            <a:spLocks/>
          </p:cNvSpPr>
          <p:nvPr/>
        </p:nvSpPr>
        <p:spPr>
          <a:xfrm rot="18300000">
            <a:off x="7872201" y="5573040"/>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H773_V774insTH</a:t>
            </a:r>
          </a:p>
        </p:txBody>
      </p:sp>
      <p:sp>
        <p:nvSpPr>
          <p:cNvPr id="145" name="Rectangle 306">
            <a:extLst>
              <a:ext uri="{FF2B5EF4-FFF2-40B4-BE49-F238E27FC236}">
                <a16:creationId xmlns:a16="http://schemas.microsoft.com/office/drawing/2014/main" id="{2B30FF6A-1051-D844-943B-8842B716432D}"/>
              </a:ext>
            </a:extLst>
          </p:cNvPr>
          <p:cNvSpPr>
            <a:spLocks/>
          </p:cNvSpPr>
          <p:nvPr/>
        </p:nvSpPr>
        <p:spPr>
          <a:xfrm rot="18300000">
            <a:off x="7970428" y="5573040"/>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P772_H773insDNP</a:t>
            </a:r>
          </a:p>
        </p:txBody>
      </p:sp>
      <p:sp>
        <p:nvSpPr>
          <p:cNvPr id="146" name="Rectangle 306">
            <a:extLst>
              <a:ext uri="{FF2B5EF4-FFF2-40B4-BE49-F238E27FC236}">
                <a16:creationId xmlns:a16="http://schemas.microsoft.com/office/drawing/2014/main" id="{4E1B600A-9A41-0A43-95DC-D4E4AC601E60}"/>
              </a:ext>
            </a:extLst>
          </p:cNvPr>
          <p:cNvSpPr>
            <a:spLocks/>
          </p:cNvSpPr>
          <p:nvPr/>
        </p:nvSpPr>
        <p:spPr>
          <a:xfrm rot="18300000">
            <a:off x="8068654" y="5573041"/>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S768_V769&gt;IL</a:t>
            </a:r>
          </a:p>
        </p:txBody>
      </p:sp>
      <p:sp>
        <p:nvSpPr>
          <p:cNvPr id="147" name="Rectangle 306">
            <a:extLst>
              <a:ext uri="{FF2B5EF4-FFF2-40B4-BE49-F238E27FC236}">
                <a16:creationId xmlns:a16="http://schemas.microsoft.com/office/drawing/2014/main" id="{7008DB7F-7C13-0640-A481-E4F13DB71060}"/>
              </a:ext>
            </a:extLst>
          </p:cNvPr>
          <p:cNvSpPr>
            <a:spLocks/>
          </p:cNvSpPr>
          <p:nvPr/>
        </p:nvSpPr>
        <p:spPr>
          <a:xfrm rot="18300000">
            <a:off x="8166881" y="5573041"/>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D770_N771&gt;GVVDN</a:t>
            </a:r>
          </a:p>
        </p:txBody>
      </p:sp>
      <p:sp>
        <p:nvSpPr>
          <p:cNvPr id="148" name="Rectangle 306">
            <a:extLst>
              <a:ext uri="{FF2B5EF4-FFF2-40B4-BE49-F238E27FC236}">
                <a16:creationId xmlns:a16="http://schemas.microsoft.com/office/drawing/2014/main" id="{00E1E284-E828-5943-9199-74C295E05B71}"/>
              </a:ext>
            </a:extLst>
          </p:cNvPr>
          <p:cNvSpPr>
            <a:spLocks/>
          </p:cNvSpPr>
          <p:nvPr/>
        </p:nvSpPr>
        <p:spPr>
          <a:xfrm rot="18300000">
            <a:off x="8265107" y="5573043"/>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D770_N771insGF</a:t>
            </a:r>
          </a:p>
        </p:txBody>
      </p:sp>
      <p:sp>
        <p:nvSpPr>
          <p:cNvPr id="149" name="Rectangle 306">
            <a:extLst>
              <a:ext uri="{FF2B5EF4-FFF2-40B4-BE49-F238E27FC236}">
                <a16:creationId xmlns:a16="http://schemas.microsoft.com/office/drawing/2014/main" id="{32B72CD8-B45F-FF40-AF91-DA76DF16CD28}"/>
              </a:ext>
            </a:extLst>
          </p:cNvPr>
          <p:cNvSpPr>
            <a:spLocks/>
          </p:cNvSpPr>
          <p:nvPr/>
        </p:nvSpPr>
        <p:spPr>
          <a:xfrm rot="18300000">
            <a:off x="8363334" y="5573044"/>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D770_N771insGT</a:t>
            </a:r>
          </a:p>
        </p:txBody>
      </p:sp>
      <p:sp>
        <p:nvSpPr>
          <p:cNvPr id="150" name="Rectangle 306">
            <a:extLst>
              <a:ext uri="{FF2B5EF4-FFF2-40B4-BE49-F238E27FC236}">
                <a16:creationId xmlns:a16="http://schemas.microsoft.com/office/drawing/2014/main" id="{00AFD30A-2EC9-064D-A01E-5D26769ABB92}"/>
              </a:ext>
            </a:extLst>
          </p:cNvPr>
          <p:cNvSpPr>
            <a:spLocks/>
          </p:cNvSpPr>
          <p:nvPr/>
        </p:nvSpPr>
        <p:spPr>
          <a:xfrm rot="18300000">
            <a:off x="8461561" y="5573046"/>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D770_N771insH</a:t>
            </a:r>
          </a:p>
        </p:txBody>
      </p:sp>
      <p:sp>
        <p:nvSpPr>
          <p:cNvPr id="151" name="Rectangle 306">
            <a:extLst>
              <a:ext uri="{FF2B5EF4-FFF2-40B4-BE49-F238E27FC236}">
                <a16:creationId xmlns:a16="http://schemas.microsoft.com/office/drawing/2014/main" id="{13A8919D-4EF2-554C-BC24-6911C7984611}"/>
              </a:ext>
            </a:extLst>
          </p:cNvPr>
          <p:cNvSpPr>
            <a:spLocks/>
          </p:cNvSpPr>
          <p:nvPr/>
        </p:nvSpPr>
        <p:spPr>
          <a:xfrm rot="18300000">
            <a:off x="8559787" y="5573047"/>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H773_V774insGNPH</a:t>
            </a:r>
          </a:p>
        </p:txBody>
      </p:sp>
      <p:sp>
        <p:nvSpPr>
          <p:cNvPr id="152" name="Rectangle 306">
            <a:extLst>
              <a:ext uri="{FF2B5EF4-FFF2-40B4-BE49-F238E27FC236}">
                <a16:creationId xmlns:a16="http://schemas.microsoft.com/office/drawing/2014/main" id="{35D4A0EC-7C93-5441-A6E9-6C50E77C7BFF}"/>
              </a:ext>
            </a:extLst>
          </p:cNvPr>
          <p:cNvSpPr>
            <a:spLocks/>
          </p:cNvSpPr>
          <p:nvPr/>
        </p:nvSpPr>
        <p:spPr>
          <a:xfrm rot="18300000">
            <a:off x="8658014" y="5573049"/>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N771_P772&gt;GYP</a:t>
            </a:r>
          </a:p>
        </p:txBody>
      </p:sp>
      <p:sp>
        <p:nvSpPr>
          <p:cNvPr id="153" name="Rectangle 306">
            <a:extLst>
              <a:ext uri="{FF2B5EF4-FFF2-40B4-BE49-F238E27FC236}">
                <a16:creationId xmlns:a16="http://schemas.microsoft.com/office/drawing/2014/main" id="{209B42D5-08AA-0147-B772-25944AAFADDC}"/>
              </a:ext>
            </a:extLst>
          </p:cNvPr>
          <p:cNvSpPr>
            <a:spLocks/>
          </p:cNvSpPr>
          <p:nvPr/>
        </p:nvSpPr>
        <p:spPr>
          <a:xfrm rot="18300000">
            <a:off x="8756240" y="5573049"/>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N771_P772insT</a:t>
            </a:r>
          </a:p>
        </p:txBody>
      </p:sp>
      <p:sp>
        <p:nvSpPr>
          <p:cNvPr id="154" name="Rectangle 306">
            <a:extLst>
              <a:ext uri="{FF2B5EF4-FFF2-40B4-BE49-F238E27FC236}">
                <a16:creationId xmlns:a16="http://schemas.microsoft.com/office/drawing/2014/main" id="{09C4AC7D-964E-7042-8B08-E925E3C16B0F}"/>
              </a:ext>
            </a:extLst>
          </p:cNvPr>
          <p:cNvSpPr>
            <a:spLocks/>
          </p:cNvSpPr>
          <p:nvPr/>
        </p:nvSpPr>
        <p:spPr>
          <a:xfrm rot="18300000">
            <a:off x="8854467" y="5573049"/>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P772_H773insGNP</a:t>
            </a:r>
          </a:p>
        </p:txBody>
      </p:sp>
      <p:sp>
        <p:nvSpPr>
          <p:cNvPr id="155" name="Rectangle 306">
            <a:extLst>
              <a:ext uri="{FF2B5EF4-FFF2-40B4-BE49-F238E27FC236}">
                <a16:creationId xmlns:a16="http://schemas.microsoft.com/office/drawing/2014/main" id="{8F17F8C9-E543-814E-AD14-4A2B3A5E1D91}"/>
              </a:ext>
            </a:extLst>
          </p:cNvPr>
          <p:cNvSpPr>
            <a:spLocks/>
          </p:cNvSpPr>
          <p:nvPr/>
        </p:nvSpPr>
        <p:spPr>
          <a:xfrm rot="18300000">
            <a:off x="8952694" y="5573049"/>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P772_H773insPNP</a:t>
            </a:r>
          </a:p>
        </p:txBody>
      </p:sp>
      <p:sp>
        <p:nvSpPr>
          <p:cNvPr id="156" name="Rectangle 306">
            <a:extLst>
              <a:ext uri="{FF2B5EF4-FFF2-40B4-BE49-F238E27FC236}">
                <a16:creationId xmlns:a16="http://schemas.microsoft.com/office/drawing/2014/main" id="{10C43A07-5737-A048-B3CE-1DE2DE71EFA7}"/>
              </a:ext>
            </a:extLst>
          </p:cNvPr>
          <p:cNvSpPr>
            <a:spLocks/>
          </p:cNvSpPr>
          <p:nvPr/>
        </p:nvSpPr>
        <p:spPr>
          <a:xfrm rot="18300000">
            <a:off x="9050920" y="5573049"/>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V769_D770insGSV</a:t>
            </a:r>
          </a:p>
        </p:txBody>
      </p:sp>
      <p:sp>
        <p:nvSpPr>
          <p:cNvPr id="157" name="Rectangle 306">
            <a:extLst>
              <a:ext uri="{FF2B5EF4-FFF2-40B4-BE49-F238E27FC236}">
                <a16:creationId xmlns:a16="http://schemas.microsoft.com/office/drawing/2014/main" id="{BB33ECD2-07BC-9042-9FC2-1B2DD7BBDCA4}"/>
              </a:ext>
            </a:extLst>
          </p:cNvPr>
          <p:cNvSpPr>
            <a:spLocks/>
          </p:cNvSpPr>
          <p:nvPr/>
        </p:nvSpPr>
        <p:spPr>
          <a:xfrm rot="18300000">
            <a:off x="9149147" y="5573049"/>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D770_N771&gt;GSVDN</a:t>
            </a:r>
          </a:p>
        </p:txBody>
      </p:sp>
      <p:sp>
        <p:nvSpPr>
          <p:cNvPr id="158" name="Rectangle 306">
            <a:extLst>
              <a:ext uri="{FF2B5EF4-FFF2-40B4-BE49-F238E27FC236}">
                <a16:creationId xmlns:a16="http://schemas.microsoft.com/office/drawing/2014/main" id="{FC02A2B3-DAFE-9F42-8B2F-AA04ABD9C54D}"/>
              </a:ext>
            </a:extLst>
          </p:cNvPr>
          <p:cNvSpPr>
            <a:spLocks/>
          </p:cNvSpPr>
          <p:nvPr/>
        </p:nvSpPr>
        <p:spPr>
          <a:xfrm rot="18300000">
            <a:off x="9247373" y="5573049"/>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D770_N771insGD</a:t>
            </a:r>
          </a:p>
        </p:txBody>
      </p:sp>
      <p:sp>
        <p:nvSpPr>
          <p:cNvPr id="159" name="Rectangle 306">
            <a:extLst>
              <a:ext uri="{FF2B5EF4-FFF2-40B4-BE49-F238E27FC236}">
                <a16:creationId xmlns:a16="http://schemas.microsoft.com/office/drawing/2014/main" id="{ED762801-E306-404E-BF9F-0D1ACD645153}"/>
              </a:ext>
            </a:extLst>
          </p:cNvPr>
          <p:cNvSpPr>
            <a:spLocks/>
          </p:cNvSpPr>
          <p:nvPr/>
        </p:nvSpPr>
        <p:spPr>
          <a:xfrm rot="18300000">
            <a:off x="9345600" y="5573050"/>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D770_N771insGL</a:t>
            </a:r>
          </a:p>
        </p:txBody>
      </p:sp>
      <p:sp>
        <p:nvSpPr>
          <p:cNvPr id="160" name="Rectangle 306">
            <a:extLst>
              <a:ext uri="{FF2B5EF4-FFF2-40B4-BE49-F238E27FC236}">
                <a16:creationId xmlns:a16="http://schemas.microsoft.com/office/drawing/2014/main" id="{2D7A41B6-11EA-6A4B-8A4C-9F0BBD4D0A95}"/>
              </a:ext>
            </a:extLst>
          </p:cNvPr>
          <p:cNvSpPr>
            <a:spLocks/>
          </p:cNvSpPr>
          <p:nvPr/>
        </p:nvSpPr>
        <p:spPr>
          <a:xfrm rot="18300000">
            <a:off x="9443826" y="5573051"/>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D770_N771insY</a:t>
            </a:r>
          </a:p>
        </p:txBody>
      </p:sp>
      <p:sp>
        <p:nvSpPr>
          <p:cNvPr id="161" name="Rectangle 306">
            <a:extLst>
              <a:ext uri="{FF2B5EF4-FFF2-40B4-BE49-F238E27FC236}">
                <a16:creationId xmlns:a16="http://schemas.microsoft.com/office/drawing/2014/main" id="{E19EC247-ABC9-1E40-8BFE-FA2FE9F1ED22}"/>
              </a:ext>
            </a:extLst>
          </p:cNvPr>
          <p:cNvSpPr>
            <a:spLocks/>
          </p:cNvSpPr>
          <p:nvPr/>
        </p:nvSpPr>
        <p:spPr>
          <a:xfrm rot="18300000">
            <a:off x="9542053" y="5573051"/>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H773_V774&gt;LM</a:t>
            </a:r>
          </a:p>
        </p:txBody>
      </p:sp>
      <p:sp>
        <p:nvSpPr>
          <p:cNvPr id="162" name="Rectangle 306">
            <a:extLst>
              <a:ext uri="{FF2B5EF4-FFF2-40B4-BE49-F238E27FC236}">
                <a16:creationId xmlns:a16="http://schemas.microsoft.com/office/drawing/2014/main" id="{EE1BB466-FB82-B346-A029-F34B7A9C15BB}"/>
              </a:ext>
            </a:extLst>
          </p:cNvPr>
          <p:cNvSpPr>
            <a:spLocks/>
          </p:cNvSpPr>
          <p:nvPr/>
        </p:nvSpPr>
        <p:spPr>
          <a:xfrm rot="18300000">
            <a:off x="9640280" y="5573051"/>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H773_V774insHPH</a:t>
            </a:r>
          </a:p>
        </p:txBody>
      </p:sp>
      <p:sp>
        <p:nvSpPr>
          <p:cNvPr id="163" name="Rectangle 306">
            <a:extLst>
              <a:ext uri="{FF2B5EF4-FFF2-40B4-BE49-F238E27FC236}">
                <a16:creationId xmlns:a16="http://schemas.microsoft.com/office/drawing/2014/main" id="{36B90EF5-5855-5248-9E62-EB42A568E252}"/>
              </a:ext>
            </a:extLst>
          </p:cNvPr>
          <p:cNvSpPr>
            <a:spLocks/>
          </p:cNvSpPr>
          <p:nvPr/>
        </p:nvSpPr>
        <p:spPr>
          <a:xfrm rot="18300000">
            <a:off x="9738506" y="5573052"/>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H773_V774insPHPH</a:t>
            </a:r>
          </a:p>
        </p:txBody>
      </p:sp>
      <p:sp>
        <p:nvSpPr>
          <p:cNvPr id="164" name="Rectangle 306">
            <a:extLst>
              <a:ext uri="{FF2B5EF4-FFF2-40B4-BE49-F238E27FC236}">
                <a16:creationId xmlns:a16="http://schemas.microsoft.com/office/drawing/2014/main" id="{ABA62576-2693-674A-A8D2-C80D677B5AA8}"/>
              </a:ext>
            </a:extLst>
          </p:cNvPr>
          <p:cNvSpPr>
            <a:spLocks/>
          </p:cNvSpPr>
          <p:nvPr/>
        </p:nvSpPr>
        <p:spPr>
          <a:xfrm rot="18300000">
            <a:off x="9836733" y="5573053"/>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H773_V774insSH</a:t>
            </a:r>
          </a:p>
        </p:txBody>
      </p:sp>
      <p:sp>
        <p:nvSpPr>
          <p:cNvPr id="165" name="Rectangle 306">
            <a:extLst>
              <a:ext uri="{FF2B5EF4-FFF2-40B4-BE49-F238E27FC236}">
                <a16:creationId xmlns:a16="http://schemas.microsoft.com/office/drawing/2014/main" id="{0BF10A6A-CF43-B049-8C9C-ED9ED5BC67CF}"/>
              </a:ext>
            </a:extLst>
          </p:cNvPr>
          <p:cNvSpPr>
            <a:spLocks/>
          </p:cNvSpPr>
          <p:nvPr/>
        </p:nvSpPr>
        <p:spPr>
          <a:xfrm rot="18300000">
            <a:off x="9934959" y="5573054"/>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N771_P772&gt;SVDNP</a:t>
            </a:r>
          </a:p>
        </p:txBody>
      </p:sp>
      <p:sp>
        <p:nvSpPr>
          <p:cNvPr id="166" name="Rectangle 306">
            <a:extLst>
              <a:ext uri="{FF2B5EF4-FFF2-40B4-BE49-F238E27FC236}">
                <a16:creationId xmlns:a16="http://schemas.microsoft.com/office/drawing/2014/main" id="{A7B19EED-1693-5A4C-9D6B-6303C1A426D2}"/>
              </a:ext>
            </a:extLst>
          </p:cNvPr>
          <p:cNvSpPr>
            <a:spLocks/>
          </p:cNvSpPr>
          <p:nvPr/>
        </p:nvSpPr>
        <p:spPr>
          <a:xfrm rot="18300000">
            <a:off x="10033186" y="5573055"/>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N771_P772insNN</a:t>
            </a:r>
          </a:p>
        </p:txBody>
      </p:sp>
      <p:sp>
        <p:nvSpPr>
          <p:cNvPr id="167" name="Rectangle 306">
            <a:extLst>
              <a:ext uri="{FF2B5EF4-FFF2-40B4-BE49-F238E27FC236}">
                <a16:creationId xmlns:a16="http://schemas.microsoft.com/office/drawing/2014/main" id="{2CDFA7E0-6E31-B844-A189-B4FA03E06D98}"/>
              </a:ext>
            </a:extLst>
          </p:cNvPr>
          <p:cNvSpPr>
            <a:spLocks/>
          </p:cNvSpPr>
          <p:nvPr/>
        </p:nvSpPr>
        <p:spPr>
          <a:xfrm rot="18300000">
            <a:off x="10131412" y="5573056"/>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N771_P772insV</a:t>
            </a:r>
          </a:p>
        </p:txBody>
      </p:sp>
      <p:sp>
        <p:nvSpPr>
          <p:cNvPr id="168" name="Rectangle 306">
            <a:extLst>
              <a:ext uri="{FF2B5EF4-FFF2-40B4-BE49-F238E27FC236}">
                <a16:creationId xmlns:a16="http://schemas.microsoft.com/office/drawing/2014/main" id="{AAB0711C-145C-B04E-BA44-55F8282520FA}"/>
              </a:ext>
            </a:extLst>
          </p:cNvPr>
          <p:cNvSpPr>
            <a:spLocks/>
          </p:cNvSpPr>
          <p:nvPr/>
        </p:nvSpPr>
        <p:spPr>
          <a:xfrm rot="18300000">
            <a:off x="10229639" y="5573056"/>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N771_P772insVDN</a:t>
            </a:r>
          </a:p>
        </p:txBody>
      </p:sp>
      <p:sp>
        <p:nvSpPr>
          <p:cNvPr id="169" name="Rectangle 306">
            <a:extLst>
              <a:ext uri="{FF2B5EF4-FFF2-40B4-BE49-F238E27FC236}">
                <a16:creationId xmlns:a16="http://schemas.microsoft.com/office/drawing/2014/main" id="{EFDDDDB5-46BB-6341-B265-3DFE43D7A065}"/>
              </a:ext>
            </a:extLst>
          </p:cNvPr>
          <p:cNvSpPr>
            <a:spLocks/>
          </p:cNvSpPr>
          <p:nvPr/>
        </p:nvSpPr>
        <p:spPr>
          <a:xfrm rot="18300000">
            <a:off x="10327848" y="5573056"/>
            <a:ext cx="970240" cy="79601"/>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S768_V769&gt;TLASV</a:t>
            </a:r>
          </a:p>
        </p:txBody>
      </p:sp>
      <p:sp>
        <p:nvSpPr>
          <p:cNvPr id="173" name="Rectangle 172">
            <a:extLst>
              <a:ext uri="{FF2B5EF4-FFF2-40B4-BE49-F238E27FC236}">
                <a16:creationId xmlns:a16="http://schemas.microsoft.com/office/drawing/2014/main" id="{92675E49-F722-5A42-8280-92A5B08EB49B}"/>
              </a:ext>
            </a:extLst>
          </p:cNvPr>
          <p:cNvSpPr/>
          <p:nvPr/>
        </p:nvSpPr>
        <p:spPr>
          <a:xfrm>
            <a:off x="7310691" y="2241048"/>
            <a:ext cx="4424110" cy="2199702"/>
          </a:xfrm>
          <a:prstGeom prst="rect">
            <a:avLst/>
          </a:prstGeom>
          <a:solidFill>
            <a:srgbClr val="FFFFFF"/>
          </a:solidFill>
          <a:ln w="15875" cap="flat" cmpd="sng" algn="ctr">
            <a:solidFill>
              <a:schemeClr val="bg1"/>
            </a:solidFill>
            <a:prstDash val="solid"/>
            <a:miter lim="800000"/>
          </a:ln>
          <a:effectLst/>
        </p:spPr>
        <p:txBody>
          <a:bodyPr tIns="108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Identified in only 1 patient; not detected by commercial PCR kits</a:t>
            </a:r>
          </a:p>
        </p:txBody>
      </p:sp>
      <p:grpSp>
        <p:nvGrpSpPr>
          <p:cNvPr id="174" name="Group 978">
            <a:extLst>
              <a:ext uri="{FF2B5EF4-FFF2-40B4-BE49-F238E27FC236}">
                <a16:creationId xmlns:a16="http://schemas.microsoft.com/office/drawing/2014/main" id="{80CB34AB-196B-D044-83E2-4043132899B9}"/>
              </a:ext>
            </a:extLst>
          </p:cNvPr>
          <p:cNvGrpSpPr/>
          <p:nvPr/>
        </p:nvGrpSpPr>
        <p:grpSpPr>
          <a:xfrm>
            <a:off x="7610399" y="2571694"/>
            <a:ext cx="3939709" cy="1629393"/>
            <a:chOff x="6169808" y="7012972"/>
            <a:chExt cx="4130161" cy="1708160"/>
          </a:xfrm>
        </p:grpSpPr>
        <p:sp>
          <p:nvSpPr>
            <p:cNvPr id="175" name="TextBox 979">
              <a:extLst>
                <a:ext uri="{FF2B5EF4-FFF2-40B4-BE49-F238E27FC236}">
                  <a16:creationId xmlns:a16="http://schemas.microsoft.com/office/drawing/2014/main" id="{BF2FB58B-1157-1441-8285-6C442CA9D376}"/>
                </a:ext>
              </a:extLst>
            </p:cNvPr>
            <p:cNvSpPr txBox="1"/>
            <p:nvPr/>
          </p:nvSpPr>
          <p:spPr>
            <a:xfrm>
              <a:off x="6169808" y="7012973"/>
              <a:ext cx="1043938" cy="1600438"/>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A763_Y764insLQEA</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A767_S768insTLA</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D770_N771&gt;ASVDS</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D770_N771&gt;EDN</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D770_N771&gt;EGN</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D770_N771&gt;GVMDN</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D770_N771&gt;QVH</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D770_N771&gt;RDG</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D770_N771insAVD</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D770_N771insGTD</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D770_N771insGV</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D770_N771insNPH</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D770_N771insP</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D770_N771insSMD</a:t>
              </a:r>
              <a:endPar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6" name="TextBox 980">
              <a:extLst>
                <a:ext uri="{FF2B5EF4-FFF2-40B4-BE49-F238E27FC236}">
                  <a16:creationId xmlns:a16="http://schemas.microsoft.com/office/drawing/2014/main" id="{6EFACC7F-80C9-284A-B8F7-FE206048533B}"/>
                </a:ext>
              </a:extLst>
            </p:cNvPr>
            <p:cNvSpPr txBox="1">
              <a:spLocks/>
            </p:cNvSpPr>
            <p:nvPr/>
          </p:nvSpPr>
          <p:spPr>
            <a:xfrm>
              <a:off x="7165653" y="7012972"/>
              <a:ext cx="1043938" cy="1600438"/>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D770_N771insSTH</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D770_N771insT</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H773_V774&gt;NPNPYV</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H773_V774&gt;PNPYV</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H773_V774insGH</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H773_V774insNPHPH</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H773_V774&gt;insVH</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H773&gt;NPHPY</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H773&gt;QW</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M793_P794&gt;ITQLMP</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N771_H773&gt;HHPH</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N771_H772&gt;HHP</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N771_H772&gt;KGP</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N771_H772&gt;RDP</a:t>
              </a:r>
              <a:endPar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7" name="TextBox 981">
              <a:extLst>
                <a:ext uri="{FF2B5EF4-FFF2-40B4-BE49-F238E27FC236}">
                  <a16:creationId xmlns:a16="http://schemas.microsoft.com/office/drawing/2014/main" id="{F672FB82-8BF8-CF4A-A928-D8474228F6C0}"/>
                </a:ext>
              </a:extLst>
            </p:cNvPr>
            <p:cNvSpPr txBox="1">
              <a:spLocks/>
            </p:cNvSpPr>
            <p:nvPr/>
          </p:nvSpPr>
          <p:spPr>
            <a:xfrm>
              <a:off x="9256031" y="7012973"/>
              <a:ext cx="1043938" cy="1600438"/>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N771_P772&gt;SEDNS</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N771_P772&gt;SHP</a:t>
              </a:r>
              <a:endPar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N771_P772&gt;SPHP</a:t>
              </a:r>
              <a:endPar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N771_P772&gt;SVDSP</a:t>
              </a:r>
              <a:endPar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N771_P772insC</a:t>
              </a:r>
              <a:endPar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N771_P772insGTDN</a:t>
              </a:r>
              <a:endPar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N771_P772insHN</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N771_P772insY</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N771&gt;CH</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N771&gt;PH</a:t>
              </a:r>
              <a:endPar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P772_H773&gt;RHPH</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P772_H773insGCP</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P772_H773insGDP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P772_H773insNP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P772_H773insNPHP</a:t>
              </a:r>
              <a:endPar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8" name="TextBox 982">
              <a:extLst>
                <a:ext uri="{FF2B5EF4-FFF2-40B4-BE49-F238E27FC236}">
                  <a16:creationId xmlns:a16="http://schemas.microsoft.com/office/drawing/2014/main" id="{F3AB99A2-991D-3A40-938D-15CF74206724}"/>
                </a:ext>
              </a:extLst>
            </p:cNvPr>
            <p:cNvSpPr txBox="1">
              <a:spLocks/>
            </p:cNvSpPr>
            <p:nvPr/>
          </p:nvSpPr>
          <p:spPr>
            <a:xfrm>
              <a:off x="8185530" y="7012972"/>
              <a:ext cx="1043938" cy="1708160"/>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P772_H773insNV</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P772_H773insQSPNP</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P772&gt;HR</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S768_V769&gt;PL</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S768_V769insMDS</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V769_D770insCV</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V769_D770insGTV</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V769_D770insSASV</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V769_D770insSLRD</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V769_D770insSSV</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V769_H773&gt;LDNPNPH</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V769_H771&gt;LDNRGH</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V774_C775&gt;GTNPHVC</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V774_C775insHNPHV</a:t>
              </a:r>
              <a:b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Y764_V765insHH</a:t>
              </a:r>
              <a:endPar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cxnSp>
        <p:nvCxnSpPr>
          <p:cNvPr id="179" name="Straight Connector 983">
            <a:extLst>
              <a:ext uri="{FF2B5EF4-FFF2-40B4-BE49-F238E27FC236}">
                <a16:creationId xmlns:a16="http://schemas.microsoft.com/office/drawing/2014/main" id="{8A343D5D-1B2A-C44A-9D87-9363C984187B}"/>
              </a:ext>
            </a:extLst>
          </p:cNvPr>
          <p:cNvCxnSpPr>
            <a:cxnSpLocks/>
            <a:endCxn id="65" idx="2"/>
          </p:cNvCxnSpPr>
          <p:nvPr/>
        </p:nvCxnSpPr>
        <p:spPr>
          <a:xfrm>
            <a:off x="11138960" y="4451504"/>
            <a:ext cx="173845" cy="673810"/>
          </a:xfrm>
          <a:prstGeom prst="line">
            <a:avLst/>
          </a:prstGeom>
          <a:solidFill>
            <a:srgbClr val="FFFFFF"/>
          </a:solidFill>
          <a:ln w="15875" cap="flat" cmpd="sng" algn="ctr">
            <a:solidFill>
              <a:schemeClr val="bg1"/>
            </a:solidFill>
            <a:prstDash val="solid"/>
            <a:miter lim="800000"/>
          </a:ln>
          <a:effectLst/>
        </p:spPr>
      </p:cxnSp>
      <p:sp>
        <p:nvSpPr>
          <p:cNvPr id="180" name="Rectangle 306">
            <a:extLst>
              <a:ext uri="{FF2B5EF4-FFF2-40B4-BE49-F238E27FC236}">
                <a16:creationId xmlns:a16="http://schemas.microsoft.com/office/drawing/2014/main" id="{35E74068-6C89-BA41-9136-4E5725F89E94}"/>
              </a:ext>
            </a:extLst>
          </p:cNvPr>
          <p:cNvSpPr>
            <a:spLocks/>
          </p:cNvSpPr>
          <p:nvPr/>
        </p:nvSpPr>
        <p:spPr>
          <a:xfrm rot="18300000">
            <a:off x="139126" y="5647848"/>
            <a:ext cx="1353819" cy="109259"/>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S798_D770dup</a:t>
            </a:r>
          </a:p>
        </p:txBody>
      </p:sp>
      <p:sp>
        <p:nvSpPr>
          <p:cNvPr id="182" name="Rectangle 305">
            <a:extLst>
              <a:ext uri="{FF2B5EF4-FFF2-40B4-BE49-F238E27FC236}">
                <a16:creationId xmlns:a16="http://schemas.microsoft.com/office/drawing/2014/main" id="{9866913A-471B-EF47-8CC8-086067D4A3C4}"/>
              </a:ext>
            </a:extLst>
          </p:cNvPr>
          <p:cNvSpPr/>
          <p:nvPr/>
        </p:nvSpPr>
        <p:spPr>
          <a:xfrm>
            <a:off x="773228" y="4880500"/>
            <a:ext cx="276038" cy="307777"/>
          </a:xfrm>
          <a:prstGeom prst="rect">
            <a:avLst/>
          </a:prstGeom>
        </p:spPr>
        <p:txBody>
          <a:bodyPr wrap="none" anchor="ctr">
            <a:sp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83" name="Line 17">
            <a:extLst>
              <a:ext uri="{FF2B5EF4-FFF2-40B4-BE49-F238E27FC236}">
                <a16:creationId xmlns:a16="http://schemas.microsoft.com/office/drawing/2014/main" id="{09A0F8A1-9CD0-934D-96AC-D2A2D1EA75DD}"/>
              </a:ext>
            </a:extLst>
          </p:cNvPr>
          <p:cNvSpPr>
            <a:spLocks noChangeShapeType="1"/>
          </p:cNvSpPr>
          <p:nvPr/>
        </p:nvSpPr>
        <p:spPr bwMode="auto">
          <a:xfrm>
            <a:off x="989365" y="5032832"/>
            <a:ext cx="73102" cy="0"/>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Rectangle 184">
            <a:extLst>
              <a:ext uri="{FF2B5EF4-FFF2-40B4-BE49-F238E27FC236}">
                <a16:creationId xmlns:a16="http://schemas.microsoft.com/office/drawing/2014/main" id="{3D39E48E-8D3F-9849-BB8D-ADB39AAC14F2}"/>
              </a:ext>
            </a:extLst>
          </p:cNvPr>
          <p:cNvSpPr/>
          <p:nvPr/>
        </p:nvSpPr>
        <p:spPr>
          <a:xfrm>
            <a:off x="3664698" y="2537695"/>
            <a:ext cx="146304" cy="146304"/>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186" name="TextBox 990">
            <a:extLst>
              <a:ext uri="{FF2B5EF4-FFF2-40B4-BE49-F238E27FC236}">
                <a16:creationId xmlns:a16="http://schemas.microsoft.com/office/drawing/2014/main" id="{AC9CD9C5-560B-0948-B3A7-CBDB9D4E322D}"/>
              </a:ext>
            </a:extLst>
          </p:cNvPr>
          <p:cNvSpPr txBox="1"/>
          <p:nvPr/>
        </p:nvSpPr>
        <p:spPr>
          <a:xfrm>
            <a:off x="3785015" y="2449682"/>
            <a:ext cx="238068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Not detected by PCR kits</a:t>
            </a:r>
          </a:p>
        </p:txBody>
      </p:sp>
      <p:sp>
        <p:nvSpPr>
          <p:cNvPr id="188" name="TextBox 287">
            <a:extLst>
              <a:ext uri="{FF2B5EF4-FFF2-40B4-BE49-F238E27FC236}">
                <a16:creationId xmlns:a16="http://schemas.microsoft.com/office/drawing/2014/main" id="{86071F24-75D6-694D-88C5-B79554A78DE0}"/>
              </a:ext>
            </a:extLst>
          </p:cNvPr>
          <p:cNvSpPr txBox="1"/>
          <p:nvPr/>
        </p:nvSpPr>
        <p:spPr>
          <a:xfrm rot="16200000">
            <a:off x="-831679" y="3437057"/>
            <a:ext cx="2879171" cy="312381"/>
          </a:xfrm>
          <a:prstGeom prst="rect">
            <a:avLst/>
          </a:prstGeom>
          <a:noFill/>
        </p:spPr>
        <p:txBody>
          <a:bodyPr wrap="square" lIns="48000" tIns="48000" rIns="48000" bIns="48000" rtlCol="0" anchor="ctr">
            <a:spAutoFit/>
          </a:bodyPr>
          <a:lstStyle/>
          <a:p>
            <a:pPr marL="0" marR="0" lvl="0" indent="0" algn="ctr" defTabSz="1219139"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n</a:t>
            </a:r>
            <a:endParaRPr kumimoji="0" lang="en-US" sz="1400" b="1"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9" name="Rectangle 305">
            <a:extLst>
              <a:ext uri="{FF2B5EF4-FFF2-40B4-BE49-F238E27FC236}">
                <a16:creationId xmlns:a16="http://schemas.microsoft.com/office/drawing/2014/main" id="{14396967-C82F-6148-ACA7-1ED24B11C586}"/>
              </a:ext>
            </a:extLst>
          </p:cNvPr>
          <p:cNvSpPr/>
          <p:nvPr/>
        </p:nvSpPr>
        <p:spPr>
          <a:xfrm>
            <a:off x="681852" y="2001330"/>
            <a:ext cx="367409" cy="307777"/>
          </a:xfrm>
          <a:prstGeom prst="rect">
            <a:avLst/>
          </a:prstGeom>
        </p:spPr>
        <p:txBody>
          <a:bodyPr wrap="none" anchor="ctr">
            <a:sp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250" name="Line 17">
            <a:extLst>
              <a:ext uri="{FF2B5EF4-FFF2-40B4-BE49-F238E27FC236}">
                <a16:creationId xmlns:a16="http://schemas.microsoft.com/office/drawing/2014/main" id="{E39FD096-08C0-354B-AF17-5F91F7370A8A}"/>
              </a:ext>
            </a:extLst>
          </p:cNvPr>
          <p:cNvSpPr>
            <a:spLocks noChangeShapeType="1"/>
          </p:cNvSpPr>
          <p:nvPr/>
        </p:nvSpPr>
        <p:spPr bwMode="auto">
          <a:xfrm>
            <a:off x="989366" y="2153663"/>
            <a:ext cx="73102" cy="0"/>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0" name="Line 7">
            <a:extLst>
              <a:ext uri="{FF2B5EF4-FFF2-40B4-BE49-F238E27FC236}">
                <a16:creationId xmlns:a16="http://schemas.microsoft.com/office/drawing/2014/main" id="{636083EA-B2B2-4947-95EC-46D007CD83A9}"/>
              </a:ext>
            </a:extLst>
          </p:cNvPr>
          <p:cNvSpPr>
            <a:spLocks noChangeShapeType="1"/>
          </p:cNvSpPr>
          <p:nvPr/>
        </p:nvSpPr>
        <p:spPr bwMode="auto">
          <a:xfrm flipV="1">
            <a:off x="1196741" y="5035981"/>
            <a:ext cx="0" cy="72114"/>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47" name="Rectangle 305">
            <a:extLst>
              <a:ext uri="{FF2B5EF4-FFF2-40B4-BE49-F238E27FC236}">
                <a16:creationId xmlns:a16="http://schemas.microsoft.com/office/drawing/2014/main" id="{4DC038FF-0226-5445-8892-12E9E8DFC86D}"/>
              </a:ext>
            </a:extLst>
          </p:cNvPr>
          <p:cNvSpPr/>
          <p:nvPr/>
        </p:nvSpPr>
        <p:spPr>
          <a:xfrm>
            <a:off x="681852" y="2361227"/>
            <a:ext cx="367409" cy="307777"/>
          </a:xfrm>
          <a:prstGeom prst="rect">
            <a:avLst/>
          </a:prstGeom>
        </p:spPr>
        <p:txBody>
          <a:bodyPr wrap="none" anchor="ctr">
            <a:sp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35</a:t>
            </a:r>
          </a:p>
        </p:txBody>
      </p:sp>
      <p:sp>
        <p:nvSpPr>
          <p:cNvPr id="248" name="Line 17">
            <a:extLst>
              <a:ext uri="{FF2B5EF4-FFF2-40B4-BE49-F238E27FC236}">
                <a16:creationId xmlns:a16="http://schemas.microsoft.com/office/drawing/2014/main" id="{C082646F-EF4D-D047-930E-A07B38BD675B}"/>
              </a:ext>
            </a:extLst>
          </p:cNvPr>
          <p:cNvSpPr>
            <a:spLocks noChangeShapeType="1"/>
          </p:cNvSpPr>
          <p:nvPr/>
        </p:nvSpPr>
        <p:spPr bwMode="auto">
          <a:xfrm>
            <a:off x="989366" y="2513560"/>
            <a:ext cx="73102" cy="0"/>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45" name="Rectangle 305">
            <a:extLst>
              <a:ext uri="{FF2B5EF4-FFF2-40B4-BE49-F238E27FC236}">
                <a16:creationId xmlns:a16="http://schemas.microsoft.com/office/drawing/2014/main" id="{2E05FBF7-C396-3944-A50C-8C22B609FB71}"/>
              </a:ext>
            </a:extLst>
          </p:cNvPr>
          <p:cNvSpPr/>
          <p:nvPr/>
        </p:nvSpPr>
        <p:spPr>
          <a:xfrm>
            <a:off x="681852" y="2721124"/>
            <a:ext cx="367409" cy="307777"/>
          </a:xfrm>
          <a:prstGeom prst="rect">
            <a:avLst/>
          </a:prstGeom>
        </p:spPr>
        <p:txBody>
          <a:bodyPr wrap="none" anchor="ctr">
            <a:sp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sp>
        <p:nvSpPr>
          <p:cNvPr id="246" name="Line 17">
            <a:extLst>
              <a:ext uri="{FF2B5EF4-FFF2-40B4-BE49-F238E27FC236}">
                <a16:creationId xmlns:a16="http://schemas.microsoft.com/office/drawing/2014/main" id="{82EDFB57-AAF2-054D-829E-C7B97487E997}"/>
              </a:ext>
            </a:extLst>
          </p:cNvPr>
          <p:cNvSpPr>
            <a:spLocks noChangeShapeType="1"/>
          </p:cNvSpPr>
          <p:nvPr/>
        </p:nvSpPr>
        <p:spPr bwMode="auto">
          <a:xfrm>
            <a:off x="989366" y="2873457"/>
            <a:ext cx="73102" cy="0"/>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43" name="Rectangle 305">
            <a:extLst>
              <a:ext uri="{FF2B5EF4-FFF2-40B4-BE49-F238E27FC236}">
                <a16:creationId xmlns:a16="http://schemas.microsoft.com/office/drawing/2014/main" id="{9AFF2319-E4FE-E945-AB59-754F7C56DC76}"/>
              </a:ext>
            </a:extLst>
          </p:cNvPr>
          <p:cNvSpPr/>
          <p:nvPr/>
        </p:nvSpPr>
        <p:spPr>
          <a:xfrm>
            <a:off x="681852" y="3081020"/>
            <a:ext cx="367409" cy="307777"/>
          </a:xfrm>
          <a:prstGeom prst="rect">
            <a:avLst/>
          </a:prstGeom>
        </p:spPr>
        <p:txBody>
          <a:bodyPr wrap="none" anchor="ctr">
            <a:sp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25</a:t>
            </a:r>
          </a:p>
        </p:txBody>
      </p:sp>
      <p:sp>
        <p:nvSpPr>
          <p:cNvPr id="244" name="Line 17">
            <a:extLst>
              <a:ext uri="{FF2B5EF4-FFF2-40B4-BE49-F238E27FC236}">
                <a16:creationId xmlns:a16="http://schemas.microsoft.com/office/drawing/2014/main" id="{172FF7D0-23F5-6746-8F86-E7EE6A9E3D5E}"/>
              </a:ext>
            </a:extLst>
          </p:cNvPr>
          <p:cNvSpPr>
            <a:spLocks noChangeShapeType="1"/>
          </p:cNvSpPr>
          <p:nvPr/>
        </p:nvSpPr>
        <p:spPr bwMode="auto">
          <a:xfrm>
            <a:off x="989366" y="3233353"/>
            <a:ext cx="73102" cy="0"/>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41" name="Rectangle 305">
            <a:extLst>
              <a:ext uri="{FF2B5EF4-FFF2-40B4-BE49-F238E27FC236}">
                <a16:creationId xmlns:a16="http://schemas.microsoft.com/office/drawing/2014/main" id="{6A9699DD-A98A-EE4B-9B9C-81BE4F581CD8}"/>
              </a:ext>
            </a:extLst>
          </p:cNvPr>
          <p:cNvSpPr/>
          <p:nvPr/>
        </p:nvSpPr>
        <p:spPr>
          <a:xfrm>
            <a:off x="681852" y="3440917"/>
            <a:ext cx="367409" cy="307777"/>
          </a:xfrm>
          <a:prstGeom prst="rect">
            <a:avLst/>
          </a:prstGeom>
        </p:spPr>
        <p:txBody>
          <a:bodyPr wrap="none" anchor="ctr">
            <a:sp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242" name="Line 17">
            <a:extLst>
              <a:ext uri="{FF2B5EF4-FFF2-40B4-BE49-F238E27FC236}">
                <a16:creationId xmlns:a16="http://schemas.microsoft.com/office/drawing/2014/main" id="{6A6E86AD-3DE0-F74C-8042-24B6A832173F}"/>
              </a:ext>
            </a:extLst>
          </p:cNvPr>
          <p:cNvSpPr>
            <a:spLocks noChangeShapeType="1"/>
          </p:cNvSpPr>
          <p:nvPr/>
        </p:nvSpPr>
        <p:spPr bwMode="auto">
          <a:xfrm>
            <a:off x="989366" y="3593250"/>
            <a:ext cx="73102" cy="0"/>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39" name="Rectangle 305">
            <a:extLst>
              <a:ext uri="{FF2B5EF4-FFF2-40B4-BE49-F238E27FC236}">
                <a16:creationId xmlns:a16="http://schemas.microsoft.com/office/drawing/2014/main" id="{D1E18173-126C-DF40-9980-040EBE15EECD}"/>
              </a:ext>
            </a:extLst>
          </p:cNvPr>
          <p:cNvSpPr/>
          <p:nvPr/>
        </p:nvSpPr>
        <p:spPr>
          <a:xfrm>
            <a:off x="681852" y="3800814"/>
            <a:ext cx="367409" cy="307777"/>
          </a:xfrm>
          <a:prstGeom prst="rect">
            <a:avLst/>
          </a:prstGeom>
        </p:spPr>
        <p:txBody>
          <a:bodyPr wrap="none" anchor="ctr">
            <a:sp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a:t>
            </a:r>
          </a:p>
        </p:txBody>
      </p:sp>
      <p:sp>
        <p:nvSpPr>
          <p:cNvPr id="240" name="Line 17">
            <a:extLst>
              <a:ext uri="{FF2B5EF4-FFF2-40B4-BE49-F238E27FC236}">
                <a16:creationId xmlns:a16="http://schemas.microsoft.com/office/drawing/2014/main" id="{C7163A92-A509-A64D-8ECB-719C8887221A}"/>
              </a:ext>
            </a:extLst>
          </p:cNvPr>
          <p:cNvSpPr>
            <a:spLocks noChangeShapeType="1"/>
          </p:cNvSpPr>
          <p:nvPr/>
        </p:nvSpPr>
        <p:spPr bwMode="auto">
          <a:xfrm>
            <a:off x="989366" y="3953147"/>
            <a:ext cx="73102" cy="0"/>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37" name="Rectangle 305">
            <a:extLst>
              <a:ext uri="{FF2B5EF4-FFF2-40B4-BE49-F238E27FC236}">
                <a16:creationId xmlns:a16="http://schemas.microsoft.com/office/drawing/2014/main" id="{D1970E2A-89E1-E446-BE07-52AA5F6DC029}"/>
              </a:ext>
            </a:extLst>
          </p:cNvPr>
          <p:cNvSpPr/>
          <p:nvPr/>
        </p:nvSpPr>
        <p:spPr>
          <a:xfrm>
            <a:off x="681852" y="4160711"/>
            <a:ext cx="367409" cy="307777"/>
          </a:xfrm>
          <a:prstGeom prst="rect">
            <a:avLst/>
          </a:prstGeom>
        </p:spPr>
        <p:txBody>
          <a:bodyPr wrap="none" anchor="ctr">
            <a:sp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p>
        </p:txBody>
      </p:sp>
      <p:sp>
        <p:nvSpPr>
          <p:cNvPr id="238" name="Line 17">
            <a:extLst>
              <a:ext uri="{FF2B5EF4-FFF2-40B4-BE49-F238E27FC236}">
                <a16:creationId xmlns:a16="http://schemas.microsoft.com/office/drawing/2014/main" id="{B28924B0-AF05-5F4B-A803-8AFA257EDF52}"/>
              </a:ext>
            </a:extLst>
          </p:cNvPr>
          <p:cNvSpPr>
            <a:spLocks noChangeShapeType="1"/>
          </p:cNvSpPr>
          <p:nvPr/>
        </p:nvSpPr>
        <p:spPr bwMode="auto">
          <a:xfrm>
            <a:off x="989366" y="4313044"/>
            <a:ext cx="73102" cy="0"/>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35" name="Rectangle 305">
            <a:extLst>
              <a:ext uri="{FF2B5EF4-FFF2-40B4-BE49-F238E27FC236}">
                <a16:creationId xmlns:a16="http://schemas.microsoft.com/office/drawing/2014/main" id="{34A58CA7-904F-DE49-93F8-B77FCD232140}"/>
              </a:ext>
            </a:extLst>
          </p:cNvPr>
          <p:cNvSpPr/>
          <p:nvPr/>
        </p:nvSpPr>
        <p:spPr>
          <a:xfrm>
            <a:off x="773228" y="4520606"/>
            <a:ext cx="276038" cy="307777"/>
          </a:xfrm>
          <a:prstGeom prst="rect">
            <a:avLst/>
          </a:prstGeom>
        </p:spPr>
        <p:txBody>
          <a:bodyPr wrap="none" anchor="ctr">
            <a:sp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p>
        </p:txBody>
      </p:sp>
      <p:sp>
        <p:nvSpPr>
          <p:cNvPr id="236" name="Line 17">
            <a:extLst>
              <a:ext uri="{FF2B5EF4-FFF2-40B4-BE49-F238E27FC236}">
                <a16:creationId xmlns:a16="http://schemas.microsoft.com/office/drawing/2014/main" id="{657CDC83-1BD5-D54E-A493-3D063C179C82}"/>
              </a:ext>
            </a:extLst>
          </p:cNvPr>
          <p:cNvSpPr>
            <a:spLocks noChangeShapeType="1"/>
          </p:cNvSpPr>
          <p:nvPr/>
        </p:nvSpPr>
        <p:spPr bwMode="auto">
          <a:xfrm>
            <a:off x="989365" y="4672941"/>
            <a:ext cx="73102" cy="0"/>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8" name="Rectangle 197">
            <a:extLst>
              <a:ext uri="{FF2B5EF4-FFF2-40B4-BE49-F238E27FC236}">
                <a16:creationId xmlns:a16="http://schemas.microsoft.com/office/drawing/2014/main" id="{468BACC1-F023-9948-A706-DB09FEDDA9BB}"/>
              </a:ext>
            </a:extLst>
          </p:cNvPr>
          <p:cNvSpPr/>
          <p:nvPr/>
        </p:nvSpPr>
        <p:spPr>
          <a:xfrm>
            <a:off x="1120694" y="2279872"/>
            <a:ext cx="182880" cy="2753635"/>
          </a:xfrm>
          <a:prstGeom prst="rect">
            <a:avLst/>
          </a:prstGeom>
          <a:solidFill>
            <a:schemeClr val="accent1"/>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cxnSp>
        <p:nvCxnSpPr>
          <p:cNvPr id="200" name="Straight Connector 1004">
            <a:extLst>
              <a:ext uri="{FF2B5EF4-FFF2-40B4-BE49-F238E27FC236}">
                <a16:creationId xmlns:a16="http://schemas.microsoft.com/office/drawing/2014/main" id="{BD116309-D402-E941-B1C3-882A68CD97F5}"/>
              </a:ext>
            </a:extLst>
          </p:cNvPr>
          <p:cNvCxnSpPr>
            <a:cxnSpLocks/>
          </p:cNvCxnSpPr>
          <p:nvPr/>
        </p:nvCxnSpPr>
        <p:spPr>
          <a:xfrm>
            <a:off x="5458772" y="4422771"/>
            <a:ext cx="203823" cy="613209"/>
          </a:xfrm>
          <a:prstGeom prst="line">
            <a:avLst/>
          </a:prstGeom>
          <a:solidFill>
            <a:srgbClr val="FFFFFF"/>
          </a:solidFill>
          <a:ln w="19050" cap="flat" cmpd="sng" algn="ctr">
            <a:solidFill>
              <a:schemeClr val="bg1"/>
            </a:solidFill>
            <a:prstDash val="solid"/>
            <a:miter lim="800000"/>
          </a:ln>
          <a:effectLst/>
        </p:spPr>
      </p:cxnSp>
      <p:sp>
        <p:nvSpPr>
          <p:cNvPr id="201" name="Rectangle 200">
            <a:extLst>
              <a:ext uri="{FF2B5EF4-FFF2-40B4-BE49-F238E27FC236}">
                <a16:creationId xmlns:a16="http://schemas.microsoft.com/office/drawing/2014/main" id="{13F42650-013B-8444-BD31-C8BDB352636D}"/>
              </a:ext>
            </a:extLst>
          </p:cNvPr>
          <p:cNvSpPr/>
          <p:nvPr/>
        </p:nvSpPr>
        <p:spPr>
          <a:xfrm>
            <a:off x="1373992" y="2564940"/>
            <a:ext cx="182880" cy="2468568"/>
          </a:xfrm>
          <a:prstGeom prst="rect">
            <a:avLst/>
          </a:prstGeom>
          <a:solidFill>
            <a:schemeClr val="accent1"/>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02" name="Rectangle 201">
            <a:extLst>
              <a:ext uri="{FF2B5EF4-FFF2-40B4-BE49-F238E27FC236}">
                <a16:creationId xmlns:a16="http://schemas.microsoft.com/office/drawing/2014/main" id="{7F692509-D4B1-2343-A12C-282DFC2A8D37}"/>
              </a:ext>
            </a:extLst>
          </p:cNvPr>
          <p:cNvSpPr/>
          <p:nvPr/>
        </p:nvSpPr>
        <p:spPr>
          <a:xfrm>
            <a:off x="1627291" y="3873298"/>
            <a:ext cx="182880" cy="1160208"/>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03" name="Rectangle 202">
            <a:extLst>
              <a:ext uri="{FF2B5EF4-FFF2-40B4-BE49-F238E27FC236}">
                <a16:creationId xmlns:a16="http://schemas.microsoft.com/office/drawing/2014/main" id="{82F79AAC-3661-DE45-B660-F26E8B8E2A89}"/>
              </a:ext>
            </a:extLst>
          </p:cNvPr>
          <p:cNvSpPr/>
          <p:nvPr/>
        </p:nvSpPr>
        <p:spPr>
          <a:xfrm>
            <a:off x="1880589" y="4166317"/>
            <a:ext cx="182880" cy="867189"/>
          </a:xfrm>
          <a:prstGeom prst="rect">
            <a:avLst/>
          </a:prstGeom>
          <a:solidFill>
            <a:schemeClr val="accent1"/>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04" name="Rectangle 203">
            <a:extLst>
              <a:ext uri="{FF2B5EF4-FFF2-40B4-BE49-F238E27FC236}">
                <a16:creationId xmlns:a16="http://schemas.microsoft.com/office/drawing/2014/main" id="{DF0EDFD3-17CF-6F4A-8AD7-32B600F6FCB9}"/>
              </a:ext>
            </a:extLst>
          </p:cNvPr>
          <p:cNvSpPr/>
          <p:nvPr/>
        </p:nvSpPr>
        <p:spPr>
          <a:xfrm>
            <a:off x="2133887" y="4457064"/>
            <a:ext cx="182880" cy="576443"/>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05" name="Rectangle 204">
            <a:extLst>
              <a:ext uri="{FF2B5EF4-FFF2-40B4-BE49-F238E27FC236}">
                <a16:creationId xmlns:a16="http://schemas.microsoft.com/office/drawing/2014/main" id="{E8563462-26AB-354A-A8DB-3B5D05784E13}"/>
              </a:ext>
            </a:extLst>
          </p:cNvPr>
          <p:cNvSpPr/>
          <p:nvPr/>
        </p:nvSpPr>
        <p:spPr>
          <a:xfrm>
            <a:off x="2387186" y="4457060"/>
            <a:ext cx="182880" cy="576443"/>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06" name="Rectangle 205">
            <a:extLst>
              <a:ext uri="{FF2B5EF4-FFF2-40B4-BE49-F238E27FC236}">
                <a16:creationId xmlns:a16="http://schemas.microsoft.com/office/drawing/2014/main" id="{58BBDB74-5972-B846-9A69-DCB1738EF918}"/>
              </a:ext>
            </a:extLst>
          </p:cNvPr>
          <p:cNvSpPr/>
          <p:nvPr/>
        </p:nvSpPr>
        <p:spPr>
          <a:xfrm>
            <a:off x="2640484" y="4672949"/>
            <a:ext cx="182880" cy="360553"/>
          </a:xfrm>
          <a:prstGeom prst="rect">
            <a:avLst/>
          </a:prstGeom>
          <a:solidFill>
            <a:schemeClr val="accent1"/>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07" name="Rectangle 206">
            <a:extLst>
              <a:ext uri="{FF2B5EF4-FFF2-40B4-BE49-F238E27FC236}">
                <a16:creationId xmlns:a16="http://schemas.microsoft.com/office/drawing/2014/main" id="{74BCBA8A-653F-254C-B50B-B64DEC790DA4}"/>
              </a:ext>
            </a:extLst>
          </p:cNvPr>
          <p:cNvSpPr/>
          <p:nvPr/>
        </p:nvSpPr>
        <p:spPr>
          <a:xfrm>
            <a:off x="2893782" y="4672948"/>
            <a:ext cx="182880" cy="360553"/>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08" name="Rectangle 207">
            <a:extLst>
              <a:ext uri="{FF2B5EF4-FFF2-40B4-BE49-F238E27FC236}">
                <a16:creationId xmlns:a16="http://schemas.microsoft.com/office/drawing/2014/main" id="{0E1624CE-D6E7-0F44-B438-B64A77302C26}"/>
              </a:ext>
            </a:extLst>
          </p:cNvPr>
          <p:cNvSpPr/>
          <p:nvPr/>
        </p:nvSpPr>
        <p:spPr>
          <a:xfrm>
            <a:off x="3147081" y="4672944"/>
            <a:ext cx="182880" cy="360553"/>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09" name="Rectangle 208">
            <a:extLst>
              <a:ext uri="{FF2B5EF4-FFF2-40B4-BE49-F238E27FC236}">
                <a16:creationId xmlns:a16="http://schemas.microsoft.com/office/drawing/2014/main" id="{BD680E28-E35C-D347-A4EB-EFC8D6016788}"/>
              </a:ext>
            </a:extLst>
          </p:cNvPr>
          <p:cNvSpPr/>
          <p:nvPr/>
        </p:nvSpPr>
        <p:spPr>
          <a:xfrm>
            <a:off x="3400379" y="4740987"/>
            <a:ext cx="182880" cy="292510"/>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10" name="Rectangle 209">
            <a:extLst>
              <a:ext uri="{FF2B5EF4-FFF2-40B4-BE49-F238E27FC236}">
                <a16:creationId xmlns:a16="http://schemas.microsoft.com/office/drawing/2014/main" id="{E9BD0B6B-86E5-4546-A4DD-1125CDAF222B}"/>
              </a:ext>
            </a:extLst>
          </p:cNvPr>
          <p:cNvSpPr/>
          <p:nvPr/>
        </p:nvSpPr>
        <p:spPr>
          <a:xfrm>
            <a:off x="3653678" y="4813673"/>
            <a:ext cx="182880" cy="219823"/>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11" name="Rectangle 210">
            <a:extLst>
              <a:ext uri="{FF2B5EF4-FFF2-40B4-BE49-F238E27FC236}">
                <a16:creationId xmlns:a16="http://schemas.microsoft.com/office/drawing/2014/main" id="{BD7820BA-589B-C741-A2F4-3F6EC86B4376}"/>
              </a:ext>
            </a:extLst>
          </p:cNvPr>
          <p:cNvSpPr/>
          <p:nvPr/>
        </p:nvSpPr>
        <p:spPr>
          <a:xfrm>
            <a:off x="3906976" y="4813668"/>
            <a:ext cx="182880" cy="219823"/>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12" name="Rectangle 211">
            <a:extLst>
              <a:ext uri="{FF2B5EF4-FFF2-40B4-BE49-F238E27FC236}">
                <a16:creationId xmlns:a16="http://schemas.microsoft.com/office/drawing/2014/main" id="{04C435F4-A8CD-7A47-B047-139A7759FE26}"/>
              </a:ext>
            </a:extLst>
          </p:cNvPr>
          <p:cNvSpPr/>
          <p:nvPr/>
        </p:nvSpPr>
        <p:spPr>
          <a:xfrm>
            <a:off x="4160274" y="4893173"/>
            <a:ext cx="182880" cy="140322"/>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13" name="Rectangle 212">
            <a:extLst>
              <a:ext uri="{FF2B5EF4-FFF2-40B4-BE49-F238E27FC236}">
                <a16:creationId xmlns:a16="http://schemas.microsoft.com/office/drawing/2014/main" id="{AB2D9B5E-AE48-4445-907E-2359D29FB5C0}"/>
              </a:ext>
            </a:extLst>
          </p:cNvPr>
          <p:cNvSpPr/>
          <p:nvPr/>
        </p:nvSpPr>
        <p:spPr>
          <a:xfrm>
            <a:off x="4413573" y="4893175"/>
            <a:ext cx="182880" cy="140322"/>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14" name="Rectangle 213">
            <a:extLst>
              <a:ext uri="{FF2B5EF4-FFF2-40B4-BE49-F238E27FC236}">
                <a16:creationId xmlns:a16="http://schemas.microsoft.com/office/drawing/2014/main" id="{1B2D4750-9C37-524D-BD09-2574E57FBFBE}"/>
              </a:ext>
            </a:extLst>
          </p:cNvPr>
          <p:cNvSpPr/>
          <p:nvPr/>
        </p:nvSpPr>
        <p:spPr>
          <a:xfrm>
            <a:off x="4666871" y="4893178"/>
            <a:ext cx="182880" cy="140322"/>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15" name="Rectangle 214">
            <a:extLst>
              <a:ext uri="{FF2B5EF4-FFF2-40B4-BE49-F238E27FC236}">
                <a16:creationId xmlns:a16="http://schemas.microsoft.com/office/drawing/2014/main" id="{FB221E9D-F040-B24C-9889-6541FEC4EB65}"/>
              </a:ext>
            </a:extLst>
          </p:cNvPr>
          <p:cNvSpPr/>
          <p:nvPr/>
        </p:nvSpPr>
        <p:spPr>
          <a:xfrm>
            <a:off x="4920169" y="4893181"/>
            <a:ext cx="182880" cy="140322"/>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16" name="Rectangle 215">
            <a:extLst>
              <a:ext uri="{FF2B5EF4-FFF2-40B4-BE49-F238E27FC236}">
                <a16:creationId xmlns:a16="http://schemas.microsoft.com/office/drawing/2014/main" id="{7291A5E0-479D-3F49-9548-5AF0E83B5EED}"/>
              </a:ext>
            </a:extLst>
          </p:cNvPr>
          <p:cNvSpPr/>
          <p:nvPr/>
        </p:nvSpPr>
        <p:spPr>
          <a:xfrm>
            <a:off x="5173468" y="4893184"/>
            <a:ext cx="182880" cy="140322"/>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17" name="Rectangle 216">
            <a:extLst>
              <a:ext uri="{FF2B5EF4-FFF2-40B4-BE49-F238E27FC236}">
                <a16:creationId xmlns:a16="http://schemas.microsoft.com/office/drawing/2014/main" id="{57FE0E4C-712E-F542-B986-851697B3C907}"/>
              </a:ext>
            </a:extLst>
          </p:cNvPr>
          <p:cNvSpPr/>
          <p:nvPr/>
        </p:nvSpPr>
        <p:spPr>
          <a:xfrm>
            <a:off x="5426767" y="4893187"/>
            <a:ext cx="182880" cy="140323"/>
          </a:xfrm>
          <a:prstGeom prst="rect">
            <a:avLst/>
          </a:prstGeom>
          <a:solidFill>
            <a:schemeClr val="accent3"/>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18" name="Line 7">
            <a:extLst>
              <a:ext uri="{FF2B5EF4-FFF2-40B4-BE49-F238E27FC236}">
                <a16:creationId xmlns:a16="http://schemas.microsoft.com/office/drawing/2014/main" id="{260861F2-A971-934B-A677-624E677B083F}"/>
              </a:ext>
            </a:extLst>
          </p:cNvPr>
          <p:cNvSpPr>
            <a:spLocks noChangeShapeType="1"/>
          </p:cNvSpPr>
          <p:nvPr/>
        </p:nvSpPr>
        <p:spPr bwMode="auto">
          <a:xfrm flipV="1">
            <a:off x="1450855" y="5035985"/>
            <a:ext cx="0" cy="72114"/>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19" name="Line 7">
            <a:extLst>
              <a:ext uri="{FF2B5EF4-FFF2-40B4-BE49-F238E27FC236}">
                <a16:creationId xmlns:a16="http://schemas.microsoft.com/office/drawing/2014/main" id="{C9A4564D-0666-4E4C-B036-D01CF5F26D75}"/>
              </a:ext>
            </a:extLst>
          </p:cNvPr>
          <p:cNvSpPr>
            <a:spLocks noChangeShapeType="1"/>
          </p:cNvSpPr>
          <p:nvPr/>
        </p:nvSpPr>
        <p:spPr bwMode="auto">
          <a:xfrm flipV="1">
            <a:off x="1704969" y="5035985"/>
            <a:ext cx="0" cy="72114"/>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20" name="Line 7">
            <a:extLst>
              <a:ext uri="{FF2B5EF4-FFF2-40B4-BE49-F238E27FC236}">
                <a16:creationId xmlns:a16="http://schemas.microsoft.com/office/drawing/2014/main" id="{373360D9-4DC0-0246-BFB4-C21105733518}"/>
              </a:ext>
            </a:extLst>
          </p:cNvPr>
          <p:cNvSpPr>
            <a:spLocks noChangeShapeType="1"/>
          </p:cNvSpPr>
          <p:nvPr/>
        </p:nvSpPr>
        <p:spPr bwMode="auto">
          <a:xfrm flipV="1">
            <a:off x="1959083" y="5035985"/>
            <a:ext cx="0" cy="72114"/>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21" name="Line 7">
            <a:extLst>
              <a:ext uri="{FF2B5EF4-FFF2-40B4-BE49-F238E27FC236}">
                <a16:creationId xmlns:a16="http://schemas.microsoft.com/office/drawing/2014/main" id="{865C2709-C096-E54F-B715-7D98AD642F84}"/>
              </a:ext>
            </a:extLst>
          </p:cNvPr>
          <p:cNvSpPr>
            <a:spLocks noChangeShapeType="1"/>
          </p:cNvSpPr>
          <p:nvPr/>
        </p:nvSpPr>
        <p:spPr bwMode="auto">
          <a:xfrm flipV="1">
            <a:off x="2213197" y="5035985"/>
            <a:ext cx="0" cy="72114"/>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22" name="Line 7">
            <a:extLst>
              <a:ext uri="{FF2B5EF4-FFF2-40B4-BE49-F238E27FC236}">
                <a16:creationId xmlns:a16="http://schemas.microsoft.com/office/drawing/2014/main" id="{0648B586-F8A5-ED4E-B825-5A04DE63EAAE}"/>
              </a:ext>
            </a:extLst>
          </p:cNvPr>
          <p:cNvSpPr>
            <a:spLocks noChangeShapeType="1"/>
          </p:cNvSpPr>
          <p:nvPr/>
        </p:nvSpPr>
        <p:spPr bwMode="auto">
          <a:xfrm flipV="1">
            <a:off x="2467311" y="5035985"/>
            <a:ext cx="0" cy="72114"/>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23" name="Line 7">
            <a:extLst>
              <a:ext uri="{FF2B5EF4-FFF2-40B4-BE49-F238E27FC236}">
                <a16:creationId xmlns:a16="http://schemas.microsoft.com/office/drawing/2014/main" id="{1BB5E381-09F9-6447-84C6-61D9729A6784}"/>
              </a:ext>
            </a:extLst>
          </p:cNvPr>
          <p:cNvSpPr>
            <a:spLocks noChangeShapeType="1"/>
          </p:cNvSpPr>
          <p:nvPr/>
        </p:nvSpPr>
        <p:spPr bwMode="auto">
          <a:xfrm flipV="1">
            <a:off x="2721425" y="5035985"/>
            <a:ext cx="0" cy="72114"/>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24" name="Line 7">
            <a:extLst>
              <a:ext uri="{FF2B5EF4-FFF2-40B4-BE49-F238E27FC236}">
                <a16:creationId xmlns:a16="http://schemas.microsoft.com/office/drawing/2014/main" id="{9FAF9320-B35A-394F-B0AF-D5D49A12DF3D}"/>
              </a:ext>
            </a:extLst>
          </p:cNvPr>
          <p:cNvSpPr>
            <a:spLocks noChangeShapeType="1"/>
          </p:cNvSpPr>
          <p:nvPr/>
        </p:nvSpPr>
        <p:spPr bwMode="auto">
          <a:xfrm flipV="1">
            <a:off x="2975539" y="5035985"/>
            <a:ext cx="0" cy="72114"/>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25" name="Line 7">
            <a:extLst>
              <a:ext uri="{FF2B5EF4-FFF2-40B4-BE49-F238E27FC236}">
                <a16:creationId xmlns:a16="http://schemas.microsoft.com/office/drawing/2014/main" id="{9A16C3E8-41A5-7247-8D0F-9B8AD1C4E16A}"/>
              </a:ext>
            </a:extLst>
          </p:cNvPr>
          <p:cNvSpPr>
            <a:spLocks noChangeShapeType="1"/>
          </p:cNvSpPr>
          <p:nvPr/>
        </p:nvSpPr>
        <p:spPr bwMode="auto">
          <a:xfrm flipV="1">
            <a:off x="3229653" y="5035985"/>
            <a:ext cx="0" cy="72114"/>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26" name="Line 7">
            <a:extLst>
              <a:ext uri="{FF2B5EF4-FFF2-40B4-BE49-F238E27FC236}">
                <a16:creationId xmlns:a16="http://schemas.microsoft.com/office/drawing/2014/main" id="{134D5135-3A31-1A44-9346-E503C56146A6}"/>
              </a:ext>
            </a:extLst>
          </p:cNvPr>
          <p:cNvSpPr>
            <a:spLocks noChangeShapeType="1"/>
          </p:cNvSpPr>
          <p:nvPr/>
        </p:nvSpPr>
        <p:spPr bwMode="auto">
          <a:xfrm flipV="1">
            <a:off x="3483767" y="5035985"/>
            <a:ext cx="0" cy="72114"/>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27" name="Line 7">
            <a:extLst>
              <a:ext uri="{FF2B5EF4-FFF2-40B4-BE49-F238E27FC236}">
                <a16:creationId xmlns:a16="http://schemas.microsoft.com/office/drawing/2014/main" id="{E3762718-67DB-2D4D-9B39-D162E1B87FB8}"/>
              </a:ext>
            </a:extLst>
          </p:cNvPr>
          <p:cNvSpPr>
            <a:spLocks noChangeShapeType="1"/>
          </p:cNvSpPr>
          <p:nvPr/>
        </p:nvSpPr>
        <p:spPr bwMode="auto">
          <a:xfrm flipV="1">
            <a:off x="3737881" y="5035985"/>
            <a:ext cx="0" cy="72114"/>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28" name="Line 7">
            <a:extLst>
              <a:ext uri="{FF2B5EF4-FFF2-40B4-BE49-F238E27FC236}">
                <a16:creationId xmlns:a16="http://schemas.microsoft.com/office/drawing/2014/main" id="{47DB0551-E052-4640-86FD-49AEF8D0898A}"/>
              </a:ext>
            </a:extLst>
          </p:cNvPr>
          <p:cNvSpPr>
            <a:spLocks noChangeShapeType="1"/>
          </p:cNvSpPr>
          <p:nvPr/>
        </p:nvSpPr>
        <p:spPr bwMode="auto">
          <a:xfrm flipV="1">
            <a:off x="3991995" y="5035985"/>
            <a:ext cx="0" cy="72114"/>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29" name="Line 7">
            <a:extLst>
              <a:ext uri="{FF2B5EF4-FFF2-40B4-BE49-F238E27FC236}">
                <a16:creationId xmlns:a16="http://schemas.microsoft.com/office/drawing/2014/main" id="{E003A4D9-1FF3-B845-BD92-ADC02F6F466A}"/>
              </a:ext>
            </a:extLst>
          </p:cNvPr>
          <p:cNvSpPr>
            <a:spLocks noChangeShapeType="1"/>
          </p:cNvSpPr>
          <p:nvPr/>
        </p:nvSpPr>
        <p:spPr bwMode="auto">
          <a:xfrm flipV="1">
            <a:off x="4246109" y="5035985"/>
            <a:ext cx="0" cy="72114"/>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30" name="Line 7">
            <a:extLst>
              <a:ext uri="{FF2B5EF4-FFF2-40B4-BE49-F238E27FC236}">
                <a16:creationId xmlns:a16="http://schemas.microsoft.com/office/drawing/2014/main" id="{7121BE1D-0810-3C43-BEF9-B60DAB53E67D}"/>
              </a:ext>
            </a:extLst>
          </p:cNvPr>
          <p:cNvSpPr>
            <a:spLocks noChangeShapeType="1"/>
          </p:cNvSpPr>
          <p:nvPr/>
        </p:nvSpPr>
        <p:spPr bwMode="auto">
          <a:xfrm flipV="1">
            <a:off x="4500223" y="5036009"/>
            <a:ext cx="0" cy="72114"/>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31" name="Line 7">
            <a:extLst>
              <a:ext uri="{FF2B5EF4-FFF2-40B4-BE49-F238E27FC236}">
                <a16:creationId xmlns:a16="http://schemas.microsoft.com/office/drawing/2014/main" id="{B1A02F3D-35F6-CF47-BEA3-40918F7E3503}"/>
              </a:ext>
            </a:extLst>
          </p:cNvPr>
          <p:cNvSpPr>
            <a:spLocks noChangeShapeType="1"/>
          </p:cNvSpPr>
          <p:nvPr/>
        </p:nvSpPr>
        <p:spPr bwMode="auto">
          <a:xfrm flipV="1">
            <a:off x="4754337" y="5035981"/>
            <a:ext cx="0" cy="72114"/>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32" name="Line 7">
            <a:extLst>
              <a:ext uri="{FF2B5EF4-FFF2-40B4-BE49-F238E27FC236}">
                <a16:creationId xmlns:a16="http://schemas.microsoft.com/office/drawing/2014/main" id="{4B00D09D-978C-F247-875F-F8B6ED14D66B}"/>
              </a:ext>
            </a:extLst>
          </p:cNvPr>
          <p:cNvSpPr>
            <a:spLocks noChangeShapeType="1"/>
          </p:cNvSpPr>
          <p:nvPr/>
        </p:nvSpPr>
        <p:spPr bwMode="auto">
          <a:xfrm flipV="1">
            <a:off x="5008451" y="5035949"/>
            <a:ext cx="0" cy="72113"/>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33" name="Line 7">
            <a:extLst>
              <a:ext uri="{FF2B5EF4-FFF2-40B4-BE49-F238E27FC236}">
                <a16:creationId xmlns:a16="http://schemas.microsoft.com/office/drawing/2014/main" id="{E88B458F-D07E-2441-8782-A27911E1056D}"/>
              </a:ext>
            </a:extLst>
          </p:cNvPr>
          <p:cNvSpPr>
            <a:spLocks noChangeShapeType="1"/>
          </p:cNvSpPr>
          <p:nvPr/>
        </p:nvSpPr>
        <p:spPr bwMode="auto">
          <a:xfrm flipV="1">
            <a:off x="5262565" y="5035937"/>
            <a:ext cx="0" cy="72113"/>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34" name="Line 7">
            <a:extLst>
              <a:ext uri="{FF2B5EF4-FFF2-40B4-BE49-F238E27FC236}">
                <a16:creationId xmlns:a16="http://schemas.microsoft.com/office/drawing/2014/main" id="{EFF7EA7F-891C-A048-B043-A69FFDA0D967}"/>
              </a:ext>
            </a:extLst>
          </p:cNvPr>
          <p:cNvSpPr>
            <a:spLocks noChangeShapeType="1"/>
          </p:cNvSpPr>
          <p:nvPr/>
        </p:nvSpPr>
        <p:spPr bwMode="auto">
          <a:xfrm flipV="1">
            <a:off x="5516687" y="5025981"/>
            <a:ext cx="0" cy="72113"/>
          </a:xfrm>
          <a:prstGeom prst="line">
            <a:avLst/>
          </a:prstGeom>
          <a:noFill/>
          <a:ln w="28575" cap="flat">
            <a:solidFill>
              <a:schemeClr val="bg1"/>
            </a:solidFill>
            <a:prstDash val="solid"/>
            <a:miter lim="800000"/>
            <a:headEnd/>
            <a:tailEnd/>
          </a:ln>
          <a:extLst>
            <a:ext uri="{909E8E84-426E-40dd-AFC4-6F175D3DCCD1}">
              <a14:hiddenFill xmlns="" xmlns:a14="http://schemas.microsoft.com/office/drawing/2010/main">
                <a:no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51" name="Rectangle 306">
            <a:extLst>
              <a:ext uri="{FF2B5EF4-FFF2-40B4-BE49-F238E27FC236}">
                <a16:creationId xmlns:a16="http://schemas.microsoft.com/office/drawing/2014/main" id="{7765A150-AE95-844D-83FC-5A66AC86F5D0}"/>
              </a:ext>
            </a:extLst>
          </p:cNvPr>
          <p:cNvSpPr>
            <a:spLocks/>
          </p:cNvSpPr>
          <p:nvPr/>
        </p:nvSpPr>
        <p:spPr>
          <a:xfrm rot="18300000">
            <a:off x="386638" y="5647848"/>
            <a:ext cx="1353819" cy="109259"/>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A767_V769dup</a:t>
            </a:r>
          </a:p>
        </p:txBody>
      </p:sp>
      <p:sp>
        <p:nvSpPr>
          <p:cNvPr id="252" name="Rectangle 306">
            <a:extLst>
              <a:ext uri="{FF2B5EF4-FFF2-40B4-BE49-F238E27FC236}">
                <a16:creationId xmlns:a16="http://schemas.microsoft.com/office/drawing/2014/main" id="{2CB46FE8-3009-6448-8A96-8B400E2BF723}"/>
              </a:ext>
            </a:extLst>
          </p:cNvPr>
          <p:cNvSpPr>
            <a:spLocks/>
          </p:cNvSpPr>
          <p:nvPr/>
        </p:nvSpPr>
        <p:spPr>
          <a:xfrm rot="18300000">
            <a:off x="635295" y="5647849"/>
            <a:ext cx="1353819" cy="109259"/>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N771_H773dup</a:t>
            </a:r>
          </a:p>
        </p:txBody>
      </p:sp>
      <p:sp>
        <p:nvSpPr>
          <p:cNvPr id="253" name="Rectangle 306">
            <a:extLst>
              <a:ext uri="{FF2B5EF4-FFF2-40B4-BE49-F238E27FC236}">
                <a16:creationId xmlns:a16="http://schemas.microsoft.com/office/drawing/2014/main" id="{459CA15E-0CA9-504E-A603-D39D99E5662A}"/>
              </a:ext>
            </a:extLst>
          </p:cNvPr>
          <p:cNvSpPr>
            <a:spLocks/>
          </p:cNvSpPr>
          <p:nvPr/>
        </p:nvSpPr>
        <p:spPr>
          <a:xfrm rot="18300000">
            <a:off x="902021" y="5647849"/>
            <a:ext cx="1353819" cy="109259"/>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H773dup</a:t>
            </a:r>
          </a:p>
        </p:txBody>
      </p:sp>
      <p:sp>
        <p:nvSpPr>
          <p:cNvPr id="254" name="Rectangle 306">
            <a:extLst>
              <a:ext uri="{FF2B5EF4-FFF2-40B4-BE49-F238E27FC236}">
                <a16:creationId xmlns:a16="http://schemas.microsoft.com/office/drawing/2014/main" id="{4D3AD24B-6485-7F4B-9D8E-E99F5C193C24}"/>
              </a:ext>
            </a:extLst>
          </p:cNvPr>
          <p:cNvSpPr>
            <a:spLocks/>
          </p:cNvSpPr>
          <p:nvPr/>
        </p:nvSpPr>
        <p:spPr>
          <a:xfrm rot="18300000">
            <a:off x="1161227" y="5647850"/>
            <a:ext cx="1353819" cy="109259"/>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D770delinsGY</a:t>
            </a:r>
          </a:p>
        </p:txBody>
      </p:sp>
      <p:sp>
        <p:nvSpPr>
          <p:cNvPr id="255" name="Rectangle 306">
            <a:extLst>
              <a:ext uri="{FF2B5EF4-FFF2-40B4-BE49-F238E27FC236}">
                <a16:creationId xmlns:a16="http://schemas.microsoft.com/office/drawing/2014/main" id="{FCA18ECE-ACAE-494E-916D-5880D1D4D21A}"/>
              </a:ext>
            </a:extLst>
          </p:cNvPr>
          <p:cNvSpPr>
            <a:spLocks/>
          </p:cNvSpPr>
          <p:nvPr/>
        </p:nvSpPr>
        <p:spPr>
          <a:xfrm rot="18300000">
            <a:off x="1403994" y="5647850"/>
            <a:ext cx="1353819" cy="109259"/>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P772_H773dup</a:t>
            </a:r>
          </a:p>
        </p:txBody>
      </p:sp>
      <p:sp>
        <p:nvSpPr>
          <p:cNvPr id="256" name="Rectangle 306">
            <a:extLst>
              <a:ext uri="{FF2B5EF4-FFF2-40B4-BE49-F238E27FC236}">
                <a16:creationId xmlns:a16="http://schemas.microsoft.com/office/drawing/2014/main" id="{19F9ED63-8D8F-C04E-A15D-8ECB95D36425}"/>
              </a:ext>
            </a:extLst>
          </p:cNvPr>
          <p:cNvSpPr>
            <a:spLocks/>
          </p:cNvSpPr>
          <p:nvPr/>
        </p:nvSpPr>
        <p:spPr>
          <a:xfrm rot="18300000">
            <a:off x="1658842" y="5647850"/>
            <a:ext cx="1353819" cy="109259"/>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D770_N771insG</a:t>
            </a:r>
          </a:p>
        </p:txBody>
      </p:sp>
      <p:sp>
        <p:nvSpPr>
          <p:cNvPr id="257" name="Rectangle 306">
            <a:extLst>
              <a:ext uri="{FF2B5EF4-FFF2-40B4-BE49-F238E27FC236}">
                <a16:creationId xmlns:a16="http://schemas.microsoft.com/office/drawing/2014/main" id="{ED0D9E55-A065-E24B-AC58-B2D7805C526D}"/>
              </a:ext>
            </a:extLst>
          </p:cNvPr>
          <p:cNvSpPr>
            <a:spLocks/>
          </p:cNvSpPr>
          <p:nvPr/>
        </p:nvSpPr>
        <p:spPr>
          <a:xfrm rot="18300000">
            <a:off x="1912445" y="5647850"/>
            <a:ext cx="1353819" cy="109259"/>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H773_V774insAH</a:t>
            </a:r>
          </a:p>
        </p:txBody>
      </p:sp>
      <p:sp>
        <p:nvSpPr>
          <p:cNvPr id="258" name="Rectangle 306">
            <a:extLst>
              <a:ext uri="{FF2B5EF4-FFF2-40B4-BE49-F238E27FC236}">
                <a16:creationId xmlns:a16="http://schemas.microsoft.com/office/drawing/2014/main" id="{B4DB63ED-F560-A042-9DAC-5A6B607F4ED9}"/>
              </a:ext>
            </a:extLst>
          </p:cNvPr>
          <p:cNvSpPr>
            <a:spLocks/>
          </p:cNvSpPr>
          <p:nvPr/>
        </p:nvSpPr>
        <p:spPr>
          <a:xfrm rot="18300000">
            <a:off x="2174365" y="5647850"/>
            <a:ext cx="1353819" cy="109259"/>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N771dup</a:t>
            </a:r>
          </a:p>
        </p:txBody>
      </p:sp>
      <p:sp>
        <p:nvSpPr>
          <p:cNvPr id="259" name="Rectangle 306">
            <a:extLst>
              <a:ext uri="{FF2B5EF4-FFF2-40B4-BE49-F238E27FC236}">
                <a16:creationId xmlns:a16="http://schemas.microsoft.com/office/drawing/2014/main" id="{4D2897F2-DCB9-204F-AB89-51F9AB9A2E0E}"/>
              </a:ext>
            </a:extLst>
          </p:cNvPr>
          <p:cNvSpPr>
            <a:spLocks/>
          </p:cNvSpPr>
          <p:nvPr/>
        </p:nvSpPr>
        <p:spPr>
          <a:xfrm rot="18300000">
            <a:off x="2419574" y="5647851"/>
            <a:ext cx="1353819" cy="109259"/>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V769_D770insGSV</a:t>
            </a:r>
          </a:p>
        </p:txBody>
      </p:sp>
      <p:sp>
        <p:nvSpPr>
          <p:cNvPr id="260" name="Rectangle 306">
            <a:extLst>
              <a:ext uri="{FF2B5EF4-FFF2-40B4-BE49-F238E27FC236}">
                <a16:creationId xmlns:a16="http://schemas.microsoft.com/office/drawing/2014/main" id="{03A1BE69-24B2-AE47-913D-BB9E171F05F8}"/>
              </a:ext>
            </a:extLst>
          </p:cNvPr>
          <p:cNvSpPr>
            <a:spLocks/>
          </p:cNvSpPr>
          <p:nvPr/>
        </p:nvSpPr>
        <p:spPr>
          <a:xfrm rot="18300000">
            <a:off x="2673275" y="5647851"/>
            <a:ext cx="1353819" cy="109259"/>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D770_N771insY</a:t>
            </a:r>
          </a:p>
        </p:txBody>
      </p:sp>
      <p:sp>
        <p:nvSpPr>
          <p:cNvPr id="261" name="Rectangle 306">
            <a:extLst>
              <a:ext uri="{FF2B5EF4-FFF2-40B4-BE49-F238E27FC236}">
                <a16:creationId xmlns:a16="http://schemas.microsoft.com/office/drawing/2014/main" id="{D8040CF1-B8CF-554E-A1A1-6C2FE10FC606}"/>
              </a:ext>
            </a:extLst>
          </p:cNvPr>
          <p:cNvSpPr>
            <a:spLocks/>
          </p:cNvSpPr>
          <p:nvPr/>
        </p:nvSpPr>
        <p:spPr>
          <a:xfrm rot="18300000">
            <a:off x="2926315" y="5647851"/>
            <a:ext cx="1353819" cy="109259"/>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N771_P772insH</a:t>
            </a:r>
          </a:p>
        </p:txBody>
      </p:sp>
      <p:sp>
        <p:nvSpPr>
          <p:cNvPr id="262" name="Rectangle 306">
            <a:extLst>
              <a:ext uri="{FF2B5EF4-FFF2-40B4-BE49-F238E27FC236}">
                <a16:creationId xmlns:a16="http://schemas.microsoft.com/office/drawing/2014/main" id="{71D3D0E1-A504-A245-A8C0-A3CCEA4A1574}"/>
              </a:ext>
            </a:extLst>
          </p:cNvPr>
          <p:cNvSpPr>
            <a:spLocks/>
          </p:cNvSpPr>
          <p:nvPr/>
        </p:nvSpPr>
        <p:spPr>
          <a:xfrm rot="18300000">
            <a:off x="3177809" y="5647851"/>
            <a:ext cx="1353819" cy="109259"/>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D770_N771insGD</a:t>
            </a:r>
          </a:p>
        </p:txBody>
      </p:sp>
      <p:sp>
        <p:nvSpPr>
          <p:cNvPr id="263" name="Rectangle 306">
            <a:extLst>
              <a:ext uri="{FF2B5EF4-FFF2-40B4-BE49-F238E27FC236}">
                <a16:creationId xmlns:a16="http://schemas.microsoft.com/office/drawing/2014/main" id="{F238D63C-0C72-C24E-80E6-814DD097C580}"/>
              </a:ext>
            </a:extLst>
          </p:cNvPr>
          <p:cNvSpPr>
            <a:spLocks/>
          </p:cNvSpPr>
          <p:nvPr/>
        </p:nvSpPr>
        <p:spPr>
          <a:xfrm rot="18300000">
            <a:off x="3432413" y="5647851"/>
            <a:ext cx="1353819" cy="109259"/>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H773_V774insTH</a:t>
            </a:r>
          </a:p>
        </p:txBody>
      </p:sp>
      <p:sp>
        <p:nvSpPr>
          <p:cNvPr id="264" name="Rectangle 306">
            <a:extLst>
              <a:ext uri="{FF2B5EF4-FFF2-40B4-BE49-F238E27FC236}">
                <a16:creationId xmlns:a16="http://schemas.microsoft.com/office/drawing/2014/main" id="{D5B885C4-A1A1-C542-B5D8-9D52B23D269B}"/>
              </a:ext>
            </a:extLst>
          </p:cNvPr>
          <p:cNvSpPr>
            <a:spLocks/>
          </p:cNvSpPr>
          <p:nvPr/>
        </p:nvSpPr>
        <p:spPr>
          <a:xfrm rot="18300000">
            <a:off x="3697409" y="5647852"/>
            <a:ext cx="1353819" cy="109259"/>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N771_P772insG</a:t>
            </a:r>
          </a:p>
        </p:txBody>
      </p:sp>
      <p:sp>
        <p:nvSpPr>
          <p:cNvPr id="265" name="Rectangle 306">
            <a:extLst>
              <a:ext uri="{FF2B5EF4-FFF2-40B4-BE49-F238E27FC236}">
                <a16:creationId xmlns:a16="http://schemas.microsoft.com/office/drawing/2014/main" id="{487F5771-EA93-3241-90E2-C8A7CB282253}"/>
              </a:ext>
            </a:extLst>
          </p:cNvPr>
          <p:cNvSpPr>
            <a:spLocks/>
          </p:cNvSpPr>
          <p:nvPr/>
        </p:nvSpPr>
        <p:spPr>
          <a:xfrm rot="18300000">
            <a:off x="3950450" y="5647852"/>
            <a:ext cx="1353819" cy="109259"/>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N771_P772insV</a:t>
            </a:r>
          </a:p>
        </p:txBody>
      </p:sp>
      <p:sp>
        <p:nvSpPr>
          <p:cNvPr id="266" name="Rectangle 306">
            <a:extLst>
              <a:ext uri="{FF2B5EF4-FFF2-40B4-BE49-F238E27FC236}">
                <a16:creationId xmlns:a16="http://schemas.microsoft.com/office/drawing/2014/main" id="{0C742BE8-7FDF-8B4A-99FB-9799AEFE6199}"/>
              </a:ext>
            </a:extLst>
          </p:cNvPr>
          <p:cNvSpPr>
            <a:spLocks/>
          </p:cNvSpPr>
          <p:nvPr/>
        </p:nvSpPr>
        <p:spPr>
          <a:xfrm rot="18300000">
            <a:off x="4211712" y="5647853"/>
            <a:ext cx="1353819" cy="109259"/>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P772_H773insGNP</a:t>
            </a:r>
          </a:p>
        </p:txBody>
      </p:sp>
      <p:sp>
        <p:nvSpPr>
          <p:cNvPr id="267" name="Rectangle 306">
            <a:extLst>
              <a:ext uri="{FF2B5EF4-FFF2-40B4-BE49-F238E27FC236}">
                <a16:creationId xmlns:a16="http://schemas.microsoft.com/office/drawing/2014/main" id="{9377AB4F-B764-A448-983E-1E4EEACC0FD6}"/>
              </a:ext>
            </a:extLst>
          </p:cNvPr>
          <p:cNvSpPr>
            <a:spLocks/>
          </p:cNvSpPr>
          <p:nvPr/>
        </p:nvSpPr>
        <p:spPr>
          <a:xfrm rot="18300000">
            <a:off x="4458305" y="5647854"/>
            <a:ext cx="1353819" cy="109259"/>
          </a:xfrm>
          <a:prstGeom prst="rect">
            <a:avLst/>
          </a:prstGeom>
        </p:spPr>
        <p:txBody>
          <a:bodyPr wrap="square" lIns="0" tIns="0" rIns="0" bIns="0" anchor="ctr">
            <a:noAutofit/>
          </a:bodyPr>
          <a:lstStyle/>
          <a:p>
            <a:pPr marL="0" marR="0" lvl="0" indent="0" algn="r" defTabSz="1219139"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P772_H773insYNP</a:t>
            </a:r>
          </a:p>
        </p:txBody>
      </p:sp>
      <p:grpSp>
        <p:nvGrpSpPr>
          <p:cNvPr id="268" name="Group 1072">
            <a:extLst>
              <a:ext uri="{FF2B5EF4-FFF2-40B4-BE49-F238E27FC236}">
                <a16:creationId xmlns:a16="http://schemas.microsoft.com/office/drawing/2014/main" id="{44636075-9A5E-114B-A8A7-1C72FD8C8CE0}"/>
              </a:ext>
            </a:extLst>
          </p:cNvPr>
          <p:cNvGrpSpPr/>
          <p:nvPr/>
        </p:nvGrpSpPr>
        <p:grpSpPr>
          <a:xfrm>
            <a:off x="2803972" y="2839153"/>
            <a:ext cx="3125179" cy="1681451"/>
            <a:chOff x="2939916" y="2547356"/>
            <a:chExt cx="3276240" cy="1762728"/>
          </a:xfrm>
        </p:grpSpPr>
        <p:sp>
          <p:nvSpPr>
            <p:cNvPr id="269" name="Rectangle 268">
              <a:extLst>
                <a:ext uri="{FF2B5EF4-FFF2-40B4-BE49-F238E27FC236}">
                  <a16:creationId xmlns:a16="http://schemas.microsoft.com/office/drawing/2014/main" id="{C0C9495F-FC57-CE4B-B3D5-02F9069A7676}"/>
                </a:ext>
              </a:extLst>
            </p:cNvPr>
            <p:cNvSpPr/>
            <p:nvPr/>
          </p:nvSpPr>
          <p:spPr>
            <a:xfrm>
              <a:off x="2939916" y="2547356"/>
              <a:ext cx="3219012" cy="1762728"/>
            </a:xfrm>
            <a:prstGeom prst="rect">
              <a:avLst/>
            </a:prstGeom>
            <a:solidFill>
              <a:srgbClr val="FFFFFF"/>
            </a:solidFill>
            <a:ln w="15875" cap="flat" cmpd="sng" algn="ctr">
              <a:solidFill>
                <a:schemeClr val="bg1"/>
              </a:solidFill>
              <a:prstDash val="solid"/>
              <a:miter lim="800000"/>
            </a:ln>
            <a:effectLst/>
          </p:spPr>
          <p:txBody>
            <a:bodyPr tIns="108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Identified in only 1 patient; </a:t>
              </a:r>
              <a:b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not detected by commercial PCR kits</a:t>
              </a:r>
            </a:p>
          </p:txBody>
        </p:sp>
        <p:sp>
          <p:nvSpPr>
            <p:cNvPr id="270" name="TextBox 1074">
              <a:extLst>
                <a:ext uri="{FF2B5EF4-FFF2-40B4-BE49-F238E27FC236}">
                  <a16:creationId xmlns:a16="http://schemas.microsoft.com/office/drawing/2014/main" id="{11548751-8703-C747-859D-77961F68A666}"/>
                </a:ext>
              </a:extLst>
            </p:cNvPr>
            <p:cNvSpPr txBox="1"/>
            <p:nvPr/>
          </p:nvSpPr>
          <p:spPr>
            <a:xfrm>
              <a:off x="3081840" y="3112535"/>
              <a:ext cx="1043938" cy="1094984"/>
            </a:xfrm>
            <a:prstGeom prst="rect">
              <a:avLst/>
            </a:prstGeom>
            <a:noFill/>
          </p:spPr>
          <p:txBody>
            <a:bodyPr wrap="square" lIns="0" tIns="0" rIns="0" bIns="0" rtlCol="0">
              <a:noAutofit/>
            </a:bodyPr>
            <a:lstStyle>
              <a:defPPr>
                <a:defRPr lang="en-US"/>
              </a:defPPr>
              <a:lvl1pPr>
                <a:defRPr sz="70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A767_S768inslA</a:t>
              </a:r>
              <a:b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D770_N771insGF</a:t>
              </a:r>
              <a:b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D770_N771insGL</a:t>
              </a:r>
              <a:b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D770_N771insKD</a:t>
              </a:r>
              <a:b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D770_N771insSMD</a:t>
              </a:r>
              <a:b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D770_N771insSTN</a:t>
              </a:r>
              <a:b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D770delinsGTH</a:t>
              </a:r>
              <a:b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D770delinsHN</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endPar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1" name="TextBox 1075">
              <a:extLst>
                <a:ext uri="{FF2B5EF4-FFF2-40B4-BE49-F238E27FC236}">
                  <a16:creationId xmlns:a16="http://schemas.microsoft.com/office/drawing/2014/main" id="{EF460ADC-445B-C44B-9AAE-A1F534664C31}"/>
                </a:ext>
              </a:extLst>
            </p:cNvPr>
            <p:cNvSpPr txBox="1"/>
            <p:nvPr/>
          </p:nvSpPr>
          <p:spPr>
            <a:xfrm>
              <a:off x="4101717" y="3112538"/>
              <a:ext cx="1043938" cy="1094984"/>
            </a:xfrm>
            <a:prstGeom prst="rect">
              <a:avLst/>
            </a:prstGeom>
            <a:noFill/>
          </p:spPr>
          <p:txBody>
            <a:bodyPr wrap="square" lIns="0" tIns="0" rIns="0" bIns="0" rtlCol="0">
              <a:noAutofit/>
            </a:bodyPr>
            <a:lstStyle>
              <a:defPPr>
                <a:defRPr lang="en-US"/>
              </a:defPPr>
              <a:lvl1pPr>
                <a:defRPr sz="70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H773_V774dup</a:t>
              </a:r>
              <a:b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H773_V774insGNPH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H773_V774insHH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H773_V774insY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H773delinsPNPY</a:t>
              </a:r>
              <a:b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H771_P772insHH</a:t>
              </a:r>
              <a:b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H771_P772insHN</a:t>
              </a:r>
            </a:p>
          </p:txBody>
        </p:sp>
        <p:sp>
          <p:nvSpPr>
            <p:cNvPr id="272" name="TextBox 1076">
              <a:extLst>
                <a:ext uri="{FF2B5EF4-FFF2-40B4-BE49-F238E27FC236}">
                  <a16:creationId xmlns:a16="http://schemas.microsoft.com/office/drawing/2014/main" id="{44DE6151-DC2D-FD41-B1DF-AC59DE669BDC}"/>
                </a:ext>
              </a:extLst>
            </p:cNvPr>
            <p:cNvSpPr txBox="1"/>
            <p:nvPr/>
          </p:nvSpPr>
          <p:spPr>
            <a:xfrm>
              <a:off x="5172218" y="3112538"/>
              <a:ext cx="1043938" cy="1094984"/>
            </a:xfrm>
            <a:prstGeom prst="rect">
              <a:avLst/>
            </a:prstGeom>
            <a:noFill/>
          </p:spPr>
          <p:txBody>
            <a:bodyPr wrap="square" lIns="0" tIns="0" rIns="0" bIns="0" rtlCol="0">
              <a:noAutofit/>
            </a:bodyPr>
            <a:lstStyle>
              <a:defPPr>
                <a:defRPr lang="en-US"/>
              </a:defPPr>
              <a:lvl1pPr>
                <a:defRPr sz="70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N771delinsGD</a:t>
              </a:r>
              <a:b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N771delinsSTH</a:t>
              </a:r>
              <a:b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N771delinsVS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P772_C775dup</a:t>
              </a:r>
              <a:b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P772_H773insGDP</a:t>
              </a:r>
              <a:b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P772_H773insPNP</a:t>
              </a:r>
              <a:b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P772_H773insinsQ</a:t>
              </a:r>
            </a:p>
          </p:txBody>
        </p:sp>
      </p:grpSp>
      <p:sp>
        <p:nvSpPr>
          <p:cNvPr id="273" name="Content Placeholder 2">
            <a:extLst>
              <a:ext uri="{FF2B5EF4-FFF2-40B4-BE49-F238E27FC236}">
                <a16:creationId xmlns:a16="http://schemas.microsoft.com/office/drawing/2014/main" id="{5DE019A2-E02E-D345-B51F-0DE17CB8BEB4}"/>
              </a:ext>
            </a:extLst>
          </p:cNvPr>
          <p:cNvSpPr txBox="1">
            <a:spLocks/>
          </p:cNvSpPr>
          <p:nvPr/>
        </p:nvSpPr>
        <p:spPr bwMode="auto">
          <a:xfrm>
            <a:off x="765025" y="5929398"/>
            <a:ext cx="5270676" cy="601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Clr>
                <a:schemeClr val="accent2"/>
              </a:buClr>
              <a:buFont typeface="Arial" panose="020B0604020202020204" pitchFamily="34" charset="0"/>
              <a:buChar char="•"/>
              <a:defRPr sz="20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Clr>
                <a:srgbClr val="63437A"/>
              </a:buClr>
              <a:buFont typeface="Arial" panose="020B0604020202020204" pitchFamily="34" charset="0"/>
              <a:buChar char="•"/>
              <a:defRPr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Clr>
                <a:schemeClr val="accent1"/>
              </a:buClr>
              <a:buFont typeface="System Font Regular"/>
              <a:buChar char="–"/>
              <a:defRPr sz="16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Clr>
                <a:schemeClr val="tx2"/>
              </a:buClr>
              <a:buFont typeface="System Font Regular"/>
              <a:buChar char="–"/>
              <a:defRPr sz="16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Clr>
                <a:schemeClr val="accent2"/>
              </a:buClr>
              <a:buFont typeface="System Font Regular"/>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PCR expected to </a:t>
            </a: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miss 49.1% of </a:t>
            </a:r>
            <a:r>
              <a:rPr kumimoji="0" lang="en-US" sz="1600" b="1" i="1"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EGFR</a:t>
            </a: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 ex20ins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cases identified by NGS (PCR = 89; NGS = 175)</a:t>
            </a:r>
          </a:p>
        </p:txBody>
      </p:sp>
      <p:sp>
        <p:nvSpPr>
          <p:cNvPr id="274" name="Content Placeholder 2">
            <a:extLst>
              <a:ext uri="{FF2B5EF4-FFF2-40B4-BE49-F238E27FC236}">
                <a16:creationId xmlns:a16="http://schemas.microsoft.com/office/drawing/2014/main" id="{915FA067-BE14-B340-A61E-A83F081A5AB6}"/>
              </a:ext>
            </a:extLst>
          </p:cNvPr>
          <p:cNvSpPr txBox="1">
            <a:spLocks/>
          </p:cNvSpPr>
          <p:nvPr/>
        </p:nvSpPr>
        <p:spPr bwMode="auto">
          <a:xfrm>
            <a:off x="6503773" y="5920521"/>
            <a:ext cx="5270676" cy="28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Clr>
                <a:schemeClr val="accent2"/>
              </a:buClr>
              <a:buFont typeface="Arial" panose="020B0604020202020204" pitchFamily="34" charset="0"/>
              <a:buChar char="•"/>
              <a:defRPr sz="20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Clr>
                <a:srgbClr val="63437A"/>
              </a:buClr>
              <a:buFont typeface="Arial" panose="020B0604020202020204" pitchFamily="34" charset="0"/>
              <a:buChar char="•"/>
              <a:defRPr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Clr>
                <a:schemeClr val="accent1"/>
              </a:buClr>
              <a:buFont typeface="System Font Regular"/>
              <a:buChar char="–"/>
              <a:defRPr sz="16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Clr>
                <a:schemeClr val="tx2"/>
              </a:buClr>
              <a:buFont typeface="System Font Regular"/>
              <a:buChar char="–"/>
              <a:defRPr sz="16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Clr>
                <a:schemeClr val="accent2"/>
              </a:buClr>
              <a:buFont typeface="System Font Regular"/>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PCR expected to</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miss 51.4% of</a:t>
            </a:r>
            <a:r>
              <a:rPr kumimoji="0" lang="en-US" sz="1600" b="1" i="1"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 EGFR </a:t>
            </a: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ex20ins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cases identified by NGS (PCR = 305; NGS = 627)</a:t>
            </a:r>
          </a:p>
        </p:txBody>
      </p:sp>
      <p:sp>
        <p:nvSpPr>
          <p:cNvPr id="278" name="Title 277">
            <a:extLst>
              <a:ext uri="{FF2B5EF4-FFF2-40B4-BE49-F238E27FC236}">
                <a16:creationId xmlns:a16="http://schemas.microsoft.com/office/drawing/2014/main" id="{840D4708-696C-4ED4-AB88-EBE00F76BC6C}"/>
              </a:ext>
            </a:extLst>
          </p:cNvPr>
          <p:cNvSpPr>
            <a:spLocks noGrp="1"/>
          </p:cNvSpPr>
          <p:nvPr>
            <p:ph type="title"/>
          </p:nvPr>
        </p:nvSpPr>
        <p:spPr/>
        <p:txBody>
          <a:bodyPr/>
          <a:lstStyle/>
          <a:p>
            <a:r>
              <a:rPr kumimoji="0" lang="en-US" sz="3600" b="1" i="0" u="none" strike="noStrike" kern="1200" cap="none" spc="0" normalizeH="0" baseline="0" noProof="0" dirty="0">
                <a:ln>
                  <a:noFill/>
                </a:ln>
                <a:effectLst/>
                <a:uLnTx/>
                <a:uFillTx/>
                <a:latin typeface="Calibri" charset="0"/>
                <a:ea typeface="Calibri" charset="0"/>
                <a:cs typeface="Calibri" charset="0"/>
              </a:rPr>
              <a:t>How to Detect </a:t>
            </a:r>
            <a:r>
              <a:rPr kumimoji="0" lang="en-US" sz="3600" b="1" i="1" u="none" strike="noStrike" kern="1200" cap="none" spc="0" normalizeH="0" baseline="0" noProof="0" dirty="0">
                <a:ln>
                  <a:noFill/>
                </a:ln>
                <a:effectLst/>
                <a:uLnTx/>
                <a:uFillTx/>
                <a:latin typeface="Calibri" charset="0"/>
                <a:ea typeface="Calibri" charset="0"/>
                <a:cs typeface="Calibri" charset="0"/>
              </a:rPr>
              <a:t>EGFR</a:t>
            </a:r>
            <a:r>
              <a:rPr kumimoji="0" lang="en-US" sz="3600" b="1" i="0" u="none" strike="noStrike" kern="1200" cap="none" spc="0" normalizeH="0" baseline="0" noProof="0" dirty="0">
                <a:ln>
                  <a:noFill/>
                </a:ln>
                <a:effectLst/>
                <a:uLnTx/>
                <a:uFillTx/>
                <a:latin typeface="Calibri" charset="0"/>
                <a:ea typeface="Calibri" charset="0"/>
                <a:cs typeface="Calibri" charset="0"/>
              </a:rPr>
              <a:t> Exon 20 Insertions</a:t>
            </a:r>
            <a:r>
              <a:rPr lang="en-US" kern="1200" dirty="0">
                <a:latin typeface="Calibri" charset="0"/>
                <a:ea typeface="Calibri" charset="0"/>
                <a:cs typeface="Calibri" charset="0"/>
              </a:rPr>
              <a:t>: DNA NGS</a:t>
            </a:r>
            <a:endParaRPr lang="en-US" dirty="0"/>
          </a:p>
        </p:txBody>
      </p:sp>
      <p:sp>
        <p:nvSpPr>
          <p:cNvPr id="288" name="Content Placeholder 287">
            <a:extLst>
              <a:ext uri="{FF2B5EF4-FFF2-40B4-BE49-F238E27FC236}">
                <a16:creationId xmlns:a16="http://schemas.microsoft.com/office/drawing/2014/main" id="{8CA7B339-CFD6-4488-8F19-FE445450B188}"/>
              </a:ext>
            </a:extLst>
          </p:cNvPr>
          <p:cNvSpPr>
            <a:spLocks noGrp="1"/>
          </p:cNvSpPr>
          <p:nvPr>
            <p:ph idx="1"/>
          </p:nvPr>
        </p:nvSpPr>
        <p:spPr>
          <a:xfrm>
            <a:off x="604675" y="1392770"/>
            <a:ext cx="10877529" cy="638338"/>
          </a:xfrm>
        </p:spPr>
        <p:txBody>
          <a:bodyPr/>
          <a:lstStyle/>
          <a:p>
            <a:r>
              <a:rPr lang="en-US" sz="1600" kern="1200" dirty="0">
                <a:solidFill>
                  <a:prstClr val="black"/>
                </a:solidFill>
                <a:latin typeface="Calibri" panose="020F0502020204030204"/>
              </a:rPr>
              <a:t>Expected detection of </a:t>
            </a:r>
            <a:r>
              <a:rPr lang="en-US" sz="1600" i="1" kern="1200" dirty="0">
                <a:solidFill>
                  <a:prstClr val="black"/>
                </a:solidFill>
                <a:latin typeface="Calibri" panose="020F0502020204030204"/>
              </a:rPr>
              <a:t>EGFR </a:t>
            </a:r>
            <a:r>
              <a:rPr lang="en-US" sz="1600" kern="1200" dirty="0">
                <a:solidFill>
                  <a:prstClr val="black"/>
                </a:solidFill>
                <a:latin typeface="Calibri" panose="020F0502020204030204"/>
              </a:rPr>
              <a:t>ex20ins mutations with commercially available PCR kits vs real-world </a:t>
            </a:r>
            <a:r>
              <a:rPr kumimoji="0" lang="en-US" sz="1600" i="0" u="none" strike="noStrike" kern="1200" cap="none" spc="0" normalizeH="0" baseline="0" noProof="0" dirty="0">
                <a:ln>
                  <a:noFill/>
                </a:ln>
                <a:solidFill>
                  <a:prstClr val="black"/>
                </a:solidFill>
                <a:effectLst/>
                <a:uLnTx/>
                <a:uFillTx/>
                <a:latin typeface="Calibri" panose="020F0502020204030204"/>
              </a:rPr>
              <a:t>frequency ex</a:t>
            </a:r>
            <a:r>
              <a:rPr lang="en-US" sz="1600" kern="1200" dirty="0">
                <a:solidFill>
                  <a:prstClr val="black"/>
                </a:solidFill>
                <a:latin typeface="Calibri" panose="020F0502020204030204"/>
              </a:rPr>
              <a:t>tracted from 10,575 </a:t>
            </a:r>
            <a:r>
              <a:rPr lang="en-US" sz="1600" i="1" kern="1200" dirty="0">
                <a:solidFill>
                  <a:prstClr val="black"/>
                </a:solidFill>
                <a:latin typeface="Calibri" panose="020F0502020204030204"/>
              </a:rPr>
              <a:t>EGFR</a:t>
            </a:r>
            <a:r>
              <a:rPr lang="en-US" sz="1600" kern="1200" dirty="0">
                <a:solidFill>
                  <a:prstClr val="black"/>
                </a:solidFill>
                <a:latin typeface="Calibri" panose="020F0502020204030204"/>
              </a:rPr>
              <a:t>+</a:t>
            </a:r>
            <a:r>
              <a:rPr lang="en-US" sz="1600" i="1" kern="1200" dirty="0">
                <a:solidFill>
                  <a:prstClr val="black"/>
                </a:solidFill>
                <a:latin typeface="Calibri" panose="020F0502020204030204"/>
              </a:rPr>
              <a:t> </a:t>
            </a:r>
            <a:r>
              <a:rPr lang="en-US" sz="1600" kern="1200" dirty="0">
                <a:solidFill>
                  <a:prstClr val="black"/>
                </a:solidFill>
                <a:latin typeface="Calibri" panose="020F0502020204030204"/>
              </a:rPr>
              <a:t>cases in NGS-based databases </a:t>
            </a:r>
            <a:r>
              <a:rPr kumimoji="0" lang="en-US" sz="1600" i="0" u="none" strike="noStrike" kern="1200" cap="none" spc="0" normalizeH="0" baseline="0" noProof="0" dirty="0">
                <a:ln>
                  <a:noFill/>
                </a:ln>
                <a:solidFill>
                  <a:prstClr val="black"/>
                </a:solidFill>
                <a:effectLst/>
                <a:uLnTx/>
                <a:uFillTx/>
                <a:latin typeface="Calibri" panose="020F0502020204030204"/>
              </a:rPr>
              <a:t>AACR GENIE (40 unique variants) and FoundationInsights</a:t>
            </a:r>
            <a:r>
              <a:rPr kumimoji="0" lang="en-US" sz="1600" b="1" i="0" u="none" strike="noStrike" kern="1200" cap="none" spc="0" normalizeH="0" baseline="0" noProof="0" dirty="0">
                <a:ln>
                  <a:noFill/>
                </a:ln>
                <a:solidFill>
                  <a:schemeClr val="bg1"/>
                </a:solidFill>
                <a:effectLst/>
                <a:uLnTx/>
                <a:uFillTx/>
                <a:cs typeface="Calibri" panose="020F0502020204030204" pitchFamily="34" charset="0"/>
              </a:rPr>
              <a:t>®</a:t>
            </a:r>
            <a:r>
              <a:rPr kumimoji="0" lang="en-US" sz="1600" i="0" u="none" strike="noStrike" kern="1200" cap="none" spc="0" normalizeH="0" baseline="0" noProof="0" dirty="0">
                <a:ln>
                  <a:noFill/>
                </a:ln>
                <a:solidFill>
                  <a:prstClr val="black"/>
                </a:solidFill>
                <a:effectLst/>
                <a:uLnTx/>
                <a:uFillTx/>
                <a:latin typeface="Calibri" panose="020F0502020204030204"/>
              </a:rPr>
              <a:t> (102 unique variants)</a:t>
            </a:r>
          </a:p>
        </p:txBody>
      </p:sp>
      <p:sp>
        <p:nvSpPr>
          <p:cNvPr id="284" name="Text Box 11">
            <a:extLst>
              <a:ext uri="{FF2B5EF4-FFF2-40B4-BE49-F238E27FC236}">
                <a16:creationId xmlns:a16="http://schemas.microsoft.com/office/drawing/2014/main" id="{8C178EA4-3B02-47C4-B493-1D8DD6CBBFAD}"/>
              </a:ext>
            </a:extLst>
          </p:cNvPr>
          <p:cNvSpPr txBox="1">
            <a:spLocks noChangeArrowheads="1"/>
          </p:cNvSpPr>
          <p:nvPr/>
        </p:nvSpPr>
        <p:spPr bwMode="auto">
          <a:xfrm>
            <a:off x="444319" y="6407323"/>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mn-cs"/>
              </a:rPr>
              <a:t>Bauml. WCLC 2020. Abstr FP07.12.</a:t>
            </a:r>
          </a:p>
        </p:txBody>
      </p:sp>
      <p:grpSp>
        <p:nvGrpSpPr>
          <p:cNvPr id="285" name="Group 7">
            <a:extLst>
              <a:ext uri="{FF2B5EF4-FFF2-40B4-BE49-F238E27FC236}">
                <a16:creationId xmlns:a16="http://schemas.microsoft.com/office/drawing/2014/main" id="{75175F98-051E-47E2-873D-F7C97473973A}"/>
              </a:ext>
            </a:extLst>
          </p:cNvPr>
          <p:cNvGrpSpPr>
            <a:grpSpLocks/>
          </p:cNvGrpSpPr>
          <p:nvPr/>
        </p:nvGrpSpPr>
        <p:grpSpPr bwMode="auto">
          <a:xfrm>
            <a:off x="9389569" y="6216652"/>
            <a:ext cx="2488502" cy="447822"/>
            <a:chOff x="9527309" y="3551529"/>
            <a:chExt cx="2488502" cy="448324"/>
          </a:xfrm>
        </p:grpSpPr>
        <p:pic>
          <p:nvPicPr>
            <p:cNvPr id="286" name="Picture 9">
              <a:extLst>
                <a:ext uri="{FF2B5EF4-FFF2-40B4-BE49-F238E27FC236}">
                  <a16:creationId xmlns:a16="http://schemas.microsoft.com/office/drawing/2014/main" id="{3CEF0FCC-3C0E-4A73-A089-81895FEFCE6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87" name="Rectangle 8">
              <a:extLst>
                <a:ext uri="{FF2B5EF4-FFF2-40B4-BE49-F238E27FC236}">
                  <a16:creationId xmlns:a16="http://schemas.microsoft.com/office/drawing/2014/main" id="{525D1C38-055A-49A4-A1F9-869DE8AEB16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280" name="Rectangle 279">
            <a:extLst>
              <a:ext uri="{FF2B5EF4-FFF2-40B4-BE49-F238E27FC236}">
                <a16:creationId xmlns:a16="http://schemas.microsoft.com/office/drawing/2014/main" id="{205DA5A2-15A3-41D2-90A8-6F0EDE0A9C92}"/>
              </a:ext>
            </a:extLst>
          </p:cNvPr>
          <p:cNvSpPr/>
          <p:nvPr/>
        </p:nvSpPr>
        <p:spPr>
          <a:xfrm>
            <a:off x="3667950" y="2281179"/>
            <a:ext cx="146304" cy="146304"/>
          </a:xfrm>
          <a:prstGeom prst="rect">
            <a:avLst/>
          </a:prstGeom>
          <a:solidFill>
            <a:schemeClr val="accent1"/>
          </a:solidFill>
          <a:ln w="9525" cap="flat" cmpd="sng" algn="ctr">
            <a:solidFill>
              <a:schemeClr val="bg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81" name="TextBox 990">
            <a:extLst>
              <a:ext uri="{FF2B5EF4-FFF2-40B4-BE49-F238E27FC236}">
                <a16:creationId xmlns:a16="http://schemas.microsoft.com/office/drawing/2014/main" id="{6303EA64-5575-4F3C-8ACD-54312B44C098}"/>
              </a:ext>
            </a:extLst>
          </p:cNvPr>
          <p:cNvSpPr txBox="1"/>
          <p:nvPr/>
        </p:nvSpPr>
        <p:spPr>
          <a:xfrm>
            <a:off x="3785015" y="2193070"/>
            <a:ext cx="238068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Detected by PCR kits</a:t>
            </a:r>
          </a:p>
        </p:txBody>
      </p:sp>
      <p:sp>
        <p:nvSpPr>
          <p:cNvPr id="199" name="Freeform 289">
            <a:extLst>
              <a:ext uri="{FF2B5EF4-FFF2-40B4-BE49-F238E27FC236}">
                <a16:creationId xmlns:a16="http://schemas.microsoft.com/office/drawing/2014/main" id="{381635F4-8F11-284A-8D89-C4F7B2EC71B4}"/>
              </a:ext>
            </a:extLst>
          </p:cNvPr>
          <p:cNvSpPr>
            <a:spLocks/>
          </p:cNvSpPr>
          <p:nvPr/>
        </p:nvSpPr>
        <p:spPr bwMode="auto">
          <a:xfrm>
            <a:off x="1057593" y="2153658"/>
            <a:ext cx="4641453" cy="2879171"/>
          </a:xfrm>
          <a:custGeom>
            <a:avLst/>
            <a:gdLst>
              <a:gd name="T0" fmla="*/ 0 w 7317"/>
              <a:gd name="T1" fmla="*/ 0 h 2665"/>
              <a:gd name="T2" fmla="*/ 0 w 7317"/>
              <a:gd name="T3" fmla="*/ 2665 h 2665"/>
              <a:gd name="T4" fmla="*/ 7317 w 7317"/>
              <a:gd name="T5" fmla="*/ 2665 h 2665"/>
            </a:gdLst>
            <a:ahLst/>
            <a:cxnLst>
              <a:cxn ang="0">
                <a:pos x="T0" y="T1"/>
              </a:cxn>
              <a:cxn ang="0">
                <a:pos x="T2" y="T3"/>
              </a:cxn>
              <a:cxn ang="0">
                <a:pos x="T4" y="T5"/>
              </a:cxn>
            </a:cxnLst>
            <a:rect l="0" t="0" r="r" b="b"/>
            <a:pathLst>
              <a:path w="7317" h="2665">
                <a:moveTo>
                  <a:pt x="0" y="0"/>
                </a:moveTo>
                <a:lnTo>
                  <a:pt x="0" y="2665"/>
                </a:lnTo>
                <a:lnTo>
                  <a:pt x="7317" y="2665"/>
                </a:lnTo>
              </a:path>
            </a:pathLst>
          </a:custGeom>
          <a:noFill/>
          <a:ln w="28575" cap="sq">
            <a:solidFill>
              <a:schemeClr val="bg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162560" tIns="81280" rIns="162560" bIns="81280" numCol="1" anchor="ctr" anchorCtr="0" compatLnSpc="1">
            <a:prstTxWarp prst="textNoShape">
              <a:avLst/>
            </a:prstTxWarp>
          </a:bodyPr>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867"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70917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FB65AAB-4064-46F3-AA74-F725210D9A91}"/>
              </a:ext>
            </a:extLst>
          </p:cNvPr>
          <p:cNvSpPr>
            <a:spLocks noGrp="1"/>
          </p:cNvSpPr>
          <p:nvPr>
            <p:ph type="title"/>
          </p:nvPr>
        </p:nvSpPr>
        <p:spPr/>
        <p:txBody>
          <a:bodyPr>
            <a:normAutofit fontScale="90000"/>
          </a:bodyPr>
          <a:lstStyle/>
          <a:p>
            <a:r>
              <a:rPr lang="en-US" dirty="0"/>
              <a:t>Validation of </a:t>
            </a:r>
            <a:r>
              <a:rPr lang="en-US" sz="3600" dirty="0"/>
              <a:t>NGS-Based Diagnostics </a:t>
            </a:r>
            <a:r>
              <a:rPr lang="en-US" dirty="0"/>
              <a:t>for Identification of Patients With </a:t>
            </a:r>
            <a:r>
              <a:rPr lang="en-US" i="1" dirty="0"/>
              <a:t>EGFR</a:t>
            </a:r>
            <a:r>
              <a:rPr lang="en-US" dirty="0"/>
              <a:t> ex20ins+ NSCLC for Amivantamab Therapy</a:t>
            </a:r>
          </a:p>
        </p:txBody>
      </p:sp>
      <p:sp>
        <p:nvSpPr>
          <p:cNvPr id="2" name="Content Placeholder 1">
            <a:extLst>
              <a:ext uri="{FF2B5EF4-FFF2-40B4-BE49-F238E27FC236}">
                <a16:creationId xmlns:a16="http://schemas.microsoft.com/office/drawing/2014/main" id="{0D486073-427D-42F7-BAA5-427161387D20}"/>
              </a:ext>
            </a:extLst>
          </p:cNvPr>
          <p:cNvSpPr>
            <a:spLocks noGrp="1"/>
          </p:cNvSpPr>
          <p:nvPr>
            <p:ph sz="half" idx="1"/>
          </p:nvPr>
        </p:nvSpPr>
        <p:spPr>
          <a:xfrm>
            <a:off x="609759" y="1510730"/>
            <a:ext cx="5048748" cy="4678738"/>
          </a:xfrm>
        </p:spPr>
        <p:txBody>
          <a:bodyPr/>
          <a:lstStyle/>
          <a:p>
            <a:r>
              <a:rPr lang="en-US" sz="1800" dirty="0"/>
              <a:t>Bridging study validating 2 NGS-based companion diagnostic assays for identifying </a:t>
            </a:r>
            <a:r>
              <a:rPr lang="en-US" sz="1800" i="1" dirty="0"/>
              <a:t>EGFR</a:t>
            </a:r>
            <a:r>
              <a:rPr lang="en-US" sz="1800" dirty="0"/>
              <a:t> ex20ins in samples from patients enrolled on the CHRYSALIS trial evaluating amivantamab in advanced NSCLC after platinum CT (N = 81) </a:t>
            </a:r>
          </a:p>
          <a:p>
            <a:pPr lvl="1"/>
            <a:r>
              <a:rPr lang="en-US" sz="1600" dirty="0"/>
              <a:t>Guardant360 CDx: analyzes ctDNA from </a:t>
            </a:r>
            <a:br>
              <a:rPr lang="en-US" sz="1600" dirty="0"/>
            </a:br>
            <a:r>
              <a:rPr lang="en-US" sz="1600" dirty="0"/>
              <a:t>peripheral whole blood plasma</a:t>
            </a:r>
          </a:p>
          <a:p>
            <a:pPr lvl="1"/>
            <a:r>
              <a:rPr lang="en-US" sz="1600" dirty="0"/>
              <a:t>Oncomine Dx Target Test: analyzes DNA from </a:t>
            </a:r>
            <a:br>
              <a:rPr lang="en-US" sz="1600" dirty="0"/>
            </a:br>
            <a:r>
              <a:rPr lang="en-US" sz="1600" dirty="0"/>
              <a:t>FFPE tumor samples</a:t>
            </a:r>
          </a:p>
          <a:p>
            <a:r>
              <a:rPr lang="en-US" sz="1800" dirty="0"/>
              <a:t>Efficacy (ORR) among identified patients comparable across both diagnostic tests and clinical trial assays</a:t>
            </a:r>
          </a:p>
          <a:p>
            <a:r>
              <a:rPr lang="en-US" sz="1800" dirty="0"/>
              <a:t>Investigators concluded that patients with </a:t>
            </a:r>
            <a:r>
              <a:rPr lang="en-US" sz="1800" i="1" dirty="0"/>
              <a:t>EGFR </a:t>
            </a:r>
            <a:r>
              <a:rPr lang="en-US" sz="1800" dirty="0"/>
              <a:t>ex20ins mutations can be accurately identified for amivantamab treatment with either Guardant360 CDx or Oncomine Dx Target Test </a:t>
            </a:r>
          </a:p>
        </p:txBody>
      </p:sp>
      <p:sp>
        <p:nvSpPr>
          <p:cNvPr id="5" name="Text Box 11">
            <a:extLst>
              <a:ext uri="{FF2B5EF4-FFF2-40B4-BE49-F238E27FC236}">
                <a16:creationId xmlns:a16="http://schemas.microsoft.com/office/drawing/2014/main" id="{88AB39DE-6AC4-4868-A791-6A4CC4826977}"/>
              </a:ext>
            </a:extLst>
          </p:cNvPr>
          <p:cNvSpPr txBox="1">
            <a:spLocks noChangeArrowheads="1"/>
          </p:cNvSpPr>
          <p:nvPr/>
        </p:nvSpPr>
        <p:spPr bwMode="auto">
          <a:xfrm>
            <a:off x="444319" y="640073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2"/>
                </a:solidFill>
                <a:latin typeface="Calibri" panose="020F0502020204030204"/>
              </a:rPr>
              <a:t>Jatkoe</a:t>
            </a:r>
            <a:r>
              <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mn-cs"/>
              </a:rPr>
              <a:t>. WCLC 2021. Abstr </a:t>
            </a:r>
            <a:r>
              <a:rPr lang="en-US" sz="1200" dirty="0">
                <a:solidFill>
                  <a:schemeClr val="bg2"/>
                </a:solidFill>
                <a:latin typeface="Calibri" panose="020F0502020204030204"/>
              </a:rPr>
              <a:t>P24.14</a:t>
            </a:r>
            <a:r>
              <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mn-cs"/>
              </a:rPr>
              <a:t>.</a:t>
            </a:r>
          </a:p>
        </p:txBody>
      </p:sp>
      <p:grpSp>
        <p:nvGrpSpPr>
          <p:cNvPr id="6" name="Group 7">
            <a:extLst>
              <a:ext uri="{FF2B5EF4-FFF2-40B4-BE49-F238E27FC236}">
                <a16:creationId xmlns:a16="http://schemas.microsoft.com/office/drawing/2014/main" id="{FC142606-80C0-466A-951B-EA573DA2FEDA}"/>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A171C509-E290-40D7-B9C6-22CA185108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BC0A34E2-156A-4044-BF3C-22D223E9C5E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9" name="Group 3">
            <a:extLst>
              <a:ext uri="{FF2B5EF4-FFF2-40B4-BE49-F238E27FC236}">
                <a16:creationId xmlns:a16="http://schemas.microsoft.com/office/drawing/2014/main" id="{7B9610E6-0DBA-477E-8F73-C7547AC816AF}"/>
              </a:ext>
            </a:extLst>
          </p:cNvPr>
          <p:cNvGraphicFramePr>
            <a:graphicFrameLocks/>
          </p:cNvGraphicFramePr>
          <p:nvPr>
            <p:extLst>
              <p:ext uri="{D42A27DB-BD31-4B8C-83A1-F6EECF244321}">
                <p14:modId xmlns:p14="http://schemas.microsoft.com/office/powerpoint/2010/main" val="1742390484"/>
              </p:ext>
            </p:extLst>
          </p:nvPr>
        </p:nvGraphicFramePr>
        <p:xfrm>
          <a:off x="5673437" y="1623482"/>
          <a:ext cx="6067950" cy="3535744"/>
        </p:xfrm>
        <a:graphic>
          <a:graphicData uri="http://schemas.openxmlformats.org/drawingml/2006/table">
            <a:tbl>
              <a:tblPr/>
              <a:tblGrid>
                <a:gridCol w="1926989">
                  <a:extLst>
                    <a:ext uri="{9D8B030D-6E8A-4147-A177-3AD203B41FA5}">
                      <a16:colId xmlns:a16="http://schemas.microsoft.com/office/drawing/2014/main" val="20000"/>
                    </a:ext>
                  </a:extLst>
                </a:gridCol>
                <a:gridCol w="1275126">
                  <a:extLst>
                    <a:ext uri="{9D8B030D-6E8A-4147-A177-3AD203B41FA5}">
                      <a16:colId xmlns:a16="http://schemas.microsoft.com/office/drawing/2014/main" val="20001"/>
                    </a:ext>
                  </a:extLst>
                </a:gridCol>
                <a:gridCol w="1409351">
                  <a:extLst>
                    <a:ext uri="{9D8B030D-6E8A-4147-A177-3AD203B41FA5}">
                      <a16:colId xmlns:a16="http://schemas.microsoft.com/office/drawing/2014/main" val="20002"/>
                    </a:ext>
                  </a:extLst>
                </a:gridCol>
                <a:gridCol w="1456484">
                  <a:extLst>
                    <a:ext uri="{9D8B030D-6E8A-4147-A177-3AD203B41FA5}">
                      <a16:colId xmlns:a16="http://schemas.microsoft.com/office/drawing/2014/main" val="294648483"/>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Clinical Trial Assays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Guardant360 CDx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Oncomine Dx Target Test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Best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NE/unknown</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(35.8)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(48.1)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(35.5)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(46.8)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(41.0)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(46.2)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(28.8-51.0)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(26.6-51.9)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(30.1-62.8)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CBR,*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(63.1-83.2)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(56.3-80.4)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(57.9-87.0)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10" name="TextBox 9">
            <a:extLst>
              <a:ext uri="{FF2B5EF4-FFF2-40B4-BE49-F238E27FC236}">
                <a16:creationId xmlns:a16="http://schemas.microsoft.com/office/drawing/2014/main" id="{03400AA1-68C7-44E3-86E1-57E12FF4453D}"/>
              </a:ext>
            </a:extLst>
          </p:cNvPr>
          <p:cNvSpPr txBox="1"/>
          <p:nvPr/>
        </p:nvSpPr>
        <p:spPr bwMode="auto">
          <a:xfrm>
            <a:off x="5658507" y="5159226"/>
            <a:ext cx="4887158"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By BICR-assessed response rates.</a:t>
            </a:r>
          </a:p>
          <a:p>
            <a:pPr algn="l">
              <a:lnSpc>
                <a:spcPct val="100000"/>
              </a:lnSpc>
              <a:spcAft>
                <a:spcPct val="0"/>
              </a:spcAft>
              <a:buClrTx/>
              <a:buFontTx/>
              <a:buNone/>
            </a:pPr>
            <a:r>
              <a:rPr lang="en-US" sz="1400" dirty="0">
                <a:solidFill>
                  <a:schemeClr val="bg1"/>
                </a:solidFill>
                <a:latin typeface="Calibri" panose="020F0502020204030204" pitchFamily="34" charset="0"/>
              </a:rPr>
              <a:t>*CR, PR, or SD of ≥11 wk (corresponds to 2 disease assessments).</a:t>
            </a:r>
            <a:endParaRPr lang="en-US" sz="1400" b="0" dirty="0">
              <a:solidFill>
                <a:schemeClr val="bg1"/>
              </a:solidFill>
              <a:latin typeface="Calibri" panose="020F0502020204030204" pitchFamily="34" charset="0"/>
            </a:endParaRPr>
          </a:p>
          <a:p>
            <a:pPr algn="l">
              <a:lnSpc>
                <a:spcPct val="100000"/>
              </a:lnSpc>
              <a:spcAft>
                <a:spcPct val="0"/>
              </a:spcAft>
              <a:buClrTx/>
              <a:buFontTx/>
              <a:buNone/>
            </a:pP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090113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47BA90-9F95-4999-A189-F5BDD045B445}"/>
              </a:ext>
            </a:extLst>
          </p:cNvPr>
          <p:cNvSpPr>
            <a:spLocks noGrp="1"/>
          </p:cNvSpPr>
          <p:nvPr>
            <p:ph type="title"/>
          </p:nvPr>
        </p:nvSpPr>
        <p:spPr/>
        <p:txBody>
          <a:bodyPr/>
          <a:lstStyle/>
          <a:p>
            <a:r>
              <a:rPr lang="en-US" dirty="0"/>
              <a:t>Standard Treatments in </a:t>
            </a:r>
            <a:br>
              <a:rPr lang="en-US" dirty="0"/>
            </a:br>
            <a:r>
              <a:rPr lang="en-US" i="1" dirty="0"/>
              <a:t>EGFR </a:t>
            </a:r>
            <a:r>
              <a:rPr lang="en-US" dirty="0"/>
              <a:t>Exon 20 Insertion Mutation+</a:t>
            </a:r>
            <a:br>
              <a:rPr lang="en-US" dirty="0"/>
            </a:br>
            <a:r>
              <a:rPr lang="en-US" dirty="0"/>
              <a:t>Advanced NSCLC</a:t>
            </a:r>
          </a:p>
        </p:txBody>
      </p:sp>
    </p:spTree>
    <p:extLst>
      <p:ext uri="{BB962C8B-B14F-4D97-AF65-F5344CB8AC3E}">
        <p14:creationId xmlns:p14="http://schemas.microsoft.com/office/powerpoint/2010/main" val="1058529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0" name="Straight Connector 89">
            <a:extLst>
              <a:ext uri="{FF2B5EF4-FFF2-40B4-BE49-F238E27FC236}">
                <a16:creationId xmlns:a16="http://schemas.microsoft.com/office/drawing/2014/main" id="{75C22F4C-E15F-44F5-B3A4-41BBB4608C6D}"/>
              </a:ext>
            </a:extLst>
          </p:cNvPr>
          <p:cNvCxnSpPr>
            <a:cxnSpLocks/>
          </p:cNvCxnSpPr>
          <p:nvPr/>
        </p:nvCxnSpPr>
        <p:spPr bwMode="auto">
          <a:xfrm rot="16200000" flipH="1">
            <a:off x="4034789" y="3527382"/>
            <a:ext cx="64008" cy="0"/>
          </a:xfrm>
          <a:prstGeom prst="line">
            <a:avLst/>
          </a:prstGeom>
          <a:noFill/>
          <a:ln w="28575" cap="flat" cmpd="sng" algn="ctr">
            <a:solidFill>
              <a:schemeClr val="accent1"/>
            </a:solidFill>
            <a:prstDash val="solid"/>
            <a:round/>
            <a:headEnd type="none" w="med" len="med"/>
            <a:tailEnd type="none" w="med" len="med"/>
          </a:ln>
          <a:effectLst/>
        </p:spPr>
      </p:cxnSp>
      <p:sp>
        <p:nvSpPr>
          <p:cNvPr id="75" name="TextBox 74">
            <a:extLst>
              <a:ext uri="{FF2B5EF4-FFF2-40B4-BE49-F238E27FC236}">
                <a16:creationId xmlns:a16="http://schemas.microsoft.com/office/drawing/2014/main" id="{78E0B82F-9750-504B-AB5B-DC90625919F3}"/>
              </a:ext>
            </a:extLst>
          </p:cNvPr>
          <p:cNvSpPr txBox="1"/>
          <p:nvPr/>
        </p:nvSpPr>
        <p:spPr bwMode="auto">
          <a:xfrm>
            <a:off x="3366065" y="3859179"/>
            <a:ext cx="60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82" name="Freeform 81">
            <a:extLst>
              <a:ext uri="{FF2B5EF4-FFF2-40B4-BE49-F238E27FC236}">
                <a16:creationId xmlns:a16="http://schemas.microsoft.com/office/drawing/2014/main" id="{C2732A45-79A1-6B4B-9899-0700BBDF29FB}"/>
              </a:ext>
            </a:extLst>
          </p:cNvPr>
          <p:cNvSpPr/>
          <p:nvPr/>
        </p:nvSpPr>
        <p:spPr bwMode="auto">
          <a:xfrm>
            <a:off x="1092884" y="3577922"/>
            <a:ext cx="1491117" cy="986490"/>
          </a:xfrm>
          <a:custGeom>
            <a:avLst/>
            <a:gdLst>
              <a:gd name="connsiteX0" fmla="*/ 1491117 w 1491117"/>
              <a:gd name="connsiteY0" fmla="*/ 986490 h 986490"/>
              <a:gd name="connsiteX1" fmla="*/ 1491117 w 1491117"/>
              <a:gd name="connsiteY1" fmla="*/ 868870 h 986490"/>
              <a:gd name="connsiteX2" fmla="*/ 1179994 w 1491117"/>
              <a:gd name="connsiteY2" fmla="*/ 868870 h 986490"/>
              <a:gd name="connsiteX3" fmla="*/ 1179994 w 1491117"/>
              <a:gd name="connsiteY3" fmla="*/ 811957 h 986490"/>
              <a:gd name="connsiteX4" fmla="*/ 1035815 w 1491117"/>
              <a:gd name="connsiteY4" fmla="*/ 811957 h 986490"/>
              <a:gd name="connsiteX5" fmla="*/ 1035815 w 1491117"/>
              <a:gd name="connsiteY5" fmla="*/ 770221 h 986490"/>
              <a:gd name="connsiteX6" fmla="*/ 956137 w 1491117"/>
              <a:gd name="connsiteY6" fmla="*/ 770221 h 986490"/>
              <a:gd name="connsiteX7" fmla="*/ 956137 w 1491117"/>
              <a:gd name="connsiteY7" fmla="*/ 690543 h 986490"/>
              <a:gd name="connsiteX8" fmla="*/ 887841 w 1491117"/>
              <a:gd name="connsiteY8" fmla="*/ 690543 h 986490"/>
              <a:gd name="connsiteX9" fmla="*/ 887841 w 1491117"/>
              <a:gd name="connsiteY9" fmla="*/ 622247 h 986490"/>
              <a:gd name="connsiteX10" fmla="*/ 808163 w 1491117"/>
              <a:gd name="connsiteY10" fmla="*/ 622247 h 986490"/>
              <a:gd name="connsiteX11" fmla="*/ 808163 w 1491117"/>
              <a:gd name="connsiteY11" fmla="*/ 561540 h 986490"/>
              <a:gd name="connsiteX12" fmla="*/ 743662 w 1491117"/>
              <a:gd name="connsiteY12" fmla="*/ 561540 h 986490"/>
              <a:gd name="connsiteX13" fmla="*/ 743662 w 1491117"/>
              <a:gd name="connsiteY13" fmla="*/ 512216 h 986490"/>
              <a:gd name="connsiteX14" fmla="*/ 667778 w 1491117"/>
              <a:gd name="connsiteY14" fmla="*/ 512216 h 986490"/>
              <a:gd name="connsiteX15" fmla="*/ 667778 w 1491117"/>
              <a:gd name="connsiteY15" fmla="*/ 470480 h 986490"/>
              <a:gd name="connsiteX16" fmla="*/ 588100 w 1491117"/>
              <a:gd name="connsiteY16" fmla="*/ 470480 h 986490"/>
              <a:gd name="connsiteX17" fmla="*/ 588100 w 1491117"/>
              <a:gd name="connsiteY17" fmla="*/ 436332 h 986490"/>
              <a:gd name="connsiteX18" fmla="*/ 527393 w 1491117"/>
              <a:gd name="connsiteY18" fmla="*/ 436332 h 986490"/>
              <a:gd name="connsiteX19" fmla="*/ 527393 w 1491117"/>
              <a:gd name="connsiteY19" fmla="*/ 402184 h 986490"/>
              <a:gd name="connsiteX20" fmla="*/ 451509 w 1491117"/>
              <a:gd name="connsiteY20" fmla="*/ 402184 h 986490"/>
              <a:gd name="connsiteX21" fmla="*/ 451509 w 1491117"/>
              <a:gd name="connsiteY21" fmla="*/ 295947 h 986490"/>
              <a:gd name="connsiteX22" fmla="*/ 371831 w 1491117"/>
              <a:gd name="connsiteY22" fmla="*/ 295947 h 986490"/>
              <a:gd name="connsiteX23" fmla="*/ 371831 w 1491117"/>
              <a:gd name="connsiteY23" fmla="*/ 242828 h 986490"/>
              <a:gd name="connsiteX24" fmla="*/ 303536 w 1491117"/>
              <a:gd name="connsiteY24" fmla="*/ 242828 h 986490"/>
              <a:gd name="connsiteX25" fmla="*/ 303536 w 1491117"/>
              <a:gd name="connsiteY25" fmla="*/ 159356 h 986490"/>
              <a:gd name="connsiteX26" fmla="*/ 151768 w 1491117"/>
              <a:gd name="connsiteY26" fmla="*/ 159356 h 986490"/>
              <a:gd name="connsiteX27" fmla="*/ 151768 w 1491117"/>
              <a:gd name="connsiteY27" fmla="*/ 113826 h 986490"/>
              <a:gd name="connsiteX28" fmla="*/ 79678 w 1491117"/>
              <a:gd name="connsiteY28" fmla="*/ 113826 h 986490"/>
              <a:gd name="connsiteX29" fmla="*/ 79678 w 1491117"/>
              <a:gd name="connsiteY29" fmla="*/ 53119 h 986490"/>
              <a:gd name="connsiteX30" fmla="*/ 0 w 1491117"/>
              <a:gd name="connsiteY30" fmla="*/ 53119 h 986490"/>
              <a:gd name="connsiteX31" fmla="*/ 0 w 1491117"/>
              <a:gd name="connsiteY31" fmla="*/ 0 h 98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91117" h="986490">
                <a:moveTo>
                  <a:pt x="1491117" y="986490"/>
                </a:moveTo>
                <a:lnTo>
                  <a:pt x="1491117" y="868870"/>
                </a:lnTo>
                <a:lnTo>
                  <a:pt x="1179994" y="868870"/>
                </a:lnTo>
                <a:lnTo>
                  <a:pt x="1179994" y="811957"/>
                </a:lnTo>
                <a:lnTo>
                  <a:pt x="1035815" y="811957"/>
                </a:lnTo>
                <a:lnTo>
                  <a:pt x="1035815" y="770221"/>
                </a:lnTo>
                <a:lnTo>
                  <a:pt x="956137" y="770221"/>
                </a:lnTo>
                <a:lnTo>
                  <a:pt x="956137" y="690543"/>
                </a:lnTo>
                <a:lnTo>
                  <a:pt x="887841" y="690543"/>
                </a:lnTo>
                <a:lnTo>
                  <a:pt x="887841" y="622247"/>
                </a:lnTo>
                <a:lnTo>
                  <a:pt x="808163" y="622247"/>
                </a:lnTo>
                <a:lnTo>
                  <a:pt x="808163" y="561540"/>
                </a:lnTo>
                <a:lnTo>
                  <a:pt x="743662" y="561540"/>
                </a:lnTo>
                <a:lnTo>
                  <a:pt x="743662" y="512216"/>
                </a:lnTo>
                <a:lnTo>
                  <a:pt x="667778" y="512216"/>
                </a:lnTo>
                <a:lnTo>
                  <a:pt x="667778" y="470480"/>
                </a:lnTo>
                <a:lnTo>
                  <a:pt x="588100" y="470480"/>
                </a:lnTo>
                <a:lnTo>
                  <a:pt x="588100" y="436332"/>
                </a:lnTo>
                <a:lnTo>
                  <a:pt x="527393" y="436332"/>
                </a:lnTo>
                <a:lnTo>
                  <a:pt x="527393" y="402184"/>
                </a:lnTo>
                <a:lnTo>
                  <a:pt x="451509" y="402184"/>
                </a:lnTo>
                <a:lnTo>
                  <a:pt x="451509" y="295947"/>
                </a:lnTo>
                <a:lnTo>
                  <a:pt x="371831" y="295947"/>
                </a:lnTo>
                <a:lnTo>
                  <a:pt x="371831" y="242828"/>
                </a:lnTo>
                <a:lnTo>
                  <a:pt x="303536" y="242828"/>
                </a:lnTo>
                <a:lnTo>
                  <a:pt x="303536" y="159356"/>
                </a:lnTo>
                <a:lnTo>
                  <a:pt x="151768" y="159356"/>
                </a:lnTo>
                <a:lnTo>
                  <a:pt x="151768" y="113826"/>
                </a:lnTo>
                <a:lnTo>
                  <a:pt x="79678" y="113826"/>
                </a:lnTo>
                <a:lnTo>
                  <a:pt x="79678" y="53119"/>
                </a:lnTo>
                <a:lnTo>
                  <a:pt x="0" y="53119"/>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 name="Title 1">
            <a:extLst>
              <a:ext uri="{FF2B5EF4-FFF2-40B4-BE49-F238E27FC236}">
                <a16:creationId xmlns:a16="http://schemas.microsoft.com/office/drawing/2014/main" id="{18ED5B63-ECE3-4C34-9AD1-9458A97AD463}"/>
              </a:ext>
            </a:extLst>
          </p:cNvPr>
          <p:cNvSpPr>
            <a:spLocks noGrp="1"/>
          </p:cNvSpPr>
          <p:nvPr>
            <p:ph type="title"/>
          </p:nvPr>
        </p:nvSpPr>
        <p:spPr>
          <a:xfrm>
            <a:off x="609759" y="238127"/>
            <a:ext cx="10872445" cy="1103313"/>
          </a:xfrm>
        </p:spPr>
        <p:txBody>
          <a:bodyPr/>
          <a:lstStyle/>
          <a:p>
            <a:r>
              <a:rPr lang="en-US" dirty="0"/>
              <a:t>Pemetrexed Chemotherapy for </a:t>
            </a:r>
            <a:br>
              <a:rPr lang="en-US" dirty="0"/>
            </a:br>
            <a:r>
              <a:rPr lang="en-US" i="1" dirty="0"/>
              <a:t>EGFR</a:t>
            </a:r>
            <a:r>
              <a:rPr lang="en-US" dirty="0"/>
              <a:t> Exon 20 Insertion+ Advanced NSCLC</a:t>
            </a:r>
          </a:p>
        </p:txBody>
      </p:sp>
      <p:sp>
        <p:nvSpPr>
          <p:cNvPr id="5" name="Content Placeholder 4">
            <a:extLst>
              <a:ext uri="{FF2B5EF4-FFF2-40B4-BE49-F238E27FC236}">
                <a16:creationId xmlns:a16="http://schemas.microsoft.com/office/drawing/2014/main" id="{B09C6F3B-AED1-438F-9E3B-95A44D5A0F7A}"/>
              </a:ext>
            </a:extLst>
          </p:cNvPr>
          <p:cNvSpPr>
            <a:spLocks noGrp="1"/>
          </p:cNvSpPr>
          <p:nvPr>
            <p:ph sz="half" idx="1"/>
          </p:nvPr>
        </p:nvSpPr>
        <p:spPr>
          <a:xfrm>
            <a:off x="601663" y="5255951"/>
            <a:ext cx="5651500" cy="1039511"/>
          </a:xfrm>
        </p:spPr>
        <p:txBody>
          <a:bodyPr/>
          <a:lstStyle/>
          <a:p>
            <a:r>
              <a:rPr lang="en-US" sz="1800" dirty="0"/>
              <a:t>Median OS was similar among patients with different EGFR ex20ins subtypes, including </a:t>
            </a:r>
            <a:r>
              <a:rPr lang="pt-BR" sz="1800" dirty="0"/>
              <a:t>A767_V769dupASV, S768_D770dupSVD, N771_H773dupNPH, and A763_Y764insFQEA</a:t>
            </a:r>
            <a:r>
              <a:rPr lang="en-US" sz="1800" dirty="0"/>
              <a:t> (</a:t>
            </a:r>
            <a:r>
              <a:rPr lang="en-US" sz="1800" i="1" dirty="0"/>
              <a:t>P</a:t>
            </a:r>
            <a:r>
              <a:rPr lang="en-US" sz="1800" dirty="0"/>
              <a:t> = .0676) </a:t>
            </a:r>
          </a:p>
        </p:txBody>
      </p:sp>
      <p:sp>
        <p:nvSpPr>
          <p:cNvPr id="10" name="Content Placeholder 9">
            <a:extLst>
              <a:ext uri="{FF2B5EF4-FFF2-40B4-BE49-F238E27FC236}">
                <a16:creationId xmlns:a16="http://schemas.microsoft.com/office/drawing/2014/main" id="{E7A35167-C360-CC43-AE18-321F4BC15BEE}"/>
              </a:ext>
            </a:extLst>
          </p:cNvPr>
          <p:cNvSpPr>
            <a:spLocks noGrp="1"/>
          </p:cNvSpPr>
          <p:nvPr>
            <p:ph sz="half" idx="2"/>
          </p:nvPr>
        </p:nvSpPr>
        <p:spPr>
          <a:xfrm>
            <a:off x="6253163" y="5439852"/>
            <a:ext cx="5229225" cy="1039511"/>
          </a:xfrm>
        </p:spPr>
        <p:txBody>
          <a:bodyPr/>
          <a:lstStyle/>
          <a:p>
            <a:r>
              <a:rPr lang="en-US" sz="1800" dirty="0"/>
              <a:t>Of note, EGFR TKI therapy achieved an RR of 40% and a DCR of 60% in 5 patients with EGFR ex20 A763_Y764insFQEA vs 0% and 2.9%, respectively, for all other ex20ins mutations</a:t>
            </a:r>
          </a:p>
        </p:txBody>
      </p:sp>
      <p:graphicFrame>
        <p:nvGraphicFramePr>
          <p:cNvPr id="15" name="Group 3">
            <a:extLst>
              <a:ext uri="{FF2B5EF4-FFF2-40B4-BE49-F238E27FC236}">
                <a16:creationId xmlns:a16="http://schemas.microsoft.com/office/drawing/2014/main" id="{3BD67C87-9896-4FE3-BAA0-174B9A72B888}"/>
              </a:ext>
            </a:extLst>
          </p:cNvPr>
          <p:cNvGraphicFramePr>
            <a:graphicFrameLocks/>
          </p:cNvGraphicFramePr>
          <p:nvPr>
            <p:extLst>
              <p:ext uri="{D42A27DB-BD31-4B8C-83A1-F6EECF244321}">
                <p14:modId xmlns:p14="http://schemas.microsoft.com/office/powerpoint/2010/main" val="2385127012"/>
              </p:ext>
            </p:extLst>
          </p:nvPr>
        </p:nvGraphicFramePr>
        <p:xfrm>
          <a:off x="6357331" y="1986849"/>
          <a:ext cx="5384055" cy="3453384"/>
        </p:xfrm>
        <a:graphic>
          <a:graphicData uri="http://schemas.openxmlformats.org/drawingml/2006/table">
            <a:tbl>
              <a:tblPr/>
              <a:tblGrid>
                <a:gridCol w="2119192">
                  <a:extLst>
                    <a:ext uri="{9D8B030D-6E8A-4147-A177-3AD203B41FA5}">
                      <a16:colId xmlns:a16="http://schemas.microsoft.com/office/drawing/2014/main" val="20000"/>
                    </a:ext>
                  </a:extLst>
                </a:gridCol>
                <a:gridCol w="626165">
                  <a:extLst>
                    <a:ext uri="{9D8B030D-6E8A-4147-A177-3AD203B41FA5}">
                      <a16:colId xmlns:a16="http://schemas.microsoft.com/office/drawing/2014/main" val="2821062765"/>
                    </a:ext>
                  </a:extLst>
                </a:gridCol>
                <a:gridCol w="553402">
                  <a:extLst>
                    <a:ext uri="{9D8B030D-6E8A-4147-A177-3AD203B41FA5}">
                      <a16:colId xmlns:a16="http://schemas.microsoft.com/office/drawing/2014/main" val="20001"/>
                    </a:ext>
                  </a:extLst>
                </a:gridCol>
                <a:gridCol w="1042648">
                  <a:extLst>
                    <a:ext uri="{9D8B030D-6E8A-4147-A177-3AD203B41FA5}">
                      <a16:colId xmlns:a16="http://schemas.microsoft.com/office/drawing/2014/main" val="3084180320"/>
                    </a:ext>
                  </a:extLst>
                </a:gridCol>
                <a:gridCol w="1042648">
                  <a:extLst>
                    <a:ext uri="{9D8B030D-6E8A-4147-A177-3AD203B41FA5}">
                      <a16:colId xmlns:a16="http://schemas.microsoft.com/office/drawing/2014/main" val="626334711"/>
                    </a:ext>
                  </a:extLst>
                </a:gridCol>
              </a:tblGrid>
              <a:tr h="206427">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GB" sz="16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a:t>
                      </a:r>
                    </a:p>
                  </a:txBody>
                  <a:tcPr marL="38100" marR="38100" marT="38100" marB="38100">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Median </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PFS</a:t>
                      </a:r>
                    </a:p>
                  </a:txBody>
                  <a:tcPr marL="38100" marR="38100" marT="38100" marB="38100">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Median </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OS</a:t>
                      </a:r>
                    </a:p>
                  </a:txBody>
                  <a:tcPr marL="38100" marR="38100" marT="38100" marB="38100">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295692">
                <a:tc>
                  <a:txBody>
                    <a:bodyPr/>
                    <a:lstStyle/>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Pemetrexed containing</a:t>
                      </a:r>
                    </a:p>
                  </a:txBody>
                  <a:tcPr marL="38100" marR="38100" marT="38100" marB="38100">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Yes</a:t>
                      </a:r>
                    </a:p>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No</a:t>
                      </a:r>
                    </a:p>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
                      </a:r>
                    </a:p>
                  </a:txBody>
                  <a:tcPr marL="38100" marR="38100" marT="38100" marB="38100">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38100" marR="38100" marT="38100" marB="38100">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&lt;.001</a:t>
                      </a:r>
                    </a:p>
                  </a:txBody>
                  <a:tcPr marL="38100" marR="38100" marT="38100" marB="38100">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15.4</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.009</a:t>
                      </a:r>
                    </a:p>
                  </a:txBody>
                  <a:tcPr marL="38100" marR="38100" marT="38100" marB="38100">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95692">
                <a:tc>
                  <a:txBody>
                    <a:bodyPr/>
                    <a:lstStyle/>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EGFR TKI containing</a:t>
                      </a:r>
                    </a:p>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endPar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38100" marR="38100" marT="38100" marB="38100">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a:t>
                      </a:r>
                    </a:p>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No</a:t>
                      </a:r>
                    </a:p>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
                      </a:r>
                    </a:p>
                  </a:txBody>
                  <a:tcPr marL="38100" marR="38100" marT="38100" marB="38100">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38100" marR="38100" marT="38100" marB="38100">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&lt;.001</a:t>
                      </a:r>
                    </a:p>
                  </a:txBody>
                  <a:tcPr marL="38100" marR="38100" marT="38100" marB="38100">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16.8</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16.1</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.941</a:t>
                      </a:r>
                    </a:p>
                  </a:txBody>
                  <a:tcPr marL="38100" marR="38100" marT="38100" marB="38100">
                    <a:lnL w="28575" cap="flat" cmpd="sng" algn="ctr">
                      <a:solidFill>
                        <a:srgbClr val="FF0000"/>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355758328"/>
                  </a:ext>
                </a:extLst>
              </a:tr>
              <a:tr h="295692">
                <a:tc>
                  <a:txBody>
                    <a:bodyPr/>
                    <a:lstStyle/>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Taxane containing</a:t>
                      </a:r>
                    </a:p>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endPar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38100" marR="38100" marT="38100" marB="38100">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a:t>
                      </a:r>
                    </a:p>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No</a:t>
                      </a:r>
                    </a:p>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
                      </a:r>
                    </a:p>
                  </a:txBody>
                  <a:tcPr marL="38100" marR="38100" marT="38100" marB="38100">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38100" marR="38100" marT="38100" marB="38100">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.361</a:t>
                      </a:r>
                    </a:p>
                  </a:txBody>
                  <a:tcPr marL="38100" marR="38100" marT="38100" marB="38100">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15.9</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16.9</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.287</a:t>
                      </a:r>
                    </a:p>
                  </a:txBody>
                  <a:tcPr marL="38100" marR="38100" marT="38100" marB="38100">
                    <a:lnL w="28575" cap="flat" cmpd="sng" algn="ctr">
                      <a:solidFill>
                        <a:srgbClr val="FF0000"/>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637319824"/>
                  </a:ext>
                </a:extLst>
              </a:tr>
              <a:tr h="295692">
                <a:tc>
                  <a:txBody>
                    <a:bodyPr/>
                    <a:lstStyle/>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Gemcitabine containing</a:t>
                      </a:r>
                    </a:p>
                  </a:txBody>
                  <a:tcPr marL="38100" marR="38100" marT="38100" marB="38100">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Yes</a:t>
                      </a:r>
                    </a:p>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No</a:t>
                      </a:r>
                    </a:p>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 P</a:t>
                      </a:r>
                    </a:p>
                  </a:txBody>
                  <a:tcPr marL="38100" marR="38100" marT="38100" marB="38100">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49</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38100" marR="38100" marT="38100" marB="38100">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.297</a:t>
                      </a:r>
                    </a:p>
                  </a:txBody>
                  <a:tcPr marL="38100" marR="38100" marT="38100" marB="38100">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18.1</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.003</a:t>
                      </a:r>
                    </a:p>
                  </a:txBody>
                  <a:tcPr marL="38100" marR="38100" marT="38100" marB="38100">
                    <a:lnL w="28575" cap="flat" cmpd="sng" algn="ctr">
                      <a:solidFill>
                        <a:srgbClr val="FF0000"/>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07259775"/>
                  </a:ext>
                </a:extLst>
              </a:tr>
            </a:tbl>
          </a:graphicData>
        </a:graphic>
      </p:graphicFrame>
      <p:sp>
        <p:nvSpPr>
          <p:cNvPr id="4" name="TextBox 3">
            <a:extLst>
              <a:ext uri="{FF2B5EF4-FFF2-40B4-BE49-F238E27FC236}">
                <a16:creationId xmlns:a16="http://schemas.microsoft.com/office/drawing/2014/main" id="{F3A8F81C-8301-41C0-B08D-54AE49A4ECFC}"/>
              </a:ext>
            </a:extLst>
          </p:cNvPr>
          <p:cNvSpPr txBox="1"/>
          <p:nvPr/>
        </p:nvSpPr>
        <p:spPr bwMode="auto">
          <a:xfrm>
            <a:off x="6357331" y="1377781"/>
            <a:ext cx="53840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Cohort of 59 Patients From China With </a:t>
            </a: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EGFR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ex20ins+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Advanced NSCLC Who Received First-line Systemic Therapy</a:t>
            </a:r>
          </a:p>
        </p:txBody>
      </p:sp>
      <p:sp>
        <p:nvSpPr>
          <p:cNvPr id="16" name="Text Box 11">
            <a:extLst>
              <a:ext uri="{FF2B5EF4-FFF2-40B4-BE49-F238E27FC236}">
                <a16:creationId xmlns:a16="http://schemas.microsoft.com/office/drawing/2014/main" id="{75EF4EFA-7783-4827-9C59-4F87845C511B}"/>
              </a:ext>
            </a:extLst>
          </p:cNvPr>
          <p:cNvSpPr txBox="1">
            <a:spLocks noChangeArrowheads="1"/>
          </p:cNvSpPr>
          <p:nvPr/>
        </p:nvSpPr>
        <p:spPr bwMode="auto">
          <a:xfrm>
            <a:off x="460553" y="639256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455560"/>
                </a:solidFill>
                <a:effectLst/>
                <a:uLnTx/>
                <a:uFillTx/>
                <a:latin typeface="Calibri" panose="020F0502020204030204"/>
                <a:ea typeface="+mn-ea"/>
                <a:cs typeface="+mn-cs"/>
              </a:rPr>
              <a:t>Xu. Transl Lung Cancer Res. 2020;9:1853. Wu. Clin Lung Cancer. 2019;20:e620.</a:t>
            </a:r>
          </a:p>
        </p:txBody>
      </p:sp>
      <p:grpSp>
        <p:nvGrpSpPr>
          <p:cNvPr id="17" name="Group 7">
            <a:extLst>
              <a:ext uri="{FF2B5EF4-FFF2-40B4-BE49-F238E27FC236}">
                <a16:creationId xmlns:a16="http://schemas.microsoft.com/office/drawing/2014/main" id="{E4D3E09E-065F-4F6D-9091-73FE42F9678D}"/>
              </a:ext>
            </a:extLst>
          </p:cNvPr>
          <p:cNvGrpSpPr>
            <a:grpSpLocks/>
          </p:cNvGrpSpPr>
          <p:nvPr/>
        </p:nvGrpSpPr>
        <p:grpSpPr bwMode="auto">
          <a:xfrm>
            <a:off x="9389569" y="6216652"/>
            <a:ext cx="2488502" cy="447822"/>
            <a:chOff x="9527309" y="3551529"/>
            <a:chExt cx="2488502" cy="448324"/>
          </a:xfrm>
        </p:grpSpPr>
        <p:pic>
          <p:nvPicPr>
            <p:cNvPr id="18" name="Picture 9">
              <a:extLst>
                <a:ext uri="{FF2B5EF4-FFF2-40B4-BE49-F238E27FC236}">
                  <a16:creationId xmlns:a16="http://schemas.microsoft.com/office/drawing/2014/main" id="{62D2552B-C51F-4587-A86E-7C13394F905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 name="Rectangle 8">
              <a:extLst>
                <a:ext uri="{FF2B5EF4-FFF2-40B4-BE49-F238E27FC236}">
                  <a16:creationId xmlns:a16="http://schemas.microsoft.com/office/drawing/2014/main" id="{75ADA26B-293F-4E28-9A0F-CEEBE38157F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20" name="TextBox 19">
            <a:extLst>
              <a:ext uri="{FF2B5EF4-FFF2-40B4-BE49-F238E27FC236}">
                <a16:creationId xmlns:a16="http://schemas.microsoft.com/office/drawing/2014/main" id="{EAFCBED9-C436-43E9-9411-35043655200B}"/>
              </a:ext>
            </a:extLst>
          </p:cNvPr>
          <p:cNvSpPr txBox="1"/>
          <p:nvPr/>
        </p:nvSpPr>
        <p:spPr bwMode="auto">
          <a:xfrm>
            <a:off x="754732" y="1377781"/>
            <a:ext cx="53412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Cohort Of 119 Patients From China With </a:t>
            </a: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EGFR </a:t>
            </a:r>
            <a:r>
              <a:rPr kumimoji="0" lang="en-US" sz="1600" b="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Ex</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20ins+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Advanced NSCLC Who Received Chemotherapy</a:t>
            </a:r>
          </a:p>
        </p:txBody>
      </p:sp>
      <p:sp>
        <p:nvSpPr>
          <p:cNvPr id="33" name="TextBox 32">
            <a:extLst>
              <a:ext uri="{FF2B5EF4-FFF2-40B4-BE49-F238E27FC236}">
                <a16:creationId xmlns:a16="http://schemas.microsoft.com/office/drawing/2014/main" id="{FB184A97-83B9-4449-976A-F17B8837634C}"/>
              </a:ext>
            </a:extLst>
          </p:cNvPr>
          <p:cNvSpPr txBox="1"/>
          <p:nvPr/>
        </p:nvSpPr>
        <p:spPr bwMode="auto">
          <a:xfrm>
            <a:off x="5055416" y="2712104"/>
            <a:ext cx="11275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.0769</a:t>
            </a:r>
          </a:p>
        </p:txBody>
      </p:sp>
      <p:sp>
        <p:nvSpPr>
          <p:cNvPr id="35" name="TextBox 34">
            <a:extLst>
              <a:ext uri="{FF2B5EF4-FFF2-40B4-BE49-F238E27FC236}">
                <a16:creationId xmlns:a16="http://schemas.microsoft.com/office/drawing/2014/main" id="{3F4AEB1C-EC4E-4DA1-A6D7-23EAB7EF9AAF}"/>
              </a:ext>
            </a:extLst>
          </p:cNvPr>
          <p:cNvSpPr txBox="1"/>
          <p:nvPr/>
        </p:nvSpPr>
        <p:spPr bwMode="auto">
          <a:xfrm>
            <a:off x="2069431" y="2712104"/>
            <a:ext cx="11275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.0026</a:t>
            </a:r>
          </a:p>
        </p:txBody>
      </p:sp>
      <p:sp>
        <p:nvSpPr>
          <p:cNvPr id="31" name="TextBox 30">
            <a:extLst>
              <a:ext uri="{FF2B5EF4-FFF2-40B4-BE49-F238E27FC236}">
                <a16:creationId xmlns:a16="http://schemas.microsoft.com/office/drawing/2014/main" id="{27A5A7A6-DF3E-0047-8C0D-B33B9D694258}"/>
              </a:ext>
            </a:extLst>
          </p:cNvPr>
          <p:cNvSpPr txBox="1"/>
          <p:nvPr/>
        </p:nvSpPr>
        <p:spPr bwMode="auto">
          <a:xfrm>
            <a:off x="2550935" y="1963234"/>
            <a:ext cx="963377" cy="73866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Mo</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32" name="TextBox 31">
            <a:extLst>
              <a:ext uri="{FF2B5EF4-FFF2-40B4-BE49-F238E27FC236}">
                <a16:creationId xmlns:a16="http://schemas.microsoft.com/office/drawing/2014/main" id="{E98AEAB5-B7E5-8949-85D5-BA8A9DC353E0}"/>
              </a:ext>
            </a:extLst>
          </p:cNvPr>
          <p:cNvSpPr txBox="1"/>
          <p:nvPr/>
        </p:nvSpPr>
        <p:spPr bwMode="auto">
          <a:xfrm>
            <a:off x="771629" y="2178678"/>
            <a:ext cx="2153785" cy="52322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Pemetrexed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77)</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Nonpemetrexed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42)</a:t>
            </a:r>
          </a:p>
        </p:txBody>
      </p:sp>
      <p:sp>
        <p:nvSpPr>
          <p:cNvPr id="37" name="TextBox 36">
            <a:extLst>
              <a:ext uri="{FF2B5EF4-FFF2-40B4-BE49-F238E27FC236}">
                <a16:creationId xmlns:a16="http://schemas.microsoft.com/office/drawing/2014/main" id="{F44737C9-6552-9340-96B9-8041AAFF9B2C}"/>
              </a:ext>
            </a:extLst>
          </p:cNvPr>
          <p:cNvSpPr txBox="1"/>
          <p:nvPr/>
        </p:nvSpPr>
        <p:spPr bwMode="auto">
          <a:xfrm>
            <a:off x="5394711" y="1963234"/>
            <a:ext cx="788218" cy="73866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Mo</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19.6</a:t>
            </a:r>
          </a:p>
        </p:txBody>
      </p:sp>
      <p:sp>
        <p:nvSpPr>
          <p:cNvPr id="38" name="TextBox 37">
            <a:extLst>
              <a:ext uri="{FF2B5EF4-FFF2-40B4-BE49-F238E27FC236}">
                <a16:creationId xmlns:a16="http://schemas.microsoft.com/office/drawing/2014/main" id="{2A14A73E-B624-7B41-8C24-8BEAA24509FB}"/>
              </a:ext>
            </a:extLst>
          </p:cNvPr>
          <p:cNvSpPr txBox="1"/>
          <p:nvPr/>
        </p:nvSpPr>
        <p:spPr bwMode="auto">
          <a:xfrm>
            <a:off x="3379625" y="2178678"/>
            <a:ext cx="2153785" cy="52322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Pemetrexed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77)</a:t>
            </a: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Nonpemetrexed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42)</a:t>
            </a:r>
            <a:endPar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cxnSp>
        <p:nvCxnSpPr>
          <p:cNvPr id="22" name="Straight Connector 21">
            <a:extLst>
              <a:ext uri="{FF2B5EF4-FFF2-40B4-BE49-F238E27FC236}">
                <a16:creationId xmlns:a16="http://schemas.microsoft.com/office/drawing/2014/main" id="{421A5687-59CE-9147-98C9-0B0F86991A21}"/>
              </a:ext>
            </a:extLst>
          </p:cNvPr>
          <p:cNvCxnSpPr>
            <a:cxnSpLocks/>
          </p:cNvCxnSpPr>
          <p:nvPr/>
        </p:nvCxnSpPr>
        <p:spPr bwMode="auto">
          <a:xfrm flipV="1">
            <a:off x="962643" y="3075924"/>
            <a:ext cx="0" cy="147619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51D5BF35-B525-6A48-B8D8-9D55A6CB6E03}"/>
              </a:ext>
            </a:extLst>
          </p:cNvPr>
          <p:cNvCxnSpPr>
            <a:cxnSpLocks/>
          </p:cNvCxnSpPr>
          <p:nvPr/>
        </p:nvCxnSpPr>
        <p:spPr bwMode="auto">
          <a:xfrm>
            <a:off x="958480" y="4566794"/>
            <a:ext cx="2200499"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623DD1A-FA4D-B94C-9C2C-8840E1A800B7}"/>
              </a:ext>
            </a:extLst>
          </p:cNvPr>
          <p:cNvCxnSpPr>
            <a:cxnSpLocks/>
          </p:cNvCxnSpPr>
          <p:nvPr/>
        </p:nvCxnSpPr>
        <p:spPr bwMode="auto">
          <a:xfrm flipH="1">
            <a:off x="902799" y="30858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9EFB7FC9-A07B-F54F-9D43-A3A4DCB961D7}"/>
              </a:ext>
            </a:extLst>
          </p:cNvPr>
          <p:cNvCxnSpPr>
            <a:cxnSpLocks/>
          </p:cNvCxnSpPr>
          <p:nvPr/>
        </p:nvCxnSpPr>
        <p:spPr bwMode="auto">
          <a:xfrm flipH="1">
            <a:off x="902799" y="357950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2BAD149-C527-BA45-BC2E-EDE832AF90D7}"/>
              </a:ext>
            </a:extLst>
          </p:cNvPr>
          <p:cNvCxnSpPr>
            <a:cxnSpLocks/>
          </p:cNvCxnSpPr>
          <p:nvPr/>
        </p:nvCxnSpPr>
        <p:spPr bwMode="auto">
          <a:xfrm flipH="1">
            <a:off x="902799" y="40731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2982DCD2-BA5F-5446-A1CE-25DEC027F902}"/>
              </a:ext>
            </a:extLst>
          </p:cNvPr>
          <p:cNvCxnSpPr>
            <a:cxnSpLocks/>
          </p:cNvCxnSpPr>
          <p:nvPr/>
        </p:nvCxnSpPr>
        <p:spPr bwMode="auto">
          <a:xfrm flipH="1">
            <a:off x="902799" y="45667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BC634CC7-84CF-4547-88B4-6B8EA3E777F1}"/>
              </a:ext>
            </a:extLst>
          </p:cNvPr>
          <p:cNvCxnSpPr>
            <a:cxnSpLocks/>
          </p:cNvCxnSpPr>
          <p:nvPr/>
        </p:nvCxnSpPr>
        <p:spPr bwMode="auto">
          <a:xfrm>
            <a:off x="962643" y="45667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D807F967-B0D6-ED44-A2AB-817C7863C379}"/>
              </a:ext>
            </a:extLst>
          </p:cNvPr>
          <p:cNvCxnSpPr>
            <a:cxnSpLocks/>
          </p:cNvCxnSpPr>
          <p:nvPr/>
        </p:nvCxnSpPr>
        <p:spPr bwMode="auto">
          <a:xfrm>
            <a:off x="1692616" y="45667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7CC4F61-2284-3A4B-B433-9B34452ADCFA}"/>
              </a:ext>
            </a:extLst>
          </p:cNvPr>
          <p:cNvCxnSpPr>
            <a:cxnSpLocks/>
          </p:cNvCxnSpPr>
          <p:nvPr/>
        </p:nvCxnSpPr>
        <p:spPr bwMode="auto">
          <a:xfrm>
            <a:off x="2422589" y="45667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3B2575A6-ADC6-B740-BF42-3E8343590CB1}"/>
              </a:ext>
            </a:extLst>
          </p:cNvPr>
          <p:cNvCxnSpPr>
            <a:cxnSpLocks/>
          </p:cNvCxnSpPr>
          <p:nvPr/>
        </p:nvCxnSpPr>
        <p:spPr bwMode="auto">
          <a:xfrm>
            <a:off x="3152561" y="4566794"/>
            <a:ext cx="0" cy="64008"/>
          </a:xfrm>
          <a:prstGeom prst="line">
            <a:avLst/>
          </a:prstGeom>
          <a:noFill/>
          <a:ln w="28575" cap="flat" cmpd="sng" algn="ctr">
            <a:solidFill>
              <a:schemeClr val="bg1"/>
            </a:solidFill>
            <a:prstDash val="solid"/>
            <a:round/>
            <a:headEnd type="none" w="med" len="med"/>
            <a:tailEnd type="none" w="med" len="med"/>
          </a:ln>
          <a:effectLst/>
        </p:spPr>
      </p:cxnSp>
      <p:sp>
        <p:nvSpPr>
          <p:cNvPr id="50" name="TextBox 49">
            <a:extLst>
              <a:ext uri="{FF2B5EF4-FFF2-40B4-BE49-F238E27FC236}">
                <a16:creationId xmlns:a16="http://schemas.microsoft.com/office/drawing/2014/main" id="{8B799510-FEBD-C548-934E-7EFF68C9024C}"/>
              </a:ext>
            </a:extLst>
          </p:cNvPr>
          <p:cNvSpPr txBox="1"/>
          <p:nvPr/>
        </p:nvSpPr>
        <p:spPr bwMode="auto">
          <a:xfrm>
            <a:off x="2884167" y="4581467"/>
            <a:ext cx="5312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51" name="TextBox 50">
            <a:extLst>
              <a:ext uri="{FF2B5EF4-FFF2-40B4-BE49-F238E27FC236}">
                <a16:creationId xmlns:a16="http://schemas.microsoft.com/office/drawing/2014/main" id="{6B5676DE-E418-4C4F-9A6F-16A27D4109D4}"/>
              </a:ext>
            </a:extLst>
          </p:cNvPr>
          <p:cNvSpPr txBox="1"/>
          <p:nvPr/>
        </p:nvSpPr>
        <p:spPr bwMode="auto">
          <a:xfrm>
            <a:off x="1426080" y="4581467"/>
            <a:ext cx="5312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52" name="TextBox 51">
            <a:extLst>
              <a:ext uri="{FF2B5EF4-FFF2-40B4-BE49-F238E27FC236}">
                <a16:creationId xmlns:a16="http://schemas.microsoft.com/office/drawing/2014/main" id="{19A6032F-89D8-4446-9808-4EA93E375F17}"/>
              </a:ext>
            </a:extLst>
          </p:cNvPr>
          <p:cNvSpPr txBox="1"/>
          <p:nvPr/>
        </p:nvSpPr>
        <p:spPr bwMode="auto">
          <a:xfrm>
            <a:off x="2155124" y="4581467"/>
            <a:ext cx="5312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53" name="TextBox 52">
            <a:extLst>
              <a:ext uri="{FF2B5EF4-FFF2-40B4-BE49-F238E27FC236}">
                <a16:creationId xmlns:a16="http://schemas.microsoft.com/office/drawing/2014/main" id="{049C6F0C-33D1-FF40-A2A7-DE8ACFFC5900}"/>
              </a:ext>
            </a:extLst>
          </p:cNvPr>
          <p:cNvSpPr txBox="1"/>
          <p:nvPr/>
        </p:nvSpPr>
        <p:spPr bwMode="auto">
          <a:xfrm>
            <a:off x="697036" y="4581467"/>
            <a:ext cx="5312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4" name="TextBox 53">
            <a:extLst>
              <a:ext uri="{FF2B5EF4-FFF2-40B4-BE49-F238E27FC236}">
                <a16:creationId xmlns:a16="http://schemas.microsoft.com/office/drawing/2014/main" id="{5D40AD7D-8E19-A744-A289-730435616E89}"/>
              </a:ext>
            </a:extLst>
          </p:cNvPr>
          <p:cNvSpPr txBox="1"/>
          <p:nvPr/>
        </p:nvSpPr>
        <p:spPr bwMode="auto">
          <a:xfrm>
            <a:off x="353405" y="2887812"/>
            <a:ext cx="60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150</a:t>
            </a:r>
          </a:p>
        </p:txBody>
      </p:sp>
      <p:sp>
        <p:nvSpPr>
          <p:cNvPr id="55" name="TextBox 54">
            <a:extLst>
              <a:ext uri="{FF2B5EF4-FFF2-40B4-BE49-F238E27FC236}">
                <a16:creationId xmlns:a16="http://schemas.microsoft.com/office/drawing/2014/main" id="{236D2728-5667-FE4D-B95B-ADF1BE786600}"/>
              </a:ext>
            </a:extLst>
          </p:cNvPr>
          <p:cNvSpPr txBox="1"/>
          <p:nvPr/>
        </p:nvSpPr>
        <p:spPr bwMode="auto">
          <a:xfrm>
            <a:off x="353405" y="3381027"/>
            <a:ext cx="60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56" name="TextBox 55">
            <a:extLst>
              <a:ext uri="{FF2B5EF4-FFF2-40B4-BE49-F238E27FC236}">
                <a16:creationId xmlns:a16="http://schemas.microsoft.com/office/drawing/2014/main" id="{EDFF8E4C-FF55-2742-9A8B-F27CB107E308}"/>
              </a:ext>
            </a:extLst>
          </p:cNvPr>
          <p:cNvSpPr txBox="1"/>
          <p:nvPr/>
        </p:nvSpPr>
        <p:spPr bwMode="auto">
          <a:xfrm>
            <a:off x="353405" y="3874242"/>
            <a:ext cx="60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57" name="TextBox 56">
            <a:extLst>
              <a:ext uri="{FF2B5EF4-FFF2-40B4-BE49-F238E27FC236}">
                <a16:creationId xmlns:a16="http://schemas.microsoft.com/office/drawing/2014/main" id="{2D03FFE7-A8E6-D54D-A2BA-8166AF5D0FB7}"/>
              </a:ext>
            </a:extLst>
          </p:cNvPr>
          <p:cNvSpPr txBox="1"/>
          <p:nvPr/>
        </p:nvSpPr>
        <p:spPr bwMode="auto">
          <a:xfrm>
            <a:off x="353405" y="4367456"/>
            <a:ext cx="60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8" name="TextBox 57">
            <a:extLst>
              <a:ext uri="{FF2B5EF4-FFF2-40B4-BE49-F238E27FC236}">
                <a16:creationId xmlns:a16="http://schemas.microsoft.com/office/drawing/2014/main" id="{AED900F9-99C7-3144-9A20-14B4534369AD}"/>
              </a:ext>
            </a:extLst>
          </p:cNvPr>
          <p:cNvSpPr txBox="1"/>
          <p:nvPr/>
        </p:nvSpPr>
        <p:spPr bwMode="auto">
          <a:xfrm rot="16200000">
            <a:off x="-697877" y="3699514"/>
            <a:ext cx="21129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a:t>
            </a:r>
          </a:p>
        </p:txBody>
      </p:sp>
      <p:cxnSp>
        <p:nvCxnSpPr>
          <p:cNvPr id="59" name="Straight Connector 58">
            <a:extLst>
              <a:ext uri="{FF2B5EF4-FFF2-40B4-BE49-F238E27FC236}">
                <a16:creationId xmlns:a16="http://schemas.microsoft.com/office/drawing/2014/main" id="{F63DBE4F-7EFB-314A-B8C3-2BE13037D452}"/>
              </a:ext>
            </a:extLst>
          </p:cNvPr>
          <p:cNvCxnSpPr>
            <a:cxnSpLocks/>
          </p:cNvCxnSpPr>
          <p:nvPr/>
        </p:nvCxnSpPr>
        <p:spPr bwMode="auto">
          <a:xfrm flipV="1">
            <a:off x="3975303" y="3060861"/>
            <a:ext cx="0" cy="147619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15A402E3-4772-874F-9958-E3828A0F019C}"/>
              </a:ext>
            </a:extLst>
          </p:cNvPr>
          <p:cNvCxnSpPr>
            <a:cxnSpLocks/>
          </p:cNvCxnSpPr>
          <p:nvPr/>
        </p:nvCxnSpPr>
        <p:spPr bwMode="auto">
          <a:xfrm>
            <a:off x="3971140" y="4551731"/>
            <a:ext cx="2200499"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0D3B6136-920A-724F-868F-B7738CE0989F}"/>
              </a:ext>
            </a:extLst>
          </p:cNvPr>
          <p:cNvCxnSpPr>
            <a:cxnSpLocks/>
          </p:cNvCxnSpPr>
          <p:nvPr/>
        </p:nvCxnSpPr>
        <p:spPr bwMode="auto">
          <a:xfrm flipH="1">
            <a:off x="3915459" y="30708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4190ACD5-6B0A-024A-B93F-821A72F9C4FA}"/>
              </a:ext>
            </a:extLst>
          </p:cNvPr>
          <p:cNvCxnSpPr>
            <a:cxnSpLocks/>
          </p:cNvCxnSpPr>
          <p:nvPr/>
        </p:nvCxnSpPr>
        <p:spPr bwMode="auto">
          <a:xfrm flipH="1">
            <a:off x="3915459" y="35644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94753F25-633C-534F-835B-7E7CA47B643B}"/>
              </a:ext>
            </a:extLst>
          </p:cNvPr>
          <p:cNvCxnSpPr>
            <a:cxnSpLocks/>
          </p:cNvCxnSpPr>
          <p:nvPr/>
        </p:nvCxnSpPr>
        <p:spPr bwMode="auto">
          <a:xfrm flipH="1">
            <a:off x="3915459" y="40580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CA4B4B58-FF16-F54D-92AD-57F735251DF2}"/>
              </a:ext>
            </a:extLst>
          </p:cNvPr>
          <p:cNvCxnSpPr>
            <a:cxnSpLocks/>
          </p:cNvCxnSpPr>
          <p:nvPr/>
        </p:nvCxnSpPr>
        <p:spPr bwMode="auto">
          <a:xfrm flipH="1">
            <a:off x="3915459" y="45517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78104B38-713B-BD4A-861F-75E4FB688257}"/>
              </a:ext>
            </a:extLst>
          </p:cNvPr>
          <p:cNvCxnSpPr>
            <a:cxnSpLocks/>
          </p:cNvCxnSpPr>
          <p:nvPr/>
        </p:nvCxnSpPr>
        <p:spPr bwMode="auto">
          <a:xfrm>
            <a:off x="3975303" y="45517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2A7AA3C7-6F45-7A43-9C0C-32ED6AA9BDCA}"/>
              </a:ext>
            </a:extLst>
          </p:cNvPr>
          <p:cNvCxnSpPr>
            <a:cxnSpLocks/>
          </p:cNvCxnSpPr>
          <p:nvPr/>
        </p:nvCxnSpPr>
        <p:spPr bwMode="auto">
          <a:xfrm>
            <a:off x="4413287" y="45517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73B06F42-24C3-B746-8CB9-CB83278E645E}"/>
              </a:ext>
            </a:extLst>
          </p:cNvPr>
          <p:cNvCxnSpPr>
            <a:cxnSpLocks/>
          </p:cNvCxnSpPr>
          <p:nvPr/>
        </p:nvCxnSpPr>
        <p:spPr bwMode="auto">
          <a:xfrm>
            <a:off x="5727239" y="45517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E27527CD-84A8-CF47-988E-2D800990D6F7}"/>
              </a:ext>
            </a:extLst>
          </p:cNvPr>
          <p:cNvCxnSpPr>
            <a:cxnSpLocks/>
          </p:cNvCxnSpPr>
          <p:nvPr/>
        </p:nvCxnSpPr>
        <p:spPr bwMode="auto">
          <a:xfrm>
            <a:off x="6165221" y="4551731"/>
            <a:ext cx="0" cy="64008"/>
          </a:xfrm>
          <a:prstGeom prst="line">
            <a:avLst/>
          </a:prstGeom>
          <a:noFill/>
          <a:ln w="28575" cap="flat" cmpd="sng" algn="ctr">
            <a:solidFill>
              <a:schemeClr val="bg1"/>
            </a:solidFill>
            <a:prstDash val="solid"/>
            <a:round/>
            <a:headEnd type="none" w="med" len="med"/>
            <a:tailEnd type="none" w="med" len="med"/>
          </a:ln>
          <a:effectLst/>
        </p:spPr>
      </p:cxnSp>
      <p:sp>
        <p:nvSpPr>
          <p:cNvPr id="69" name="TextBox 68">
            <a:extLst>
              <a:ext uri="{FF2B5EF4-FFF2-40B4-BE49-F238E27FC236}">
                <a16:creationId xmlns:a16="http://schemas.microsoft.com/office/drawing/2014/main" id="{D2937C23-D2F9-1747-8C1E-2AB9791F5651}"/>
              </a:ext>
            </a:extLst>
          </p:cNvPr>
          <p:cNvSpPr txBox="1"/>
          <p:nvPr/>
        </p:nvSpPr>
        <p:spPr bwMode="auto">
          <a:xfrm>
            <a:off x="5896827" y="4566404"/>
            <a:ext cx="5312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70" name="TextBox 69">
            <a:extLst>
              <a:ext uri="{FF2B5EF4-FFF2-40B4-BE49-F238E27FC236}">
                <a16:creationId xmlns:a16="http://schemas.microsoft.com/office/drawing/2014/main" id="{DEC1FDFB-37F4-4C43-86F9-AD8A3DCEED16}"/>
              </a:ext>
            </a:extLst>
          </p:cNvPr>
          <p:cNvSpPr txBox="1"/>
          <p:nvPr/>
        </p:nvSpPr>
        <p:spPr bwMode="auto">
          <a:xfrm>
            <a:off x="4147122" y="4566404"/>
            <a:ext cx="5312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71" name="TextBox 70">
            <a:extLst>
              <a:ext uri="{FF2B5EF4-FFF2-40B4-BE49-F238E27FC236}">
                <a16:creationId xmlns:a16="http://schemas.microsoft.com/office/drawing/2014/main" id="{0A5ED1E1-6D97-E940-A72E-2CA6A87B6ADC}"/>
              </a:ext>
            </a:extLst>
          </p:cNvPr>
          <p:cNvSpPr txBox="1"/>
          <p:nvPr/>
        </p:nvSpPr>
        <p:spPr bwMode="auto">
          <a:xfrm>
            <a:off x="4584548" y="4566404"/>
            <a:ext cx="5312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72" name="TextBox 71">
            <a:extLst>
              <a:ext uri="{FF2B5EF4-FFF2-40B4-BE49-F238E27FC236}">
                <a16:creationId xmlns:a16="http://schemas.microsoft.com/office/drawing/2014/main" id="{EFD36357-2A22-D64F-87E2-80FAF1E408D2}"/>
              </a:ext>
            </a:extLst>
          </p:cNvPr>
          <p:cNvSpPr txBox="1"/>
          <p:nvPr/>
        </p:nvSpPr>
        <p:spPr bwMode="auto">
          <a:xfrm>
            <a:off x="3709696" y="4566404"/>
            <a:ext cx="5312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73" name="TextBox 72">
            <a:extLst>
              <a:ext uri="{FF2B5EF4-FFF2-40B4-BE49-F238E27FC236}">
                <a16:creationId xmlns:a16="http://schemas.microsoft.com/office/drawing/2014/main" id="{2B1EB6C2-9DDE-B840-89D8-BC82F02331A4}"/>
              </a:ext>
            </a:extLst>
          </p:cNvPr>
          <p:cNvSpPr txBox="1"/>
          <p:nvPr/>
        </p:nvSpPr>
        <p:spPr bwMode="auto">
          <a:xfrm>
            <a:off x="3366065" y="2872749"/>
            <a:ext cx="60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150</a:t>
            </a:r>
          </a:p>
        </p:txBody>
      </p:sp>
      <p:sp>
        <p:nvSpPr>
          <p:cNvPr id="74" name="TextBox 73">
            <a:extLst>
              <a:ext uri="{FF2B5EF4-FFF2-40B4-BE49-F238E27FC236}">
                <a16:creationId xmlns:a16="http://schemas.microsoft.com/office/drawing/2014/main" id="{51B6C393-3E14-B84D-922F-62C8CACC0618}"/>
              </a:ext>
            </a:extLst>
          </p:cNvPr>
          <p:cNvSpPr txBox="1"/>
          <p:nvPr/>
        </p:nvSpPr>
        <p:spPr bwMode="auto">
          <a:xfrm>
            <a:off x="3366065" y="3365964"/>
            <a:ext cx="60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76" name="TextBox 75">
            <a:extLst>
              <a:ext uri="{FF2B5EF4-FFF2-40B4-BE49-F238E27FC236}">
                <a16:creationId xmlns:a16="http://schemas.microsoft.com/office/drawing/2014/main" id="{8682FC6D-B134-4949-B1CC-362669BFB329}"/>
              </a:ext>
            </a:extLst>
          </p:cNvPr>
          <p:cNvSpPr txBox="1"/>
          <p:nvPr/>
        </p:nvSpPr>
        <p:spPr bwMode="auto">
          <a:xfrm>
            <a:off x="3366065" y="4352393"/>
            <a:ext cx="60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77" name="TextBox 76">
            <a:extLst>
              <a:ext uri="{FF2B5EF4-FFF2-40B4-BE49-F238E27FC236}">
                <a16:creationId xmlns:a16="http://schemas.microsoft.com/office/drawing/2014/main" id="{4145B110-EBA7-A84A-8239-D0C88774903B}"/>
              </a:ext>
            </a:extLst>
          </p:cNvPr>
          <p:cNvSpPr txBox="1"/>
          <p:nvPr/>
        </p:nvSpPr>
        <p:spPr bwMode="auto">
          <a:xfrm rot="16200000">
            <a:off x="2294905" y="3674512"/>
            <a:ext cx="21129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a:t>
            </a:r>
          </a:p>
        </p:txBody>
      </p:sp>
      <p:sp>
        <p:nvSpPr>
          <p:cNvPr id="78" name="TextBox 77">
            <a:extLst>
              <a:ext uri="{FF2B5EF4-FFF2-40B4-BE49-F238E27FC236}">
                <a16:creationId xmlns:a16="http://schemas.microsoft.com/office/drawing/2014/main" id="{C72DF672-9A11-A643-B62D-F89FEA2CA95E}"/>
              </a:ext>
            </a:extLst>
          </p:cNvPr>
          <p:cNvSpPr txBox="1"/>
          <p:nvPr/>
        </p:nvSpPr>
        <p:spPr bwMode="auto">
          <a:xfrm>
            <a:off x="5021974" y="4566404"/>
            <a:ext cx="5312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79" name="TextBox 78">
            <a:extLst>
              <a:ext uri="{FF2B5EF4-FFF2-40B4-BE49-F238E27FC236}">
                <a16:creationId xmlns:a16="http://schemas.microsoft.com/office/drawing/2014/main" id="{80E206FD-A63A-374A-96EE-B6C6C9681FB5}"/>
              </a:ext>
            </a:extLst>
          </p:cNvPr>
          <p:cNvSpPr txBox="1"/>
          <p:nvPr/>
        </p:nvSpPr>
        <p:spPr bwMode="auto">
          <a:xfrm>
            <a:off x="5459400" y="4566404"/>
            <a:ext cx="5312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cxnSp>
        <p:nvCxnSpPr>
          <p:cNvPr id="80" name="Straight Connector 79">
            <a:extLst>
              <a:ext uri="{FF2B5EF4-FFF2-40B4-BE49-F238E27FC236}">
                <a16:creationId xmlns:a16="http://schemas.microsoft.com/office/drawing/2014/main" id="{97239F77-EBEE-3147-BBBF-90AC2518040B}"/>
              </a:ext>
            </a:extLst>
          </p:cNvPr>
          <p:cNvCxnSpPr>
            <a:cxnSpLocks/>
          </p:cNvCxnSpPr>
          <p:nvPr/>
        </p:nvCxnSpPr>
        <p:spPr bwMode="auto">
          <a:xfrm>
            <a:off x="4851271" y="45517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1E73EEF7-22AB-6241-B2D1-ED5C5551173B}"/>
              </a:ext>
            </a:extLst>
          </p:cNvPr>
          <p:cNvCxnSpPr>
            <a:cxnSpLocks/>
          </p:cNvCxnSpPr>
          <p:nvPr/>
        </p:nvCxnSpPr>
        <p:spPr bwMode="auto">
          <a:xfrm>
            <a:off x="5289255" y="4551731"/>
            <a:ext cx="0" cy="64008"/>
          </a:xfrm>
          <a:prstGeom prst="line">
            <a:avLst/>
          </a:prstGeom>
          <a:noFill/>
          <a:ln w="28575" cap="flat" cmpd="sng" algn="ctr">
            <a:solidFill>
              <a:schemeClr val="bg1"/>
            </a:solidFill>
            <a:prstDash val="solid"/>
            <a:round/>
            <a:headEnd type="none" w="med" len="med"/>
            <a:tailEnd type="none" w="med" len="med"/>
          </a:ln>
          <a:effectLst/>
        </p:spPr>
      </p:cxnSp>
      <p:sp>
        <p:nvSpPr>
          <p:cNvPr id="83" name="Freeform 82">
            <a:extLst>
              <a:ext uri="{FF2B5EF4-FFF2-40B4-BE49-F238E27FC236}">
                <a16:creationId xmlns:a16="http://schemas.microsoft.com/office/drawing/2014/main" id="{C7A97D45-DF3D-B94A-A41C-201ECBB9A052}"/>
              </a:ext>
            </a:extLst>
          </p:cNvPr>
          <p:cNvSpPr/>
          <p:nvPr/>
        </p:nvSpPr>
        <p:spPr bwMode="auto">
          <a:xfrm>
            <a:off x="963882" y="3570334"/>
            <a:ext cx="1024431" cy="990283"/>
          </a:xfrm>
          <a:custGeom>
            <a:avLst/>
            <a:gdLst>
              <a:gd name="connsiteX0" fmla="*/ 0 w 1024431"/>
              <a:gd name="connsiteY0" fmla="*/ 0 h 990283"/>
              <a:gd name="connsiteX1" fmla="*/ 132797 w 1024431"/>
              <a:gd name="connsiteY1" fmla="*/ 0 h 990283"/>
              <a:gd name="connsiteX2" fmla="*/ 132797 w 1024431"/>
              <a:gd name="connsiteY2" fmla="*/ 41736 h 990283"/>
              <a:gd name="connsiteX3" fmla="*/ 216269 w 1024431"/>
              <a:gd name="connsiteY3" fmla="*/ 41736 h 990283"/>
              <a:gd name="connsiteX4" fmla="*/ 216269 w 1024431"/>
              <a:gd name="connsiteY4" fmla="*/ 125208 h 990283"/>
              <a:gd name="connsiteX5" fmla="*/ 284564 w 1024431"/>
              <a:gd name="connsiteY5" fmla="*/ 125208 h 990283"/>
              <a:gd name="connsiteX6" fmla="*/ 284564 w 1024431"/>
              <a:gd name="connsiteY6" fmla="*/ 341477 h 990283"/>
              <a:gd name="connsiteX7" fmla="*/ 360448 w 1024431"/>
              <a:gd name="connsiteY7" fmla="*/ 341477 h 990283"/>
              <a:gd name="connsiteX8" fmla="*/ 360448 w 1024431"/>
              <a:gd name="connsiteY8" fmla="*/ 387007 h 990283"/>
              <a:gd name="connsiteX9" fmla="*/ 432538 w 1024431"/>
              <a:gd name="connsiteY9" fmla="*/ 387007 h 990283"/>
              <a:gd name="connsiteX10" fmla="*/ 432538 w 1024431"/>
              <a:gd name="connsiteY10" fmla="*/ 534981 h 990283"/>
              <a:gd name="connsiteX11" fmla="*/ 508421 w 1024431"/>
              <a:gd name="connsiteY11" fmla="*/ 534981 h 990283"/>
              <a:gd name="connsiteX12" fmla="*/ 508421 w 1024431"/>
              <a:gd name="connsiteY12" fmla="*/ 648806 h 990283"/>
              <a:gd name="connsiteX13" fmla="*/ 584305 w 1024431"/>
              <a:gd name="connsiteY13" fmla="*/ 648806 h 990283"/>
              <a:gd name="connsiteX14" fmla="*/ 584305 w 1024431"/>
              <a:gd name="connsiteY14" fmla="*/ 728484 h 990283"/>
              <a:gd name="connsiteX15" fmla="*/ 868870 w 1024431"/>
              <a:gd name="connsiteY15" fmla="*/ 728484 h 990283"/>
              <a:gd name="connsiteX16" fmla="*/ 868870 w 1024431"/>
              <a:gd name="connsiteY16" fmla="*/ 853693 h 990283"/>
              <a:gd name="connsiteX17" fmla="*/ 1024431 w 1024431"/>
              <a:gd name="connsiteY17" fmla="*/ 853693 h 990283"/>
              <a:gd name="connsiteX18" fmla="*/ 1024431 w 1024431"/>
              <a:gd name="connsiteY18" fmla="*/ 990283 h 990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24431" h="990283">
                <a:moveTo>
                  <a:pt x="0" y="0"/>
                </a:moveTo>
                <a:lnTo>
                  <a:pt x="132797" y="0"/>
                </a:lnTo>
                <a:lnTo>
                  <a:pt x="132797" y="41736"/>
                </a:lnTo>
                <a:lnTo>
                  <a:pt x="216269" y="41736"/>
                </a:lnTo>
                <a:lnTo>
                  <a:pt x="216269" y="125208"/>
                </a:lnTo>
                <a:lnTo>
                  <a:pt x="284564" y="125208"/>
                </a:lnTo>
                <a:lnTo>
                  <a:pt x="284564" y="341477"/>
                </a:lnTo>
                <a:lnTo>
                  <a:pt x="360448" y="341477"/>
                </a:lnTo>
                <a:lnTo>
                  <a:pt x="360448" y="387007"/>
                </a:lnTo>
                <a:lnTo>
                  <a:pt x="432538" y="387007"/>
                </a:lnTo>
                <a:lnTo>
                  <a:pt x="432538" y="534981"/>
                </a:lnTo>
                <a:lnTo>
                  <a:pt x="508421" y="534981"/>
                </a:lnTo>
                <a:lnTo>
                  <a:pt x="508421" y="648806"/>
                </a:lnTo>
                <a:lnTo>
                  <a:pt x="584305" y="648806"/>
                </a:lnTo>
                <a:lnTo>
                  <a:pt x="584305" y="728484"/>
                </a:lnTo>
                <a:lnTo>
                  <a:pt x="868870" y="728484"/>
                </a:lnTo>
                <a:lnTo>
                  <a:pt x="868870" y="853693"/>
                </a:lnTo>
                <a:lnTo>
                  <a:pt x="1024431" y="853693"/>
                </a:lnTo>
                <a:lnTo>
                  <a:pt x="1024431" y="990283"/>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5" name="Freeform 84">
            <a:extLst>
              <a:ext uri="{FF2B5EF4-FFF2-40B4-BE49-F238E27FC236}">
                <a16:creationId xmlns:a16="http://schemas.microsoft.com/office/drawing/2014/main" id="{99FB3779-37F0-C943-A2EC-F36D60A2BB95}"/>
              </a:ext>
            </a:extLst>
          </p:cNvPr>
          <p:cNvSpPr/>
          <p:nvPr/>
        </p:nvSpPr>
        <p:spPr bwMode="auto">
          <a:xfrm>
            <a:off x="3989493" y="3569547"/>
            <a:ext cx="1845734" cy="975360"/>
          </a:xfrm>
          <a:custGeom>
            <a:avLst/>
            <a:gdLst>
              <a:gd name="connsiteX0" fmla="*/ 0 w 1845734"/>
              <a:gd name="connsiteY0" fmla="*/ 0 h 975360"/>
              <a:gd name="connsiteX1" fmla="*/ 88054 w 1845734"/>
              <a:gd name="connsiteY1" fmla="*/ 0 h 975360"/>
              <a:gd name="connsiteX2" fmla="*/ 88054 w 1845734"/>
              <a:gd name="connsiteY2" fmla="*/ 0 h 975360"/>
              <a:gd name="connsiteX3" fmla="*/ 142240 w 1845734"/>
              <a:gd name="connsiteY3" fmla="*/ 0 h 975360"/>
              <a:gd name="connsiteX4" fmla="*/ 142240 w 1845734"/>
              <a:gd name="connsiteY4" fmla="*/ 44026 h 975360"/>
              <a:gd name="connsiteX5" fmla="*/ 247227 w 1845734"/>
              <a:gd name="connsiteY5" fmla="*/ 44026 h 975360"/>
              <a:gd name="connsiteX6" fmla="*/ 247227 w 1845734"/>
              <a:gd name="connsiteY6" fmla="*/ 74506 h 975360"/>
              <a:gd name="connsiteX7" fmla="*/ 267547 w 1845734"/>
              <a:gd name="connsiteY7" fmla="*/ 74506 h 975360"/>
              <a:gd name="connsiteX8" fmla="*/ 267547 w 1845734"/>
              <a:gd name="connsiteY8" fmla="*/ 138853 h 975360"/>
              <a:gd name="connsiteX9" fmla="*/ 298027 w 1845734"/>
              <a:gd name="connsiteY9" fmla="*/ 138853 h 975360"/>
              <a:gd name="connsiteX10" fmla="*/ 298027 w 1845734"/>
              <a:gd name="connsiteY10" fmla="*/ 196426 h 975360"/>
              <a:gd name="connsiteX11" fmla="*/ 335280 w 1845734"/>
              <a:gd name="connsiteY11" fmla="*/ 196426 h 975360"/>
              <a:gd name="connsiteX12" fmla="*/ 335280 w 1845734"/>
              <a:gd name="connsiteY12" fmla="*/ 233680 h 975360"/>
              <a:gd name="connsiteX13" fmla="*/ 386080 w 1845734"/>
              <a:gd name="connsiteY13" fmla="*/ 233680 h 975360"/>
              <a:gd name="connsiteX14" fmla="*/ 386080 w 1845734"/>
              <a:gd name="connsiteY14" fmla="*/ 264160 h 975360"/>
              <a:gd name="connsiteX15" fmla="*/ 419947 w 1845734"/>
              <a:gd name="connsiteY15" fmla="*/ 264160 h 975360"/>
              <a:gd name="connsiteX16" fmla="*/ 419947 w 1845734"/>
              <a:gd name="connsiteY16" fmla="*/ 284480 h 975360"/>
              <a:gd name="connsiteX17" fmla="*/ 460587 w 1845734"/>
              <a:gd name="connsiteY17" fmla="*/ 284480 h 975360"/>
              <a:gd name="connsiteX18" fmla="*/ 460587 w 1845734"/>
              <a:gd name="connsiteY18" fmla="*/ 321733 h 975360"/>
              <a:gd name="connsiteX19" fmla="*/ 460587 w 1845734"/>
              <a:gd name="connsiteY19" fmla="*/ 321733 h 975360"/>
              <a:gd name="connsiteX20" fmla="*/ 484294 w 1845734"/>
              <a:gd name="connsiteY20" fmla="*/ 345440 h 975360"/>
              <a:gd name="connsiteX21" fmla="*/ 508000 w 1845734"/>
              <a:gd name="connsiteY21" fmla="*/ 345440 h 975360"/>
              <a:gd name="connsiteX22" fmla="*/ 508000 w 1845734"/>
              <a:gd name="connsiteY22" fmla="*/ 423333 h 975360"/>
              <a:gd name="connsiteX23" fmla="*/ 535094 w 1845734"/>
              <a:gd name="connsiteY23" fmla="*/ 423333 h 975360"/>
              <a:gd name="connsiteX24" fmla="*/ 535094 w 1845734"/>
              <a:gd name="connsiteY24" fmla="*/ 491066 h 975360"/>
              <a:gd name="connsiteX25" fmla="*/ 535094 w 1845734"/>
              <a:gd name="connsiteY25" fmla="*/ 491066 h 975360"/>
              <a:gd name="connsiteX26" fmla="*/ 535094 w 1845734"/>
              <a:gd name="connsiteY26" fmla="*/ 538480 h 975360"/>
              <a:gd name="connsiteX27" fmla="*/ 589280 w 1845734"/>
              <a:gd name="connsiteY27" fmla="*/ 538480 h 975360"/>
              <a:gd name="connsiteX28" fmla="*/ 589280 w 1845734"/>
              <a:gd name="connsiteY28" fmla="*/ 582506 h 975360"/>
              <a:gd name="connsiteX29" fmla="*/ 623147 w 1845734"/>
              <a:gd name="connsiteY29" fmla="*/ 582506 h 975360"/>
              <a:gd name="connsiteX30" fmla="*/ 623147 w 1845734"/>
              <a:gd name="connsiteY30" fmla="*/ 626533 h 975360"/>
              <a:gd name="connsiteX31" fmla="*/ 687494 w 1845734"/>
              <a:gd name="connsiteY31" fmla="*/ 626533 h 975360"/>
              <a:gd name="connsiteX32" fmla="*/ 687494 w 1845734"/>
              <a:gd name="connsiteY32" fmla="*/ 711200 h 975360"/>
              <a:gd name="connsiteX33" fmla="*/ 819574 w 1845734"/>
              <a:gd name="connsiteY33" fmla="*/ 711200 h 975360"/>
              <a:gd name="connsiteX34" fmla="*/ 819574 w 1845734"/>
              <a:gd name="connsiteY34" fmla="*/ 711200 h 975360"/>
              <a:gd name="connsiteX35" fmla="*/ 819574 w 1845734"/>
              <a:gd name="connsiteY35" fmla="*/ 741680 h 975360"/>
              <a:gd name="connsiteX36" fmla="*/ 860214 w 1845734"/>
              <a:gd name="connsiteY36" fmla="*/ 741680 h 975360"/>
              <a:gd name="connsiteX37" fmla="*/ 860214 w 1845734"/>
              <a:gd name="connsiteY37" fmla="*/ 785706 h 975360"/>
              <a:gd name="connsiteX38" fmla="*/ 927947 w 1845734"/>
              <a:gd name="connsiteY38" fmla="*/ 785706 h 975360"/>
              <a:gd name="connsiteX39" fmla="*/ 927947 w 1845734"/>
              <a:gd name="connsiteY39" fmla="*/ 822960 h 975360"/>
              <a:gd name="connsiteX40" fmla="*/ 1032934 w 1845734"/>
              <a:gd name="connsiteY40" fmla="*/ 822960 h 975360"/>
              <a:gd name="connsiteX41" fmla="*/ 1032934 w 1845734"/>
              <a:gd name="connsiteY41" fmla="*/ 856826 h 975360"/>
              <a:gd name="connsiteX42" fmla="*/ 1405467 w 1845734"/>
              <a:gd name="connsiteY42" fmla="*/ 856826 h 975360"/>
              <a:gd name="connsiteX43" fmla="*/ 1405467 w 1845734"/>
              <a:gd name="connsiteY43" fmla="*/ 894080 h 975360"/>
              <a:gd name="connsiteX44" fmla="*/ 1666240 w 1845734"/>
              <a:gd name="connsiteY44" fmla="*/ 894080 h 975360"/>
              <a:gd name="connsiteX45" fmla="*/ 1666240 w 1845734"/>
              <a:gd name="connsiteY45" fmla="*/ 934720 h 975360"/>
              <a:gd name="connsiteX46" fmla="*/ 1845734 w 1845734"/>
              <a:gd name="connsiteY46" fmla="*/ 934720 h 975360"/>
              <a:gd name="connsiteX47" fmla="*/ 1845734 w 1845734"/>
              <a:gd name="connsiteY47" fmla="*/ 975360 h 975360"/>
              <a:gd name="connsiteX0" fmla="*/ 0 w 1845734"/>
              <a:gd name="connsiteY0" fmla="*/ 0 h 975360"/>
              <a:gd name="connsiteX1" fmla="*/ 88054 w 1845734"/>
              <a:gd name="connsiteY1" fmla="*/ 0 h 975360"/>
              <a:gd name="connsiteX2" fmla="*/ 88054 w 1845734"/>
              <a:gd name="connsiteY2" fmla="*/ 0 h 975360"/>
              <a:gd name="connsiteX3" fmla="*/ 142240 w 1845734"/>
              <a:gd name="connsiteY3" fmla="*/ 0 h 975360"/>
              <a:gd name="connsiteX4" fmla="*/ 142240 w 1845734"/>
              <a:gd name="connsiteY4" fmla="*/ 44026 h 975360"/>
              <a:gd name="connsiteX5" fmla="*/ 247227 w 1845734"/>
              <a:gd name="connsiteY5" fmla="*/ 44026 h 975360"/>
              <a:gd name="connsiteX6" fmla="*/ 247227 w 1845734"/>
              <a:gd name="connsiteY6" fmla="*/ 74506 h 975360"/>
              <a:gd name="connsiteX7" fmla="*/ 267547 w 1845734"/>
              <a:gd name="connsiteY7" fmla="*/ 74506 h 975360"/>
              <a:gd name="connsiteX8" fmla="*/ 267547 w 1845734"/>
              <a:gd name="connsiteY8" fmla="*/ 138853 h 975360"/>
              <a:gd name="connsiteX9" fmla="*/ 298027 w 1845734"/>
              <a:gd name="connsiteY9" fmla="*/ 138853 h 975360"/>
              <a:gd name="connsiteX10" fmla="*/ 298027 w 1845734"/>
              <a:gd name="connsiteY10" fmla="*/ 196426 h 975360"/>
              <a:gd name="connsiteX11" fmla="*/ 335280 w 1845734"/>
              <a:gd name="connsiteY11" fmla="*/ 196426 h 975360"/>
              <a:gd name="connsiteX12" fmla="*/ 335280 w 1845734"/>
              <a:gd name="connsiteY12" fmla="*/ 233680 h 975360"/>
              <a:gd name="connsiteX13" fmla="*/ 386080 w 1845734"/>
              <a:gd name="connsiteY13" fmla="*/ 233680 h 975360"/>
              <a:gd name="connsiteX14" fmla="*/ 386080 w 1845734"/>
              <a:gd name="connsiteY14" fmla="*/ 264160 h 975360"/>
              <a:gd name="connsiteX15" fmla="*/ 419947 w 1845734"/>
              <a:gd name="connsiteY15" fmla="*/ 264160 h 975360"/>
              <a:gd name="connsiteX16" fmla="*/ 419947 w 1845734"/>
              <a:gd name="connsiteY16" fmla="*/ 284480 h 975360"/>
              <a:gd name="connsiteX17" fmla="*/ 460587 w 1845734"/>
              <a:gd name="connsiteY17" fmla="*/ 284480 h 975360"/>
              <a:gd name="connsiteX18" fmla="*/ 460587 w 1845734"/>
              <a:gd name="connsiteY18" fmla="*/ 321733 h 975360"/>
              <a:gd name="connsiteX19" fmla="*/ 484294 w 1845734"/>
              <a:gd name="connsiteY19" fmla="*/ 345440 h 975360"/>
              <a:gd name="connsiteX20" fmla="*/ 508000 w 1845734"/>
              <a:gd name="connsiteY20" fmla="*/ 345440 h 975360"/>
              <a:gd name="connsiteX21" fmla="*/ 508000 w 1845734"/>
              <a:gd name="connsiteY21" fmla="*/ 423333 h 975360"/>
              <a:gd name="connsiteX22" fmla="*/ 535094 w 1845734"/>
              <a:gd name="connsiteY22" fmla="*/ 423333 h 975360"/>
              <a:gd name="connsiteX23" fmla="*/ 535094 w 1845734"/>
              <a:gd name="connsiteY23" fmla="*/ 491066 h 975360"/>
              <a:gd name="connsiteX24" fmla="*/ 535094 w 1845734"/>
              <a:gd name="connsiteY24" fmla="*/ 491066 h 975360"/>
              <a:gd name="connsiteX25" fmla="*/ 535094 w 1845734"/>
              <a:gd name="connsiteY25" fmla="*/ 538480 h 975360"/>
              <a:gd name="connsiteX26" fmla="*/ 589280 w 1845734"/>
              <a:gd name="connsiteY26" fmla="*/ 538480 h 975360"/>
              <a:gd name="connsiteX27" fmla="*/ 589280 w 1845734"/>
              <a:gd name="connsiteY27" fmla="*/ 582506 h 975360"/>
              <a:gd name="connsiteX28" fmla="*/ 623147 w 1845734"/>
              <a:gd name="connsiteY28" fmla="*/ 582506 h 975360"/>
              <a:gd name="connsiteX29" fmla="*/ 623147 w 1845734"/>
              <a:gd name="connsiteY29" fmla="*/ 626533 h 975360"/>
              <a:gd name="connsiteX30" fmla="*/ 687494 w 1845734"/>
              <a:gd name="connsiteY30" fmla="*/ 626533 h 975360"/>
              <a:gd name="connsiteX31" fmla="*/ 687494 w 1845734"/>
              <a:gd name="connsiteY31" fmla="*/ 711200 h 975360"/>
              <a:gd name="connsiteX32" fmla="*/ 819574 w 1845734"/>
              <a:gd name="connsiteY32" fmla="*/ 711200 h 975360"/>
              <a:gd name="connsiteX33" fmla="*/ 819574 w 1845734"/>
              <a:gd name="connsiteY33" fmla="*/ 711200 h 975360"/>
              <a:gd name="connsiteX34" fmla="*/ 819574 w 1845734"/>
              <a:gd name="connsiteY34" fmla="*/ 741680 h 975360"/>
              <a:gd name="connsiteX35" fmla="*/ 860214 w 1845734"/>
              <a:gd name="connsiteY35" fmla="*/ 741680 h 975360"/>
              <a:gd name="connsiteX36" fmla="*/ 860214 w 1845734"/>
              <a:gd name="connsiteY36" fmla="*/ 785706 h 975360"/>
              <a:gd name="connsiteX37" fmla="*/ 927947 w 1845734"/>
              <a:gd name="connsiteY37" fmla="*/ 785706 h 975360"/>
              <a:gd name="connsiteX38" fmla="*/ 927947 w 1845734"/>
              <a:gd name="connsiteY38" fmla="*/ 822960 h 975360"/>
              <a:gd name="connsiteX39" fmla="*/ 1032934 w 1845734"/>
              <a:gd name="connsiteY39" fmla="*/ 822960 h 975360"/>
              <a:gd name="connsiteX40" fmla="*/ 1032934 w 1845734"/>
              <a:gd name="connsiteY40" fmla="*/ 856826 h 975360"/>
              <a:gd name="connsiteX41" fmla="*/ 1405467 w 1845734"/>
              <a:gd name="connsiteY41" fmla="*/ 856826 h 975360"/>
              <a:gd name="connsiteX42" fmla="*/ 1405467 w 1845734"/>
              <a:gd name="connsiteY42" fmla="*/ 894080 h 975360"/>
              <a:gd name="connsiteX43" fmla="*/ 1666240 w 1845734"/>
              <a:gd name="connsiteY43" fmla="*/ 894080 h 975360"/>
              <a:gd name="connsiteX44" fmla="*/ 1666240 w 1845734"/>
              <a:gd name="connsiteY44" fmla="*/ 934720 h 975360"/>
              <a:gd name="connsiteX45" fmla="*/ 1845734 w 1845734"/>
              <a:gd name="connsiteY45" fmla="*/ 934720 h 975360"/>
              <a:gd name="connsiteX46" fmla="*/ 1845734 w 1845734"/>
              <a:gd name="connsiteY46" fmla="*/ 975360 h 975360"/>
              <a:gd name="connsiteX0" fmla="*/ 0 w 1845734"/>
              <a:gd name="connsiteY0" fmla="*/ 0 h 975360"/>
              <a:gd name="connsiteX1" fmla="*/ 88054 w 1845734"/>
              <a:gd name="connsiteY1" fmla="*/ 0 h 975360"/>
              <a:gd name="connsiteX2" fmla="*/ 88054 w 1845734"/>
              <a:gd name="connsiteY2" fmla="*/ 0 h 975360"/>
              <a:gd name="connsiteX3" fmla="*/ 142240 w 1845734"/>
              <a:gd name="connsiteY3" fmla="*/ 0 h 975360"/>
              <a:gd name="connsiteX4" fmla="*/ 142240 w 1845734"/>
              <a:gd name="connsiteY4" fmla="*/ 44026 h 975360"/>
              <a:gd name="connsiteX5" fmla="*/ 247227 w 1845734"/>
              <a:gd name="connsiteY5" fmla="*/ 44026 h 975360"/>
              <a:gd name="connsiteX6" fmla="*/ 247227 w 1845734"/>
              <a:gd name="connsiteY6" fmla="*/ 74506 h 975360"/>
              <a:gd name="connsiteX7" fmla="*/ 267547 w 1845734"/>
              <a:gd name="connsiteY7" fmla="*/ 74506 h 975360"/>
              <a:gd name="connsiteX8" fmla="*/ 267547 w 1845734"/>
              <a:gd name="connsiteY8" fmla="*/ 138853 h 975360"/>
              <a:gd name="connsiteX9" fmla="*/ 298027 w 1845734"/>
              <a:gd name="connsiteY9" fmla="*/ 138853 h 975360"/>
              <a:gd name="connsiteX10" fmla="*/ 298027 w 1845734"/>
              <a:gd name="connsiteY10" fmla="*/ 196426 h 975360"/>
              <a:gd name="connsiteX11" fmla="*/ 335280 w 1845734"/>
              <a:gd name="connsiteY11" fmla="*/ 196426 h 975360"/>
              <a:gd name="connsiteX12" fmla="*/ 335280 w 1845734"/>
              <a:gd name="connsiteY12" fmla="*/ 233680 h 975360"/>
              <a:gd name="connsiteX13" fmla="*/ 386080 w 1845734"/>
              <a:gd name="connsiteY13" fmla="*/ 233680 h 975360"/>
              <a:gd name="connsiteX14" fmla="*/ 386080 w 1845734"/>
              <a:gd name="connsiteY14" fmla="*/ 264160 h 975360"/>
              <a:gd name="connsiteX15" fmla="*/ 419947 w 1845734"/>
              <a:gd name="connsiteY15" fmla="*/ 264160 h 975360"/>
              <a:gd name="connsiteX16" fmla="*/ 419947 w 1845734"/>
              <a:gd name="connsiteY16" fmla="*/ 284480 h 975360"/>
              <a:gd name="connsiteX17" fmla="*/ 460587 w 1845734"/>
              <a:gd name="connsiteY17" fmla="*/ 284480 h 975360"/>
              <a:gd name="connsiteX18" fmla="*/ 484294 w 1845734"/>
              <a:gd name="connsiteY18" fmla="*/ 345440 h 975360"/>
              <a:gd name="connsiteX19" fmla="*/ 508000 w 1845734"/>
              <a:gd name="connsiteY19" fmla="*/ 345440 h 975360"/>
              <a:gd name="connsiteX20" fmla="*/ 508000 w 1845734"/>
              <a:gd name="connsiteY20" fmla="*/ 423333 h 975360"/>
              <a:gd name="connsiteX21" fmla="*/ 535094 w 1845734"/>
              <a:gd name="connsiteY21" fmla="*/ 423333 h 975360"/>
              <a:gd name="connsiteX22" fmla="*/ 535094 w 1845734"/>
              <a:gd name="connsiteY22" fmla="*/ 491066 h 975360"/>
              <a:gd name="connsiteX23" fmla="*/ 535094 w 1845734"/>
              <a:gd name="connsiteY23" fmla="*/ 491066 h 975360"/>
              <a:gd name="connsiteX24" fmla="*/ 535094 w 1845734"/>
              <a:gd name="connsiteY24" fmla="*/ 538480 h 975360"/>
              <a:gd name="connsiteX25" fmla="*/ 589280 w 1845734"/>
              <a:gd name="connsiteY25" fmla="*/ 538480 h 975360"/>
              <a:gd name="connsiteX26" fmla="*/ 589280 w 1845734"/>
              <a:gd name="connsiteY26" fmla="*/ 582506 h 975360"/>
              <a:gd name="connsiteX27" fmla="*/ 623147 w 1845734"/>
              <a:gd name="connsiteY27" fmla="*/ 582506 h 975360"/>
              <a:gd name="connsiteX28" fmla="*/ 623147 w 1845734"/>
              <a:gd name="connsiteY28" fmla="*/ 626533 h 975360"/>
              <a:gd name="connsiteX29" fmla="*/ 687494 w 1845734"/>
              <a:gd name="connsiteY29" fmla="*/ 626533 h 975360"/>
              <a:gd name="connsiteX30" fmla="*/ 687494 w 1845734"/>
              <a:gd name="connsiteY30" fmla="*/ 711200 h 975360"/>
              <a:gd name="connsiteX31" fmla="*/ 819574 w 1845734"/>
              <a:gd name="connsiteY31" fmla="*/ 711200 h 975360"/>
              <a:gd name="connsiteX32" fmla="*/ 819574 w 1845734"/>
              <a:gd name="connsiteY32" fmla="*/ 711200 h 975360"/>
              <a:gd name="connsiteX33" fmla="*/ 819574 w 1845734"/>
              <a:gd name="connsiteY33" fmla="*/ 741680 h 975360"/>
              <a:gd name="connsiteX34" fmla="*/ 860214 w 1845734"/>
              <a:gd name="connsiteY34" fmla="*/ 741680 h 975360"/>
              <a:gd name="connsiteX35" fmla="*/ 860214 w 1845734"/>
              <a:gd name="connsiteY35" fmla="*/ 785706 h 975360"/>
              <a:gd name="connsiteX36" fmla="*/ 927947 w 1845734"/>
              <a:gd name="connsiteY36" fmla="*/ 785706 h 975360"/>
              <a:gd name="connsiteX37" fmla="*/ 927947 w 1845734"/>
              <a:gd name="connsiteY37" fmla="*/ 822960 h 975360"/>
              <a:gd name="connsiteX38" fmla="*/ 1032934 w 1845734"/>
              <a:gd name="connsiteY38" fmla="*/ 822960 h 975360"/>
              <a:gd name="connsiteX39" fmla="*/ 1032934 w 1845734"/>
              <a:gd name="connsiteY39" fmla="*/ 856826 h 975360"/>
              <a:gd name="connsiteX40" fmla="*/ 1405467 w 1845734"/>
              <a:gd name="connsiteY40" fmla="*/ 856826 h 975360"/>
              <a:gd name="connsiteX41" fmla="*/ 1405467 w 1845734"/>
              <a:gd name="connsiteY41" fmla="*/ 894080 h 975360"/>
              <a:gd name="connsiteX42" fmla="*/ 1666240 w 1845734"/>
              <a:gd name="connsiteY42" fmla="*/ 894080 h 975360"/>
              <a:gd name="connsiteX43" fmla="*/ 1666240 w 1845734"/>
              <a:gd name="connsiteY43" fmla="*/ 934720 h 975360"/>
              <a:gd name="connsiteX44" fmla="*/ 1845734 w 1845734"/>
              <a:gd name="connsiteY44" fmla="*/ 934720 h 975360"/>
              <a:gd name="connsiteX45" fmla="*/ 1845734 w 1845734"/>
              <a:gd name="connsiteY45" fmla="*/ 975360 h 9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845734" h="975360">
                <a:moveTo>
                  <a:pt x="0" y="0"/>
                </a:moveTo>
                <a:lnTo>
                  <a:pt x="88054" y="0"/>
                </a:lnTo>
                <a:lnTo>
                  <a:pt x="88054" y="0"/>
                </a:lnTo>
                <a:lnTo>
                  <a:pt x="142240" y="0"/>
                </a:lnTo>
                <a:lnTo>
                  <a:pt x="142240" y="44026"/>
                </a:lnTo>
                <a:lnTo>
                  <a:pt x="247227" y="44026"/>
                </a:lnTo>
                <a:lnTo>
                  <a:pt x="247227" y="74506"/>
                </a:lnTo>
                <a:lnTo>
                  <a:pt x="267547" y="74506"/>
                </a:lnTo>
                <a:lnTo>
                  <a:pt x="267547" y="138853"/>
                </a:lnTo>
                <a:lnTo>
                  <a:pt x="298027" y="138853"/>
                </a:lnTo>
                <a:lnTo>
                  <a:pt x="298027" y="196426"/>
                </a:lnTo>
                <a:lnTo>
                  <a:pt x="335280" y="196426"/>
                </a:lnTo>
                <a:lnTo>
                  <a:pt x="335280" y="233680"/>
                </a:lnTo>
                <a:lnTo>
                  <a:pt x="386080" y="233680"/>
                </a:lnTo>
                <a:lnTo>
                  <a:pt x="386080" y="264160"/>
                </a:lnTo>
                <a:lnTo>
                  <a:pt x="419947" y="264160"/>
                </a:lnTo>
                <a:lnTo>
                  <a:pt x="419947" y="284480"/>
                </a:lnTo>
                <a:lnTo>
                  <a:pt x="460587" y="284480"/>
                </a:lnTo>
                <a:lnTo>
                  <a:pt x="484294" y="345440"/>
                </a:lnTo>
                <a:lnTo>
                  <a:pt x="508000" y="345440"/>
                </a:lnTo>
                <a:lnTo>
                  <a:pt x="508000" y="423333"/>
                </a:lnTo>
                <a:lnTo>
                  <a:pt x="535094" y="423333"/>
                </a:lnTo>
                <a:lnTo>
                  <a:pt x="535094" y="491066"/>
                </a:lnTo>
                <a:lnTo>
                  <a:pt x="535094" y="491066"/>
                </a:lnTo>
                <a:lnTo>
                  <a:pt x="535094" y="538480"/>
                </a:lnTo>
                <a:lnTo>
                  <a:pt x="589280" y="538480"/>
                </a:lnTo>
                <a:lnTo>
                  <a:pt x="589280" y="582506"/>
                </a:lnTo>
                <a:lnTo>
                  <a:pt x="623147" y="582506"/>
                </a:lnTo>
                <a:lnTo>
                  <a:pt x="623147" y="626533"/>
                </a:lnTo>
                <a:lnTo>
                  <a:pt x="687494" y="626533"/>
                </a:lnTo>
                <a:lnTo>
                  <a:pt x="687494" y="711200"/>
                </a:lnTo>
                <a:lnTo>
                  <a:pt x="819574" y="711200"/>
                </a:lnTo>
                <a:lnTo>
                  <a:pt x="819574" y="711200"/>
                </a:lnTo>
                <a:lnTo>
                  <a:pt x="819574" y="741680"/>
                </a:lnTo>
                <a:lnTo>
                  <a:pt x="860214" y="741680"/>
                </a:lnTo>
                <a:lnTo>
                  <a:pt x="860214" y="785706"/>
                </a:lnTo>
                <a:lnTo>
                  <a:pt x="927947" y="785706"/>
                </a:lnTo>
                <a:lnTo>
                  <a:pt x="927947" y="822960"/>
                </a:lnTo>
                <a:lnTo>
                  <a:pt x="1032934" y="822960"/>
                </a:lnTo>
                <a:lnTo>
                  <a:pt x="1032934" y="856826"/>
                </a:lnTo>
                <a:lnTo>
                  <a:pt x="1405467" y="856826"/>
                </a:lnTo>
                <a:lnTo>
                  <a:pt x="1405467" y="894080"/>
                </a:lnTo>
                <a:lnTo>
                  <a:pt x="1666240" y="894080"/>
                </a:lnTo>
                <a:lnTo>
                  <a:pt x="1666240" y="934720"/>
                </a:lnTo>
                <a:lnTo>
                  <a:pt x="1845734" y="934720"/>
                </a:lnTo>
                <a:lnTo>
                  <a:pt x="1845734" y="97536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4" name="Freeform 83">
            <a:extLst>
              <a:ext uri="{FF2B5EF4-FFF2-40B4-BE49-F238E27FC236}">
                <a16:creationId xmlns:a16="http://schemas.microsoft.com/office/drawing/2014/main" id="{EFBC7406-EA5D-7F40-8E1B-7D8B9AFE63FC}"/>
              </a:ext>
            </a:extLst>
          </p:cNvPr>
          <p:cNvSpPr/>
          <p:nvPr/>
        </p:nvSpPr>
        <p:spPr bwMode="auto">
          <a:xfrm>
            <a:off x="3986107" y="3559387"/>
            <a:ext cx="1134533" cy="914400"/>
          </a:xfrm>
          <a:custGeom>
            <a:avLst/>
            <a:gdLst>
              <a:gd name="connsiteX0" fmla="*/ 0 w 1134533"/>
              <a:gd name="connsiteY0" fmla="*/ 0 h 914400"/>
              <a:gd name="connsiteX1" fmla="*/ 209973 w 1134533"/>
              <a:gd name="connsiteY1" fmla="*/ 0 h 914400"/>
              <a:gd name="connsiteX2" fmla="*/ 209973 w 1134533"/>
              <a:gd name="connsiteY2" fmla="*/ 54186 h 914400"/>
              <a:gd name="connsiteX3" fmla="*/ 230293 w 1134533"/>
              <a:gd name="connsiteY3" fmla="*/ 54186 h 914400"/>
              <a:gd name="connsiteX4" fmla="*/ 230293 w 1134533"/>
              <a:gd name="connsiteY4" fmla="*/ 54186 h 914400"/>
              <a:gd name="connsiteX5" fmla="*/ 230293 w 1134533"/>
              <a:gd name="connsiteY5" fmla="*/ 101600 h 914400"/>
              <a:gd name="connsiteX6" fmla="*/ 247226 w 1134533"/>
              <a:gd name="connsiteY6" fmla="*/ 101600 h 914400"/>
              <a:gd name="connsiteX7" fmla="*/ 247226 w 1134533"/>
              <a:gd name="connsiteY7" fmla="*/ 186266 h 914400"/>
              <a:gd name="connsiteX8" fmla="*/ 247226 w 1134533"/>
              <a:gd name="connsiteY8" fmla="*/ 186266 h 914400"/>
              <a:gd name="connsiteX9" fmla="*/ 247226 w 1134533"/>
              <a:gd name="connsiteY9" fmla="*/ 223520 h 914400"/>
              <a:gd name="connsiteX10" fmla="*/ 294640 w 1134533"/>
              <a:gd name="connsiteY10" fmla="*/ 223520 h 914400"/>
              <a:gd name="connsiteX11" fmla="*/ 294640 w 1134533"/>
              <a:gd name="connsiteY11" fmla="*/ 267546 h 914400"/>
              <a:gd name="connsiteX12" fmla="*/ 362373 w 1134533"/>
              <a:gd name="connsiteY12" fmla="*/ 267546 h 914400"/>
              <a:gd name="connsiteX13" fmla="*/ 362373 w 1134533"/>
              <a:gd name="connsiteY13" fmla="*/ 369146 h 914400"/>
              <a:gd name="connsiteX14" fmla="*/ 396240 w 1134533"/>
              <a:gd name="connsiteY14" fmla="*/ 369146 h 914400"/>
              <a:gd name="connsiteX15" fmla="*/ 396240 w 1134533"/>
              <a:gd name="connsiteY15" fmla="*/ 470746 h 914400"/>
              <a:gd name="connsiteX16" fmla="*/ 396240 w 1134533"/>
              <a:gd name="connsiteY16" fmla="*/ 470746 h 914400"/>
              <a:gd name="connsiteX17" fmla="*/ 430106 w 1134533"/>
              <a:gd name="connsiteY17" fmla="*/ 470746 h 914400"/>
              <a:gd name="connsiteX18" fmla="*/ 430106 w 1134533"/>
              <a:gd name="connsiteY18" fmla="*/ 521546 h 914400"/>
              <a:gd name="connsiteX19" fmla="*/ 450426 w 1134533"/>
              <a:gd name="connsiteY19" fmla="*/ 521546 h 914400"/>
              <a:gd name="connsiteX20" fmla="*/ 450426 w 1134533"/>
              <a:gd name="connsiteY20" fmla="*/ 623146 h 914400"/>
              <a:gd name="connsiteX21" fmla="*/ 450426 w 1134533"/>
              <a:gd name="connsiteY21" fmla="*/ 623146 h 914400"/>
              <a:gd name="connsiteX22" fmla="*/ 450426 w 1134533"/>
              <a:gd name="connsiteY22" fmla="*/ 623146 h 914400"/>
              <a:gd name="connsiteX23" fmla="*/ 450426 w 1134533"/>
              <a:gd name="connsiteY23" fmla="*/ 623146 h 914400"/>
              <a:gd name="connsiteX24" fmla="*/ 480906 w 1134533"/>
              <a:gd name="connsiteY24" fmla="*/ 623146 h 914400"/>
              <a:gd name="connsiteX25" fmla="*/ 480906 w 1134533"/>
              <a:gd name="connsiteY25" fmla="*/ 677333 h 914400"/>
              <a:gd name="connsiteX26" fmla="*/ 565573 w 1134533"/>
              <a:gd name="connsiteY26" fmla="*/ 677333 h 914400"/>
              <a:gd name="connsiteX27" fmla="*/ 565573 w 1134533"/>
              <a:gd name="connsiteY27" fmla="*/ 762000 h 914400"/>
              <a:gd name="connsiteX28" fmla="*/ 616373 w 1134533"/>
              <a:gd name="connsiteY28" fmla="*/ 762000 h 914400"/>
              <a:gd name="connsiteX29" fmla="*/ 616373 w 1134533"/>
              <a:gd name="connsiteY29" fmla="*/ 914400 h 914400"/>
              <a:gd name="connsiteX30" fmla="*/ 1134533 w 1134533"/>
              <a:gd name="connsiteY30" fmla="*/ 914400 h 914400"/>
              <a:gd name="connsiteX31" fmla="*/ 1134533 w 1134533"/>
              <a:gd name="connsiteY31" fmla="*/ 87376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34533" h="914400">
                <a:moveTo>
                  <a:pt x="0" y="0"/>
                </a:moveTo>
                <a:lnTo>
                  <a:pt x="209973" y="0"/>
                </a:lnTo>
                <a:lnTo>
                  <a:pt x="209973" y="54186"/>
                </a:lnTo>
                <a:lnTo>
                  <a:pt x="230293" y="54186"/>
                </a:lnTo>
                <a:lnTo>
                  <a:pt x="230293" y="54186"/>
                </a:lnTo>
                <a:lnTo>
                  <a:pt x="230293" y="101600"/>
                </a:lnTo>
                <a:lnTo>
                  <a:pt x="247226" y="101600"/>
                </a:lnTo>
                <a:lnTo>
                  <a:pt x="247226" y="186266"/>
                </a:lnTo>
                <a:lnTo>
                  <a:pt x="247226" y="186266"/>
                </a:lnTo>
                <a:lnTo>
                  <a:pt x="247226" y="223520"/>
                </a:lnTo>
                <a:lnTo>
                  <a:pt x="294640" y="223520"/>
                </a:lnTo>
                <a:lnTo>
                  <a:pt x="294640" y="267546"/>
                </a:lnTo>
                <a:lnTo>
                  <a:pt x="362373" y="267546"/>
                </a:lnTo>
                <a:lnTo>
                  <a:pt x="362373" y="369146"/>
                </a:lnTo>
                <a:lnTo>
                  <a:pt x="396240" y="369146"/>
                </a:lnTo>
                <a:lnTo>
                  <a:pt x="396240" y="470746"/>
                </a:lnTo>
                <a:lnTo>
                  <a:pt x="396240" y="470746"/>
                </a:lnTo>
                <a:lnTo>
                  <a:pt x="430106" y="470746"/>
                </a:lnTo>
                <a:lnTo>
                  <a:pt x="430106" y="521546"/>
                </a:lnTo>
                <a:lnTo>
                  <a:pt x="450426" y="521546"/>
                </a:lnTo>
                <a:lnTo>
                  <a:pt x="450426" y="623146"/>
                </a:lnTo>
                <a:lnTo>
                  <a:pt x="450426" y="623146"/>
                </a:lnTo>
                <a:lnTo>
                  <a:pt x="450426" y="623146"/>
                </a:lnTo>
                <a:lnTo>
                  <a:pt x="450426" y="623146"/>
                </a:lnTo>
                <a:lnTo>
                  <a:pt x="480906" y="623146"/>
                </a:lnTo>
                <a:lnTo>
                  <a:pt x="480906" y="677333"/>
                </a:lnTo>
                <a:lnTo>
                  <a:pt x="565573" y="677333"/>
                </a:lnTo>
                <a:lnTo>
                  <a:pt x="565573" y="762000"/>
                </a:lnTo>
                <a:lnTo>
                  <a:pt x="616373" y="762000"/>
                </a:lnTo>
                <a:lnTo>
                  <a:pt x="616373" y="914400"/>
                </a:lnTo>
                <a:lnTo>
                  <a:pt x="1134533" y="914400"/>
                </a:lnTo>
                <a:lnTo>
                  <a:pt x="1134533" y="87376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86" name="Straight Connector 85">
            <a:extLst>
              <a:ext uri="{FF2B5EF4-FFF2-40B4-BE49-F238E27FC236}">
                <a16:creationId xmlns:a16="http://schemas.microsoft.com/office/drawing/2014/main" id="{C09D7E8E-EB79-45C1-B2ED-B5A87093D138}"/>
              </a:ext>
            </a:extLst>
          </p:cNvPr>
          <p:cNvCxnSpPr>
            <a:cxnSpLocks/>
          </p:cNvCxnSpPr>
          <p:nvPr/>
        </p:nvCxnSpPr>
        <p:spPr bwMode="auto">
          <a:xfrm rot="16200000" flipH="1">
            <a:off x="4141945" y="3527383"/>
            <a:ext cx="64008" cy="0"/>
          </a:xfrm>
          <a:prstGeom prst="line">
            <a:avLst/>
          </a:prstGeom>
          <a:noFill/>
          <a:ln w="28575"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933118E7-ADCD-42C0-A76E-614A9FEC637D}"/>
              </a:ext>
            </a:extLst>
          </p:cNvPr>
          <p:cNvCxnSpPr>
            <a:cxnSpLocks/>
          </p:cNvCxnSpPr>
          <p:nvPr/>
        </p:nvCxnSpPr>
        <p:spPr bwMode="auto">
          <a:xfrm rot="16200000" flipH="1">
            <a:off x="4522944" y="4211569"/>
            <a:ext cx="64008" cy="0"/>
          </a:xfrm>
          <a:prstGeom prst="line">
            <a:avLst/>
          </a:prstGeom>
          <a:noFill/>
          <a:ln w="28575"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22236AB4-50AF-4025-87DB-857A24F99146}"/>
              </a:ext>
            </a:extLst>
          </p:cNvPr>
          <p:cNvCxnSpPr>
            <a:cxnSpLocks/>
          </p:cNvCxnSpPr>
          <p:nvPr/>
        </p:nvCxnSpPr>
        <p:spPr bwMode="auto">
          <a:xfrm rot="16200000" flipH="1">
            <a:off x="4491988" y="4211570"/>
            <a:ext cx="64008" cy="0"/>
          </a:xfrm>
          <a:prstGeom prst="line">
            <a:avLst/>
          </a:prstGeom>
          <a:noFill/>
          <a:ln w="28575"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66607AD-20D4-45D6-A54D-21FD5FC3A1C3}"/>
              </a:ext>
            </a:extLst>
          </p:cNvPr>
          <p:cNvCxnSpPr>
            <a:cxnSpLocks/>
          </p:cNvCxnSpPr>
          <p:nvPr/>
        </p:nvCxnSpPr>
        <p:spPr bwMode="auto">
          <a:xfrm rot="16200000" flipH="1">
            <a:off x="4075270" y="3527382"/>
            <a:ext cx="64008" cy="0"/>
          </a:xfrm>
          <a:prstGeom prst="line">
            <a:avLst/>
          </a:prstGeom>
          <a:noFill/>
          <a:ln w="28575"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3D5BAB24-33E1-4282-93F7-964AF61D3191}"/>
              </a:ext>
            </a:extLst>
          </p:cNvPr>
          <p:cNvCxnSpPr>
            <a:cxnSpLocks/>
          </p:cNvCxnSpPr>
          <p:nvPr/>
        </p:nvCxnSpPr>
        <p:spPr bwMode="auto">
          <a:xfrm rot="16200000" flipH="1">
            <a:off x="4692012" y="4243573"/>
            <a:ext cx="64008" cy="0"/>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6E93FE4-115D-4093-BB85-6481FF359CB4}"/>
              </a:ext>
            </a:extLst>
          </p:cNvPr>
          <p:cNvCxnSpPr>
            <a:cxnSpLocks/>
          </p:cNvCxnSpPr>
          <p:nvPr/>
        </p:nvCxnSpPr>
        <p:spPr bwMode="auto">
          <a:xfrm rot="16200000" flipH="1">
            <a:off x="4722968" y="4243758"/>
            <a:ext cx="64008" cy="0"/>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631094D7-0070-4E8F-9C1F-A20FCB8BF1DE}"/>
              </a:ext>
            </a:extLst>
          </p:cNvPr>
          <p:cNvCxnSpPr>
            <a:cxnSpLocks/>
          </p:cNvCxnSpPr>
          <p:nvPr/>
        </p:nvCxnSpPr>
        <p:spPr bwMode="auto">
          <a:xfrm rot="16200000" flipH="1">
            <a:off x="4349112" y="3803226"/>
            <a:ext cx="64008" cy="0"/>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581B884C-C0B9-4737-A229-FEA69D2EE4F4}"/>
              </a:ext>
            </a:extLst>
          </p:cNvPr>
          <p:cNvCxnSpPr>
            <a:cxnSpLocks/>
          </p:cNvCxnSpPr>
          <p:nvPr/>
        </p:nvCxnSpPr>
        <p:spPr bwMode="auto">
          <a:xfrm rot="16200000" flipH="1">
            <a:off x="4383280" y="3827175"/>
            <a:ext cx="64008" cy="0"/>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1CBA3C5A-DF09-4459-868A-FEB71D7DEDBD}"/>
              </a:ext>
            </a:extLst>
          </p:cNvPr>
          <p:cNvCxnSpPr>
            <a:cxnSpLocks/>
          </p:cNvCxnSpPr>
          <p:nvPr/>
        </p:nvCxnSpPr>
        <p:spPr bwMode="auto">
          <a:xfrm rot="16200000" flipH="1">
            <a:off x="4414236" y="3842238"/>
            <a:ext cx="64008" cy="0"/>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F8E71F4B-EBFC-4CD7-AF37-87FD0D2CF6EF}"/>
              </a:ext>
            </a:extLst>
          </p:cNvPr>
          <p:cNvCxnSpPr>
            <a:cxnSpLocks/>
          </p:cNvCxnSpPr>
          <p:nvPr/>
        </p:nvCxnSpPr>
        <p:spPr bwMode="auto">
          <a:xfrm rot="16200000" flipH="1">
            <a:off x="4439020" y="3891182"/>
            <a:ext cx="64008" cy="0"/>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150465E3-A7EB-459A-8A3B-6FED58C73526}"/>
              </a:ext>
            </a:extLst>
          </p:cNvPr>
          <p:cNvCxnSpPr>
            <a:cxnSpLocks/>
          </p:cNvCxnSpPr>
          <p:nvPr/>
        </p:nvCxnSpPr>
        <p:spPr bwMode="auto">
          <a:xfrm rot="16200000" flipH="1">
            <a:off x="1296351" y="3703292"/>
            <a:ext cx="64008" cy="0"/>
          </a:xfrm>
          <a:prstGeom prst="line">
            <a:avLst/>
          </a:prstGeom>
          <a:noFill/>
          <a:ln w="28575" cap="flat" cmpd="sng" algn="ctr">
            <a:solidFill>
              <a:schemeClr val="accent1"/>
            </a:solidFill>
            <a:prstDash val="solid"/>
            <a:round/>
            <a:headEnd type="none" w="med" len="med"/>
            <a:tailEnd type="none" w="med" len="med"/>
          </a:ln>
          <a:effectLst/>
        </p:spPr>
      </p:cxnSp>
      <p:sp>
        <p:nvSpPr>
          <p:cNvPr id="99" name="TextBox 98">
            <a:extLst>
              <a:ext uri="{FF2B5EF4-FFF2-40B4-BE49-F238E27FC236}">
                <a16:creationId xmlns:a16="http://schemas.microsoft.com/office/drawing/2014/main" id="{DD8AC05A-64A5-4EB4-851A-B5A9F1681B1A}"/>
              </a:ext>
            </a:extLst>
          </p:cNvPr>
          <p:cNvSpPr txBox="1"/>
          <p:nvPr/>
        </p:nvSpPr>
        <p:spPr bwMode="auto">
          <a:xfrm>
            <a:off x="386441" y="4837491"/>
            <a:ext cx="33659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100" name="TextBox 99">
            <a:extLst>
              <a:ext uri="{FF2B5EF4-FFF2-40B4-BE49-F238E27FC236}">
                <a16:creationId xmlns:a16="http://schemas.microsoft.com/office/drawing/2014/main" id="{0AA7DD48-7E80-4AF8-A570-53F90323D494}"/>
              </a:ext>
            </a:extLst>
          </p:cNvPr>
          <p:cNvSpPr txBox="1"/>
          <p:nvPr/>
        </p:nvSpPr>
        <p:spPr bwMode="auto">
          <a:xfrm>
            <a:off x="3549313" y="4866836"/>
            <a:ext cx="33659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Tree>
    <p:extLst>
      <p:ext uri="{BB962C8B-B14F-4D97-AF65-F5344CB8AC3E}">
        <p14:creationId xmlns:p14="http://schemas.microsoft.com/office/powerpoint/2010/main" val="529912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2" name="Straight Connector 91">
            <a:extLst>
              <a:ext uri="{FF2B5EF4-FFF2-40B4-BE49-F238E27FC236}">
                <a16:creationId xmlns:a16="http://schemas.microsoft.com/office/drawing/2014/main" id="{DBA914E1-3380-41F1-8C0E-BC28B952FBEE}"/>
              </a:ext>
            </a:extLst>
          </p:cNvPr>
          <p:cNvCxnSpPr>
            <a:cxnSpLocks/>
          </p:cNvCxnSpPr>
          <p:nvPr/>
        </p:nvCxnSpPr>
        <p:spPr bwMode="auto">
          <a:xfrm>
            <a:off x="7107435" y="2863342"/>
            <a:ext cx="0" cy="64008"/>
          </a:xfrm>
          <a:prstGeom prst="line">
            <a:avLst/>
          </a:prstGeom>
          <a:noFill/>
          <a:ln w="28575" cap="flat" cmpd="sng" algn="ctr">
            <a:solidFill>
              <a:schemeClr val="accent1"/>
            </a:solidFill>
            <a:prstDash val="solid"/>
            <a:round/>
            <a:headEnd type="none" w="med" len="med"/>
            <a:tailEnd type="none" w="med" len="med"/>
          </a:ln>
          <a:effectLst/>
        </p:spPr>
      </p:cxnSp>
      <p:sp>
        <p:nvSpPr>
          <p:cNvPr id="80" name="TextBox 79">
            <a:extLst>
              <a:ext uri="{FF2B5EF4-FFF2-40B4-BE49-F238E27FC236}">
                <a16:creationId xmlns:a16="http://schemas.microsoft.com/office/drawing/2014/main" id="{668E46CE-7031-4543-A045-D71DE5A30F59}"/>
              </a:ext>
            </a:extLst>
          </p:cNvPr>
          <p:cNvSpPr txBox="1"/>
          <p:nvPr/>
        </p:nvSpPr>
        <p:spPr bwMode="auto">
          <a:xfrm>
            <a:off x="7490843" y="5622055"/>
            <a:ext cx="429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7" name="ZoneTexte 6">
            <a:extLst>
              <a:ext uri="{FF2B5EF4-FFF2-40B4-BE49-F238E27FC236}">
                <a16:creationId xmlns:a16="http://schemas.microsoft.com/office/drawing/2014/main" id="{D9D7FF4D-FD26-D54F-8DB6-E9A458D61702}"/>
              </a:ext>
            </a:extLst>
          </p:cNvPr>
          <p:cNvSpPr txBox="1"/>
          <p:nvPr/>
        </p:nvSpPr>
        <p:spPr>
          <a:xfrm>
            <a:off x="8028305" y="-874306"/>
            <a:ext cx="224741"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2" name="Title 1">
            <a:extLst>
              <a:ext uri="{FF2B5EF4-FFF2-40B4-BE49-F238E27FC236}">
                <a16:creationId xmlns:a16="http://schemas.microsoft.com/office/drawing/2014/main" id="{66A2256A-81AC-4FFF-85C6-4B50EB13A41D}"/>
              </a:ext>
            </a:extLst>
          </p:cNvPr>
          <p:cNvSpPr>
            <a:spLocks noGrp="1"/>
          </p:cNvSpPr>
          <p:nvPr>
            <p:ph type="title"/>
          </p:nvPr>
        </p:nvSpPr>
        <p:spPr/>
        <p:txBody>
          <a:bodyPr/>
          <a:lstStyle/>
          <a:p>
            <a:r>
              <a:rPr lang="en-US" dirty="0"/>
              <a:t>Chemotherapy + Bevacizumab </a:t>
            </a:r>
            <a:br>
              <a:rPr lang="en-US" dirty="0"/>
            </a:br>
            <a:r>
              <a:rPr lang="en-US" dirty="0"/>
              <a:t>for </a:t>
            </a:r>
            <a:r>
              <a:rPr lang="en-US" i="1" dirty="0"/>
              <a:t>EGFR </a:t>
            </a:r>
            <a:r>
              <a:rPr lang="en-US" dirty="0"/>
              <a:t>Exon 20 Insertion+ Advanced NSCLC</a:t>
            </a:r>
          </a:p>
        </p:txBody>
      </p:sp>
      <p:sp>
        <p:nvSpPr>
          <p:cNvPr id="4" name="Content Placeholder 3">
            <a:extLst>
              <a:ext uri="{FF2B5EF4-FFF2-40B4-BE49-F238E27FC236}">
                <a16:creationId xmlns:a16="http://schemas.microsoft.com/office/drawing/2014/main" id="{699B857E-F910-4DC3-9760-794182B6D51B}"/>
              </a:ext>
            </a:extLst>
          </p:cNvPr>
          <p:cNvSpPr>
            <a:spLocks noGrp="1"/>
          </p:cNvSpPr>
          <p:nvPr>
            <p:ph idx="1"/>
          </p:nvPr>
        </p:nvSpPr>
        <p:spPr>
          <a:xfrm>
            <a:off x="604675" y="1513047"/>
            <a:ext cx="11273396" cy="742933"/>
          </a:xfrm>
        </p:spPr>
        <p:txBody>
          <a:bodyPr/>
          <a:lstStyle/>
          <a:p>
            <a:r>
              <a:rPr lang="en-US" sz="2200" dirty="0"/>
              <a:t>Retrospective analysis of real-world outcomes of 165 patients with </a:t>
            </a:r>
            <a:r>
              <a:rPr lang="en-US" sz="2200" i="1" dirty="0"/>
              <a:t>EGFR </a:t>
            </a:r>
            <a:r>
              <a:rPr lang="en-US" sz="2200" dirty="0"/>
              <a:t>ex20ins+ NSCLC in China receiving chemotherapy, EGFR TKIs, or immune checkpoint inhibitor therapy</a:t>
            </a:r>
          </a:p>
        </p:txBody>
      </p:sp>
      <p:sp>
        <p:nvSpPr>
          <p:cNvPr id="22" name="Text Box 11">
            <a:extLst>
              <a:ext uri="{FF2B5EF4-FFF2-40B4-BE49-F238E27FC236}">
                <a16:creationId xmlns:a16="http://schemas.microsoft.com/office/drawing/2014/main" id="{843F783B-B17B-45DC-B218-4D9F324FE265}"/>
              </a:ext>
            </a:extLst>
          </p:cNvPr>
          <p:cNvSpPr txBox="1">
            <a:spLocks noChangeArrowheads="1"/>
          </p:cNvSpPr>
          <p:nvPr/>
        </p:nvSpPr>
        <p:spPr bwMode="auto">
          <a:xfrm>
            <a:off x="450614" y="638443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srgbClr val="455560"/>
                </a:solidFill>
                <a:effectLst/>
                <a:uLnTx/>
                <a:uFillTx/>
                <a:latin typeface="Calibri" panose="020F0502020204030204"/>
                <a:ea typeface="+mn-ea"/>
                <a:cs typeface="+mn-cs"/>
              </a:rPr>
              <a:t>Yang. Lung Cancer. 2020;145:186.</a:t>
            </a:r>
          </a:p>
        </p:txBody>
      </p:sp>
      <p:grpSp>
        <p:nvGrpSpPr>
          <p:cNvPr id="23" name="Group 7">
            <a:extLst>
              <a:ext uri="{FF2B5EF4-FFF2-40B4-BE49-F238E27FC236}">
                <a16:creationId xmlns:a16="http://schemas.microsoft.com/office/drawing/2014/main" id="{BCE53D54-F393-4793-B3A6-2177A3E56B10}"/>
              </a:ext>
            </a:extLst>
          </p:cNvPr>
          <p:cNvGrpSpPr>
            <a:grpSpLocks/>
          </p:cNvGrpSpPr>
          <p:nvPr/>
        </p:nvGrpSpPr>
        <p:grpSpPr bwMode="auto">
          <a:xfrm>
            <a:off x="9389569" y="6216652"/>
            <a:ext cx="2488502" cy="447822"/>
            <a:chOff x="9527309" y="3551529"/>
            <a:chExt cx="2488502" cy="448324"/>
          </a:xfrm>
        </p:grpSpPr>
        <p:pic>
          <p:nvPicPr>
            <p:cNvPr id="24" name="Picture 9">
              <a:extLst>
                <a:ext uri="{FF2B5EF4-FFF2-40B4-BE49-F238E27FC236}">
                  <a16:creationId xmlns:a16="http://schemas.microsoft.com/office/drawing/2014/main" id="{1C4ED23F-6AA2-44B3-BC40-B0178AB9165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5" name="Rectangle 8">
              <a:extLst>
                <a:ext uri="{FF2B5EF4-FFF2-40B4-BE49-F238E27FC236}">
                  <a16:creationId xmlns:a16="http://schemas.microsoft.com/office/drawing/2014/main" id="{85D273BE-81F4-4C7B-8DCE-8FDE01A4D0B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29" name="TextBox 28">
            <a:extLst>
              <a:ext uri="{FF2B5EF4-FFF2-40B4-BE49-F238E27FC236}">
                <a16:creationId xmlns:a16="http://schemas.microsoft.com/office/drawing/2014/main" id="{7D538658-47FC-49C2-955C-99F3B16F8264}"/>
              </a:ext>
            </a:extLst>
          </p:cNvPr>
          <p:cNvSpPr txBox="1"/>
          <p:nvPr/>
        </p:nvSpPr>
        <p:spPr bwMode="auto">
          <a:xfrm>
            <a:off x="1296327" y="2290405"/>
            <a:ext cx="4017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With First-line Treatment (n = 105) </a:t>
            </a:r>
          </a:p>
        </p:txBody>
      </p:sp>
      <p:sp>
        <p:nvSpPr>
          <p:cNvPr id="30" name="TextBox 29">
            <a:extLst>
              <a:ext uri="{FF2B5EF4-FFF2-40B4-BE49-F238E27FC236}">
                <a16:creationId xmlns:a16="http://schemas.microsoft.com/office/drawing/2014/main" id="{C3E1A77D-5BDD-479D-AC62-A366CF40D178}"/>
              </a:ext>
            </a:extLst>
          </p:cNvPr>
          <p:cNvSpPr txBox="1"/>
          <p:nvPr/>
        </p:nvSpPr>
        <p:spPr bwMode="auto">
          <a:xfrm>
            <a:off x="6873830" y="2290405"/>
            <a:ext cx="41805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With Second-line Treatment (n = 35) </a:t>
            </a:r>
          </a:p>
        </p:txBody>
      </p:sp>
      <p:sp>
        <p:nvSpPr>
          <p:cNvPr id="15" name="TextBox 14">
            <a:extLst>
              <a:ext uri="{FF2B5EF4-FFF2-40B4-BE49-F238E27FC236}">
                <a16:creationId xmlns:a16="http://schemas.microsoft.com/office/drawing/2014/main" id="{139012FF-589E-45D9-9D84-A2C20065E996}"/>
              </a:ext>
            </a:extLst>
          </p:cNvPr>
          <p:cNvSpPr txBox="1"/>
          <p:nvPr/>
        </p:nvSpPr>
        <p:spPr bwMode="auto">
          <a:xfrm>
            <a:off x="4429438" y="2948862"/>
            <a:ext cx="11957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5.6</a:t>
            </a:r>
          </a:p>
        </p:txBody>
      </p:sp>
      <p:sp>
        <p:nvSpPr>
          <p:cNvPr id="17" name="TextBox 16">
            <a:extLst>
              <a:ext uri="{FF2B5EF4-FFF2-40B4-BE49-F238E27FC236}">
                <a16:creationId xmlns:a16="http://schemas.microsoft.com/office/drawing/2014/main" id="{2DFBEC62-7B1E-4793-B6EA-BBCECED1BC4D}"/>
              </a:ext>
            </a:extLst>
          </p:cNvPr>
          <p:cNvSpPr txBox="1"/>
          <p:nvPr/>
        </p:nvSpPr>
        <p:spPr bwMode="auto">
          <a:xfrm>
            <a:off x="4252488" y="2694162"/>
            <a:ext cx="16864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PFS, Mo</a:t>
            </a:r>
            <a:endPar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 name="TextBox 17">
            <a:extLst>
              <a:ext uri="{FF2B5EF4-FFF2-40B4-BE49-F238E27FC236}">
                <a16:creationId xmlns:a16="http://schemas.microsoft.com/office/drawing/2014/main" id="{4CC6F424-AE3C-4817-AC3B-CAF8FAB685B3}"/>
              </a:ext>
            </a:extLst>
          </p:cNvPr>
          <p:cNvSpPr txBox="1"/>
          <p:nvPr/>
        </p:nvSpPr>
        <p:spPr bwMode="auto">
          <a:xfrm>
            <a:off x="3913920" y="3495432"/>
            <a:ext cx="22268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1.409;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 .221</a:t>
            </a:r>
            <a:endPar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 name="TextBox 18">
            <a:extLst>
              <a:ext uri="{FF2B5EF4-FFF2-40B4-BE49-F238E27FC236}">
                <a16:creationId xmlns:a16="http://schemas.microsoft.com/office/drawing/2014/main" id="{228B052E-ACB5-4144-84AE-54538FF6AA9C}"/>
              </a:ext>
            </a:extLst>
          </p:cNvPr>
          <p:cNvSpPr txBox="1"/>
          <p:nvPr/>
        </p:nvSpPr>
        <p:spPr bwMode="auto">
          <a:xfrm>
            <a:off x="2729228" y="2948862"/>
            <a:ext cx="1711015" cy="584775"/>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CT + Bev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39)</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CT alone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66)</a:t>
            </a:r>
          </a:p>
        </p:txBody>
      </p:sp>
      <p:sp>
        <p:nvSpPr>
          <p:cNvPr id="20" name="TextBox 19">
            <a:extLst>
              <a:ext uri="{FF2B5EF4-FFF2-40B4-BE49-F238E27FC236}">
                <a16:creationId xmlns:a16="http://schemas.microsoft.com/office/drawing/2014/main" id="{0B573E47-7824-44B9-A0FF-0A5D649DF03F}"/>
              </a:ext>
            </a:extLst>
          </p:cNvPr>
          <p:cNvSpPr txBox="1"/>
          <p:nvPr/>
        </p:nvSpPr>
        <p:spPr bwMode="auto">
          <a:xfrm>
            <a:off x="10353435" y="2948862"/>
            <a:ext cx="11957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21" name="TextBox 20">
            <a:extLst>
              <a:ext uri="{FF2B5EF4-FFF2-40B4-BE49-F238E27FC236}">
                <a16:creationId xmlns:a16="http://schemas.microsoft.com/office/drawing/2014/main" id="{FB4AFAAA-09F6-48AD-A296-967C3CD98FDF}"/>
              </a:ext>
            </a:extLst>
          </p:cNvPr>
          <p:cNvSpPr txBox="1"/>
          <p:nvPr/>
        </p:nvSpPr>
        <p:spPr bwMode="auto">
          <a:xfrm>
            <a:off x="10176485" y="2694162"/>
            <a:ext cx="16864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PFS, Mo</a:t>
            </a:r>
            <a:endPar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7" name="TextBox 26">
            <a:extLst>
              <a:ext uri="{FF2B5EF4-FFF2-40B4-BE49-F238E27FC236}">
                <a16:creationId xmlns:a16="http://schemas.microsoft.com/office/drawing/2014/main" id="{1E5B9AAD-CA25-428B-9E0E-1BD41F47654B}"/>
              </a:ext>
            </a:extLst>
          </p:cNvPr>
          <p:cNvSpPr txBox="1"/>
          <p:nvPr/>
        </p:nvSpPr>
        <p:spPr bwMode="auto">
          <a:xfrm>
            <a:off x="9837917" y="3495432"/>
            <a:ext cx="22268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2.868;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 .013</a:t>
            </a:r>
            <a:endPar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1" name="TextBox 30">
            <a:extLst>
              <a:ext uri="{FF2B5EF4-FFF2-40B4-BE49-F238E27FC236}">
                <a16:creationId xmlns:a16="http://schemas.microsoft.com/office/drawing/2014/main" id="{BE0AE563-4615-4C9E-857F-A9949F33C30B}"/>
              </a:ext>
            </a:extLst>
          </p:cNvPr>
          <p:cNvSpPr txBox="1"/>
          <p:nvPr/>
        </p:nvSpPr>
        <p:spPr bwMode="auto">
          <a:xfrm>
            <a:off x="8653225" y="2948862"/>
            <a:ext cx="1711015" cy="584775"/>
          </a:xfrm>
          <a:prstGeom prst="rect">
            <a:avLst/>
          </a:prstGeom>
          <a:solidFill>
            <a:schemeClr val="tx1"/>
          </a:solidFill>
          <a:ln>
            <a:noFill/>
          </a:ln>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CT + Bev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20)</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CT alone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15)</a:t>
            </a:r>
          </a:p>
        </p:txBody>
      </p:sp>
      <p:cxnSp>
        <p:nvCxnSpPr>
          <p:cNvPr id="5" name="Straight Connector 4">
            <a:extLst>
              <a:ext uri="{FF2B5EF4-FFF2-40B4-BE49-F238E27FC236}">
                <a16:creationId xmlns:a16="http://schemas.microsoft.com/office/drawing/2014/main" id="{4707F82B-409C-2A41-8194-569C4BE4ACA5}"/>
              </a:ext>
            </a:extLst>
          </p:cNvPr>
          <p:cNvCxnSpPr>
            <a:cxnSpLocks/>
          </p:cNvCxnSpPr>
          <p:nvPr/>
        </p:nvCxnSpPr>
        <p:spPr bwMode="auto">
          <a:xfrm>
            <a:off x="1454222" y="2928330"/>
            <a:ext cx="0" cy="2707981"/>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9F52502A-7556-B043-9CA9-CE80073E3BD4}"/>
              </a:ext>
            </a:extLst>
          </p:cNvPr>
          <p:cNvCxnSpPr>
            <a:cxnSpLocks/>
          </p:cNvCxnSpPr>
          <p:nvPr/>
        </p:nvCxnSpPr>
        <p:spPr bwMode="auto">
          <a:xfrm flipH="1">
            <a:off x="1383957" y="293327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1E036BE-BEDC-494D-AD21-E82855B54597}"/>
              </a:ext>
            </a:extLst>
          </p:cNvPr>
          <p:cNvCxnSpPr>
            <a:cxnSpLocks/>
          </p:cNvCxnSpPr>
          <p:nvPr/>
        </p:nvCxnSpPr>
        <p:spPr bwMode="auto">
          <a:xfrm flipH="1">
            <a:off x="1383957" y="34682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6FD90A2-64F0-1D41-A270-FE45428CEBED}"/>
              </a:ext>
            </a:extLst>
          </p:cNvPr>
          <p:cNvCxnSpPr>
            <a:cxnSpLocks/>
          </p:cNvCxnSpPr>
          <p:nvPr/>
        </p:nvCxnSpPr>
        <p:spPr bwMode="auto">
          <a:xfrm flipH="1">
            <a:off x="1383957" y="400320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5B3F6D6-98EF-3240-A574-B2164BE194DF}"/>
              </a:ext>
            </a:extLst>
          </p:cNvPr>
          <p:cNvCxnSpPr>
            <a:cxnSpLocks/>
          </p:cNvCxnSpPr>
          <p:nvPr/>
        </p:nvCxnSpPr>
        <p:spPr bwMode="auto">
          <a:xfrm flipH="1">
            <a:off x="1383957" y="45381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2AE51BA-30A0-8E46-89D1-E40ECFD3F273}"/>
              </a:ext>
            </a:extLst>
          </p:cNvPr>
          <p:cNvCxnSpPr>
            <a:cxnSpLocks/>
          </p:cNvCxnSpPr>
          <p:nvPr/>
        </p:nvCxnSpPr>
        <p:spPr bwMode="auto">
          <a:xfrm flipH="1">
            <a:off x="1383957" y="50731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B9DD628-6C8F-8C41-89C8-0FFAF8057722}"/>
              </a:ext>
            </a:extLst>
          </p:cNvPr>
          <p:cNvCxnSpPr>
            <a:cxnSpLocks/>
          </p:cNvCxnSpPr>
          <p:nvPr/>
        </p:nvCxnSpPr>
        <p:spPr bwMode="auto">
          <a:xfrm flipH="1">
            <a:off x="1383957" y="5629738"/>
            <a:ext cx="64008" cy="0"/>
          </a:xfrm>
          <a:prstGeom prst="line">
            <a:avLst/>
          </a:prstGeom>
          <a:noFill/>
          <a:ln w="28575" cap="flat" cmpd="sng" algn="ctr">
            <a:solidFill>
              <a:schemeClr val="bg1"/>
            </a:solidFill>
            <a:prstDash val="solid"/>
            <a:round/>
            <a:headEnd type="none" w="med" len="med"/>
            <a:tailEnd type="none" w="med" len="med"/>
          </a:ln>
          <a:effectLst/>
        </p:spPr>
      </p:cxnSp>
      <p:sp>
        <p:nvSpPr>
          <p:cNvPr id="11" name="TextBox 10">
            <a:extLst>
              <a:ext uri="{FF2B5EF4-FFF2-40B4-BE49-F238E27FC236}">
                <a16:creationId xmlns:a16="http://schemas.microsoft.com/office/drawing/2014/main" id="{8D4E6FB5-6FDB-2941-B5CF-20BD947C02E2}"/>
              </a:ext>
            </a:extLst>
          </p:cNvPr>
          <p:cNvSpPr txBox="1"/>
          <p:nvPr/>
        </p:nvSpPr>
        <p:spPr bwMode="auto">
          <a:xfrm>
            <a:off x="703731" y="2748607"/>
            <a:ext cx="741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37" name="TextBox 36">
            <a:extLst>
              <a:ext uri="{FF2B5EF4-FFF2-40B4-BE49-F238E27FC236}">
                <a16:creationId xmlns:a16="http://schemas.microsoft.com/office/drawing/2014/main" id="{327AC6DC-61B3-3D49-B8E0-23E314A7F2D0}"/>
              </a:ext>
            </a:extLst>
          </p:cNvPr>
          <p:cNvSpPr txBox="1"/>
          <p:nvPr/>
        </p:nvSpPr>
        <p:spPr bwMode="auto">
          <a:xfrm>
            <a:off x="703731" y="3289503"/>
            <a:ext cx="741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38" name="TextBox 37">
            <a:extLst>
              <a:ext uri="{FF2B5EF4-FFF2-40B4-BE49-F238E27FC236}">
                <a16:creationId xmlns:a16="http://schemas.microsoft.com/office/drawing/2014/main" id="{E15EAD35-FAE8-254D-BE70-FAC2CF74C1F1}"/>
              </a:ext>
            </a:extLst>
          </p:cNvPr>
          <p:cNvSpPr txBox="1"/>
          <p:nvPr/>
        </p:nvSpPr>
        <p:spPr bwMode="auto">
          <a:xfrm>
            <a:off x="703731" y="3830399"/>
            <a:ext cx="741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9" name="TextBox 38">
            <a:extLst>
              <a:ext uri="{FF2B5EF4-FFF2-40B4-BE49-F238E27FC236}">
                <a16:creationId xmlns:a16="http://schemas.microsoft.com/office/drawing/2014/main" id="{CC43D62B-1141-D345-97B6-1601D384A8D0}"/>
              </a:ext>
            </a:extLst>
          </p:cNvPr>
          <p:cNvSpPr txBox="1"/>
          <p:nvPr/>
        </p:nvSpPr>
        <p:spPr bwMode="auto">
          <a:xfrm>
            <a:off x="703731" y="4371295"/>
            <a:ext cx="741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0" name="TextBox 39">
            <a:extLst>
              <a:ext uri="{FF2B5EF4-FFF2-40B4-BE49-F238E27FC236}">
                <a16:creationId xmlns:a16="http://schemas.microsoft.com/office/drawing/2014/main" id="{00FBB362-6097-D84E-820F-802BE02EE64C}"/>
              </a:ext>
            </a:extLst>
          </p:cNvPr>
          <p:cNvSpPr txBox="1"/>
          <p:nvPr/>
        </p:nvSpPr>
        <p:spPr bwMode="auto">
          <a:xfrm>
            <a:off x="703731" y="4912191"/>
            <a:ext cx="741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1" name="TextBox 40">
            <a:extLst>
              <a:ext uri="{FF2B5EF4-FFF2-40B4-BE49-F238E27FC236}">
                <a16:creationId xmlns:a16="http://schemas.microsoft.com/office/drawing/2014/main" id="{0B3A33EC-53FA-BD48-9EA4-E00EF7A544C8}"/>
              </a:ext>
            </a:extLst>
          </p:cNvPr>
          <p:cNvSpPr txBox="1"/>
          <p:nvPr/>
        </p:nvSpPr>
        <p:spPr bwMode="auto">
          <a:xfrm>
            <a:off x="703731" y="5453089"/>
            <a:ext cx="741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2" name="TextBox 41">
            <a:extLst>
              <a:ext uri="{FF2B5EF4-FFF2-40B4-BE49-F238E27FC236}">
                <a16:creationId xmlns:a16="http://schemas.microsoft.com/office/drawing/2014/main" id="{8C810F38-18CB-1049-BE86-A9527F1DE0D3}"/>
              </a:ext>
            </a:extLst>
          </p:cNvPr>
          <p:cNvSpPr txBox="1"/>
          <p:nvPr/>
        </p:nvSpPr>
        <p:spPr bwMode="auto">
          <a:xfrm rot="16200000">
            <a:off x="-815370" y="4131247"/>
            <a:ext cx="3312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a:t>
            </a:r>
          </a:p>
        </p:txBody>
      </p:sp>
      <p:sp>
        <p:nvSpPr>
          <p:cNvPr id="43" name="TextBox 42">
            <a:extLst>
              <a:ext uri="{FF2B5EF4-FFF2-40B4-BE49-F238E27FC236}">
                <a16:creationId xmlns:a16="http://schemas.microsoft.com/office/drawing/2014/main" id="{E4B38F88-D17A-B04E-B29B-8359F36BA6F1}"/>
              </a:ext>
            </a:extLst>
          </p:cNvPr>
          <p:cNvSpPr txBox="1"/>
          <p:nvPr/>
        </p:nvSpPr>
        <p:spPr bwMode="auto">
          <a:xfrm>
            <a:off x="1443261" y="5932173"/>
            <a:ext cx="33659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44" name="TextBox 43">
            <a:extLst>
              <a:ext uri="{FF2B5EF4-FFF2-40B4-BE49-F238E27FC236}">
                <a16:creationId xmlns:a16="http://schemas.microsoft.com/office/drawing/2014/main" id="{4F1B1E9E-4291-C14A-9264-0B940B5B8B99}"/>
              </a:ext>
            </a:extLst>
          </p:cNvPr>
          <p:cNvSpPr txBox="1"/>
          <p:nvPr/>
        </p:nvSpPr>
        <p:spPr bwMode="auto">
          <a:xfrm>
            <a:off x="1231727" y="5622055"/>
            <a:ext cx="429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cxnSp>
        <p:nvCxnSpPr>
          <p:cNvPr id="13" name="Straight Connector 12">
            <a:extLst>
              <a:ext uri="{FF2B5EF4-FFF2-40B4-BE49-F238E27FC236}">
                <a16:creationId xmlns:a16="http://schemas.microsoft.com/office/drawing/2014/main" id="{A88F66C4-5A80-6B4C-AE30-E291F65D9170}"/>
              </a:ext>
            </a:extLst>
          </p:cNvPr>
          <p:cNvCxnSpPr>
            <a:cxnSpLocks/>
          </p:cNvCxnSpPr>
          <p:nvPr/>
        </p:nvCxnSpPr>
        <p:spPr bwMode="auto">
          <a:xfrm>
            <a:off x="1454222" y="562973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14C77940-0071-994B-AFA5-B83BA5D94AD4}"/>
              </a:ext>
            </a:extLst>
          </p:cNvPr>
          <p:cNvCxnSpPr>
            <a:cxnSpLocks/>
          </p:cNvCxnSpPr>
          <p:nvPr/>
        </p:nvCxnSpPr>
        <p:spPr bwMode="auto">
          <a:xfrm>
            <a:off x="2123249" y="562973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6305D42-3C1E-2143-B7C6-0B727C923057}"/>
              </a:ext>
            </a:extLst>
          </p:cNvPr>
          <p:cNvCxnSpPr>
            <a:cxnSpLocks/>
          </p:cNvCxnSpPr>
          <p:nvPr/>
        </p:nvCxnSpPr>
        <p:spPr bwMode="auto">
          <a:xfrm>
            <a:off x="2792276" y="562973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C7C1E1C-1C22-3347-BB5B-013B6C3F916A}"/>
              </a:ext>
            </a:extLst>
          </p:cNvPr>
          <p:cNvCxnSpPr>
            <a:cxnSpLocks/>
          </p:cNvCxnSpPr>
          <p:nvPr/>
        </p:nvCxnSpPr>
        <p:spPr bwMode="auto">
          <a:xfrm>
            <a:off x="3461303" y="562973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A80E74B-1EE0-7044-9486-707ABEE781B1}"/>
              </a:ext>
            </a:extLst>
          </p:cNvPr>
          <p:cNvCxnSpPr>
            <a:cxnSpLocks/>
          </p:cNvCxnSpPr>
          <p:nvPr/>
        </p:nvCxnSpPr>
        <p:spPr bwMode="auto">
          <a:xfrm>
            <a:off x="4130330" y="562973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D68CA191-2F98-8443-A2B3-E432ACFE4D74}"/>
              </a:ext>
            </a:extLst>
          </p:cNvPr>
          <p:cNvCxnSpPr>
            <a:cxnSpLocks/>
          </p:cNvCxnSpPr>
          <p:nvPr/>
        </p:nvCxnSpPr>
        <p:spPr bwMode="auto">
          <a:xfrm>
            <a:off x="4799355" y="5629738"/>
            <a:ext cx="0" cy="64008"/>
          </a:xfrm>
          <a:prstGeom prst="line">
            <a:avLst/>
          </a:prstGeom>
          <a:noFill/>
          <a:ln w="28575" cap="flat" cmpd="sng" algn="ctr">
            <a:solidFill>
              <a:schemeClr val="bg1"/>
            </a:solidFill>
            <a:prstDash val="solid"/>
            <a:round/>
            <a:headEnd type="none" w="med" len="med"/>
            <a:tailEnd type="none" w="med" len="med"/>
          </a:ln>
          <a:effectLst/>
        </p:spPr>
      </p:cxnSp>
      <p:sp>
        <p:nvSpPr>
          <p:cNvPr id="52" name="TextBox 51">
            <a:extLst>
              <a:ext uri="{FF2B5EF4-FFF2-40B4-BE49-F238E27FC236}">
                <a16:creationId xmlns:a16="http://schemas.microsoft.com/office/drawing/2014/main" id="{C5A69292-64BB-C841-94A4-B3681702C5E0}"/>
              </a:ext>
            </a:extLst>
          </p:cNvPr>
          <p:cNvSpPr txBox="1"/>
          <p:nvPr/>
        </p:nvSpPr>
        <p:spPr bwMode="auto">
          <a:xfrm>
            <a:off x="1902180" y="5622055"/>
            <a:ext cx="429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53" name="TextBox 52">
            <a:extLst>
              <a:ext uri="{FF2B5EF4-FFF2-40B4-BE49-F238E27FC236}">
                <a16:creationId xmlns:a16="http://schemas.microsoft.com/office/drawing/2014/main" id="{09329E68-F88D-1A4B-BA1D-A50A6EB04AA6}"/>
              </a:ext>
            </a:extLst>
          </p:cNvPr>
          <p:cNvSpPr txBox="1"/>
          <p:nvPr/>
        </p:nvSpPr>
        <p:spPr bwMode="auto">
          <a:xfrm>
            <a:off x="2572633" y="5622055"/>
            <a:ext cx="429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54" name="TextBox 53">
            <a:extLst>
              <a:ext uri="{FF2B5EF4-FFF2-40B4-BE49-F238E27FC236}">
                <a16:creationId xmlns:a16="http://schemas.microsoft.com/office/drawing/2014/main" id="{5607420C-7BA1-A04B-A3D4-25D33F18C3BC}"/>
              </a:ext>
            </a:extLst>
          </p:cNvPr>
          <p:cNvSpPr txBox="1"/>
          <p:nvPr/>
        </p:nvSpPr>
        <p:spPr bwMode="auto">
          <a:xfrm>
            <a:off x="3243086" y="5622055"/>
            <a:ext cx="429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55" name="TextBox 54">
            <a:extLst>
              <a:ext uri="{FF2B5EF4-FFF2-40B4-BE49-F238E27FC236}">
                <a16:creationId xmlns:a16="http://schemas.microsoft.com/office/drawing/2014/main" id="{B9896245-3E3B-964B-A143-CE832FF01037}"/>
              </a:ext>
            </a:extLst>
          </p:cNvPr>
          <p:cNvSpPr txBox="1"/>
          <p:nvPr/>
        </p:nvSpPr>
        <p:spPr bwMode="auto">
          <a:xfrm>
            <a:off x="3913539" y="5622055"/>
            <a:ext cx="429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56" name="TextBox 55">
            <a:extLst>
              <a:ext uri="{FF2B5EF4-FFF2-40B4-BE49-F238E27FC236}">
                <a16:creationId xmlns:a16="http://schemas.microsoft.com/office/drawing/2014/main" id="{7EC4C4BB-776D-994F-85C4-60AFEEF12EAB}"/>
              </a:ext>
            </a:extLst>
          </p:cNvPr>
          <p:cNvSpPr txBox="1"/>
          <p:nvPr/>
        </p:nvSpPr>
        <p:spPr bwMode="auto">
          <a:xfrm>
            <a:off x="4583991" y="5622055"/>
            <a:ext cx="429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cxnSp>
        <p:nvCxnSpPr>
          <p:cNvPr id="57" name="Straight Connector 56">
            <a:extLst>
              <a:ext uri="{FF2B5EF4-FFF2-40B4-BE49-F238E27FC236}">
                <a16:creationId xmlns:a16="http://schemas.microsoft.com/office/drawing/2014/main" id="{0CADC6B5-7DC4-D741-AAEB-D8808E5DC9B7}"/>
              </a:ext>
            </a:extLst>
          </p:cNvPr>
          <p:cNvCxnSpPr>
            <a:cxnSpLocks/>
          </p:cNvCxnSpPr>
          <p:nvPr/>
        </p:nvCxnSpPr>
        <p:spPr bwMode="auto">
          <a:xfrm>
            <a:off x="7042885" y="2928330"/>
            <a:ext cx="0" cy="2707981"/>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DD8495A-368C-704E-81B1-5729A995C65B}"/>
              </a:ext>
            </a:extLst>
          </p:cNvPr>
          <p:cNvCxnSpPr>
            <a:cxnSpLocks/>
          </p:cNvCxnSpPr>
          <p:nvPr/>
        </p:nvCxnSpPr>
        <p:spPr bwMode="auto">
          <a:xfrm>
            <a:off x="7031932" y="5629738"/>
            <a:ext cx="3365980"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2286EAC8-7E7F-A941-837D-99DE6FEDFB0B}"/>
              </a:ext>
            </a:extLst>
          </p:cNvPr>
          <p:cNvCxnSpPr>
            <a:cxnSpLocks/>
          </p:cNvCxnSpPr>
          <p:nvPr/>
        </p:nvCxnSpPr>
        <p:spPr bwMode="auto">
          <a:xfrm flipH="1">
            <a:off x="6972620" y="293327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6D17EA65-390D-4D4C-9A11-D3D088D6DB86}"/>
              </a:ext>
            </a:extLst>
          </p:cNvPr>
          <p:cNvCxnSpPr>
            <a:cxnSpLocks/>
          </p:cNvCxnSpPr>
          <p:nvPr/>
        </p:nvCxnSpPr>
        <p:spPr bwMode="auto">
          <a:xfrm flipH="1">
            <a:off x="6972620" y="34682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F5243634-7985-0F48-AD01-CE8710DD81C5}"/>
              </a:ext>
            </a:extLst>
          </p:cNvPr>
          <p:cNvCxnSpPr>
            <a:cxnSpLocks/>
          </p:cNvCxnSpPr>
          <p:nvPr/>
        </p:nvCxnSpPr>
        <p:spPr bwMode="auto">
          <a:xfrm flipH="1">
            <a:off x="6972620" y="400320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5B37647-9CEC-5240-909F-81AD040E2D88}"/>
              </a:ext>
            </a:extLst>
          </p:cNvPr>
          <p:cNvCxnSpPr>
            <a:cxnSpLocks/>
          </p:cNvCxnSpPr>
          <p:nvPr/>
        </p:nvCxnSpPr>
        <p:spPr bwMode="auto">
          <a:xfrm flipH="1">
            <a:off x="6972620" y="45381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56725EBD-EDCA-1242-A34E-245A1577F131}"/>
              </a:ext>
            </a:extLst>
          </p:cNvPr>
          <p:cNvCxnSpPr>
            <a:cxnSpLocks/>
          </p:cNvCxnSpPr>
          <p:nvPr/>
        </p:nvCxnSpPr>
        <p:spPr bwMode="auto">
          <a:xfrm flipH="1">
            <a:off x="6972620" y="50731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B3787F02-C0BD-E746-ADF1-1B0DCD5E2D8D}"/>
              </a:ext>
            </a:extLst>
          </p:cNvPr>
          <p:cNvCxnSpPr>
            <a:cxnSpLocks/>
          </p:cNvCxnSpPr>
          <p:nvPr/>
        </p:nvCxnSpPr>
        <p:spPr bwMode="auto">
          <a:xfrm flipH="1">
            <a:off x="6972620" y="5629738"/>
            <a:ext cx="64008" cy="0"/>
          </a:xfrm>
          <a:prstGeom prst="line">
            <a:avLst/>
          </a:prstGeom>
          <a:noFill/>
          <a:ln w="28575" cap="flat" cmpd="sng" algn="ctr">
            <a:solidFill>
              <a:schemeClr val="bg1"/>
            </a:solidFill>
            <a:prstDash val="solid"/>
            <a:round/>
            <a:headEnd type="none" w="med" len="med"/>
            <a:tailEnd type="none" w="med" len="med"/>
          </a:ln>
          <a:effectLst/>
        </p:spPr>
      </p:cxnSp>
      <p:sp>
        <p:nvSpPr>
          <p:cNvPr id="65" name="TextBox 64">
            <a:extLst>
              <a:ext uri="{FF2B5EF4-FFF2-40B4-BE49-F238E27FC236}">
                <a16:creationId xmlns:a16="http://schemas.microsoft.com/office/drawing/2014/main" id="{CA0A0F18-40D5-9B47-AA0E-35BAB4B7A7B5}"/>
              </a:ext>
            </a:extLst>
          </p:cNvPr>
          <p:cNvSpPr txBox="1"/>
          <p:nvPr/>
        </p:nvSpPr>
        <p:spPr bwMode="auto">
          <a:xfrm>
            <a:off x="6292394" y="2748607"/>
            <a:ext cx="741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66" name="TextBox 65">
            <a:extLst>
              <a:ext uri="{FF2B5EF4-FFF2-40B4-BE49-F238E27FC236}">
                <a16:creationId xmlns:a16="http://schemas.microsoft.com/office/drawing/2014/main" id="{E8CB8993-CFEB-4948-AEA2-AA8AAB143EDF}"/>
              </a:ext>
            </a:extLst>
          </p:cNvPr>
          <p:cNvSpPr txBox="1"/>
          <p:nvPr/>
        </p:nvSpPr>
        <p:spPr bwMode="auto">
          <a:xfrm>
            <a:off x="6292394" y="3289503"/>
            <a:ext cx="741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67" name="TextBox 66">
            <a:extLst>
              <a:ext uri="{FF2B5EF4-FFF2-40B4-BE49-F238E27FC236}">
                <a16:creationId xmlns:a16="http://schemas.microsoft.com/office/drawing/2014/main" id="{CAC72F4A-68A1-EA44-99B8-8BD3ABA3D382}"/>
              </a:ext>
            </a:extLst>
          </p:cNvPr>
          <p:cNvSpPr txBox="1"/>
          <p:nvPr/>
        </p:nvSpPr>
        <p:spPr bwMode="auto">
          <a:xfrm>
            <a:off x="6292394" y="3830399"/>
            <a:ext cx="741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68" name="TextBox 67">
            <a:extLst>
              <a:ext uri="{FF2B5EF4-FFF2-40B4-BE49-F238E27FC236}">
                <a16:creationId xmlns:a16="http://schemas.microsoft.com/office/drawing/2014/main" id="{C542002D-017E-B44E-9250-8BEDAC7ED77A}"/>
              </a:ext>
            </a:extLst>
          </p:cNvPr>
          <p:cNvSpPr txBox="1"/>
          <p:nvPr/>
        </p:nvSpPr>
        <p:spPr bwMode="auto">
          <a:xfrm>
            <a:off x="6292394" y="4371295"/>
            <a:ext cx="741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69" name="TextBox 68">
            <a:extLst>
              <a:ext uri="{FF2B5EF4-FFF2-40B4-BE49-F238E27FC236}">
                <a16:creationId xmlns:a16="http://schemas.microsoft.com/office/drawing/2014/main" id="{14519B36-2D36-6A4D-9879-D416F3E53D3E}"/>
              </a:ext>
            </a:extLst>
          </p:cNvPr>
          <p:cNvSpPr txBox="1"/>
          <p:nvPr/>
        </p:nvSpPr>
        <p:spPr bwMode="auto">
          <a:xfrm>
            <a:off x="6292394" y="4912191"/>
            <a:ext cx="741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70" name="TextBox 69">
            <a:extLst>
              <a:ext uri="{FF2B5EF4-FFF2-40B4-BE49-F238E27FC236}">
                <a16:creationId xmlns:a16="http://schemas.microsoft.com/office/drawing/2014/main" id="{13CC47DB-A287-3447-B372-799A7ABB3D0F}"/>
              </a:ext>
            </a:extLst>
          </p:cNvPr>
          <p:cNvSpPr txBox="1"/>
          <p:nvPr/>
        </p:nvSpPr>
        <p:spPr bwMode="auto">
          <a:xfrm>
            <a:off x="6292394" y="5453089"/>
            <a:ext cx="741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71" name="TextBox 70">
            <a:extLst>
              <a:ext uri="{FF2B5EF4-FFF2-40B4-BE49-F238E27FC236}">
                <a16:creationId xmlns:a16="http://schemas.microsoft.com/office/drawing/2014/main" id="{FC78498C-6DC2-6F47-A97C-B830F3C515A2}"/>
              </a:ext>
            </a:extLst>
          </p:cNvPr>
          <p:cNvSpPr txBox="1"/>
          <p:nvPr/>
        </p:nvSpPr>
        <p:spPr bwMode="auto">
          <a:xfrm rot="16200000">
            <a:off x="4773293" y="4131247"/>
            <a:ext cx="3312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a:t>
            </a:r>
          </a:p>
        </p:txBody>
      </p:sp>
      <p:sp>
        <p:nvSpPr>
          <p:cNvPr id="72" name="TextBox 71">
            <a:extLst>
              <a:ext uri="{FF2B5EF4-FFF2-40B4-BE49-F238E27FC236}">
                <a16:creationId xmlns:a16="http://schemas.microsoft.com/office/drawing/2014/main" id="{ABCACDDB-1BB0-CD4E-AC59-FE6645CCC44C}"/>
              </a:ext>
            </a:extLst>
          </p:cNvPr>
          <p:cNvSpPr txBox="1"/>
          <p:nvPr/>
        </p:nvSpPr>
        <p:spPr bwMode="auto">
          <a:xfrm>
            <a:off x="7031924" y="5932173"/>
            <a:ext cx="33659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73" name="TextBox 72">
            <a:extLst>
              <a:ext uri="{FF2B5EF4-FFF2-40B4-BE49-F238E27FC236}">
                <a16:creationId xmlns:a16="http://schemas.microsoft.com/office/drawing/2014/main" id="{9D1B0997-9C7D-9E4B-BF35-B446C1B4AB68}"/>
              </a:ext>
            </a:extLst>
          </p:cNvPr>
          <p:cNvSpPr txBox="1"/>
          <p:nvPr/>
        </p:nvSpPr>
        <p:spPr bwMode="auto">
          <a:xfrm>
            <a:off x="6820390" y="5622055"/>
            <a:ext cx="429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cxnSp>
        <p:nvCxnSpPr>
          <p:cNvPr id="74" name="Straight Connector 73">
            <a:extLst>
              <a:ext uri="{FF2B5EF4-FFF2-40B4-BE49-F238E27FC236}">
                <a16:creationId xmlns:a16="http://schemas.microsoft.com/office/drawing/2014/main" id="{1004714A-719F-5546-A1A9-50794E907976}"/>
              </a:ext>
            </a:extLst>
          </p:cNvPr>
          <p:cNvCxnSpPr>
            <a:cxnSpLocks/>
          </p:cNvCxnSpPr>
          <p:nvPr/>
        </p:nvCxnSpPr>
        <p:spPr bwMode="auto">
          <a:xfrm>
            <a:off x="7042885" y="562973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EA0C3D7B-6629-1B44-9DBA-D106F1E8439D}"/>
              </a:ext>
            </a:extLst>
          </p:cNvPr>
          <p:cNvCxnSpPr>
            <a:cxnSpLocks/>
          </p:cNvCxnSpPr>
          <p:nvPr/>
        </p:nvCxnSpPr>
        <p:spPr bwMode="auto">
          <a:xfrm>
            <a:off x="7711912" y="562973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B90D7531-76AD-454D-9186-3B842169202B}"/>
              </a:ext>
            </a:extLst>
          </p:cNvPr>
          <p:cNvCxnSpPr>
            <a:cxnSpLocks/>
          </p:cNvCxnSpPr>
          <p:nvPr/>
        </p:nvCxnSpPr>
        <p:spPr bwMode="auto">
          <a:xfrm>
            <a:off x="8380939" y="562973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12F98845-6665-1343-A6C3-8566A2B75CBE}"/>
              </a:ext>
            </a:extLst>
          </p:cNvPr>
          <p:cNvCxnSpPr>
            <a:cxnSpLocks/>
          </p:cNvCxnSpPr>
          <p:nvPr/>
        </p:nvCxnSpPr>
        <p:spPr bwMode="auto">
          <a:xfrm>
            <a:off x="9049966" y="562973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9528CAC7-9445-6748-8471-A06109CD4222}"/>
              </a:ext>
            </a:extLst>
          </p:cNvPr>
          <p:cNvCxnSpPr>
            <a:cxnSpLocks/>
          </p:cNvCxnSpPr>
          <p:nvPr/>
        </p:nvCxnSpPr>
        <p:spPr bwMode="auto">
          <a:xfrm>
            <a:off x="9718993" y="562973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8D1E9B1C-0D3D-0D4B-8DE7-42797B2067EF}"/>
              </a:ext>
            </a:extLst>
          </p:cNvPr>
          <p:cNvCxnSpPr>
            <a:cxnSpLocks/>
          </p:cNvCxnSpPr>
          <p:nvPr/>
        </p:nvCxnSpPr>
        <p:spPr bwMode="auto">
          <a:xfrm>
            <a:off x="10388018" y="5629738"/>
            <a:ext cx="0" cy="64008"/>
          </a:xfrm>
          <a:prstGeom prst="line">
            <a:avLst/>
          </a:prstGeom>
          <a:noFill/>
          <a:ln w="28575" cap="flat" cmpd="sng" algn="ctr">
            <a:solidFill>
              <a:schemeClr val="bg1"/>
            </a:solidFill>
            <a:prstDash val="solid"/>
            <a:round/>
            <a:headEnd type="none" w="med" len="med"/>
            <a:tailEnd type="none" w="med" len="med"/>
          </a:ln>
          <a:effectLst/>
        </p:spPr>
      </p:cxnSp>
      <p:sp>
        <p:nvSpPr>
          <p:cNvPr id="81" name="TextBox 80">
            <a:extLst>
              <a:ext uri="{FF2B5EF4-FFF2-40B4-BE49-F238E27FC236}">
                <a16:creationId xmlns:a16="http://schemas.microsoft.com/office/drawing/2014/main" id="{886B4E84-78D8-2A48-B91F-215ADDF9E4BE}"/>
              </a:ext>
            </a:extLst>
          </p:cNvPr>
          <p:cNvSpPr txBox="1"/>
          <p:nvPr/>
        </p:nvSpPr>
        <p:spPr bwMode="auto">
          <a:xfrm>
            <a:off x="8161296" y="5622055"/>
            <a:ext cx="429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82" name="TextBox 81">
            <a:extLst>
              <a:ext uri="{FF2B5EF4-FFF2-40B4-BE49-F238E27FC236}">
                <a16:creationId xmlns:a16="http://schemas.microsoft.com/office/drawing/2014/main" id="{B8498323-C2D2-604D-B654-ADE07763367D}"/>
              </a:ext>
            </a:extLst>
          </p:cNvPr>
          <p:cNvSpPr txBox="1"/>
          <p:nvPr/>
        </p:nvSpPr>
        <p:spPr bwMode="auto">
          <a:xfrm>
            <a:off x="8831749" y="5622055"/>
            <a:ext cx="429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83" name="TextBox 82">
            <a:extLst>
              <a:ext uri="{FF2B5EF4-FFF2-40B4-BE49-F238E27FC236}">
                <a16:creationId xmlns:a16="http://schemas.microsoft.com/office/drawing/2014/main" id="{5ABD52A2-77BA-B740-AEE0-B591EB5215A2}"/>
              </a:ext>
            </a:extLst>
          </p:cNvPr>
          <p:cNvSpPr txBox="1"/>
          <p:nvPr/>
        </p:nvSpPr>
        <p:spPr bwMode="auto">
          <a:xfrm>
            <a:off x="9502202" y="5622055"/>
            <a:ext cx="429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84" name="TextBox 83">
            <a:extLst>
              <a:ext uri="{FF2B5EF4-FFF2-40B4-BE49-F238E27FC236}">
                <a16:creationId xmlns:a16="http://schemas.microsoft.com/office/drawing/2014/main" id="{E7EB0895-16D8-CE4F-8CAA-C2B30A3B5EAD}"/>
              </a:ext>
            </a:extLst>
          </p:cNvPr>
          <p:cNvSpPr txBox="1"/>
          <p:nvPr/>
        </p:nvSpPr>
        <p:spPr bwMode="auto">
          <a:xfrm>
            <a:off x="10172654" y="5622055"/>
            <a:ext cx="429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14" name="Freeform 13">
            <a:extLst>
              <a:ext uri="{FF2B5EF4-FFF2-40B4-BE49-F238E27FC236}">
                <a16:creationId xmlns:a16="http://schemas.microsoft.com/office/drawing/2014/main" id="{ABFE9976-D190-3F49-8C13-15EC1230D638}"/>
              </a:ext>
            </a:extLst>
          </p:cNvPr>
          <p:cNvSpPr/>
          <p:nvPr/>
        </p:nvSpPr>
        <p:spPr bwMode="auto">
          <a:xfrm>
            <a:off x="1466850" y="2952750"/>
            <a:ext cx="2797175" cy="2689225"/>
          </a:xfrm>
          <a:custGeom>
            <a:avLst/>
            <a:gdLst>
              <a:gd name="connsiteX0" fmla="*/ 2797175 w 2797175"/>
              <a:gd name="connsiteY0" fmla="*/ 2689225 h 2689225"/>
              <a:gd name="connsiteX1" fmla="*/ 2797175 w 2797175"/>
              <a:gd name="connsiteY1" fmla="*/ 2613025 h 2689225"/>
              <a:gd name="connsiteX2" fmla="*/ 2574925 w 2797175"/>
              <a:gd name="connsiteY2" fmla="*/ 2613025 h 2689225"/>
              <a:gd name="connsiteX3" fmla="*/ 2574925 w 2797175"/>
              <a:gd name="connsiteY3" fmla="*/ 2543175 h 2689225"/>
              <a:gd name="connsiteX4" fmla="*/ 2174875 w 2797175"/>
              <a:gd name="connsiteY4" fmla="*/ 2543175 h 2689225"/>
              <a:gd name="connsiteX5" fmla="*/ 2174875 w 2797175"/>
              <a:gd name="connsiteY5" fmla="*/ 2486025 h 2689225"/>
              <a:gd name="connsiteX6" fmla="*/ 2025650 w 2797175"/>
              <a:gd name="connsiteY6" fmla="*/ 2486025 h 2689225"/>
              <a:gd name="connsiteX7" fmla="*/ 2025650 w 2797175"/>
              <a:gd name="connsiteY7" fmla="*/ 2416175 h 2689225"/>
              <a:gd name="connsiteX8" fmla="*/ 1755775 w 2797175"/>
              <a:gd name="connsiteY8" fmla="*/ 2416175 h 2689225"/>
              <a:gd name="connsiteX9" fmla="*/ 1755775 w 2797175"/>
              <a:gd name="connsiteY9" fmla="*/ 2289175 h 2689225"/>
              <a:gd name="connsiteX10" fmla="*/ 1682750 w 2797175"/>
              <a:gd name="connsiteY10" fmla="*/ 2289175 h 2689225"/>
              <a:gd name="connsiteX11" fmla="*/ 1682750 w 2797175"/>
              <a:gd name="connsiteY11" fmla="*/ 2222500 h 2689225"/>
              <a:gd name="connsiteX12" fmla="*/ 1622425 w 2797175"/>
              <a:gd name="connsiteY12" fmla="*/ 2222500 h 2689225"/>
              <a:gd name="connsiteX13" fmla="*/ 1622425 w 2797175"/>
              <a:gd name="connsiteY13" fmla="*/ 2146300 h 2689225"/>
              <a:gd name="connsiteX14" fmla="*/ 1568450 w 2797175"/>
              <a:gd name="connsiteY14" fmla="*/ 2146300 h 2689225"/>
              <a:gd name="connsiteX15" fmla="*/ 1568450 w 2797175"/>
              <a:gd name="connsiteY15" fmla="*/ 2082800 h 2689225"/>
              <a:gd name="connsiteX16" fmla="*/ 1371600 w 2797175"/>
              <a:gd name="connsiteY16" fmla="*/ 2082800 h 2689225"/>
              <a:gd name="connsiteX17" fmla="*/ 1371600 w 2797175"/>
              <a:gd name="connsiteY17" fmla="*/ 2025650 h 2689225"/>
              <a:gd name="connsiteX18" fmla="*/ 1330325 w 2797175"/>
              <a:gd name="connsiteY18" fmla="*/ 2025650 h 2689225"/>
              <a:gd name="connsiteX19" fmla="*/ 1330325 w 2797175"/>
              <a:gd name="connsiteY19" fmla="*/ 1965325 h 2689225"/>
              <a:gd name="connsiteX20" fmla="*/ 1209675 w 2797175"/>
              <a:gd name="connsiteY20" fmla="*/ 1965325 h 2689225"/>
              <a:gd name="connsiteX21" fmla="*/ 1209675 w 2797175"/>
              <a:gd name="connsiteY21" fmla="*/ 1905000 h 2689225"/>
              <a:gd name="connsiteX22" fmla="*/ 1152525 w 2797175"/>
              <a:gd name="connsiteY22" fmla="*/ 1905000 h 2689225"/>
              <a:gd name="connsiteX23" fmla="*/ 1152525 w 2797175"/>
              <a:gd name="connsiteY23" fmla="*/ 1847850 h 2689225"/>
              <a:gd name="connsiteX24" fmla="*/ 1120775 w 2797175"/>
              <a:gd name="connsiteY24" fmla="*/ 1847850 h 2689225"/>
              <a:gd name="connsiteX25" fmla="*/ 1120775 w 2797175"/>
              <a:gd name="connsiteY25" fmla="*/ 1790700 h 2689225"/>
              <a:gd name="connsiteX26" fmla="*/ 1073150 w 2797175"/>
              <a:gd name="connsiteY26" fmla="*/ 1790700 h 2689225"/>
              <a:gd name="connsiteX27" fmla="*/ 1073150 w 2797175"/>
              <a:gd name="connsiteY27" fmla="*/ 1733550 h 2689225"/>
              <a:gd name="connsiteX28" fmla="*/ 1006475 w 2797175"/>
              <a:gd name="connsiteY28" fmla="*/ 1733550 h 2689225"/>
              <a:gd name="connsiteX29" fmla="*/ 1006475 w 2797175"/>
              <a:gd name="connsiteY29" fmla="*/ 1673225 h 2689225"/>
              <a:gd name="connsiteX30" fmla="*/ 942975 w 2797175"/>
              <a:gd name="connsiteY30" fmla="*/ 1673225 h 2689225"/>
              <a:gd name="connsiteX31" fmla="*/ 942975 w 2797175"/>
              <a:gd name="connsiteY31" fmla="*/ 1612900 h 2689225"/>
              <a:gd name="connsiteX32" fmla="*/ 866775 w 2797175"/>
              <a:gd name="connsiteY32" fmla="*/ 1612900 h 2689225"/>
              <a:gd name="connsiteX33" fmla="*/ 866775 w 2797175"/>
              <a:gd name="connsiteY33" fmla="*/ 1562100 h 2689225"/>
              <a:gd name="connsiteX34" fmla="*/ 831850 w 2797175"/>
              <a:gd name="connsiteY34" fmla="*/ 1562100 h 2689225"/>
              <a:gd name="connsiteX35" fmla="*/ 831850 w 2797175"/>
              <a:gd name="connsiteY35" fmla="*/ 1508125 h 2689225"/>
              <a:gd name="connsiteX36" fmla="*/ 800100 w 2797175"/>
              <a:gd name="connsiteY36" fmla="*/ 1508125 h 2689225"/>
              <a:gd name="connsiteX37" fmla="*/ 800100 w 2797175"/>
              <a:gd name="connsiteY37" fmla="*/ 1463675 h 2689225"/>
              <a:gd name="connsiteX38" fmla="*/ 784225 w 2797175"/>
              <a:gd name="connsiteY38" fmla="*/ 1463675 h 2689225"/>
              <a:gd name="connsiteX39" fmla="*/ 784225 w 2797175"/>
              <a:gd name="connsiteY39" fmla="*/ 1400175 h 2689225"/>
              <a:gd name="connsiteX40" fmla="*/ 784225 w 2797175"/>
              <a:gd name="connsiteY40" fmla="*/ 1400175 h 2689225"/>
              <a:gd name="connsiteX41" fmla="*/ 784225 w 2797175"/>
              <a:gd name="connsiteY41" fmla="*/ 1352550 h 2689225"/>
              <a:gd name="connsiteX42" fmla="*/ 739775 w 2797175"/>
              <a:gd name="connsiteY42" fmla="*/ 1352550 h 2689225"/>
              <a:gd name="connsiteX43" fmla="*/ 739775 w 2797175"/>
              <a:gd name="connsiteY43" fmla="*/ 1304925 h 2689225"/>
              <a:gd name="connsiteX44" fmla="*/ 517525 w 2797175"/>
              <a:gd name="connsiteY44" fmla="*/ 1304925 h 2689225"/>
              <a:gd name="connsiteX45" fmla="*/ 517525 w 2797175"/>
              <a:gd name="connsiteY45" fmla="*/ 1250950 h 2689225"/>
              <a:gd name="connsiteX46" fmla="*/ 488950 w 2797175"/>
              <a:gd name="connsiteY46" fmla="*/ 1250950 h 2689225"/>
              <a:gd name="connsiteX47" fmla="*/ 488950 w 2797175"/>
              <a:gd name="connsiteY47" fmla="*/ 1193800 h 2689225"/>
              <a:gd name="connsiteX48" fmla="*/ 488950 w 2797175"/>
              <a:gd name="connsiteY48" fmla="*/ 1193800 h 2689225"/>
              <a:gd name="connsiteX49" fmla="*/ 460375 w 2797175"/>
              <a:gd name="connsiteY49" fmla="*/ 1193800 h 2689225"/>
              <a:gd name="connsiteX50" fmla="*/ 460375 w 2797175"/>
              <a:gd name="connsiteY50" fmla="*/ 1047750 h 2689225"/>
              <a:gd name="connsiteX51" fmla="*/ 460375 w 2797175"/>
              <a:gd name="connsiteY51" fmla="*/ 1047750 h 2689225"/>
              <a:gd name="connsiteX52" fmla="*/ 460375 w 2797175"/>
              <a:gd name="connsiteY52" fmla="*/ 1047750 h 2689225"/>
              <a:gd name="connsiteX53" fmla="*/ 460375 w 2797175"/>
              <a:gd name="connsiteY53" fmla="*/ 1047750 h 2689225"/>
              <a:gd name="connsiteX54" fmla="*/ 460375 w 2797175"/>
              <a:gd name="connsiteY54" fmla="*/ 1047750 h 2689225"/>
              <a:gd name="connsiteX55" fmla="*/ 460375 w 2797175"/>
              <a:gd name="connsiteY55" fmla="*/ 1047750 h 2689225"/>
              <a:gd name="connsiteX56" fmla="*/ 434975 w 2797175"/>
              <a:gd name="connsiteY56" fmla="*/ 1047750 h 2689225"/>
              <a:gd name="connsiteX57" fmla="*/ 434975 w 2797175"/>
              <a:gd name="connsiteY57" fmla="*/ 946150 h 2689225"/>
              <a:gd name="connsiteX58" fmla="*/ 387350 w 2797175"/>
              <a:gd name="connsiteY58" fmla="*/ 946150 h 2689225"/>
              <a:gd name="connsiteX59" fmla="*/ 387350 w 2797175"/>
              <a:gd name="connsiteY59" fmla="*/ 673100 h 2689225"/>
              <a:gd name="connsiteX60" fmla="*/ 355600 w 2797175"/>
              <a:gd name="connsiteY60" fmla="*/ 673100 h 2689225"/>
              <a:gd name="connsiteX61" fmla="*/ 355600 w 2797175"/>
              <a:gd name="connsiteY61" fmla="*/ 609600 h 2689225"/>
              <a:gd name="connsiteX62" fmla="*/ 355600 w 2797175"/>
              <a:gd name="connsiteY62" fmla="*/ 609600 h 2689225"/>
              <a:gd name="connsiteX63" fmla="*/ 330200 w 2797175"/>
              <a:gd name="connsiteY63" fmla="*/ 609600 h 2689225"/>
              <a:gd name="connsiteX64" fmla="*/ 330200 w 2797175"/>
              <a:gd name="connsiteY64" fmla="*/ 476250 h 2689225"/>
              <a:gd name="connsiteX65" fmla="*/ 250825 w 2797175"/>
              <a:gd name="connsiteY65" fmla="*/ 476250 h 2689225"/>
              <a:gd name="connsiteX66" fmla="*/ 250825 w 2797175"/>
              <a:gd name="connsiteY66" fmla="*/ 425450 h 2689225"/>
              <a:gd name="connsiteX67" fmla="*/ 215900 w 2797175"/>
              <a:gd name="connsiteY67" fmla="*/ 425450 h 2689225"/>
              <a:gd name="connsiteX68" fmla="*/ 215900 w 2797175"/>
              <a:gd name="connsiteY68" fmla="*/ 361950 h 2689225"/>
              <a:gd name="connsiteX69" fmla="*/ 215900 w 2797175"/>
              <a:gd name="connsiteY69" fmla="*/ 361950 h 2689225"/>
              <a:gd name="connsiteX70" fmla="*/ 215900 w 2797175"/>
              <a:gd name="connsiteY70" fmla="*/ 361950 h 2689225"/>
              <a:gd name="connsiteX71" fmla="*/ 187325 w 2797175"/>
              <a:gd name="connsiteY71" fmla="*/ 361950 h 2689225"/>
              <a:gd name="connsiteX72" fmla="*/ 187325 w 2797175"/>
              <a:gd name="connsiteY72" fmla="*/ 234950 h 2689225"/>
              <a:gd name="connsiteX73" fmla="*/ 161925 w 2797175"/>
              <a:gd name="connsiteY73" fmla="*/ 234950 h 2689225"/>
              <a:gd name="connsiteX74" fmla="*/ 161925 w 2797175"/>
              <a:gd name="connsiteY74" fmla="*/ 146050 h 2689225"/>
              <a:gd name="connsiteX75" fmla="*/ 161925 w 2797175"/>
              <a:gd name="connsiteY75" fmla="*/ 146050 h 2689225"/>
              <a:gd name="connsiteX76" fmla="*/ 130175 w 2797175"/>
              <a:gd name="connsiteY76" fmla="*/ 146050 h 2689225"/>
              <a:gd name="connsiteX77" fmla="*/ 130175 w 2797175"/>
              <a:gd name="connsiteY77" fmla="*/ 66675 h 2689225"/>
              <a:gd name="connsiteX78" fmla="*/ 82550 w 2797175"/>
              <a:gd name="connsiteY78" fmla="*/ 66675 h 2689225"/>
              <a:gd name="connsiteX79" fmla="*/ 82550 w 2797175"/>
              <a:gd name="connsiteY79" fmla="*/ 0 h 2689225"/>
              <a:gd name="connsiteX80" fmla="*/ 0 w 2797175"/>
              <a:gd name="connsiteY80" fmla="*/ 0 h 268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97175" h="2689225">
                <a:moveTo>
                  <a:pt x="2797175" y="2689225"/>
                </a:moveTo>
                <a:lnTo>
                  <a:pt x="2797175" y="2613025"/>
                </a:lnTo>
                <a:lnTo>
                  <a:pt x="2574925" y="2613025"/>
                </a:lnTo>
                <a:lnTo>
                  <a:pt x="2574925" y="2543175"/>
                </a:lnTo>
                <a:lnTo>
                  <a:pt x="2174875" y="2543175"/>
                </a:lnTo>
                <a:lnTo>
                  <a:pt x="2174875" y="2486025"/>
                </a:lnTo>
                <a:lnTo>
                  <a:pt x="2025650" y="2486025"/>
                </a:lnTo>
                <a:lnTo>
                  <a:pt x="2025650" y="2416175"/>
                </a:lnTo>
                <a:lnTo>
                  <a:pt x="1755775" y="2416175"/>
                </a:lnTo>
                <a:lnTo>
                  <a:pt x="1755775" y="2289175"/>
                </a:lnTo>
                <a:lnTo>
                  <a:pt x="1682750" y="2289175"/>
                </a:lnTo>
                <a:lnTo>
                  <a:pt x="1682750" y="2222500"/>
                </a:lnTo>
                <a:lnTo>
                  <a:pt x="1622425" y="2222500"/>
                </a:lnTo>
                <a:lnTo>
                  <a:pt x="1622425" y="2146300"/>
                </a:lnTo>
                <a:lnTo>
                  <a:pt x="1568450" y="2146300"/>
                </a:lnTo>
                <a:lnTo>
                  <a:pt x="1568450" y="2082800"/>
                </a:lnTo>
                <a:lnTo>
                  <a:pt x="1371600" y="2082800"/>
                </a:lnTo>
                <a:lnTo>
                  <a:pt x="1371600" y="2025650"/>
                </a:lnTo>
                <a:lnTo>
                  <a:pt x="1330325" y="2025650"/>
                </a:lnTo>
                <a:lnTo>
                  <a:pt x="1330325" y="1965325"/>
                </a:lnTo>
                <a:lnTo>
                  <a:pt x="1209675" y="1965325"/>
                </a:lnTo>
                <a:lnTo>
                  <a:pt x="1209675" y="1905000"/>
                </a:lnTo>
                <a:lnTo>
                  <a:pt x="1152525" y="1905000"/>
                </a:lnTo>
                <a:lnTo>
                  <a:pt x="1152525" y="1847850"/>
                </a:lnTo>
                <a:lnTo>
                  <a:pt x="1120775" y="1847850"/>
                </a:lnTo>
                <a:lnTo>
                  <a:pt x="1120775" y="1790700"/>
                </a:lnTo>
                <a:lnTo>
                  <a:pt x="1073150" y="1790700"/>
                </a:lnTo>
                <a:lnTo>
                  <a:pt x="1073150" y="1733550"/>
                </a:lnTo>
                <a:lnTo>
                  <a:pt x="1006475" y="1733550"/>
                </a:lnTo>
                <a:lnTo>
                  <a:pt x="1006475" y="1673225"/>
                </a:lnTo>
                <a:lnTo>
                  <a:pt x="942975" y="1673225"/>
                </a:lnTo>
                <a:lnTo>
                  <a:pt x="942975" y="1612900"/>
                </a:lnTo>
                <a:lnTo>
                  <a:pt x="866775" y="1612900"/>
                </a:lnTo>
                <a:lnTo>
                  <a:pt x="866775" y="1562100"/>
                </a:lnTo>
                <a:lnTo>
                  <a:pt x="831850" y="1562100"/>
                </a:lnTo>
                <a:lnTo>
                  <a:pt x="831850" y="1508125"/>
                </a:lnTo>
                <a:lnTo>
                  <a:pt x="800100" y="1508125"/>
                </a:lnTo>
                <a:lnTo>
                  <a:pt x="800100" y="1463675"/>
                </a:lnTo>
                <a:lnTo>
                  <a:pt x="784225" y="1463675"/>
                </a:lnTo>
                <a:lnTo>
                  <a:pt x="784225" y="1400175"/>
                </a:lnTo>
                <a:lnTo>
                  <a:pt x="784225" y="1400175"/>
                </a:lnTo>
                <a:lnTo>
                  <a:pt x="784225" y="1352550"/>
                </a:lnTo>
                <a:lnTo>
                  <a:pt x="739775" y="1352550"/>
                </a:lnTo>
                <a:lnTo>
                  <a:pt x="739775" y="1304925"/>
                </a:lnTo>
                <a:lnTo>
                  <a:pt x="517525" y="1304925"/>
                </a:lnTo>
                <a:lnTo>
                  <a:pt x="517525" y="1250950"/>
                </a:lnTo>
                <a:lnTo>
                  <a:pt x="488950" y="1250950"/>
                </a:lnTo>
                <a:lnTo>
                  <a:pt x="488950" y="1193800"/>
                </a:lnTo>
                <a:lnTo>
                  <a:pt x="488950" y="1193800"/>
                </a:lnTo>
                <a:lnTo>
                  <a:pt x="460375" y="1193800"/>
                </a:lnTo>
                <a:lnTo>
                  <a:pt x="460375" y="1047750"/>
                </a:lnTo>
                <a:lnTo>
                  <a:pt x="460375" y="1047750"/>
                </a:lnTo>
                <a:lnTo>
                  <a:pt x="460375" y="1047750"/>
                </a:lnTo>
                <a:lnTo>
                  <a:pt x="460375" y="1047750"/>
                </a:lnTo>
                <a:lnTo>
                  <a:pt x="460375" y="1047750"/>
                </a:lnTo>
                <a:lnTo>
                  <a:pt x="460375" y="1047750"/>
                </a:lnTo>
                <a:lnTo>
                  <a:pt x="434975" y="1047750"/>
                </a:lnTo>
                <a:lnTo>
                  <a:pt x="434975" y="946150"/>
                </a:lnTo>
                <a:lnTo>
                  <a:pt x="387350" y="946150"/>
                </a:lnTo>
                <a:lnTo>
                  <a:pt x="387350" y="673100"/>
                </a:lnTo>
                <a:lnTo>
                  <a:pt x="355600" y="673100"/>
                </a:lnTo>
                <a:lnTo>
                  <a:pt x="355600" y="609600"/>
                </a:lnTo>
                <a:lnTo>
                  <a:pt x="355600" y="609600"/>
                </a:lnTo>
                <a:lnTo>
                  <a:pt x="330200" y="609600"/>
                </a:lnTo>
                <a:lnTo>
                  <a:pt x="330200" y="476250"/>
                </a:lnTo>
                <a:lnTo>
                  <a:pt x="250825" y="476250"/>
                </a:lnTo>
                <a:lnTo>
                  <a:pt x="250825" y="425450"/>
                </a:lnTo>
                <a:lnTo>
                  <a:pt x="215900" y="425450"/>
                </a:lnTo>
                <a:lnTo>
                  <a:pt x="215900" y="361950"/>
                </a:lnTo>
                <a:lnTo>
                  <a:pt x="215900" y="361950"/>
                </a:lnTo>
                <a:lnTo>
                  <a:pt x="215900" y="361950"/>
                </a:lnTo>
                <a:lnTo>
                  <a:pt x="187325" y="361950"/>
                </a:lnTo>
                <a:lnTo>
                  <a:pt x="187325" y="234950"/>
                </a:lnTo>
                <a:lnTo>
                  <a:pt x="161925" y="234950"/>
                </a:lnTo>
                <a:lnTo>
                  <a:pt x="161925" y="146050"/>
                </a:lnTo>
                <a:lnTo>
                  <a:pt x="161925" y="146050"/>
                </a:lnTo>
                <a:lnTo>
                  <a:pt x="130175" y="146050"/>
                </a:lnTo>
                <a:lnTo>
                  <a:pt x="130175" y="66675"/>
                </a:lnTo>
                <a:lnTo>
                  <a:pt x="82550" y="66675"/>
                </a:lnTo>
                <a:lnTo>
                  <a:pt x="82550"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6" name="Freeform 15">
            <a:extLst>
              <a:ext uri="{FF2B5EF4-FFF2-40B4-BE49-F238E27FC236}">
                <a16:creationId xmlns:a16="http://schemas.microsoft.com/office/drawing/2014/main" id="{5E081EC1-063E-A04F-839E-D8AE6CD54935}"/>
              </a:ext>
            </a:extLst>
          </p:cNvPr>
          <p:cNvSpPr/>
          <p:nvPr/>
        </p:nvSpPr>
        <p:spPr bwMode="auto">
          <a:xfrm>
            <a:off x="1463362" y="2941546"/>
            <a:ext cx="1520825" cy="2378075"/>
          </a:xfrm>
          <a:custGeom>
            <a:avLst/>
            <a:gdLst>
              <a:gd name="connsiteX0" fmla="*/ 0 w 1520825"/>
              <a:gd name="connsiteY0" fmla="*/ 0 h 2378075"/>
              <a:gd name="connsiteX1" fmla="*/ 127000 w 1520825"/>
              <a:gd name="connsiteY1" fmla="*/ 0 h 2378075"/>
              <a:gd name="connsiteX2" fmla="*/ 127000 w 1520825"/>
              <a:gd name="connsiteY2" fmla="*/ 73025 h 2378075"/>
              <a:gd name="connsiteX3" fmla="*/ 190500 w 1520825"/>
              <a:gd name="connsiteY3" fmla="*/ 73025 h 2378075"/>
              <a:gd name="connsiteX4" fmla="*/ 190500 w 1520825"/>
              <a:gd name="connsiteY4" fmla="*/ 133350 h 2378075"/>
              <a:gd name="connsiteX5" fmla="*/ 282575 w 1520825"/>
              <a:gd name="connsiteY5" fmla="*/ 133350 h 2378075"/>
              <a:gd name="connsiteX6" fmla="*/ 282575 w 1520825"/>
              <a:gd name="connsiteY6" fmla="*/ 212725 h 2378075"/>
              <a:gd name="connsiteX7" fmla="*/ 346075 w 1520825"/>
              <a:gd name="connsiteY7" fmla="*/ 212725 h 2378075"/>
              <a:gd name="connsiteX8" fmla="*/ 346075 w 1520825"/>
              <a:gd name="connsiteY8" fmla="*/ 279400 h 2378075"/>
              <a:gd name="connsiteX9" fmla="*/ 371475 w 1520825"/>
              <a:gd name="connsiteY9" fmla="*/ 279400 h 2378075"/>
              <a:gd name="connsiteX10" fmla="*/ 371475 w 1520825"/>
              <a:gd name="connsiteY10" fmla="*/ 352425 h 2378075"/>
              <a:gd name="connsiteX11" fmla="*/ 403225 w 1520825"/>
              <a:gd name="connsiteY11" fmla="*/ 352425 h 2378075"/>
              <a:gd name="connsiteX12" fmla="*/ 403225 w 1520825"/>
              <a:gd name="connsiteY12" fmla="*/ 428625 h 2378075"/>
              <a:gd name="connsiteX13" fmla="*/ 431800 w 1520825"/>
              <a:gd name="connsiteY13" fmla="*/ 428625 h 2378075"/>
              <a:gd name="connsiteX14" fmla="*/ 431800 w 1520825"/>
              <a:gd name="connsiteY14" fmla="*/ 504825 h 2378075"/>
              <a:gd name="connsiteX15" fmla="*/ 466725 w 1520825"/>
              <a:gd name="connsiteY15" fmla="*/ 504825 h 2378075"/>
              <a:gd name="connsiteX16" fmla="*/ 466725 w 1520825"/>
              <a:gd name="connsiteY16" fmla="*/ 574675 h 2378075"/>
              <a:gd name="connsiteX17" fmla="*/ 828675 w 1520825"/>
              <a:gd name="connsiteY17" fmla="*/ 574675 h 2378075"/>
              <a:gd name="connsiteX18" fmla="*/ 828675 w 1520825"/>
              <a:gd name="connsiteY18" fmla="*/ 692150 h 2378075"/>
              <a:gd name="connsiteX19" fmla="*/ 828675 w 1520825"/>
              <a:gd name="connsiteY19" fmla="*/ 692150 h 2378075"/>
              <a:gd name="connsiteX20" fmla="*/ 857250 w 1520825"/>
              <a:gd name="connsiteY20" fmla="*/ 692150 h 2378075"/>
              <a:gd name="connsiteX21" fmla="*/ 857250 w 1520825"/>
              <a:gd name="connsiteY21" fmla="*/ 955675 h 2378075"/>
              <a:gd name="connsiteX22" fmla="*/ 857250 w 1520825"/>
              <a:gd name="connsiteY22" fmla="*/ 1076325 h 2378075"/>
              <a:gd name="connsiteX23" fmla="*/ 939800 w 1520825"/>
              <a:gd name="connsiteY23" fmla="*/ 1076325 h 2378075"/>
              <a:gd name="connsiteX24" fmla="*/ 939800 w 1520825"/>
              <a:gd name="connsiteY24" fmla="*/ 1193800 h 2378075"/>
              <a:gd name="connsiteX25" fmla="*/ 993775 w 1520825"/>
              <a:gd name="connsiteY25" fmla="*/ 1193800 h 2378075"/>
              <a:gd name="connsiteX26" fmla="*/ 993775 w 1520825"/>
              <a:gd name="connsiteY26" fmla="*/ 1355725 h 2378075"/>
              <a:gd name="connsiteX27" fmla="*/ 1082675 w 1520825"/>
              <a:gd name="connsiteY27" fmla="*/ 1355725 h 2378075"/>
              <a:gd name="connsiteX28" fmla="*/ 1082675 w 1520825"/>
              <a:gd name="connsiteY28" fmla="*/ 1530350 h 2378075"/>
              <a:gd name="connsiteX29" fmla="*/ 1111250 w 1520825"/>
              <a:gd name="connsiteY29" fmla="*/ 1530350 h 2378075"/>
              <a:gd name="connsiteX30" fmla="*/ 1111250 w 1520825"/>
              <a:gd name="connsiteY30" fmla="*/ 1847850 h 2378075"/>
              <a:gd name="connsiteX31" fmla="*/ 1152525 w 1520825"/>
              <a:gd name="connsiteY31" fmla="*/ 1847850 h 2378075"/>
              <a:gd name="connsiteX32" fmla="*/ 1152525 w 1520825"/>
              <a:gd name="connsiteY32" fmla="*/ 2054225 h 2378075"/>
              <a:gd name="connsiteX33" fmla="*/ 1260475 w 1520825"/>
              <a:gd name="connsiteY33" fmla="*/ 2054225 h 2378075"/>
              <a:gd name="connsiteX34" fmla="*/ 1260475 w 1520825"/>
              <a:gd name="connsiteY34" fmla="*/ 2378075 h 2378075"/>
              <a:gd name="connsiteX35" fmla="*/ 1520825 w 1520825"/>
              <a:gd name="connsiteY35" fmla="*/ 2378075 h 237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520825" h="2378075">
                <a:moveTo>
                  <a:pt x="0" y="0"/>
                </a:moveTo>
                <a:lnTo>
                  <a:pt x="127000" y="0"/>
                </a:lnTo>
                <a:lnTo>
                  <a:pt x="127000" y="73025"/>
                </a:lnTo>
                <a:lnTo>
                  <a:pt x="190500" y="73025"/>
                </a:lnTo>
                <a:lnTo>
                  <a:pt x="190500" y="133350"/>
                </a:lnTo>
                <a:lnTo>
                  <a:pt x="282575" y="133350"/>
                </a:lnTo>
                <a:lnTo>
                  <a:pt x="282575" y="212725"/>
                </a:lnTo>
                <a:lnTo>
                  <a:pt x="346075" y="212725"/>
                </a:lnTo>
                <a:lnTo>
                  <a:pt x="346075" y="279400"/>
                </a:lnTo>
                <a:lnTo>
                  <a:pt x="371475" y="279400"/>
                </a:lnTo>
                <a:lnTo>
                  <a:pt x="371475" y="352425"/>
                </a:lnTo>
                <a:lnTo>
                  <a:pt x="403225" y="352425"/>
                </a:lnTo>
                <a:lnTo>
                  <a:pt x="403225" y="428625"/>
                </a:lnTo>
                <a:lnTo>
                  <a:pt x="431800" y="428625"/>
                </a:lnTo>
                <a:lnTo>
                  <a:pt x="431800" y="504825"/>
                </a:lnTo>
                <a:lnTo>
                  <a:pt x="466725" y="504825"/>
                </a:lnTo>
                <a:lnTo>
                  <a:pt x="466725" y="574675"/>
                </a:lnTo>
                <a:lnTo>
                  <a:pt x="828675" y="574675"/>
                </a:lnTo>
                <a:lnTo>
                  <a:pt x="828675" y="692150"/>
                </a:lnTo>
                <a:lnTo>
                  <a:pt x="828675" y="692150"/>
                </a:lnTo>
                <a:lnTo>
                  <a:pt x="857250" y="692150"/>
                </a:lnTo>
                <a:lnTo>
                  <a:pt x="857250" y="955675"/>
                </a:lnTo>
                <a:lnTo>
                  <a:pt x="857250" y="1076325"/>
                </a:lnTo>
                <a:lnTo>
                  <a:pt x="939800" y="1076325"/>
                </a:lnTo>
                <a:lnTo>
                  <a:pt x="939800" y="1193800"/>
                </a:lnTo>
                <a:lnTo>
                  <a:pt x="993775" y="1193800"/>
                </a:lnTo>
                <a:lnTo>
                  <a:pt x="993775" y="1355725"/>
                </a:lnTo>
                <a:lnTo>
                  <a:pt x="1082675" y="1355725"/>
                </a:lnTo>
                <a:lnTo>
                  <a:pt x="1082675" y="1530350"/>
                </a:lnTo>
                <a:lnTo>
                  <a:pt x="1111250" y="1530350"/>
                </a:lnTo>
                <a:lnTo>
                  <a:pt x="1111250" y="1847850"/>
                </a:lnTo>
                <a:lnTo>
                  <a:pt x="1152525" y="1847850"/>
                </a:lnTo>
                <a:lnTo>
                  <a:pt x="1152525" y="2054225"/>
                </a:lnTo>
                <a:lnTo>
                  <a:pt x="1260475" y="2054225"/>
                </a:lnTo>
                <a:lnTo>
                  <a:pt x="1260475" y="2378075"/>
                </a:lnTo>
                <a:lnTo>
                  <a:pt x="1520825" y="2378075"/>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5" name="Freeform 84">
            <a:extLst>
              <a:ext uri="{FF2B5EF4-FFF2-40B4-BE49-F238E27FC236}">
                <a16:creationId xmlns:a16="http://schemas.microsoft.com/office/drawing/2014/main" id="{9A0B71EB-55C1-2643-B0A6-0ADDB7C8EC02}"/>
              </a:ext>
            </a:extLst>
          </p:cNvPr>
          <p:cNvSpPr/>
          <p:nvPr/>
        </p:nvSpPr>
        <p:spPr bwMode="auto">
          <a:xfrm>
            <a:off x="7045325" y="2930525"/>
            <a:ext cx="3165475" cy="2692400"/>
          </a:xfrm>
          <a:custGeom>
            <a:avLst/>
            <a:gdLst>
              <a:gd name="connsiteX0" fmla="*/ 0 w 3165475"/>
              <a:gd name="connsiteY0" fmla="*/ 0 h 2692400"/>
              <a:gd name="connsiteX1" fmla="*/ 269875 w 3165475"/>
              <a:gd name="connsiteY1" fmla="*/ 0 h 2692400"/>
              <a:gd name="connsiteX2" fmla="*/ 269875 w 3165475"/>
              <a:gd name="connsiteY2" fmla="*/ 142875 h 2692400"/>
              <a:gd name="connsiteX3" fmla="*/ 457200 w 3165475"/>
              <a:gd name="connsiteY3" fmla="*/ 142875 h 2692400"/>
              <a:gd name="connsiteX4" fmla="*/ 457200 w 3165475"/>
              <a:gd name="connsiteY4" fmla="*/ 285750 h 2692400"/>
              <a:gd name="connsiteX5" fmla="*/ 457200 w 3165475"/>
              <a:gd name="connsiteY5" fmla="*/ 285750 h 2692400"/>
              <a:gd name="connsiteX6" fmla="*/ 457200 w 3165475"/>
              <a:gd name="connsiteY6" fmla="*/ 428625 h 2692400"/>
              <a:gd name="connsiteX7" fmla="*/ 520700 w 3165475"/>
              <a:gd name="connsiteY7" fmla="*/ 428625 h 2692400"/>
              <a:gd name="connsiteX8" fmla="*/ 520700 w 3165475"/>
              <a:gd name="connsiteY8" fmla="*/ 561975 h 2692400"/>
              <a:gd name="connsiteX9" fmla="*/ 850900 w 3165475"/>
              <a:gd name="connsiteY9" fmla="*/ 561975 h 2692400"/>
              <a:gd name="connsiteX10" fmla="*/ 850900 w 3165475"/>
              <a:gd name="connsiteY10" fmla="*/ 590550 h 2692400"/>
              <a:gd name="connsiteX11" fmla="*/ 850900 w 3165475"/>
              <a:gd name="connsiteY11" fmla="*/ 847725 h 2692400"/>
              <a:gd name="connsiteX12" fmla="*/ 882650 w 3165475"/>
              <a:gd name="connsiteY12" fmla="*/ 847725 h 2692400"/>
              <a:gd name="connsiteX13" fmla="*/ 882650 w 3165475"/>
              <a:gd name="connsiteY13" fmla="*/ 990600 h 2692400"/>
              <a:gd name="connsiteX14" fmla="*/ 1035050 w 3165475"/>
              <a:gd name="connsiteY14" fmla="*/ 990600 h 2692400"/>
              <a:gd name="connsiteX15" fmla="*/ 1035050 w 3165475"/>
              <a:gd name="connsiteY15" fmla="*/ 1143000 h 2692400"/>
              <a:gd name="connsiteX16" fmla="*/ 1155700 w 3165475"/>
              <a:gd name="connsiteY16" fmla="*/ 1143000 h 2692400"/>
              <a:gd name="connsiteX17" fmla="*/ 1155700 w 3165475"/>
              <a:gd name="connsiteY17" fmla="*/ 1301750 h 2692400"/>
              <a:gd name="connsiteX18" fmla="*/ 1323975 w 3165475"/>
              <a:gd name="connsiteY18" fmla="*/ 1301750 h 2692400"/>
              <a:gd name="connsiteX19" fmla="*/ 1327150 w 3165475"/>
              <a:gd name="connsiteY19" fmla="*/ 1330325 h 2692400"/>
              <a:gd name="connsiteX20" fmla="*/ 1327150 w 3165475"/>
              <a:gd name="connsiteY20" fmla="*/ 1454150 h 2692400"/>
              <a:gd name="connsiteX21" fmla="*/ 1362075 w 3165475"/>
              <a:gd name="connsiteY21" fmla="*/ 1454150 h 2692400"/>
              <a:gd name="connsiteX22" fmla="*/ 1362075 w 3165475"/>
              <a:gd name="connsiteY22" fmla="*/ 1606550 h 2692400"/>
              <a:gd name="connsiteX23" fmla="*/ 1393825 w 3165475"/>
              <a:gd name="connsiteY23" fmla="*/ 1606550 h 2692400"/>
              <a:gd name="connsiteX24" fmla="*/ 1393825 w 3165475"/>
              <a:gd name="connsiteY24" fmla="*/ 1762125 h 2692400"/>
              <a:gd name="connsiteX25" fmla="*/ 2682875 w 3165475"/>
              <a:gd name="connsiteY25" fmla="*/ 1762125 h 2692400"/>
              <a:gd name="connsiteX26" fmla="*/ 2682875 w 3165475"/>
              <a:gd name="connsiteY26" fmla="*/ 1793875 h 2692400"/>
              <a:gd name="connsiteX27" fmla="*/ 2682875 w 3165475"/>
              <a:gd name="connsiteY27" fmla="*/ 1987550 h 2692400"/>
              <a:gd name="connsiteX28" fmla="*/ 3165475 w 3165475"/>
              <a:gd name="connsiteY28" fmla="*/ 1987550 h 2692400"/>
              <a:gd name="connsiteX29" fmla="*/ 3165475 w 3165475"/>
              <a:gd name="connsiteY29" fmla="*/ 2692400 h 2692400"/>
              <a:gd name="connsiteX0" fmla="*/ 0 w 3165475"/>
              <a:gd name="connsiteY0" fmla="*/ 0 h 2692400"/>
              <a:gd name="connsiteX1" fmla="*/ 269875 w 3165475"/>
              <a:gd name="connsiteY1" fmla="*/ 0 h 2692400"/>
              <a:gd name="connsiteX2" fmla="*/ 269875 w 3165475"/>
              <a:gd name="connsiteY2" fmla="*/ 142875 h 2692400"/>
              <a:gd name="connsiteX3" fmla="*/ 457200 w 3165475"/>
              <a:gd name="connsiteY3" fmla="*/ 142875 h 2692400"/>
              <a:gd name="connsiteX4" fmla="*/ 457200 w 3165475"/>
              <a:gd name="connsiteY4" fmla="*/ 285750 h 2692400"/>
              <a:gd name="connsiteX5" fmla="*/ 485775 w 3165475"/>
              <a:gd name="connsiteY5" fmla="*/ 292100 h 2692400"/>
              <a:gd name="connsiteX6" fmla="*/ 457200 w 3165475"/>
              <a:gd name="connsiteY6" fmla="*/ 428625 h 2692400"/>
              <a:gd name="connsiteX7" fmla="*/ 520700 w 3165475"/>
              <a:gd name="connsiteY7" fmla="*/ 428625 h 2692400"/>
              <a:gd name="connsiteX8" fmla="*/ 520700 w 3165475"/>
              <a:gd name="connsiteY8" fmla="*/ 561975 h 2692400"/>
              <a:gd name="connsiteX9" fmla="*/ 850900 w 3165475"/>
              <a:gd name="connsiteY9" fmla="*/ 561975 h 2692400"/>
              <a:gd name="connsiteX10" fmla="*/ 850900 w 3165475"/>
              <a:gd name="connsiteY10" fmla="*/ 590550 h 2692400"/>
              <a:gd name="connsiteX11" fmla="*/ 850900 w 3165475"/>
              <a:gd name="connsiteY11" fmla="*/ 847725 h 2692400"/>
              <a:gd name="connsiteX12" fmla="*/ 882650 w 3165475"/>
              <a:gd name="connsiteY12" fmla="*/ 847725 h 2692400"/>
              <a:gd name="connsiteX13" fmla="*/ 882650 w 3165475"/>
              <a:gd name="connsiteY13" fmla="*/ 990600 h 2692400"/>
              <a:gd name="connsiteX14" fmla="*/ 1035050 w 3165475"/>
              <a:gd name="connsiteY14" fmla="*/ 990600 h 2692400"/>
              <a:gd name="connsiteX15" fmla="*/ 1035050 w 3165475"/>
              <a:gd name="connsiteY15" fmla="*/ 1143000 h 2692400"/>
              <a:gd name="connsiteX16" fmla="*/ 1155700 w 3165475"/>
              <a:gd name="connsiteY16" fmla="*/ 1143000 h 2692400"/>
              <a:gd name="connsiteX17" fmla="*/ 1155700 w 3165475"/>
              <a:gd name="connsiteY17" fmla="*/ 1301750 h 2692400"/>
              <a:gd name="connsiteX18" fmla="*/ 1323975 w 3165475"/>
              <a:gd name="connsiteY18" fmla="*/ 1301750 h 2692400"/>
              <a:gd name="connsiteX19" fmla="*/ 1327150 w 3165475"/>
              <a:gd name="connsiteY19" fmla="*/ 1330325 h 2692400"/>
              <a:gd name="connsiteX20" fmla="*/ 1327150 w 3165475"/>
              <a:gd name="connsiteY20" fmla="*/ 1454150 h 2692400"/>
              <a:gd name="connsiteX21" fmla="*/ 1362075 w 3165475"/>
              <a:gd name="connsiteY21" fmla="*/ 1454150 h 2692400"/>
              <a:gd name="connsiteX22" fmla="*/ 1362075 w 3165475"/>
              <a:gd name="connsiteY22" fmla="*/ 1606550 h 2692400"/>
              <a:gd name="connsiteX23" fmla="*/ 1393825 w 3165475"/>
              <a:gd name="connsiteY23" fmla="*/ 1606550 h 2692400"/>
              <a:gd name="connsiteX24" fmla="*/ 1393825 w 3165475"/>
              <a:gd name="connsiteY24" fmla="*/ 1762125 h 2692400"/>
              <a:gd name="connsiteX25" fmla="*/ 2682875 w 3165475"/>
              <a:gd name="connsiteY25" fmla="*/ 1762125 h 2692400"/>
              <a:gd name="connsiteX26" fmla="*/ 2682875 w 3165475"/>
              <a:gd name="connsiteY26" fmla="*/ 1793875 h 2692400"/>
              <a:gd name="connsiteX27" fmla="*/ 2682875 w 3165475"/>
              <a:gd name="connsiteY27" fmla="*/ 1987550 h 2692400"/>
              <a:gd name="connsiteX28" fmla="*/ 3165475 w 3165475"/>
              <a:gd name="connsiteY28" fmla="*/ 1987550 h 2692400"/>
              <a:gd name="connsiteX29" fmla="*/ 3165475 w 3165475"/>
              <a:gd name="connsiteY29" fmla="*/ 2692400 h 2692400"/>
              <a:gd name="connsiteX0" fmla="*/ 0 w 3165475"/>
              <a:gd name="connsiteY0" fmla="*/ 0 h 2692400"/>
              <a:gd name="connsiteX1" fmla="*/ 269875 w 3165475"/>
              <a:gd name="connsiteY1" fmla="*/ 0 h 2692400"/>
              <a:gd name="connsiteX2" fmla="*/ 269875 w 3165475"/>
              <a:gd name="connsiteY2" fmla="*/ 142875 h 2692400"/>
              <a:gd name="connsiteX3" fmla="*/ 457200 w 3165475"/>
              <a:gd name="connsiteY3" fmla="*/ 142875 h 2692400"/>
              <a:gd name="connsiteX4" fmla="*/ 457200 w 3165475"/>
              <a:gd name="connsiteY4" fmla="*/ 285750 h 2692400"/>
              <a:gd name="connsiteX5" fmla="*/ 476250 w 3165475"/>
              <a:gd name="connsiteY5" fmla="*/ 288925 h 2692400"/>
              <a:gd name="connsiteX6" fmla="*/ 457200 w 3165475"/>
              <a:gd name="connsiteY6" fmla="*/ 428625 h 2692400"/>
              <a:gd name="connsiteX7" fmla="*/ 520700 w 3165475"/>
              <a:gd name="connsiteY7" fmla="*/ 428625 h 2692400"/>
              <a:gd name="connsiteX8" fmla="*/ 520700 w 3165475"/>
              <a:gd name="connsiteY8" fmla="*/ 561975 h 2692400"/>
              <a:gd name="connsiteX9" fmla="*/ 850900 w 3165475"/>
              <a:gd name="connsiteY9" fmla="*/ 561975 h 2692400"/>
              <a:gd name="connsiteX10" fmla="*/ 850900 w 3165475"/>
              <a:gd name="connsiteY10" fmla="*/ 590550 h 2692400"/>
              <a:gd name="connsiteX11" fmla="*/ 850900 w 3165475"/>
              <a:gd name="connsiteY11" fmla="*/ 847725 h 2692400"/>
              <a:gd name="connsiteX12" fmla="*/ 882650 w 3165475"/>
              <a:gd name="connsiteY12" fmla="*/ 847725 h 2692400"/>
              <a:gd name="connsiteX13" fmla="*/ 882650 w 3165475"/>
              <a:gd name="connsiteY13" fmla="*/ 990600 h 2692400"/>
              <a:gd name="connsiteX14" fmla="*/ 1035050 w 3165475"/>
              <a:gd name="connsiteY14" fmla="*/ 990600 h 2692400"/>
              <a:gd name="connsiteX15" fmla="*/ 1035050 w 3165475"/>
              <a:gd name="connsiteY15" fmla="*/ 1143000 h 2692400"/>
              <a:gd name="connsiteX16" fmla="*/ 1155700 w 3165475"/>
              <a:gd name="connsiteY16" fmla="*/ 1143000 h 2692400"/>
              <a:gd name="connsiteX17" fmla="*/ 1155700 w 3165475"/>
              <a:gd name="connsiteY17" fmla="*/ 1301750 h 2692400"/>
              <a:gd name="connsiteX18" fmla="*/ 1323975 w 3165475"/>
              <a:gd name="connsiteY18" fmla="*/ 1301750 h 2692400"/>
              <a:gd name="connsiteX19" fmla="*/ 1327150 w 3165475"/>
              <a:gd name="connsiteY19" fmla="*/ 1330325 h 2692400"/>
              <a:gd name="connsiteX20" fmla="*/ 1327150 w 3165475"/>
              <a:gd name="connsiteY20" fmla="*/ 1454150 h 2692400"/>
              <a:gd name="connsiteX21" fmla="*/ 1362075 w 3165475"/>
              <a:gd name="connsiteY21" fmla="*/ 1454150 h 2692400"/>
              <a:gd name="connsiteX22" fmla="*/ 1362075 w 3165475"/>
              <a:gd name="connsiteY22" fmla="*/ 1606550 h 2692400"/>
              <a:gd name="connsiteX23" fmla="*/ 1393825 w 3165475"/>
              <a:gd name="connsiteY23" fmla="*/ 1606550 h 2692400"/>
              <a:gd name="connsiteX24" fmla="*/ 1393825 w 3165475"/>
              <a:gd name="connsiteY24" fmla="*/ 1762125 h 2692400"/>
              <a:gd name="connsiteX25" fmla="*/ 2682875 w 3165475"/>
              <a:gd name="connsiteY25" fmla="*/ 1762125 h 2692400"/>
              <a:gd name="connsiteX26" fmla="*/ 2682875 w 3165475"/>
              <a:gd name="connsiteY26" fmla="*/ 1793875 h 2692400"/>
              <a:gd name="connsiteX27" fmla="*/ 2682875 w 3165475"/>
              <a:gd name="connsiteY27" fmla="*/ 1987550 h 2692400"/>
              <a:gd name="connsiteX28" fmla="*/ 3165475 w 3165475"/>
              <a:gd name="connsiteY28" fmla="*/ 1987550 h 2692400"/>
              <a:gd name="connsiteX29" fmla="*/ 3165475 w 3165475"/>
              <a:gd name="connsiteY29" fmla="*/ 2692400 h 2692400"/>
              <a:gd name="connsiteX0" fmla="*/ 0 w 3165475"/>
              <a:gd name="connsiteY0" fmla="*/ 0 h 2692400"/>
              <a:gd name="connsiteX1" fmla="*/ 269875 w 3165475"/>
              <a:gd name="connsiteY1" fmla="*/ 0 h 2692400"/>
              <a:gd name="connsiteX2" fmla="*/ 269875 w 3165475"/>
              <a:gd name="connsiteY2" fmla="*/ 142875 h 2692400"/>
              <a:gd name="connsiteX3" fmla="*/ 457200 w 3165475"/>
              <a:gd name="connsiteY3" fmla="*/ 142875 h 2692400"/>
              <a:gd name="connsiteX4" fmla="*/ 457200 w 3165475"/>
              <a:gd name="connsiteY4" fmla="*/ 285750 h 2692400"/>
              <a:gd name="connsiteX5" fmla="*/ 476250 w 3165475"/>
              <a:gd name="connsiteY5" fmla="*/ 288925 h 2692400"/>
              <a:gd name="connsiteX6" fmla="*/ 469900 w 3165475"/>
              <a:gd name="connsiteY6" fmla="*/ 428625 h 2692400"/>
              <a:gd name="connsiteX7" fmla="*/ 520700 w 3165475"/>
              <a:gd name="connsiteY7" fmla="*/ 428625 h 2692400"/>
              <a:gd name="connsiteX8" fmla="*/ 520700 w 3165475"/>
              <a:gd name="connsiteY8" fmla="*/ 561975 h 2692400"/>
              <a:gd name="connsiteX9" fmla="*/ 850900 w 3165475"/>
              <a:gd name="connsiteY9" fmla="*/ 561975 h 2692400"/>
              <a:gd name="connsiteX10" fmla="*/ 850900 w 3165475"/>
              <a:gd name="connsiteY10" fmla="*/ 590550 h 2692400"/>
              <a:gd name="connsiteX11" fmla="*/ 850900 w 3165475"/>
              <a:gd name="connsiteY11" fmla="*/ 847725 h 2692400"/>
              <a:gd name="connsiteX12" fmla="*/ 882650 w 3165475"/>
              <a:gd name="connsiteY12" fmla="*/ 847725 h 2692400"/>
              <a:gd name="connsiteX13" fmla="*/ 882650 w 3165475"/>
              <a:gd name="connsiteY13" fmla="*/ 990600 h 2692400"/>
              <a:gd name="connsiteX14" fmla="*/ 1035050 w 3165475"/>
              <a:gd name="connsiteY14" fmla="*/ 990600 h 2692400"/>
              <a:gd name="connsiteX15" fmla="*/ 1035050 w 3165475"/>
              <a:gd name="connsiteY15" fmla="*/ 1143000 h 2692400"/>
              <a:gd name="connsiteX16" fmla="*/ 1155700 w 3165475"/>
              <a:gd name="connsiteY16" fmla="*/ 1143000 h 2692400"/>
              <a:gd name="connsiteX17" fmla="*/ 1155700 w 3165475"/>
              <a:gd name="connsiteY17" fmla="*/ 1301750 h 2692400"/>
              <a:gd name="connsiteX18" fmla="*/ 1323975 w 3165475"/>
              <a:gd name="connsiteY18" fmla="*/ 1301750 h 2692400"/>
              <a:gd name="connsiteX19" fmla="*/ 1327150 w 3165475"/>
              <a:gd name="connsiteY19" fmla="*/ 1330325 h 2692400"/>
              <a:gd name="connsiteX20" fmla="*/ 1327150 w 3165475"/>
              <a:gd name="connsiteY20" fmla="*/ 1454150 h 2692400"/>
              <a:gd name="connsiteX21" fmla="*/ 1362075 w 3165475"/>
              <a:gd name="connsiteY21" fmla="*/ 1454150 h 2692400"/>
              <a:gd name="connsiteX22" fmla="*/ 1362075 w 3165475"/>
              <a:gd name="connsiteY22" fmla="*/ 1606550 h 2692400"/>
              <a:gd name="connsiteX23" fmla="*/ 1393825 w 3165475"/>
              <a:gd name="connsiteY23" fmla="*/ 1606550 h 2692400"/>
              <a:gd name="connsiteX24" fmla="*/ 1393825 w 3165475"/>
              <a:gd name="connsiteY24" fmla="*/ 1762125 h 2692400"/>
              <a:gd name="connsiteX25" fmla="*/ 2682875 w 3165475"/>
              <a:gd name="connsiteY25" fmla="*/ 1762125 h 2692400"/>
              <a:gd name="connsiteX26" fmla="*/ 2682875 w 3165475"/>
              <a:gd name="connsiteY26" fmla="*/ 1793875 h 2692400"/>
              <a:gd name="connsiteX27" fmla="*/ 2682875 w 3165475"/>
              <a:gd name="connsiteY27" fmla="*/ 1987550 h 2692400"/>
              <a:gd name="connsiteX28" fmla="*/ 3165475 w 3165475"/>
              <a:gd name="connsiteY28" fmla="*/ 1987550 h 2692400"/>
              <a:gd name="connsiteX29" fmla="*/ 3165475 w 3165475"/>
              <a:gd name="connsiteY29" fmla="*/ 2692400 h 2692400"/>
              <a:gd name="connsiteX0" fmla="*/ 0 w 3165475"/>
              <a:gd name="connsiteY0" fmla="*/ 0 h 2692400"/>
              <a:gd name="connsiteX1" fmla="*/ 269875 w 3165475"/>
              <a:gd name="connsiteY1" fmla="*/ 0 h 2692400"/>
              <a:gd name="connsiteX2" fmla="*/ 269875 w 3165475"/>
              <a:gd name="connsiteY2" fmla="*/ 142875 h 2692400"/>
              <a:gd name="connsiteX3" fmla="*/ 457200 w 3165475"/>
              <a:gd name="connsiteY3" fmla="*/ 142875 h 2692400"/>
              <a:gd name="connsiteX4" fmla="*/ 457200 w 3165475"/>
              <a:gd name="connsiteY4" fmla="*/ 285750 h 2692400"/>
              <a:gd name="connsiteX5" fmla="*/ 469900 w 3165475"/>
              <a:gd name="connsiteY5" fmla="*/ 282575 h 2692400"/>
              <a:gd name="connsiteX6" fmla="*/ 469900 w 3165475"/>
              <a:gd name="connsiteY6" fmla="*/ 428625 h 2692400"/>
              <a:gd name="connsiteX7" fmla="*/ 520700 w 3165475"/>
              <a:gd name="connsiteY7" fmla="*/ 428625 h 2692400"/>
              <a:gd name="connsiteX8" fmla="*/ 520700 w 3165475"/>
              <a:gd name="connsiteY8" fmla="*/ 561975 h 2692400"/>
              <a:gd name="connsiteX9" fmla="*/ 850900 w 3165475"/>
              <a:gd name="connsiteY9" fmla="*/ 561975 h 2692400"/>
              <a:gd name="connsiteX10" fmla="*/ 850900 w 3165475"/>
              <a:gd name="connsiteY10" fmla="*/ 590550 h 2692400"/>
              <a:gd name="connsiteX11" fmla="*/ 850900 w 3165475"/>
              <a:gd name="connsiteY11" fmla="*/ 847725 h 2692400"/>
              <a:gd name="connsiteX12" fmla="*/ 882650 w 3165475"/>
              <a:gd name="connsiteY12" fmla="*/ 847725 h 2692400"/>
              <a:gd name="connsiteX13" fmla="*/ 882650 w 3165475"/>
              <a:gd name="connsiteY13" fmla="*/ 990600 h 2692400"/>
              <a:gd name="connsiteX14" fmla="*/ 1035050 w 3165475"/>
              <a:gd name="connsiteY14" fmla="*/ 990600 h 2692400"/>
              <a:gd name="connsiteX15" fmla="*/ 1035050 w 3165475"/>
              <a:gd name="connsiteY15" fmla="*/ 1143000 h 2692400"/>
              <a:gd name="connsiteX16" fmla="*/ 1155700 w 3165475"/>
              <a:gd name="connsiteY16" fmla="*/ 1143000 h 2692400"/>
              <a:gd name="connsiteX17" fmla="*/ 1155700 w 3165475"/>
              <a:gd name="connsiteY17" fmla="*/ 1301750 h 2692400"/>
              <a:gd name="connsiteX18" fmla="*/ 1323975 w 3165475"/>
              <a:gd name="connsiteY18" fmla="*/ 1301750 h 2692400"/>
              <a:gd name="connsiteX19" fmla="*/ 1327150 w 3165475"/>
              <a:gd name="connsiteY19" fmla="*/ 1330325 h 2692400"/>
              <a:gd name="connsiteX20" fmla="*/ 1327150 w 3165475"/>
              <a:gd name="connsiteY20" fmla="*/ 1454150 h 2692400"/>
              <a:gd name="connsiteX21" fmla="*/ 1362075 w 3165475"/>
              <a:gd name="connsiteY21" fmla="*/ 1454150 h 2692400"/>
              <a:gd name="connsiteX22" fmla="*/ 1362075 w 3165475"/>
              <a:gd name="connsiteY22" fmla="*/ 1606550 h 2692400"/>
              <a:gd name="connsiteX23" fmla="*/ 1393825 w 3165475"/>
              <a:gd name="connsiteY23" fmla="*/ 1606550 h 2692400"/>
              <a:gd name="connsiteX24" fmla="*/ 1393825 w 3165475"/>
              <a:gd name="connsiteY24" fmla="*/ 1762125 h 2692400"/>
              <a:gd name="connsiteX25" fmla="*/ 2682875 w 3165475"/>
              <a:gd name="connsiteY25" fmla="*/ 1762125 h 2692400"/>
              <a:gd name="connsiteX26" fmla="*/ 2682875 w 3165475"/>
              <a:gd name="connsiteY26" fmla="*/ 1793875 h 2692400"/>
              <a:gd name="connsiteX27" fmla="*/ 2682875 w 3165475"/>
              <a:gd name="connsiteY27" fmla="*/ 1987550 h 2692400"/>
              <a:gd name="connsiteX28" fmla="*/ 3165475 w 3165475"/>
              <a:gd name="connsiteY28" fmla="*/ 1987550 h 2692400"/>
              <a:gd name="connsiteX29" fmla="*/ 3165475 w 3165475"/>
              <a:gd name="connsiteY29" fmla="*/ 269240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165475" h="2692400">
                <a:moveTo>
                  <a:pt x="0" y="0"/>
                </a:moveTo>
                <a:lnTo>
                  <a:pt x="269875" y="0"/>
                </a:lnTo>
                <a:lnTo>
                  <a:pt x="269875" y="142875"/>
                </a:lnTo>
                <a:lnTo>
                  <a:pt x="457200" y="142875"/>
                </a:lnTo>
                <a:lnTo>
                  <a:pt x="457200" y="285750"/>
                </a:lnTo>
                <a:lnTo>
                  <a:pt x="469900" y="282575"/>
                </a:lnTo>
                <a:lnTo>
                  <a:pt x="469900" y="428625"/>
                </a:lnTo>
                <a:lnTo>
                  <a:pt x="520700" y="428625"/>
                </a:lnTo>
                <a:lnTo>
                  <a:pt x="520700" y="561975"/>
                </a:lnTo>
                <a:lnTo>
                  <a:pt x="850900" y="561975"/>
                </a:lnTo>
                <a:lnTo>
                  <a:pt x="850900" y="590550"/>
                </a:lnTo>
                <a:lnTo>
                  <a:pt x="850900" y="847725"/>
                </a:lnTo>
                <a:lnTo>
                  <a:pt x="882650" y="847725"/>
                </a:lnTo>
                <a:lnTo>
                  <a:pt x="882650" y="990600"/>
                </a:lnTo>
                <a:lnTo>
                  <a:pt x="1035050" y="990600"/>
                </a:lnTo>
                <a:lnTo>
                  <a:pt x="1035050" y="1143000"/>
                </a:lnTo>
                <a:lnTo>
                  <a:pt x="1155700" y="1143000"/>
                </a:lnTo>
                <a:lnTo>
                  <a:pt x="1155700" y="1301750"/>
                </a:lnTo>
                <a:lnTo>
                  <a:pt x="1323975" y="1301750"/>
                </a:lnTo>
                <a:lnTo>
                  <a:pt x="1327150" y="1330325"/>
                </a:lnTo>
                <a:lnTo>
                  <a:pt x="1327150" y="1454150"/>
                </a:lnTo>
                <a:lnTo>
                  <a:pt x="1362075" y="1454150"/>
                </a:lnTo>
                <a:lnTo>
                  <a:pt x="1362075" y="1606550"/>
                </a:lnTo>
                <a:lnTo>
                  <a:pt x="1393825" y="1606550"/>
                </a:lnTo>
                <a:lnTo>
                  <a:pt x="1393825" y="1762125"/>
                </a:lnTo>
                <a:lnTo>
                  <a:pt x="2682875" y="1762125"/>
                </a:lnTo>
                <a:lnTo>
                  <a:pt x="2682875" y="1793875"/>
                </a:lnTo>
                <a:lnTo>
                  <a:pt x="2682875" y="1987550"/>
                </a:lnTo>
                <a:lnTo>
                  <a:pt x="3165475" y="1987550"/>
                </a:lnTo>
                <a:lnTo>
                  <a:pt x="3165475" y="269240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6" name="Freeform 85">
            <a:extLst>
              <a:ext uri="{FF2B5EF4-FFF2-40B4-BE49-F238E27FC236}">
                <a16:creationId xmlns:a16="http://schemas.microsoft.com/office/drawing/2014/main" id="{1BAD8496-9D29-E945-A0D5-94AAE4058CF8}"/>
              </a:ext>
            </a:extLst>
          </p:cNvPr>
          <p:cNvSpPr/>
          <p:nvPr/>
        </p:nvSpPr>
        <p:spPr bwMode="auto">
          <a:xfrm>
            <a:off x="7038975" y="2927350"/>
            <a:ext cx="1597025" cy="2695575"/>
          </a:xfrm>
          <a:custGeom>
            <a:avLst/>
            <a:gdLst>
              <a:gd name="connsiteX0" fmla="*/ 0 w 1597025"/>
              <a:gd name="connsiteY0" fmla="*/ 0 h 2695575"/>
              <a:gd name="connsiteX1" fmla="*/ 320675 w 1597025"/>
              <a:gd name="connsiteY1" fmla="*/ 0 h 2695575"/>
              <a:gd name="connsiteX2" fmla="*/ 320675 w 1597025"/>
              <a:gd name="connsiteY2" fmla="*/ 222250 h 2695575"/>
              <a:gd name="connsiteX3" fmla="*/ 349250 w 1597025"/>
              <a:gd name="connsiteY3" fmla="*/ 222250 h 2695575"/>
              <a:gd name="connsiteX4" fmla="*/ 349250 w 1597025"/>
              <a:gd name="connsiteY4" fmla="*/ 422275 h 2695575"/>
              <a:gd name="connsiteX5" fmla="*/ 349250 w 1597025"/>
              <a:gd name="connsiteY5" fmla="*/ 422275 h 2695575"/>
              <a:gd name="connsiteX6" fmla="*/ 377825 w 1597025"/>
              <a:gd name="connsiteY6" fmla="*/ 422275 h 2695575"/>
              <a:gd name="connsiteX7" fmla="*/ 377825 w 1597025"/>
              <a:gd name="connsiteY7" fmla="*/ 831850 h 2695575"/>
              <a:gd name="connsiteX8" fmla="*/ 428625 w 1597025"/>
              <a:gd name="connsiteY8" fmla="*/ 831850 h 2695575"/>
              <a:gd name="connsiteX9" fmla="*/ 428625 w 1597025"/>
              <a:gd name="connsiteY9" fmla="*/ 1044575 h 2695575"/>
              <a:gd name="connsiteX10" fmla="*/ 428625 w 1597025"/>
              <a:gd name="connsiteY10" fmla="*/ 1044575 h 2695575"/>
              <a:gd name="connsiteX11" fmla="*/ 463550 w 1597025"/>
              <a:gd name="connsiteY11" fmla="*/ 1044575 h 2695575"/>
              <a:gd name="connsiteX12" fmla="*/ 463550 w 1597025"/>
              <a:gd name="connsiteY12" fmla="*/ 1244600 h 2695575"/>
              <a:gd name="connsiteX13" fmla="*/ 542925 w 1597025"/>
              <a:gd name="connsiteY13" fmla="*/ 1244600 h 2695575"/>
              <a:gd name="connsiteX14" fmla="*/ 542925 w 1597025"/>
              <a:gd name="connsiteY14" fmla="*/ 1663700 h 2695575"/>
              <a:gd name="connsiteX15" fmla="*/ 892175 w 1597025"/>
              <a:gd name="connsiteY15" fmla="*/ 1663700 h 2695575"/>
              <a:gd name="connsiteX16" fmla="*/ 892175 w 1597025"/>
              <a:gd name="connsiteY16" fmla="*/ 1857375 h 2695575"/>
              <a:gd name="connsiteX17" fmla="*/ 920750 w 1597025"/>
              <a:gd name="connsiteY17" fmla="*/ 1857375 h 2695575"/>
              <a:gd name="connsiteX18" fmla="*/ 920750 w 1597025"/>
              <a:gd name="connsiteY18" fmla="*/ 2073275 h 2695575"/>
              <a:gd name="connsiteX19" fmla="*/ 987425 w 1597025"/>
              <a:gd name="connsiteY19" fmla="*/ 2073275 h 2695575"/>
              <a:gd name="connsiteX20" fmla="*/ 987425 w 1597025"/>
              <a:gd name="connsiteY20" fmla="*/ 2282825 h 2695575"/>
              <a:gd name="connsiteX21" fmla="*/ 1031875 w 1597025"/>
              <a:gd name="connsiteY21" fmla="*/ 2282825 h 2695575"/>
              <a:gd name="connsiteX22" fmla="*/ 1597025 w 1597025"/>
              <a:gd name="connsiteY22" fmla="*/ 2282825 h 2695575"/>
              <a:gd name="connsiteX23" fmla="*/ 1597025 w 1597025"/>
              <a:gd name="connsiteY23" fmla="*/ 2695575 h 269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7025" h="2695575">
                <a:moveTo>
                  <a:pt x="0" y="0"/>
                </a:moveTo>
                <a:lnTo>
                  <a:pt x="320675" y="0"/>
                </a:lnTo>
                <a:lnTo>
                  <a:pt x="320675" y="222250"/>
                </a:lnTo>
                <a:lnTo>
                  <a:pt x="349250" y="222250"/>
                </a:lnTo>
                <a:lnTo>
                  <a:pt x="349250" y="422275"/>
                </a:lnTo>
                <a:lnTo>
                  <a:pt x="349250" y="422275"/>
                </a:lnTo>
                <a:lnTo>
                  <a:pt x="377825" y="422275"/>
                </a:lnTo>
                <a:lnTo>
                  <a:pt x="377825" y="831850"/>
                </a:lnTo>
                <a:lnTo>
                  <a:pt x="428625" y="831850"/>
                </a:lnTo>
                <a:lnTo>
                  <a:pt x="428625" y="1044575"/>
                </a:lnTo>
                <a:lnTo>
                  <a:pt x="428625" y="1044575"/>
                </a:lnTo>
                <a:lnTo>
                  <a:pt x="463550" y="1044575"/>
                </a:lnTo>
                <a:lnTo>
                  <a:pt x="463550" y="1244600"/>
                </a:lnTo>
                <a:lnTo>
                  <a:pt x="542925" y="1244600"/>
                </a:lnTo>
                <a:lnTo>
                  <a:pt x="542925" y="1663700"/>
                </a:lnTo>
                <a:lnTo>
                  <a:pt x="892175" y="1663700"/>
                </a:lnTo>
                <a:lnTo>
                  <a:pt x="892175" y="1857375"/>
                </a:lnTo>
                <a:lnTo>
                  <a:pt x="920750" y="1857375"/>
                </a:lnTo>
                <a:lnTo>
                  <a:pt x="920750" y="2073275"/>
                </a:lnTo>
                <a:lnTo>
                  <a:pt x="987425" y="2073275"/>
                </a:lnTo>
                <a:lnTo>
                  <a:pt x="987425" y="2282825"/>
                </a:lnTo>
                <a:lnTo>
                  <a:pt x="1031875" y="2282825"/>
                </a:lnTo>
                <a:lnTo>
                  <a:pt x="1597025" y="2282825"/>
                </a:lnTo>
                <a:lnTo>
                  <a:pt x="1597025" y="2695575"/>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88" name="Straight Connector 87">
            <a:extLst>
              <a:ext uri="{FF2B5EF4-FFF2-40B4-BE49-F238E27FC236}">
                <a16:creationId xmlns:a16="http://schemas.microsoft.com/office/drawing/2014/main" id="{3CE6DFAB-5A40-4F7F-9D73-FE622F326CB9}"/>
              </a:ext>
            </a:extLst>
          </p:cNvPr>
          <p:cNvCxnSpPr>
            <a:cxnSpLocks/>
          </p:cNvCxnSpPr>
          <p:nvPr/>
        </p:nvCxnSpPr>
        <p:spPr bwMode="auto">
          <a:xfrm>
            <a:off x="8673476" y="4620088"/>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7BFD0535-D45F-4CAF-9567-A688440681D6}"/>
              </a:ext>
            </a:extLst>
          </p:cNvPr>
          <p:cNvCxnSpPr>
            <a:cxnSpLocks/>
          </p:cNvCxnSpPr>
          <p:nvPr/>
        </p:nvCxnSpPr>
        <p:spPr bwMode="auto">
          <a:xfrm>
            <a:off x="8988277" y="4623760"/>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36821436-6600-4B9B-B256-BD7F07369C6D}"/>
              </a:ext>
            </a:extLst>
          </p:cNvPr>
          <p:cNvCxnSpPr>
            <a:cxnSpLocks/>
          </p:cNvCxnSpPr>
          <p:nvPr/>
        </p:nvCxnSpPr>
        <p:spPr bwMode="auto">
          <a:xfrm>
            <a:off x="9786759" y="4848183"/>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EA80F441-D936-4D25-978A-AC431EA505E0}"/>
              </a:ext>
            </a:extLst>
          </p:cNvPr>
          <p:cNvCxnSpPr>
            <a:cxnSpLocks/>
          </p:cNvCxnSpPr>
          <p:nvPr/>
        </p:nvCxnSpPr>
        <p:spPr bwMode="auto">
          <a:xfrm>
            <a:off x="8045960" y="3867291"/>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9DC978B5-C4A3-42F5-B945-122B110CC530}"/>
              </a:ext>
            </a:extLst>
          </p:cNvPr>
          <p:cNvCxnSpPr>
            <a:cxnSpLocks/>
          </p:cNvCxnSpPr>
          <p:nvPr/>
        </p:nvCxnSpPr>
        <p:spPr bwMode="auto">
          <a:xfrm>
            <a:off x="8253046" y="5139716"/>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4F0A4669-14DB-4E48-A265-4E1E338CBCC8}"/>
              </a:ext>
            </a:extLst>
          </p:cNvPr>
          <p:cNvCxnSpPr>
            <a:cxnSpLocks/>
          </p:cNvCxnSpPr>
          <p:nvPr/>
        </p:nvCxnSpPr>
        <p:spPr bwMode="auto">
          <a:xfrm>
            <a:off x="7164213" y="2858970"/>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AA4810C1-0874-41B6-BEC5-7049A72AF5BA}"/>
              </a:ext>
            </a:extLst>
          </p:cNvPr>
          <p:cNvCxnSpPr>
            <a:cxnSpLocks/>
          </p:cNvCxnSpPr>
          <p:nvPr/>
        </p:nvCxnSpPr>
        <p:spPr bwMode="auto">
          <a:xfrm>
            <a:off x="7250130" y="2866517"/>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A461771A-98B7-4292-A3BB-0A1A3971AD58}"/>
              </a:ext>
            </a:extLst>
          </p:cNvPr>
          <p:cNvCxnSpPr>
            <a:cxnSpLocks/>
          </p:cNvCxnSpPr>
          <p:nvPr/>
        </p:nvCxnSpPr>
        <p:spPr bwMode="auto">
          <a:xfrm>
            <a:off x="2969898" y="5254282"/>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5604605A-C2E0-48CC-816B-5D2FE4293009}"/>
              </a:ext>
            </a:extLst>
          </p:cNvPr>
          <p:cNvCxnSpPr>
            <a:cxnSpLocks/>
          </p:cNvCxnSpPr>
          <p:nvPr/>
        </p:nvCxnSpPr>
        <p:spPr bwMode="auto">
          <a:xfrm>
            <a:off x="2869886" y="4961876"/>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1747BDF4-7423-4BC4-A1B7-F24F751A78E8}"/>
              </a:ext>
            </a:extLst>
          </p:cNvPr>
          <p:cNvCxnSpPr>
            <a:cxnSpLocks/>
          </p:cNvCxnSpPr>
          <p:nvPr/>
        </p:nvCxnSpPr>
        <p:spPr bwMode="auto">
          <a:xfrm>
            <a:off x="2488886" y="4235106"/>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C7C856A9-8C67-4EA0-ACD3-5803C83A57EE}"/>
              </a:ext>
            </a:extLst>
          </p:cNvPr>
          <p:cNvCxnSpPr>
            <a:cxnSpLocks/>
          </p:cNvCxnSpPr>
          <p:nvPr/>
        </p:nvCxnSpPr>
        <p:spPr bwMode="auto">
          <a:xfrm>
            <a:off x="2355735" y="3943958"/>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AA737056-4810-4D3B-AC57-857279F78F0E}"/>
              </a:ext>
            </a:extLst>
          </p:cNvPr>
          <p:cNvCxnSpPr>
            <a:cxnSpLocks/>
          </p:cNvCxnSpPr>
          <p:nvPr/>
        </p:nvCxnSpPr>
        <p:spPr bwMode="auto">
          <a:xfrm>
            <a:off x="2263540" y="3456618"/>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90437094-528D-4DA1-A82F-0EC39631FF68}"/>
              </a:ext>
            </a:extLst>
          </p:cNvPr>
          <p:cNvCxnSpPr>
            <a:cxnSpLocks/>
          </p:cNvCxnSpPr>
          <p:nvPr/>
        </p:nvCxnSpPr>
        <p:spPr bwMode="auto">
          <a:xfrm>
            <a:off x="2192103" y="3463475"/>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E909BD82-C1CC-4552-A430-D196ABB6B240}"/>
              </a:ext>
            </a:extLst>
          </p:cNvPr>
          <p:cNvCxnSpPr>
            <a:cxnSpLocks/>
          </p:cNvCxnSpPr>
          <p:nvPr/>
        </p:nvCxnSpPr>
        <p:spPr bwMode="auto">
          <a:xfrm>
            <a:off x="2064659" y="3458712"/>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E511467E-885B-4418-85C0-F0D3D018A190}"/>
              </a:ext>
            </a:extLst>
          </p:cNvPr>
          <p:cNvCxnSpPr>
            <a:cxnSpLocks/>
          </p:cNvCxnSpPr>
          <p:nvPr/>
        </p:nvCxnSpPr>
        <p:spPr bwMode="auto">
          <a:xfrm>
            <a:off x="1959884" y="345394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1D5BD1F7-8376-4B22-B2CF-C16308394127}"/>
              </a:ext>
            </a:extLst>
          </p:cNvPr>
          <p:cNvCxnSpPr>
            <a:cxnSpLocks/>
          </p:cNvCxnSpPr>
          <p:nvPr/>
        </p:nvCxnSpPr>
        <p:spPr bwMode="auto">
          <a:xfrm>
            <a:off x="1993222" y="3451492"/>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C4858925-4018-42E3-A8C3-A283CA140996}"/>
              </a:ext>
            </a:extLst>
          </p:cNvPr>
          <p:cNvCxnSpPr>
            <a:cxnSpLocks/>
          </p:cNvCxnSpPr>
          <p:nvPr/>
        </p:nvCxnSpPr>
        <p:spPr bwMode="auto">
          <a:xfrm>
            <a:off x="2012274" y="3453601"/>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AA1538CC-73D0-43A5-A14D-A4D2BDD6A272}"/>
              </a:ext>
            </a:extLst>
          </p:cNvPr>
          <p:cNvCxnSpPr>
            <a:cxnSpLocks/>
          </p:cNvCxnSpPr>
          <p:nvPr/>
        </p:nvCxnSpPr>
        <p:spPr bwMode="auto">
          <a:xfrm>
            <a:off x="1626513" y="2948862"/>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7D3CC0F1-A720-47BD-8517-356E9BA90CC7}"/>
              </a:ext>
            </a:extLst>
          </p:cNvPr>
          <p:cNvCxnSpPr>
            <a:cxnSpLocks/>
          </p:cNvCxnSpPr>
          <p:nvPr/>
        </p:nvCxnSpPr>
        <p:spPr bwMode="auto">
          <a:xfrm>
            <a:off x="1769387" y="309649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E4F952DF-740F-4379-9AAD-37845DCB5CE9}"/>
              </a:ext>
            </a:extLst>
          </p:cNvPr>
          <p:cNvCxnSpPr>
            <a:cxnSpLocks/>
          </p:cNvCxnSpPr>
          <p:nvPr/>
        </p:nvCxnSpPr>
        <p:spPr bwMode="auto">
          <a:xfrm>
            <a:off x="1887891" y="3835287"/>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9783E79A-6A49-48DD-A2CB-04E1BDAB0C1D}"/>
              </a:ext>
            </a:extLst>
          </p:cNvPr>
          <p:cNvCxnSpPr>
            <a:cxnSpLocks/>
          </p:cNvCxnSpPr>
          <p:nvPr/>
        </p:nvCxnSpPr>
        <p:spPr bwMode="auto">
          <a:xfrm>
            <a:off x="1755098" y="3364992"/>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4ECD351E-8734-FB40-8FBB-79AAB1C9BC87}"/>
              </a:ext>
            </a:extLst>
          </p:cNvPr>
          <p:cNvCxnSpPr>
            <a:cxnSpLocks/>
          </p:cNvCxnSpPr>
          <p:nvPr/>
        </p:nvCxnSpPr>
        <p:spPr bwMode="auto">
          <a:xfrm>
            <a:off x="1443269" y="5629738"/>
            <a:ext cx="3365980"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5704853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 name="TextBox 683">
            <a:extLst>
              <a:ext uri="{FF2B5EF4-FFF2-40B4-BE49-F238E27FC236}">
                <a16:creationId xmlns:a16="http://schemas.microsoft.com/office/drawing/2014/main" id="{12E8A3C4-2CDB-442B-B397-D6786E3F022C}"/>
              </a:ext>
            </a:extLst>
          </p:cNvPr>
          <p:cNvSpPr txBox="1"/>
          <p:nvPr/>
        </p:nvSpPr>
        <p:spPr bwMode="auto">
          <a:xfrm>
            <a:off x="11097311" y="4117724"/>
            <a:ext cx="462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9%</a:t>
            </a:r>
          </a:p>
        </p:txBody>
      </p:sp>
      <p:sp>
        <p:nvSpPr>
          <p:cNvPr id="6" name="Title 5">
            <a:extLst>
              <a:ext uri="{FF2B5EF4-FFF2-40B4-BE49-F238E27FC236}">
                <a16:creationId xmlns:a16="http://schemas.microsoft.com/office/drawing/2014/main" id="{AAF4F521-21A1-42F6-A8BF-CB5943F1DFA1}"/>
              </a:ext>
            </a:extLst>
          </p:cNvPr>
          <p:cNvSpPr>
            <a:spLocks noGrp="1"/>
          </p:cNvSpPr>
          <p:nvPr>
            <p:ph type="title"/>
          </p:nvPr>
        </p:nvSpPr>
        <p:spPr/>
        <p:txBody>
          <a:bodyPr/>
          <a:lstStyle/>
          <a:p>
            <a:r>
              <a:rPr kumimoji="0" lang="fr-FR" sz="3600" b="1" i="0" u="none" strike="noStrike" kern="1200" cap="none" spc="0" normalizeH="0" baseline="0" noProof="0" dirty="0">
                <a:ln>
                  <a:noFill/>
                </a:ln>
                <a:effectLst/>
                <a:uLnTx/>
                <a:uFillTx/>
                <a:latin typeface="Calibri" panose="020F0502020204030204" pitchFamily="34" charset="0"/>
                <a:ea typeface="+mj-ea"/>
                <a:cs typeface="Calibri" panose="020F0502020204030204" pitchFamily="34" charset="0"/>
              </a:rPr>
              <a:t>Real-World Outcomes With EGFR TKI Therapy in Patients </a:t>
            </a:r>
            <a:r>
              <a:rPr lang="fr-FR" kern="1200" dirty="0">
                <a:cs typeface="Calibri" panose="020F0502020204030204" pitchFamily="34" charset="0"/>
              </a:rPr>
              <a:t>W</a:t>
            </a:r>
            <a:r>
              <a:rPr kumimoji="0" lang="fr-FR" sz="3600" b="1" i="0" u="none" strike="noStrike" kern="1200" cap="none" spc="0" normalizeH="0" baseline="0" noProof="0" dirty="0">
                <a:ln>
                  <a:noFill/>
                </a:ln>
                <a:effectLst/>
                <a:uLnTx/>
                <a:uFillTx/>
                <a:latin typeface="Calibri" panose="020F0502020204030204" pitchFamily="34" charset="0"/>
                <a:ea typeface="+mj-ea"/>
                <a:cs typeface="Calibri" panose="020F0502020204030204" pitchFamily="34" charset="0"/>
              </a:rPr>
              <a:t>ith </a:t>
            </a:r>
            <a:r>
              <a:rPr kumimoji="0" lang="fr-FR" sz="3600" b="1" i="1" u="none" strike="noStrike" kern="1200" cap="none" spc="0" normalizeH="0" baseline="0" noProof="0" dirty="0">
                <a:ln>
                  <a:noFill/>
                </a:ln>
                <a:effectLst/>
                <a:uLnTx/>
                <a:uFillTx/>
                <a:latin typeface="Calibri" panose="020F0502020204030204" pitchFamily="34" charset="0"/>
                <a:ea typeface="+mj-ea"/>
                <a:cs typeface="Calibri" panose="020F0502020204030204" pitchFamily="34" charset="0"/>
              </a:rPr>
              <a:t>EGFR</a:t>
            </a:r>
            <a:r>
              <a:rPr kumimoji="0" lang="fr-FR" sz="3600" b="1" i="0" u="none" strike="noStrike" kern="1200" cap="none" spc="0" normalizeH="0" baseline="0" noProof="0" dirty="0">
                <a:ln>
                  <a:noFill/>
                </a:ln>
                <a:effectLst/>
                <a:uLnTx/>
                <a:uFillTx/>
                <a:latin typeface="Calibri" panose="020F0502020204030204" pitchFamily="34" charset="0"/>
                <a:ea typeface="+mj-ea"/>
                <a:cs typeface="Calibri" panose="020F0502020204030204" pitchFamily="34" charset="0"/>
              </a:rPr>
              <a:t> Exon 20 Insertion+ Advanced NSCLC</a:t>
            </a:r>
            <a:endParaRPr lang="en-US" dirty="0"/>
          </a:p>
        </p:txBody>
      </p:sp>
      <p:sp>
        <p:nvSpPr>
          <p:cNvPr id="14" name="Content Placeholder 13">
            <a:extLst>
              <a:ext uri="{FF2B5EF4-FFF2-40B4-BE49-F238E27FC236}">
                <a16:creationId xmlns:a16="http://schemas.microsoft.com/office/drawing/2014/main" id="{C7F85E93-973B-48C5-BC4C-F04AC9890FC8}"/>
              </a:ext>
            </a:extLst>
          </p:cNvPr>
          <p:cNvSpPr>
            <a:spLocks noGrp="1"/>
          </p:cNvSpPr>
          <p:nvPr>
            <p:ph sz="half" idx="1"/>
          </p:nvPr>
        </p:nvSpPr>
        <p:spPr>
          <a:xfrm>
            <a:off x="601820" y="1510730"/>
            <a:ext cx="5494180" cy="4678738"/>
          </a:xfrm>
        </p:spPr>
        <p:txBody>
          <a:bodyPr/>
          <a:lstStyle/>
          <a:p>
            <a:r>
              <a:rPr lang="en-US" sz="1800" dirty="0"/>
              <a:t>Retrospective comparative analysis of real-world outcomes </a:t>
            </a:r>
            <a:r>
              <a:rPr lang="en-US" sz="1800" b="1" dirty="0">
                <a:solidFill>
                  <a:schemeClr val="accent3"/>
                </a:solidFill>
              </a:rPr>
              <a:t>with EGFR TKI therapy </a:t>
            </a:r>
            <a:r>
              <a:rPr lang="en-US" sz="1800" dirty="0"/>
              <a:t>in patients </a:t>
            </a:r>
            <a:br>
              <a:rPr lang="en-US" sz="1800" dirty="0"/>
            </a:br>
            <a:r>
              <a:rPr lang="en-US" sz="1800" dirty="0"/>
              <a:t>with</a:t>
            </a:r>
            <a:r>
              <a:rPr lang="en-US" sz="1800" i="1" dirty="0"/>
              <a:t> EGFR</a:t>
            </a:r>
            <a:r>
              <a:rPr lang="en-US" sz="1800" dirty="0"/>
              <a:t> ex20ins+ advanced NSCLC (n = 76) </a:t>
            </a:r>
            <a:br>
              <a:rPr lang="en-US" sz="1800" dirty="0"/>
            </a:br>
            <a:r>
              <a:rPr lang="en-US" sz="1800" dirty="0"/>
              <a:t>vs those with common</a:t>
            </a:r>
            <a:r>
              <a:rPr lang="en-US" sz="1800" i="1" dirty="0"/>
              <a:t> EGFR </a:t>
            </a:r>
            <a:r>
              <a:rPr lang="en-US" sz="1800" dirty="0"/>
              <a:t>mutations </a:t>
            </a:r>
            <a:br>
              <a:rPr lang="en-US" sz="1800" dirty="0"/>
            </a:br>
            <a:r>
              <a:rPr lang="en-US" sz="1800" dirty="0"/>
              <a:t>(L858R or ex19del; n = 2749)</a:t>
            </a:r>
          </a:p>
          <a:p>
            <a:pPr lvl="1"/>
            <a:r>
              <a:rPr lang="en-US" sz="1800" dirty="0"/>
              <a:t>Flatiron Health Database (Jan 2011 to May 2020)</a:t>
            </a:r>
          </a:p>
          <a:p>
            <a:pPr marL="347472" marR="0" lvl="0" indent="-347472" algn="l" defTabSz="1219170" rtl="0" eaLnBrk="1" fontAlgn="auto" latinLnBrk="0" hangingPunct="0">
              <a:buClrTx/>
              <a:buSzTx/>
              <a:buFont typeface="Wingdings" panose="05000000000000000000" pitchFamily="2" charset="2"/>
              <a:buChar char="§"/>
              <a:tabLst/>
              <a:defRPr/>
            </a:pPr>
            <a:r>
              <a:rPr kumimoji="0" lang="en-US" sz="1800" b="0" i="0" u="none" strike="noStrike" kern="0" cap="none" spc="0" normalizeH="0" baseline="0" noProof="0" dirty="0">
                <a:ln>
                  <a:noFill/>
                </a:ln>
                <a:effectLst/>
                <a:uLnTx/>
                <a:uFillTx/>
                <a:cs typeface="Calibri" panose="020F0502020204030204" pitchFamily="34" charset="0"/>
                <a:sym typeface="Helvetica"/>
              </a:rPr>
              <a:t>169% increased risk of progression or death on </a:t>
            </a:r>
            <a:br>
              <a:rPr kumimoji="0" lang="en-US" sz="1800" b="0" i="0" u="none" strike="noStrike" kern="0" cap="none" spc="0" normalizeH="0" baseline="0" noProof="0" dirty="0">
                <a:ln>
                  <a:noFill/>
                </a:ln>
                <a:effectLst/>
                <a:uLnTx/>
                <a:uFillTx/>
                <a:cs typeface="Calibri" panose="020F0502020204030204" pitchFamily="34" charset="0"/>
                <a:sym typeface="Helvetica"/>
              </a:rPr>
            </a:br>
            <a:r>
              <a:rPr kumimoji="0" lang="en-US" sz="1800" b="0" i="0" u="none" strike="noStrike" kern="0" cap="none" spc="0" normalizeH="0" baseline="0" noProof="0" dirty="0">
                <a:ln>
                  <a:noFill/>
                </a:ln>
                <a:effectLst/>
                <a:uLnTx/>
                <a:uFillTx/>
                <a:cs typeface="Calibri" panose="020F0502020204030204" pitchFamily="34" charset="0"/>
                <a:sym typeface="Helvetica"/>
              </a:rPr>
              <a:t>EGFR TKI therapy with </a:t>
            </a:r>
            <a:r>
              <a:rPr kumimoji="0" lang="en-US" sz="1800" b="0" i="1" u="none" strike="noStrike" kern="0" cap="none" spc="0" normalizeH="0" baseline="0" noProof="0" dirty="0">
                <a:ln>
                  <a:noFill/>
                </a:ln>
                <a:effectLst/>
                <a:uLnTx/>
                <a:uFillTx/>
                <a:cs typeface="Calibri" panose="020F0502020204030204" pitchFamily="34" charset="0"/>
                <a:sym typeface="Helvetica"/>
              </a:rPr>
              <a:t>EGFR </a:t>
            </a:r>
            <a:r>
              <a:rPr kumimoji="0" lang="en-US" sz="1800" b="0" i="0" u="none" strike="noStrike" kern="0" cap="none" spc="0" normalizeH="0" baseline="0" noProof="0" dirty="0">
                <a:ln>
                  <a:noFill/>
                </a:ln>
                <a:effectLst/>
                <a:uLnTx/>
                <a:uFillTx/>
                <a:cs typeface="Calibri" panose="020F0502020204030204" pitchFamily="34" charset="0"/>
                <a:sym typeface="Helvetica"/>
              </a:rPr>
              <a:t>ex20ins vs common </a:t>
            </a:r>
            <a:r>
              <a:rPr kumimoji="0" lang="en-US" sz="1800" b="0" i="1" u="none" strike="noStrike" kern="0" cap="none" spc="0" normalizeH="0" baseline="0" noProof="0" dirty="0">
                <a:ln>
                  <a:noFill/>
                </a:ln>
                <a:effectLst/>
                <a:uLnTx/>
                <a:uFillTx/>
                <a:cs typeface="Calibri" panose="020F0502020204030204" pitchFamily="34" charset="0"/>
                <a:sym typeface="Helvetica"/>
              </a:rPr>
              <a:t>EGFR </a:t>
            </a:r>
            <a:r>
              <a:rPr kumimoji="0" lang="en-US" sz="1800" b="0" u="none" strike="noStrike" kern="0" cap="none" spc="0" normalizeH="0" baseline="0" noProof="0" dirty="0">
                <a:ln>
                  <a:noFill/>
                </a:ln>
                <a:effectLst/>
                <a:uLnTx/>
                <a:uFillTx/>
                <a:cs typeface="Calibri" panose="020F0502020204030204" pitchFamily="34" charset="0"/>
                <a:sym typeface="Helvetica"/>
              </a:rPr>
              <a:t>mutations</a:t>
            </a:r>
            <a:r>
              <a:rPr kumimoji="0" lang="en-US" sz="1800" b="0" i="0" u="none" strike="noStrike" kern="0" cap="none" spc="0" normalizeH="0" baseline="0" noProof="0" dirty="0">
                <a:ln>
                  <a:noFill/>
                </a:ln>
                <a:effectLst/>
                <a:uLnTx/>
                <a:uFillTx/>
                <a:cs typeface="Calibri" panose="020F0502020204030204" pitchFamily="34" charset="0"/>
                <a:sym typeface="Helvetica"/>
              </a:rPr>
              <a:t> (primary endpoint) </a:t>
            </a:r>
          </a:p>
          <a:p>
            <a:pPr marL="747522" lvl="2" indent="-347472" defTabSz="1219170">
              <a:defRPr/>
            </a:pPr>
            <a:r>
              <a:rPr lang="en-US" sz="1800" dirty="0">
                <a:sym typeface="Helvetica"/>
              </a:rPr>
              <a:t>1-yr PFS: 13% vs 43%</a:t>
            </a:r>
            <a:endParaRPr lang="en-US" sz="1800" i="1" dirty="0">
              <a:sym typeface="Helvetica"/>
            </a:endParaRPr>
          </a:p>
          <a:p>
            <a:pPr marL="347472" marR="0" lvl="0" indent="-347472" algn="l" defTabSz="1219170" rtl="0" eaLnBrk="1" fontAlgn="auto" latinLnBrk="0" hangingPunct="0">
              <a:buClrTx/>
              <a:buSzTx/>
              <a:buFont typeface="Wingdings" panose="05000000000000000000" pitchFamily="2" charset="2"/>
              <a:buChar char="§"/>
              <a:tabLst/>
              <a:defRPr/>
            </a:pPr>
            <a:r>
              <a:rPr kumimoji="0" lang="en-US" sz="1800" b="0" i="0" u="none" strike="noStrike" kern="0" cap="none" spc="0" normalizeH="0" baseline="0" noProof="0" dirty="0">
                <a:ln>
                  <a:noFill/>
                </a:ln>
                <a:effectLst/>
                <a:uLnTx/>
                <a:uFillTx/>
                <a:cs typeface="Calibri" panose="020F0502020204030204" pitchFamily="34" charset="0"/>
                <a:sym typeface="Helvetica"/>
              </a:rPr>
              <a:t>Secondary endpoints: </a:t>
            </a:r>
          </a:p>
          <a:p>
            <a:pPr marL="747522" lvl="2" indent="-347472" defTabSz="1219170">
              <a:defRPr/>
            </a:pPr>
            <a:r>
              <a:rPr lang="en-US" sz="1800" dirty="0">
                <a:sym typeface="Helvetica"/>
              </a:rPr>
              <a:t>170% increased risk of death</a:t>
            </a:r>
          </a:p>
          <a:p>
            <a:pPr marL="747522" lvl="2" indent="-347472" defTabSz="1219170">
              <a:defRPr/>
            </a:pPr>
            <a:r>
              <a:rPr lang="en-US" sz="1800" dirty="0">
                <a:sym typeface="Helvetica"/>
              </a:rPr>
              <a:t>154% increased risk of shorter time </a:t>
            </a:r>
            <a:br>
              <a:rPr lang="en-US" sz="1800" dirty="0">
                <a:sym typeface="Helvetica"/>
              </a:rPr>
            </a:br>
            <a:r>
              <a:rPr lang="en-US" sz="1800" dirty="0">
                <a:sym typeface="Helvetica"/>
              </a:rPr>
              <a:t>to next therapy</a:t>
            </a:r>
          </a:p>
          <a:p>
            <a:pPr marL="747522" lvl="1" indent="-347472" defTabSz="1219170" fontAlgn="auto" hangingPunct="0">
              <a:buClrTx/>
              <a:buFont typeface="Wingdings" panose="05000000000000000000" pitchFamily="2" charset="2"/>
              <a:buChar char="§"/>
              <a:defRPr/>
            </a:pPr>
            <a:endParaRPr kumimoji="0" lang="fr-FR" sz="1800" i="0" u="none" strike="noStrike" kern="1200" cap="none" spc="0" normalizeH="0" baseline="0" noProof="0" dirty="0">
              <a:ln>
                <a:noFill/>
              </a:ln>
              <a:solidFill>
                <a:prstClr val="black"/>
              </a:solidFill>
              <a:effectLst/>
              <a:uLnTx/>
              <a:uFillTx/>
              <a:latin typeface="Calibri" panose="020F0502020204030204"/>
            </a:endParaRPr>
          </a:p>
        </p:txBody>
      </p:sp>
      <p:sp>
        <p:nvSpPr>
          <p:cNvPr id="17" name="Text Box 11">
            <a:extLst>
              <a:ext uri="{FF2B5EF4-FFF2-40B4-BE49-F238E27FC236}">
                <a16:creationId xmlns:a16="http://schemas.microsoft.com/office/drawing/2014/main" id="{A5C806B6-6F88-4176-852C-F5FE6C9D4AA2}"/>
              </a:ext>
            </a:extLst>
          </p:cNvPr>
          <p:cNvSpPr txBox="1">
            <a:spLocks noChangeArrowheads="1"/>
          </p:cNvSpPr>
          <p:nvPr/>
        </p:nvSpPr>
        <p:spPr bwMode="auto">
          <a:xfrm>
            <a:off x="45930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455560"/>
                </a:solidFill>
                <a:effectLst/>
                <a:uLnTx/>
                <a:uFillTx/>
                <a:latin typeface="Calibri" panose="020F0502020204030204"/>
                <a:ea typeface="+mn-ea"/>
                <a:cs typeface="+mn-cs"/>
              </a:rPr>
              <a:t>Girard. WCLC 2020. Abstr MA04.07. </a:t>
            </a:r>
          </a:p>
        </p:txBody>
      </p:sp>
      <p:grpSp>
        <p:nvGrpSpPr>
          <p:cNvPr id="18" name="Group 7">
            <a:extLst>
              <a:ext uri="{FF2B5EF4-FFF2-40B4-BE49-F238E27FC236}">
                <a16:creationId xmlns:a16="http://schemas.microsoft.com/office/drawing/2014/main" id="{67B1366A-C685-49C3-A4B6-B499BD1A0438}"/>
              </a:ext>
            </a:extLst>
          </p:cNvPr>
          <p:cNvGrpSpPr>
            <a:grpSpLocks/>
          </p:cNvGrpSpPr>
          <p:nvPr/>
        </p:nvGrpSpPr>
        <p:grpSpPr bwMode="auto">
          <a:xfrm>
            <a:off x="9389569" y="6216652"/>
            <a:ext cx="2488502" cy="447822"/>
            <a:chOff x="9527309" y="3551529"/>
            <a:chExt cx="2488502" cy="448324"/>
          </a:xfrm>
        </p:grpSpPr>
        <p:pic>
          <p:nvPicPr>
            <p:cNvPr id="19" name="Picture 9">
              <a:extLst>
                <a:ext uri="{FF2B5EF4-FFF2-40B4-BE49-F238E27FC236}">
                  <a16:creationId xmlns:a16="http://schemas.microsoft.com/office/drawing/2014/main" id="{29989598-37C4-46EA-8CE5-593A9E01990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0" name="Rectangle 8">
              <a:extLst>
                <a:ext uri="{FF2B5EF4-FFF2-40B4-BE49-F238E27FC236}">
                  <a16:creationId xmlns:a16="http://schemas.microsoft.com/office/drawing/2014/main" id="{9658CF09-9DF3-449C-B6C1-8759D588998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pSp>
        <p:nvGrpSpPr>
          <p:cNvPr id="653" name="Group 652">
            <a:extLst>
              <a:ext uri="{FF2B5EF4-FFF2-40B4-BE49-F238E27FC236}">
                <a16:creationId xmlns:a16="http://schemas.microsoft.com/office/drawing/2014/main" id="{CEEDC43E-013E-49BC-A5A2-7BAA9B14222C}"/>
              </a:ext>
            </a:extLst>
          </p:cNvPr>
          <p:cNvGrpSpPr/>
          <p:nvPr/>
        </p:nvGrpSpPr>
        <p:grpSpPr>
          <a:xfrm>
            <a:off x="11623357" y="4077543"/>
            <a:ext cx="79234" cy="79234"/>
            <a:chOff x="1741558" y="2802079"/>
            <a:chExt cx="79234" cy="79234"/>
          </a:xfrm>
        </p:grpSpPr>
        <p:cxnSp>
          <p:nvCxnSpPr>
            <p:cNvPr id="654" name="Straight Connector 653">
              <a:extLst>
                <a:ext uri="{FF2B5EF4-FFF2-40B4-BE49-F238E27FC236}">
                  <a16:creationId xmlns:a16="http://schemas.microsoft.com/office/drawing/2014/main" id="{DDD07307-5F5B-480D-ADD3-0F88DCB5BA17}"/>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B253021B-1179-411E-ADB9-AE620D598233}"/>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656" name="Group 655">
            <a:extLst>
              <a:ext uri="{FF2B5EF4-FFF2-40B4-BE49-F238E27FC236}">
                <a16:creationId xmlns:a16="http://schemas.microsoft.com/office/drawing/2014/main" id="{495DD2FF-0D40-4C34-96AF-37D58EF83022}"/>
              </a:ext>
            </a:extLst>
          </p:cNvPr>
          <p:cNvGrpSpPr/>
          <p:nvPr/>
        </p:nvGrpSpPr>
        <p:grpSpPr>
          <a:xfrm>
            <a:off x="11655321" y="4077582"/>
            <a:ext cx="79234" cy="79234"/>
            <a:chOff x="1741558" y="2802079"/>
            <a:chExt cx="79234" cy="79234"/>
          </a:xfrm>
        </p:grpSpPr>
        <p:cxnSp>
          <p:nvCxnSpPr>
            <p:cNvPr id="657" name="Straight Connector 656">
              <a:extLst>
                <a:ext uri="{FF2B5EF4-FFF2-40B4-BE49-F238E27FC236}">
                  <a16:creationId xmlns:a16="http://schemas.microsoft.com/office/drawing/2014/main" id="{AD0A83D2-3A6D-447D-ACD0-FAA35B19D126}"/>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7475C38F-B7C8-4AC4-BE5D-BC6352F3AFDC}"/>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659" name="Group 658">
            <a:extLst>
              <a:ext uri="{FF2B5EF4-FFF2-40B4-BE49-F238E27FC236}">
                <a16:creationId xmlns:a16="http://schemas.microsoft.com/office/drawing/2014/main" id="{31F55176-A47F-47EA-9BE0-A20E72BAC57E}"/>
              </a:ext>
            </a:extLst>
          </p:cNvPr>
          <p:cNvGrpSpPr/>
          <p:nvPr/>
        </p:nvGrpSpPr>
        <p:grpSpPr>
          <a:xfrm>
            <a:off x="11677761" y="4077621"/>
            <a:ext cx="79234" cy="79234"/>
            <a:chOff x="1741558" y="2802079"/>
            <a:chExt cx="79234" cy="79234"/>
          </a:xfrm>
        </p:grpSpPr>
        <p:cxnSp>
          <p:nvCxnSpPr>
            <p:cNvPr id="660" name="Straight Connector 659">
              <a:extLst>
                <a:ext uri="{FF2B5EF4-FFF2-40B4-BE49-F238E27FC236}">
                  <a16:creationId xmlns:a16="http://schemas.microsoft.com/office/drawing/2014/main" id="{53D15396-9199-425C-8442-E52BE8FE15BF}"/>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91A01CDC-EE2B-4B35-8748-F7B03C8328CB}"/>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sp>
        <p:nvSpPr>
          <p:cNvPr id="662" name="Freeform: Shape 661">
            <a:extLst>
              <a:ext uri="{FF2B5EF4-FFF2-40B4-BE49-F238E27FC236}">
                <a16:creationId xmlns:a16="http://schemas.microsoft.com/office/drawing/2014/main" id="{2E9743AF-E19A-43E0-A923-393323E31271}"/>
              </a:ext>
            </a:extLst>
          </p:cNvPr>
          <p:cNvSpPr/>
          <p:nvPr/>
        </p:nvSpPr>
        <p:spPr bwMode="auto">
          <a:xfrm>
            <a:off x="7252079" y="3141005"/>
            <a:ext cx="4450556" cy="1047750"/>
          </a:xfrm>
          <a:custGeom>
            <a:avLst/>
            <a:gdLst>
              <a:gd name="connsiteX0" fmla="*/ 0 w 3436143"/>
              <a:gd name="connsiteY0" fmla="*/ 0 h 1035844"/>
              <a:gd name="connsiteX1" fmla="*/ 114300 w 3436143"/>
              <a:gd name="connsiteY1" fmla="*/ 0 h 1035844"/>
              <a:gd name="connsiteX2" fmla="*/ 114300 w 3436143"/>
              <a:gd name="connsiteY2" fmla="*/ 38100 h 1035844"/>
              <a:gd name="connsiteX3" fmla="*/ 128587 w 3436143"/>
              <a:gd name="connsiteY3" fmla="*/ 38100 h 1035844"/>
              <a:gd name="connsiteX4" fmla="*/ 128587 w 3436143"/>
              <a:gd name="connsiteY4" fmla="*/ 57150 h 1035844"/>
              <a:gd name="connsiteX5" fmla="*/ 183356 w 3436143"/>
              <a:gd name="connsiteY5" fmla="*/ 57150 h 1035844"/>
              <a:gd name="connsiteX6" fmla="*/ 183356 w 3436143"/>
              <a:gd name="connsiteY6" fmla="*/ 100013 h 1035844"/>
              <a:gd name="connsiteX7" fmla="*/ 202406 w 3436143"/>
              <a:gd name="connsiteY7" fmla="*/ 100013 h 1035844"/>
              <a:gd name="connsiteX8" fmla="*/ 202406 w 3436143"/>
              <a:gd name="connsiteY8" fmla="*/ 138113 h 1035844"/>
              <a:gd name="connsiteX9" fmla="*/ 221456 w 3436143"/>
              <a:gd name="connsiteY9" fmla="*/ 138113 h 1035844"/>
              <a:gd name="connsiteX10" fmla="*/ 221456 w 3436143"/>
              <a:gd name="connsiteY10" fmla="*/ 171450 h 1035844"/>
              <a:gd name="connsiteX11" fmla="*/ 242887 w 3436143"/>
              <a:gd name="connsiteY11" fmla="*/ 171450 h 1035844"/>
              <a:gd name="connsiteX12" fmla="*/ 242887 w 3436143"/>
              <a:gd name="connsiteY12" fmla="*/ 200025 h 1035844"/>
              <a:gd name="connsiteX13" fmla="*/ 254793 w 3436143"/>
              <a:gd name="connsiteY13" fmla="*/ 200025 h 1035844"/>
              <a:gd name="connsiteX14" fmla="*/ 254793 w 3436143"/>
              <a:gd name="connsiteY14" fmla="*/ 230982 h 1035844"/>
              <a:gd name="connsiteX15" fmla="*/ 269081 w 3436143"/>
              <a:gd name="connsiteY15" fmla="*/ 230982 h 1035844"/>
              <a:gd name="connsiteX16" fmla="*/ 269081 w 3436143"/>
              <a:gd name="connsiteY16" fmla="*/ 276225 h 1035844"/>
              <a:gd name="connsiteX17" fmla="*/ 288131 w 3436143"/>
              <a:gd name="connsiteY17" fmla="*/ 276225 h 1035844"/>
              <a:gd name="connsiteX18" fmla="*/ 288131 w 3436143"/>
              <a:gd name="connsiteY18" fmla="*/ 314325 h 1035844"/>
              <a:gd name="connsiteX19" fmla="*/ 302418 w 3436143"/>
              <a:gd name="connsiteY19" fmla="*/ 314325 h 1035844"/>
              <a:gd name="connsiteX20" fmla="*/ 302418 w 3436143"/>
              <a:gd name="connsiteY20" fmla="*/ 352425 h 1035844"/>
              <a:gd name="connsiteX21" fmla="*/ 302418 w 3436143"/>
              <a:gd name="connsiteY21" fmla="*/ 352425 h 1035844"/>
              <a:gd name="connsiteX22" fmla="*/ 316706 w 3436143"/>
              <a:gd name="connsiteY22" fmla="*/ 366713 h 1035844"/>
              <a:gd name="connsiteX23" fmla="*/ 350043 w 3436143"/>
              <a:gd name="connsiteY23" fmla="*/ 366713 h 1035844"/>
              <a:gd name="connsiteX24" fmla="*/ 350043 w 3436143"/>
              <a:gd name="connsiteY24" fmla="*/ 395288 h 1035844"/>
              <a:gd name="connsiteX25" fmla="*/ 371475 w 3436143"/>
              <a:gd name="connsiteY25" fmla="*/ 395288 h 1035844"/>
              <a:gd name="connsiteX26" fmla="*/ 371475 w 3436143"/>
              <a:gd name="connsiteY26" fmla="*/ 428625 h 1035844"/>
              <a:gd name="connsiteX27" fmla="*/ 395287 w 3436143"/>
              <a:gd name="connsiteY27" fmla="*/ 428625 h 1035844"/>
              <a:gd name="connsiteX28" fmla="*/ 395287 w 3436143"/>
              <a:gd name="connsiteY28" fmla="*/ 454819 h 1035844"/>
              <a:gd name="connsiteX29" fmla="*/ 426243 w 3436143"/>
              <a:gd name="connsiteY29" fmla="*/ 454819 h 1035844"/>
              <a:gd name="connsiteX30" fmla="*/ 426243 w 3436143"/>
              <a:gd name="connsiteY30" fmla="*/ 476250 h 1035844"/>
              <a:gd name="connsiteX31" fmla="*/ 452437 w 3436143"/>
              <a:gd name="connsiteY31" fmla="*/ 476250 h 1035844"/>
              <a:gd name="connsiteX32" fmla="*/ 452437 w 3436143"/>
              <a:gd name="connsiteY32" fmla="*/ 509588 h 1035844"/>
              <a:gd name="connsiteX33" fmla="*/ 476250 w 3436143"/>
              <a:gd name="connsiteY33" fmla="*/ 509588 h 1035844"/>
              <a:gd name="connsiteX34" fmla="*/ 476250 w 3436143"/>
              <a:gd name="connsiteY34" fmla="*/ 547688 h 1035844"/>
              <a:gd name="connsiteX35" fmla="*/ 509587 w 3436143"/>
              <a:gd name="connsiteY35" fmla="*/ 547688 h 1035844"/>
              <a:gd name="connsiteX36" fmla="*/ 509587 w 3436143"/>
              <a:gd name="connsiteY36" fmla="*/ 547688 h 1035844"/>
              <a:gd name="connsiteX37" fmla="*/ 509587 w 3436143"/>
              <a:gd name="connsiteY37" fmla="*/ 569119 h 1035844"/>
              <a:gd name="connsiteX38" fmla="*/ 509587 w 3436143"/>
              <a:gd name="connsiteY38" fmla="*/ 583407 h 1035844"/>
              <a:gd name="connsiteX39" fmla="*/ 542925 w 3436143"/>
              <a:gd name="connsiteY39" fmla="*/ 583407 h 1035844"/>
              <a:gd name="connsiteX40" fmla="*/ 542925 w 3436143"/>
              <a:gd name="connsiteY40" fmla="*/ 600075 h 1035844"/>
              <a:gd name="connsiteX41" fmla="*/ 564356 w 3436143"/>
              <a:gd name="connsiteY41" fmla="*/ 600075 h 1035844"/>
              <a:gd name="connsiteX42" fmla="*/ 564356 w 3436143"/>
              <a:gd name="connsiteY42" fmla="*/ 621507 h 1035844"/>
              <a:gd name="connsiteX43" fmla="*/ 597693 w 3436143"/>
              <a:gd name="connsiteY43" fmla="*/ 621507 h 1035844"/>
              <a:gd name="connsiteX44" fmla="*/ 597693 w 3436143"/>
              <a:gd name="connsiteY44" fmla="*/ 642938 h 1035844"/>
              <a:gd name="connsiteX45" fmla="*/ 633412 w 3436143"/>
              <a:gd name="connsiteY45" fmla="*/ 642938 h 1035844"/>
              <a:gd name="connsiteX46" fmla="*/ 633412 w 3436143"/>
              <a:gd name="connsiteY46" fmla="*/ 681038 h 1035844"/>
              <a:gd name="connsiteX47" fmla="*/ 690562 w 3436143"/>
              <a:gd name="connsiteY47" fmla="*/ 681038 h 1035844"/>
              <a:gd name="connsiteX48" fmla="*/ 690562 w 3436143"/>
              <a:gd name="connsiteY48" fmla="*/ 711994 h 1035844"/>
              <a:gd name="connsiteX49" fmla="*/ 754856 w 3436143"/>
              <a:gd name="connsiteY49" fmla="*/ 711994 h 1035844"/>
              <a:gd name="connsiteX50" fmla="*/ 754856 w 3436143"/>
              <a:gd name="connsiteY50" fmla="*/ 735807 h 1035844"/>
              <a:gd name="connsiteX51" fmla="*/ 878681 w 3436143"/>
              <a:gd name="connsiteY51" fmla="*/ 735807 h 1035844"/>
              <a:gd name="connsiteX52" fmla="*/ 878681 w 3436143"/>
              <a:gd name="connsiteY52" fmla="*/ 757238 h 1035844"/>
              <a:gd name="connsiteX53" fmla="*/ 933450 w 3436143"/>
              <a:gd name="connsiteY53" fmla="*/ 757238 h 1035844"/>
              <a:gd name="connsiteX54" fmla="*/ 933450 w 3436143"/>
              <a:gd name="connsiteY54" fmla="*/ 781050 h 1035844"/>
              <a:gd name="connsiteX55" fmla="*/ 971550 w 3436143"/>
              <a:gd name="connsiteY55" fmla="*/ 781050 h 1035844"/>
              <a:gd name="connsiteX56" fmla="*/ 971550 w 3436143"/>
              <a:gd name="connsiteY56" fmla="*/ 814388 h 1035844"/>
              <a:gd name="connsiteX57" fmla="*/ 988218 w 3436143"/>
              <a:gd name="connsiteY57" fmla="*/ 814388 h 1035844"/>
              <a:gd name="connsiteX58" fmla="*/ 988218 w 3436143"/>
              <a:gd name="connsiteY58" fmla="*/ 852488 h 1035844"/>
              <a:gd name="connsiteX59" fmla="*/ 1052512 w 3436143"/>
              <a:gd name="connsiteY59" fmla="*/ 852488 h 1035844"/>
              <a:gd name="connsiteX60" fmla="*/ 1052512 w 3436143"/>
              <a:gd name="connsiteY60" fmla="*/ 876300 h 1035844"/>
              <a:gd name="connsiteX61" fmla="*/ 1119187 w 3436143"/>
              <a:gd name="connsiteY61" fmla="*/ 876300 h 1035844"/>
              <a:gd name="connsiteX62" fmla="*/ 1119187 w 3436143"/>
              <a:gd name="connsiteY62" fmla="*/ 892969 h 1035844"/>
              <a:gd name="connsiteX63" fmla="*/ 1162050 w 3436143"/>
              <a:gd name="connsiteY63" fmla="*/ 892969 h 1035844"/>
              <a:gd name="connsiteX64" fmla="*/ 1162050 w 3436143"/>
              <a:gd name="connsiteY64" fmla="*/ 914400 h 1035844"/>
              <a:gd name="connsiteX65" fmla="*/ 1221581 w 3436143"/>
              <a:gd name="connsiteY65" fmla="*/ 914400 h 1035844"/>
              <a:gd name="connsiteX66" fmla="*/ 1221581 w 3436143"/>
              <a:gd name="connsiteY66" fmla="*/ 933450 h 1035844"/>
              <a:gd name="connsiteX67" fmla="*/ 1266825 w 3436143"/>
              <a:gd name="connsiteY67" fmla="*/ 933450 h 1035844"/>
              <a:gd name="connsiteX68" fmla="*/ 1266825 w 3436143"/>
              <a:gd name="connsiteY68" fmla="*/ 959644 h 1035844"/>
              <a:gd name="connsiteX69" fmla="*/ 1433512 w 3436143"/>
              <a:gd name="connsiteY69" fmla="*/ 959644 h 1035844"/>
              <a:gd name="connsiteX70" fmla="*/ 1433512 w 3436143"/>
              <a:gd name="connsiteY70" fmla="*/ 959644 h 1035844"/>
              <a:gd name="connsiteX71" fmla="*/ 1433512 w 3436143"/>
              <a:gd name="connsiteY71" fmla="*/ 985838 h 1035844"/>
              <a:gd name="connsiteX72" fmla="*/ 1776412 w 3436143"/>
              <a:gd name="connsiteY72" fmla="*/ 985838 h 1035844"/>
              <a:gd name="connsiteX73" fmla="*/ 1776412 w 3436143"/>
              <a:gd name="connsiteY73" fmla="*/ 1000125 h 1035844"/>
              <a:gd name="connsiteX74" fmla="*/ 3436143 w 3436143"/>
              <a:gd name="connsiteY74" fmla="*/ 1000125 h 1035844"/>
              <a:gd name="connsiteX75" fmla="*/ 3436143 w 3436143"/>
              <a:gd name="connsiteY75" fmla="*/ 1035844 h 1035844"/>
              <a:gd name="connsiteX0" fmla="*/ 0 w 3440906"/>
              <a:gd name="connsiteY0" fmla="*/ 0 h 1178719"/>
              <a:gd name="connsiteX1" fmla="*/ 114300 w 3440906"/>
              <a:gd name="connsiteY1" fmla="*/ 0 h 1178719"/>
              <a:gd name="connsiteX2" fmla="*/ 114300 w 3440906"/>
              <a:gd name="connsiteY2" fmla="*/ 38100 h 1178719"/>
              <a:gd name="connsiteX3" fmla="*/ 128587 w 3440906"/>
              <a:gd name="connsiteY3" fmla="*/ 38100 h 1178719"/>
              <a:gd name="connsiteX4" fmla="*/ 128587 w 3440906"/>
              <a:gd name="connsiteY4" fmla="*/ 57150 h 1178719"/>
              <a:gd name="connsiteX5" fmla="*/ 183356 w 3440906"/>
              <a:gd name="connsiteY5" fmla="*/ 57150 h 1178719"/>
              <a:gd name="connsiteX6" fmla="*/ 183356 w 3440906"/>
              <a:gd name="connsiteY6" fmla="*/ 100013 h 1178719"/>
              <a:gd name="connsiteX7" fmla="*/ 202406 w 3440906"/>
              <a:gd name="connsiteY7" fmla="*/ 100013 h 1178719"/>
              <a:gd name="connsiteX8" fmla="*/ 202406 w 3440906"/>
              <a:gd name="connsiteY8" fmla="*/ 138113 h 1178719"/>
              <a:gd name="connsiteX9" fmla="*/ 221456 w 3440906"/>
              <a:gd name="connsiteY9" fmla="*/ 138113 h 1178719"/>
              <a:gd name="connsiteX10" fmla="*/ 221456 w 3440906"/>
              <a:gd name="connsiteY10" fmla="*/ 171450 h 1178719"/>
              <a:gd name="connsiteX11" fmla="*/ 242887 w 3440906"/>
              <a:gd name="connsiteY11" fmla="*/ 171450 h 1178719"/>
              <a:gd name="connsiteX12" fmla="*/ 242887 w 3440906"/>
              <a:gd name="connsiteY12" fmla="*/ 200025 h 1178719"/>
              <a:gd name="connsiteX13" fmla="*/ 254793 w 3440906"/>
              <a:gd name="connsiteY13" fmla="*/ 200025 h 1178719"/>
              <a:gd name="connsiteX14" fmla="*/ 254793 w 3440906"/>
              <a:gd name="connsiteY14" fmla="*/ 230982 h 1178719"/>
              <a:gd name="connsiteX15" fmla="*/ 269081 w 3440906"/>
              <a:gd name="connsiteY15" fmla="*/ 230982 h 1178719"/>
              <a:gd name="connsiteX16" fmla="*/ 269081 w 3440906"/>
              <a:gd name="connsiteY16" fmla="*/ 276225 h 1178719"/>
              <a:gd name="connsiteX17" fmla="*/ 288131 w 3440906"/>
              <a:gd name="connsiteY17" fmla="*/ 276225 h 1178719"/>
              <a:gd name="connsiteX18" fmla="*/ 288131 w 3440906"/>
              <a:gd name="connsiteY18" fmla="*/ 314325 h 1178719"/>
              <a:gd name="connsiteX19" fmla="*/ 302418 w 3440906"/>
              <a:gd name="connsiteY19" fmla="*/ 314325 h 1178719"/>
              <a:gd name="connsiteX20" fmla="*/ 302418 w 3440906"/>
              <a:gd name="connsiteY20" fmla="*/ 352425 h 1178719"/>
              <a:gd name="connsiteX21" fmla="*/ 302418 w 3440906"/>
              <a:gd name="connsiteY21" fmla="*/ 352425 h 1178719"/>
              <a:gd name="connsiteX22" fmla="*/ 316706 w 3440906"/>
              <a:gd name="connsiteY22" fmla="*/ 366713 h 1178719"/>
              <a:gd name="connsiteX23" fmla="*/ 350043 w 3440906"/>
              <a:gd name="connsiteY23" fmla="*/ 366713 h 1178719"/>
              <a:gd name="connsiteX24" fmla="*/ 350043 w 3440906"/>
              <a:gd name="connsiteY24" fmla="*/ 395288 h 1178719"/>
              <a:gd name="connsiteX25" fmla="*/ 371475 w 3440906"/>
              <a:gd name="connsiteY25" fmla="*/ 395288 h 1178719"/>
              <a:gd name="connsiteX26" fmla="*/ 371475 w 3440906"/>
              <a:gd name="connsiteY26" fmla="*/ 428625 h 1178719"/>
              <a:gd name="connsiteX27" fmla="*/ 395287 w 3440906"/>
              <a:gd name="connsiteY27" fmla="*/ 428625 h 1178719"/>
              <a:gd name="connsiteX28" fmla="*/ 395287 w 3440906"/>
              <a:gd name="connsiteY28" fmla="*/ 454819 h 1178719"/>
              <a:gd name="connsiteX29" fmla="*/ 426243 w 3440906"/>
              <a:gd name="connsiteY29" fmla="*/ 454819 h 1178719"/>
              <a:gd name="connsiteX30" fmla="*/ 426243 w 3440906"/>
              <a:gd name="connsiteY30" fmla="*/ 476250 h 1178719"/>
              <a:gd name="connsiteX31" fmla="*/ 452437 w 3440906"/>
              <a:gd name="connsiteY31" fmla="*/ 476250 h 1178719"/>
              <a:gd name="connsiteX32" fmla="*/ 452437 w 3440906"/>
              <a:gd name="connsiteY32" fmla="*/ 509588 h 1178719"/>
              <a:gd name="connsiteX33" fmla="*/ 476250 w 3440906"/>
              <a:gd name="connsiteY33" fmla="*/ 509588 h 1178719"/>
              <a:gd name="connsiteX34" fmla="*/ 476250 w 3440906"/>
              <a:gd name="connsiteY34" fmla="*/ 547688 h 1178719"/>
              <a:gd name="connsiteX35" fmla="*/ 509587 w 3440906"/>
              <a:gd name="connsiteY35" fmla="*/ 547688 h 1178719"/>
              <a:gd name="connsiteX36" fmla="*/ 509587 w 3440906"/>
              <a:gd name="connsiteY36" fmla="*/ 547688 h 1178719"/>
              <a:gd name="connsiteX37" fmla="*/ 509587 w 3440906"/>
              <a:gd name="connsiteY37" fmla="*/ 569119 h 1178719"/>
              <a:gd name="connsiteX38" fmla="*/ 509587 w 3440906"/>
              <a:gd name="connsiteY38" fmla="*/ 583407 h 1178719"/>
              <a:gd name="connsiteX39" fmla="*/ 542925 w 3440906"/>
              <a:gd name="connsiteY39" fmla="*/ 583407 h 1178719"/>
              <a:gd name="connsiteX40" fmla="*/ 542925 w 3440906"/>
              <a:gd name="connsiteY40" fmla="*/ 600075 h 1178719"/>
              <a:gd name="connsiteX41" fmla="*/ 564356 w 3440906"/>
              <a:gd name="connsiteY41" fmla="*/ 600075 h 1178719"/>
              <a:gd name="connsiteX42" fmla="*/ 564356 w 3440906"/>
              <a:gd name="connsiteY42" fmla="*/ 621507 h 1178719"/>
              <a:gd name="connsiteX43" fmla="*/ 597693 w 3440906"/>
              <a:gd name="connsiteY43" fmla="*/ 621507 h 1178719"/>
              <a:gd name="connsiteX44" fmla="*/ 597693 w 3440906"/>
              <a:gd name="connsiteY44" fmla="*/ 642938 h 1178719"/>
              <a:gd name="connsiteX45" fmla="*/ 633412 w 3440906"/>
              <a:gd name="connsiteY45" fmla="*/ 642938 h 1178719"/>
              <a:gd name="connsiteX46" fmla="*/ 633412 w 3440906"/>
              <a:gd name="connsiteY46" fmla="*/ 681038 h 1178719"/>
              <a:gd name="connsiteX47" fmla="*/ 690562 w 3440906"/>
              <a:gd name="connsiteY47" fmla="*/ 681038 h 1178719"/>
              <a:gd name="connsiteX48" fmla="*/ 690562 w 3440906"/>
              <a:gd name="connsiteY48" fmla="*/ 711994 h 1178719"/>
              <a:gd name="connsiteX49" fmla="*/ 754856 w 3440906"/>
              <a:gd name="connsiteY49" fmla="*/ 711994 h 1178719"/>
              <a:gd name="connsiteX50" fmla="*/ 754856 w 3440906"/>
              <a:gd name="connsiteY50" fmla="*/ 735807 h 1178719"/>
              <a:gd name="connsiteX51" fmla="*/ 878681 w 3440906"/>
              <a:gd name="connsiteY51" fmla="*/ 735807 h 1178719"/>
              <a:gd name="connsiteX52" fmla="*/ 878681 w 3440906"/>
              <a:gd name="connsiteY52" fmla="*/ 757238 h 1178719"/>
              <a:gd name="connsiteX53" fmla="*/ 933450 w 3440906"/>
              <a:gd name="connsiteY53" fmla="*/ 757238 h 1178719"/>
              <a:gd name="connsiteX54" fmla="*/ 933450 w 3440906"/>
              <a:gd name="connsiteY54" fmla="*/ 781050 h 1178719"/>
              <a:gd name="connsiteX55" fmla="*/ 971550 w 3440906"/>
              <a:gd name="connsiteY55" fmla="*/ 781050 h 1178719"/>
              <a:gd name="connsiteX56" fmla="*/ 971550 w 3440906"/>
              <a:gd name="connsiteY56" fmla="*/ 814388 h 1178719"/>
              <a:gd name="connsiteX57" fmla="*/ 988218 w 3440906"/>
              <a:gd name="connsiteY57" fmla="*/ 814388 h 1178719"/>
              <a:gd name="connsiteX58" fmla="*/ 988218 w 3440906"/>
              <a:gd name="connsiteY58" fmla="*/ 852488 h 1178719"/>
              <a:gd name="connsiteX59" fmla="*/ 1052512 w 3440906"/>
              <a:gd name="connsiteY59" fmla="*/ 852488 h 1178719"/>
              <a:gd name="connsiteX60" fmla="*/ 1052512 w 3440906"/>
              <a:gd name="connsiteY60" fmla="*/ 876300 h 1178719"/>
              <a:gd name="connsiteX61" fmla="*/ 1119187 w 3440906"/>
              <a:gd name="connsiteY61" fmla="*/ 876300 h 1178719"/>
              <a:gd name="connsiteX62" fmla="*/ 1119187 w 3440906"/>
              <a:gd name="connsiteY62" fmla="*/ 892969 h 1178719"/>
              <a:gd name="connsiteX63" fmla="*/ 1162050 w 3440906"/>
              <a:gd name="connsiteY63" fmla="*/ 892969 h 1178719"/>
              <a:gd name="connsiteX64" fmla="*/ 1162050 w 3440906"/>
              <a:gd name="connsiteY64" fmla="*/ 914400 h 1178719"/>
              <a:gd name="connsiteX65" fmla="*/ 1221581 w 3440906"/>
              <a:gd name="connsiteY65" fmla="*/ 914400 h 1178719"/>
              <a:gd name="connsiteX66" fmla="*/ 1221581 w 3440906"/>
              <a:gd name="connsiteY66" fmla="*/ 933450 h 1178719"/>
              <a:gd name="connsiteX67" fmla="*/ 1266825 w 3440906"/>
              <a:gd name="connsiteY67" fmla="*/ 933450 h 1178719"/>
              <a:gd name="connsiteX68" fmla="*/ 1266825 w 3440906"/>
              <a:gd name="connsiteY68" fmla="*/ 959644 h 1178719"/>
              <a:gd name="connsiteX69" fmla="*/ 1433512 w 3440906"/>
              <a:gd name="connsiteY69" fmla="*/ 959644 h 1178719"/>
              <a:gd name="connsiteX70" fmla="*/ 1433512 w 3440906"/>
              <a:gd name="connsiteY70" fmla="*/ 959644 h 1178719"/>
              <a:gd name="connsiteX71" fmla="*/ 1433512 w 3440906"/>
              <a:gd name="connsiteY71" fmla="*/ 985838 h 1178719"/>
              <a:gd name="connsiteX72" fmla="*/ 1776412 w 3440906"/>
              <a:gd name="connsiteY72" fmla="*/ 985838 h 1178719"/>
              <a:gd name="connsiteX73" fmla="*/ 1776412 w 3440906"/>
              <a:gd name="connsiteY73" fmla="*/ 1000125 h 1178719"/>
              <a:gd name="connsiteX74" fmla="*/ 3436143 w 3440906"/>
              <a:gd name="connsiteY74" fmla="*/ 1000125 h 1178719"/>
              <a:gd name="connsiteX75" fmla="*/ 3440906 w 3440906"/>
              <a:gd name="connsiteY75" fmla="*/ 1178719 h 1178719"/>
              <a:gd name="connsiteX0" fmla="*/ 0 w 3558909"/>
              <a:gd name="connsiteY0" fmla="*/ 0 h 1178719"/>
              <a:gd name="connsiteX1" fmla="*/ 114300 w 3558909"/>
              <a:gd name="connsiteY1" fmla="*/ 0 h 1178719"/>
              <a:gd name="connsiteX2" fmla="*/ 114300 w 3558909"/>
              <a:gd name="connsiteY2" fmla="*/ 38100 h 1178719"/>
              <a:gd name="connsiteX3" fmla="*/ 128587 w 3558909"/>
              <a:gd name="connsiteY3" fmla="*/ 38100 h 1178719"/>
              <a:gd name="connsiteX4" fmla="*/ 128587 w 3558909"/>
              <a:gd name="connsiteY4" fmla="*/ 57150 h 1178719"/>
              <a:gd name="connsiteX5" fmla="*/ 183356 w 3558909"/>
              <a:gd name="connsiteY5" fmla="*/ 57150 h 1178719"/>
              <a:gd name="connsiteX6" fmla="*/ 183356 w 3558909"/>
              <a:gd name="connsiteY6" fmla="*/ 100013 h 1178719"/>
              <a:gd name="connsiteX7" fmla="*/ 202406 w 3558909"/>
              <a:gd name="connsiteY7" fmla="*/ 100013 h 1178719"/>
              <a:gd name="connsiteX8" fmla="*/ 202406 w 3558909"/>
              <a:gd name="connsiteY8" fmla="*/ 138113 h 1178719"/>
              <a:gd name="connsiteX9" fmla="*/ 221456 w 3558909"/>
              <a:gd name="connsiteY9" fmla="*/ 138113 h 1178719"/>
              <a:gd name="connsiteX10" fmla="*/ 221456 w 3558909"/>
              <a:gd name="connsiteY10" fmla="*/ 171450 h 1178719"/>
              <a:gd name="connsiteX11" fmla="*/ 242887 w 3558909"/>
              <a:gd name="connsiteY11" fmla="*/ 171450 h 1178719"/>
              <a:gd name="connsiteX12" fmla="*/ 242887 w 3558909"/>
              <a:gd name="connsiteY12" fmla="*/ 200025 h 1178719"/>
              <a:gd name="connsiteX13" fmla="*/ 254793 w 3558909"/>
              <a:gd name="connsiteY13" fmla="*/ 200025 h 1178719"/>
              <a:gd name="connsiteX14" fmla="*/ 254793 w 3558909"/>
              <a:gd name="connsiteY14" fmla="*/ 230982 h 1178719"/>
              <a:gd name="connsiteX15" fmla="*/ 269081 w 3558909"/>
              <a:gd name="connsiteY15" fmla="*/ 230982 h 1178719"/>
              <a:gd name="connsiteX16" fmla="*/ 269081 w 3558909"/>
              <a:gd name="connsiteY16" fmla="*/ 276225 h 1178719"/>
              <a:gd name="connsiteX17" fmla="*/ 288131 w 3558909"/>
              <a:gd name="connsiteY17" fmla="*/ 276225 h 1178719"/>
              <a:gd name="connsiteX18" fmla="*/ 288131 w 3558909"/>
              <a:gd name="connsiteY18" fmla="*/ 314325 h 1178719"/>
              <a:gd name="connsiteX19" fmla="*/ 302418 w 3558909"/>
              <a:gd name="connsiteY19" fmla="*/ 314325 h 1178719"/>
              <a:gd name="connsiteX20" fmla="*/ 302418 w 3558909"/>
              <a:gd name="connsiteY20" fmla="*/ 352425 h 1178719"/>
              <a:gd name="connsiteX21" fmla="*/ 302418 w 3558909"/>
              <a:gd name="connsiteY21" fmla="*/ 352425 h 1178719"/>
              <a:gd name="connsiteX22" fmla="*/ 316706 w 3558909"/>
              <a:gd name="connsiteY22" fmla="*/ 366713 h 1178719"/>
              <a:gd name="connsiteX23" fmla="*/ 350043 w 3558909"/>
              <a:gd name="connsiteY23" fmla="*/ 366713 h 1178719"/>
              <a:gd name="connsiteX24" fmla="*/ 350043 w 3558909"/>
              <a:gd name="connsiteY24" fmla="*/ 395288 h 1178719"/>
              <a:gd name="connsiteX25" fmla="*/ 371475 w 3558909"/>
              <a:gd name="connsiteY25" fmla="*/ 395288 h 1178719"/>
              <a:gd name="connsiteX26" fmla="*/ 371475 w 3558909"/>
              <a:gd name="connsiteY26" fmla="*/ 428625 h 1178719"/>
              <a:gd name="connsiteX27" fmla="*/ 395287 w 3558909"/>
              <a:gd name="connsiteY27" fmla="*/ 428625 h 1178719"/>
              <a:gd name="connsiteX28" fmla="*/ 395287 w 3558909"/>
              <a:gd name="connsiteY28" fmla="*/ 454819 h 1178719"/>
              <a:gd name="connsiteX29" fmla="*/ 426243 w 3558909"/>
              <a:gd name="connsiteY29" fmla="*/ 454819 h 1178719"/>
              <a:gd name="connsiteX30" fmla="*/ 426243 w 3558909"/>
              <a:gd name="connsiteY30" fmla="*/ 476250 h 1178719"/>
              <a:gd name="connsiteX31" fmla="*/ 452437 w 3558909"/>
              <a:gd name="connsiteY31" fmla="*/ 476250 h 1178719"/>
              <a:gd name="connsiteX32" fmla="*/ 452437 w 3558909"/>
              <a:gd name="connsiteY32" fmla="*/ 509588 h 1178719"/>
              <a:gd name="connsiteX33" fmla="*/ 476250 w 3558909"/>
              <a:gd name="connsiteY33" fmla="*/ 509588 h 1178719"/>
              <a:gd name="connsiteX34" fmla="*/ 476250 w 3558909"/>
              <a:gd name="connsiteY34" fmla="*/ 547688 h 1178719"/>
              <a:gd name="connsiteX35" fmla="*/ 509587 w 3558909"/>
              <a:gd name="connsiteY35" fmla="*/ 547688 h 1178719"/>
              <a:gd name="connsiteX36" fmla="*/ 509587 w 3558909"/>
              <a:gd name="connsiteY36" fmla="*/ 547688 h 1178719"/>
              <a:gd name="connsiteX37" fmla="*/ 509587 w 3558909"/>
              <a:gd name="connsiteY37" fmla="*/ 569119 h 1178719"/>
              <a:gd name="connsiteX38" fmla="*/ 509587 w 3558909"/>
              <a:gd name="connsiteY38" fmla="*/ 583407 h 1178719"/>
              <a:gd name="connsiteX39" fmla="*/ 542925 w 3558909"/>
              <a:gd name="connsiteY39" fmla="*/ 583407 h 1178719"/>
              <a:gd name="connsiteX40" fmla="*/ 542925 w 3558909"/>
              <a:gd name="connsiteY40" fmla="*/ 600075 h 1178719"/>
              <a:gd name="connsiteX41" fmla="*/ 564356 w 3558909"/>
              <a:gd name="connsiteY41" fmla="*/ 600075 h 1178719"/>
              <a:gd name="connsiteX42" fmla="*/ 564356 w 3558909"/>
              <a:gd name="connsiteY42" fmla="*/ 621507 h 1178719"/>
              <a:gd name="connsiteX43" fmla="*/ 597693 w 3558909"/>
              <a:gd name="connsiteY43" fmla="*/ 621507 h 1178719"/>
              <a:gd name="connsiteX44" fmla="*/ 597693 w 3558909"/>
              <a:gd name="connsiteY44" fmla="*/ 642938 h 1178719"/>
              <a:gd name="connsiteX45" fmla="*/ 633412 w 3558909"/>
              <a:gd name="connsiteY45" fmla="*/ 642938 h 1178719"/>
              <a:gd name="connsiteX46" fmla="*/ 633412 w 3558909"/>
              <a:gd name="connsiteY46" fmla="*/ 681038 h 1178719"/>
              <a:gd name="connsiteX47" fmla="*/ 690562 w 3558909"/>
              <a:gd name="connsiteY47" fmla="*/ 681038 h 1178719"/>
              <a:gd name="connsiteX48" fmla="*/ 690562 w 3558909"/>
              <a:gd name="connsiteY48" fmla="*/ 711994 h 1178719"/>
              <a:gd name="connsiteX49" fmla="*/ 754856 w 3558909"/>
              <a:gd name="connsiteY49" fmla="*/ 711994 h 1178719"/>
              <a:gd name="connsiteX50" fmla="*/ 754856 w 3558909"/>
              <a:gd name="connsiteY50" fmla="*/ 735807 h 1178719"/>
              <a:gd name="connsiteX51" fmla="*/ 878681 w 3558909"/>
              <a:gd name="connsiteY51" fmla="*/ 735807 h 1178719"/>
              <a:gd name="connsiteX52" fmla="*/ 878681 w 3558909"/>
              <a:gd name="connsiteY52" fmla="*/ 757238 h 1178719"/>
              <a:gd name="connsiteX53" fmla="*/ 933450 w 3558909"/>
              <a:gd name="connsiteY53" fmla="*/ 757238 h 1178719"/>
              <a:gd name="connsiteX54" fmla="*/ 933450 w 3558909"/>
              <a:gd name="connsiteY54" fmla="*/ 781050 h 1178719"/>
              <a:gd name="connsiteX55" fmla="*/ 971550 w 3558909"/>
              <a:gd name="connsiteY55" fmla="*/ 781050 h 1178719"/>
              <a:gd name="connsiteX56" fmla="*/ 971550 w 3558909"/>
              <a:gd name="connsiteY56" fmla="*/ 814388 h 1178719"/>
              <a:gd name="connsiteX57" fmla="*/ 988218 w 3558909"/>
              <a:gd name="connsiteY57" fmla="*/ 814388 h 1178719"/>
              <a:gd name="connsiteX58" fmla="*/ 988218 w 3558909"/>
              <a:gd name="connsiteY58" fmla="*/ 852488 h 1178719"/>
              <a:gd name="connsiteX59" fmla="*/ 1052512 w 3558909"/>
              <a:gd name="connsiteY59" fmla="*/ 852488 h 1178719"/>
              <a:gd name="connsiteX60" fmla="*/ 1052512 w 3558909"/>
              <a:gd name="connsiteY60" fmla="*/ 876300 h 1178719"/>
              <a:gd name="connsiteX61" fmla="*/ 1119187 w 3558909"/>
              <a:gd name="connsiteY61" fmla="*/ 876300 h 1178719"/>
              <a:gd name="connsiteX62" fmla="*/ 1119187 w 3558909"/>
              <a:gd name="connsiteY62" fmla="*/ 892969 h 1178719"/>
              <a:gd name="connsiteX63" fmla="*/ 1162050 w 3558909"/>
              <a:gd name="connsiteY63" fmla="*/ 892969 h 1178719"/>
              <a:gd name="connsiteX64" fmla="*/ 1162050 w 3558909"/>
              <a:gd name="connsiteY64" fmla="*/ 914400 h 1178719"/>
              <a:gd name="connsiteX65" fmla="*/ 1221581 w 3558909"/>
              <a:gd name="connsiteY65" fmla="*/ 914400 h 1178719"/>
              <a:gd name="connsiteX66" fmla="*/ 1221581 w 3558909"/>
              <a:gd name="connsiteY66" fmla="*/ 933450 h 1178719"/>
              <a:gd name="connsiteX67" fmla="*/ 1266825 w 3558909"/>
              <a:gd name="connsiteY67" fmla="*/ 933450 h 1178719"/>
              <a:gd name="connsiteX68" fmla="*/ 1266825 w 3558909"/>
              <a:gd name="connsiteY68" fmla="*/ 959644 h 1178719"/>
              <a:gd name="connsiteX69" fmla="*/ 1433512 w 3558909"/>
              <a:gd name="connsiteY69" fmla="*/ 959644 h 1178719"/>
              <a:gd name="connsiteX70" fmla="*/ 1433512 w 3558909"/>
              <a:gd name="connsiteY70" fmla="*/ 959644 h 1178719"/>
              <a:gd name="connsiteX71" fmla="*/ 1433512 w 3558909"/>
              <a:gd name="connsiteY71" fmla="*/ 985838 h 1178719"/>
              <a:gd name="connsiteX72" fmla="*/ 1776412 w 3558909"/>
              <a:gd name="connsiteY72" fmla="*/ 985838 h 1178719"/>
              <a:gd name="connsiteX73" fmla="*/ 1776412 w 3558909"/>
              <a:gd name="connsiteY73" fmla="*/ 1000125 h 1178719"/>
              <a:gd name="connsiteX74" fmla="*/ 3436143 w 3558909"/>
              <a:gd name="connsiteY74" fmla="*/ 1000125 h 1178719"/>
              <a:gd name="connsiteX75" fmla="*/ 3436142 w 3558909"/>
              <a:gd name="connsiteY75" fmla="*/ 1040607 h 1178719"/>
              <a:gd name="connsiteX76" fmla="*/ 3440906 w 3558909"/>
              <a:gd name="connsiteY76" fmla="*/ 1178719 h 1178719"/>
              <a:gd name="connsiteX0" fmla="*/ 0 w 4450556"/>
              <a:gd name="connsiteY0" fmla="*/ 0 h 1051065"/>
              <a:gd name="connsiteX1" fmla="*/ 114300 w 4450556"/>
              <a:gd name="connsiteY1" fmla="*/ 0 h 1051065"/>
              <a:gd name="connsiteX2" fmla="*/ 114300 w 4450556"/>
              <a:gd name="connsiteY2" fmla="*/ 38100 h 1051065"/>
              <a:gd name="connsiteX3" fmla="*/ 128587 w 4450556"/>
              <a:gd name="connsiteY3" fmla="*/ 38100 h 1051065"/>
              <a:gd name="connsiteX4" fmla="*/ 128587 w 4450556"/>
              <a:gd name="connsiteY4" fmla="*/ 57150 h 1051065"/>
              <a:gd name="connsiteX5" fmla="*/ 183356 w 4450556"/>
              <a:gd name="connsiteY5" fmla="*/ 57150 h 1051065"/>
              <a:gd name="connsiteX6" fmla="*/ 183356 w 4450556"/>
              <a:gd name="connsiteY6" fmla="*/ 100013 h 1051065"/>
              <a:gd name="connsiteX7" fmla="*/ 202406 w 4450556"/>
              <a:gd name="connsiteY7" fmla="*/ 100013 h 1051065"/>
              <a:gd name="connsiteX8" fmla="*/ 202406 w 4450556"/>
              <a:gd name="connsiteY8" fmla="*/ 138113 h 1051065"/>
              <a:gd name="connsiteX9" fmla="*/ 221456 w 4450556"/>
              <a:gd name="connsiteY9" fmla="*/ 138113 h 1051065"/>
              <a:gd name="connsiteX10" fmla="*/ 221456 w 4450556"/>
              <a:gd name="connsiteY10" fmla="*/ 171450 h 1051065"/>
              <a:gd name="connsiteX11" fmla="*/ 242887 w 4450556"/>
              <a:gd name="connsiteY11" fmla="*/ 171450 h 1051065"/>
              <a:gd name="connsiteX12" fmla="*/ 242887 w 4450556"/>
              <a:gd name="connsiteY12" fmla="*/ 200025 h 1051065"/>
              <a:gd name="connsiteX13" fmla="*/ 254793 w 4450556"/>
              <a:gd name="connsiteY13" fmla="*/ 200025 h 1051065"/>
              <a:gd name="connsiteX14" fmla="*/ 254793 w 4450556"/>
              <a:gd name="connsiteY14" fmla="*/ 230982 h 1051065"/>
              <a:gd name="connsiteX15" fmla="*/ 269081 w 4450556"/>
              <a:gd name="connsiteY15" fmla="*/ 230982 h 1051065"/>
              <a:gd name="connsiteX16" fmla="*/ 269081 w 4450556"/>
              <a:gd name="connsiteY16" fmla="*/ 276225 h 1051065"/>
              <a:gd name="connsiteX17" fmla="*/ 288131 w 4450556"/>
              <a:gd name="connsiteY17" fmla="*/ 276225 h 1051065"/>
              <a:gd name="connsiteX18" fmla="*/ 288131 w 4450556"/>
              <a:gd name="connsiteY18" fmla="*/ 314325 h 1051065"/>
              <a:gd name="connsiteX19" fmla="*/ 302418 w 4450556"/>
              <a:gd name="connsiteY19" fmla="*/ 314325 h 1051065"/>
              <a:gd name="connsiteX20" fmla="*/ 302418 w 4450556"/>
              <a:gd name="connsiteY20" fmla="*/ 352425 h 1051065"/>
              <a:gd name="connsiteX21" fmla="*/ 302418 w 4450556"/>
              <a:gd name="connsiteY21" fmla="*/ 352425 h 1051065"/>
              <a:gd name="connsiteX22" fmla="*/ 316706 w 4450556"/>
              <a:gd name="connsiteY22" fmla="*/ 366713 h 1051065"/>
              <a:gd name="connsiteX23" fmla="*/ 350043 w 4450556"/>
              <a:gd name="connsiteY23" fmla="*/ 366713 h 1051065"/>
              <a:gd name="connsiteX24" fmla="*/ 350043 w 4450556"/>
              <a:gd name="connsiteY24" fmla="*/ 395288 h 1051065"/>
              <a:gd name="connsiteX25" fmla="*/ 371475 w 4450556"/>
              <a:gd name="connsiteY25" fmla="*/ 395288 h 1051065"/>
              <a:gd name="connsiteX26" fmla="*/ 371475 w 4450556"/>
              <a:gd name="connsiteY26" fmla="*/ 428625 h 1051065"/>
              <a:gd name="connsiteX27" fmla="*/ 395287 w 4450556"/>
              <a:gd name="connsiteY27" fmla="*/ 428625 h 1051065"/>
              <a:gd name="connsiteX28" fmla="*/ 395287 w 4450556"/>
              <a:gd name="connsiteY28" fmla="*/ 454819 h 1051065"/>
              <a:gd name="connsiteX29" fmla="*/ 426243 w 4450556"/>
              <a:gd name="connsiteY29" fmla="*/ 454819 h 1051065"/>
              <a:gd name="connsiteX30" fmla="*/ 426243 w 4450556"/>
              <a:gd name="connsiteY30" fmla="*/ 476250 h 1051065"/>
              <a:gd name="connsiteX31" fmla="*/ 452437 w 4450556"/>
              <a:gd name="connsiteY31" fmla="*/ 476250 h 1051065"/>
              <a:gd name="connsiteX32" fmla="*/ 452437 w 4450556"/>
              <a:gd name="connsiteY32" fmla="*/ 509588 h 1051065"/>
              <a:gd name="connsiteX33" fmla="*/ 476250 w 4450556"/>
              <a:gd name="connsiteY33" fmla="*/ 509588 h 1051065"/>
              <a:gd name="connsiteX34" fmla="*/ 476250 w 4450556"/>
              <a:gd name="connsiteY34" fmla="*/ 547688 h 1051065"/>
              <a:gd name="connsiteX35" fmla="*/ 509587 w 4450556"/>
              <a:gd name="connsiteY35" fmla="*/ 547688 h 1051065"/>
              <a:gd name="connsiteX36" fmla="*/ 509587 w 4450556"/>
              <a:gd name="connsiteY36" fmla="*/ 547688 h 1051065"/>
              <a:gd name="connsiteX37" fmla="*/ 509587 w 4450556"/>
              <a:gd name="connsiteY37" fmla="*/ 569119 h 1051065"/>
              <a:gd name="connsiteX38" fmla="*/ 509587 w 4450556"/>
              <a:gd name="connsiteY38" fmla="*/ 583407 h 1051065"/>
              <a:gd name="connsiteX39" fmla="*/ 542925 w 4450556"/>
              <a:gd name="connsiteY39" fmla="*/ 583407 h 1051065"/>
              <a:gd name="connsiteX40" fmla="*/ 542925 w 4450556"/>
              <a:gd name="connsiteY40" fmla="*/ 600075 h 1051065"/>
              <a:gd name="connsiteX41" fmla="*/ 564356 w 4450556"/>
              <a:gd name="connsiteY41" fmla="*/ 600075 h 1051065"/>
              <a:gd name="connsiteX42" fmla="*/ 564356 w 4450556"/>
              <a:gd name="connsiteY42" fmla="*/ 621507 h 1051065"/>
              <a:gd name="connsiteX43" fmla="*/ 597693 w 4450556"/>
              <a:gd name="connsiteY43" fmla="*/ 621507 h 1051065"/>
              <a:gd name="connsiteX44" fmla="*/ 597693 w 4450556"/>
              <a:gd name="connsiteY44" fmla="*/ 642938 h 1051065"/>
              <a:gd name="connsiteX45" fmla="*/ 633412 w 4450556"/>
              <a:gd name="connsiteY45" fmla="*/ 642938 h 1051065"/>
              <a:gd name="connsiteX46" fmla="*/ 633412 w 4450556"/>
              <a:gd name="connsiteY46" fmla="*/ 681038 h 1051065"/>
              <a:gd name="connsiteX47" fmla="*/ 690562 w 4450556"/>
              <a:gd name="connsiteY47" fmla="*/ 681038 h 1051065"/>
              <a:gd name="connsiteX48" fmla="*/ 690562 w 4450556"/>
              <a:gd name="connsiteY48" fmla="*/ 711994 h 1051065"/>
              <a:gd name="connsiteX49" fmla="*/ 754856 w 4450556"/>
              <a:gd name="connsiteY49" fmla="*/ 711994 h 1051065"/>
              <a:gd name="connsiteX50" fmla="*/ 754856 w 4450556"/>
              <a:gd name="connsiteY50" fmla="*/ 735807 h 1051065"/>
              <a:gd name="connsiteX51" fmla="*/ 878681 w 4450556"/>
              <a:gd name="connsiteY51" fmla="*/ 735807 h 1051065"/>
              <a:gd name="connsiteX52" fmla="*/ 878681 w 4450556"/>
              <a:gd name="connsiteY52" fmla="*/ 757238 h 1051065"/>
              <a:gd name="connsiteX53" fmla="*/ 933450 w 4450556"/>
              <a:gd name="connsiteY53" fmla="*/ 757238 h 1051065"/>
              <a:gd name="connsiteX54" fmla="*/ 933450 w 4450556"/>
              <a:gd name="connsiteY54" fmla="*/ 781050 h 1051065"/>
              <a:gd name="connsiteX55" fmla="*/ 971550 w 4450556"/>
              <a:gd name="connsiteY55" fmla="*/ 781050 h 1051065"/>
              <a:gd name="connsiteX56" fmla="*/ 971550 w 4450556"/>
              <a:gd name="connsiteY56" fmla="*/ 814388 h 1051065"/>
              <a:gd name="connsiteX57" fmla="*/ 988218 w 4450556"/>
              <a:gd name="connsiteY57" fmla="*/ 814388 h 1051065"/>
              <a:gd name="connsiteX58" fmla="*/ 988218 w 4450556"/>
              <a:gd name="connsiteY58" fmla="*/ 852488 h 1051065"/>
              <a:gd name="connsiteX59" fmla="*/ 1052512 w 4450556"/>
              <a:gd name="connsiteY59" fmla="*/ 852488 h 1051065"/>
              <a:gd name="connsiteX60" fmla="*/ 1052512 w 4450556"/>
              <a:gd name="connsiteY60" fmla="*/ 876300 h 1051065"/>
              <a:gd name="connsiteX61" fmla="*/ 1119187 w 4450556"/>
              <a:gd name="connsiteY61" fmla="*/ 876300 h 1051065"/>
              <a:gd name="connsiteX62" fmla="*/ 1119187 w 4450556"/>
              <a:gd name="connsiteY62" fmla="*/ 892969 h 1051065"/>
              <a:gd name="connsiteX63" fmla="*/ 1162050 w 4450556"/>
              <a:gd name="connsiteY63" fmla="*/ 892969 h 1051065"/>
              <a:gd name="connsiteX64" fmla="*/ 1162050 w 4450556"/>
              <a:gd name="connsiteY64" fmla="*/ 914400 h 1051065"/>
              <a:gd name="connsiteX65" fmla="*/ 1221581 w 4450556"/>
              <a:gd name="connsiteY65" fmla="*/ 914400 h 1051065"/>
              <a:gd name="connsiteX66" fmla="*/ 1221581 w 4450556"/>
              <a:gd name="connsiteY66" fmla="*/ 933450 h 1051065"/>
              <a:gd name="connsiteX67" fmla="*/ 1266825 w 4450556"/>
              <a:gd name="connsiteY67" fmla="*/ 933450 h 1051065"/>
              <a:gd name="connsiteX68" fmla="*/ 1266825 w 4450556"/>
              <a:gd name="connsiteY68" fmla="*/ 959644 h 1051065"/>
              <a:gd name="connsiteX69" fmla="*/ 1433512 w 4450556"/>
              <a:gd name="connsiteY69" fmla="*/ 959644 h 1051065"/>
              <a:gd name="connsiteX70" fmla="*/ 1433512 w 4450556"/>
              <a:gd name="connsiteY70" fmla="*/ 959644 h 1051065"/>
              <a:gd name="connsiteX71" fmla="*/ 1433512 w 4450556"/>
              <a:gd name="connsiteY71" fmla="*/ 985838 h 1051065"/>
              <a:gd name="connsiteX72" fmla="*/ 1776412 w 4450556"/>
              <a:gd name="connsiteY72" fmla="*/ 985838 h 1051065"/>
              <a:gd name="connsiteX73" fmla="*/ 1776412 w 4450556"/>
              <a:gd name="connsiteY73" fmla="*/ 1000125 h 1051065"/>
              <a:gd name="connsiteX74" fmla="*/ 3436143 w 4450556"/>
              <a:gd name="connsiteY74" fmla="*/ 1000125 h 1051065"/>
              <a:gd name="connsiteX75" fmla="*/ 3436142 w 4450556"/>
              <a:gd name="connsiteY75" fmla="*/ 1040607 h 1051065"/>
              <a:gd name="connsiteX76" fmla="*/ 4450556 w 4450556"/>
              <a:gd name="connsiteY76" fmla="*/ 1047750 h 1051065"/>
              <a:gd name="connsiteX0" fmla="*/ 0 w 4450556"/>
              <a:gd name="connsiteY0" fmla="*/ 0 h 1047750"/>
              <a:gd name="connsiteX1" fmla="*/ 114300 w 4450556"/>
              <a:gd name="connsiteY1" fmla="*/ 0 h 1047750"/>
              <a:gd name="connsiteX2" fmla="*/ 114300 w 4450556"/>
              <a:gd name="connsiteY2" fmla="*/ 38100 h 1047750"/>
              <a:gd name="connsiteX3" fmla="*/ 128587 w 4450556"/>
              <a:gd name="connsiteY3" fmla="*/ 38100 h 1047750"/>
              <a:gd name="connsiteX4" fmla="*/ 128587 w 4450556"/>
              <a:gd name="connsiteY4" fmla="*/ 57150 h 1047750"/>
              <a:gd name="connsiteX5" fmla="*/ 183356 w 4450556"/>
              <a:gd name="connsiteY5" fmla="*/ 57150 h 1047750"/>
              <a:gd name="connsiteX6" fmla="*/ 183356 w 4450556"/>
              <a:gd name="connsiteY6" fmla="*/ 100013 h 1047750"/>
              <a:gd name="connsiteX7" fmla="*/ 202406 w 4450556"/>
              <a:gd name="connsiteY7" fmla="*/ 100013 h 1047750"/>
              <a:gd name="connsiteX8" fmla="*/ 202406 w 4450556"/>
              <a:gd name="connsiteY8" fmla="*/ 138113 h 1047750"/>
              <a:gd name="connsiteX9" fmla="*/ 221456 w 4450556"/>
              <a:gd name="connsiteY9" fmla="*/ 138113 h 1047750"/>
              <a:gd name="connsiteX10" fmla="*/ 221456 w 4450556"/>
              <a:gd name="connsiteY10" fmla="*/ 171450 h 1047750"/>
              <a:gd name="connsiteX11" fmla="*/ 242887 w 4450556"/>
              <a:gd name="connsiteY11" fmla="*/ 171450 h 1047750"/>
              <a:gd name="connsiteX12" fmla="*/ 242887 w 4450556"/>
              <a:gd name="connsiteY12" fmla="*/ 200025 h 1047750"/>
              <a:gd name="connsiteX13" fmla="*/ 254793 w 4450556"/>
              <a:gd name="connsiteY13" fmla="*/ 200025 h 1047750"/>
              <a:gd name="connsiteX14" fmla="*/ 254793 w 4450556"/>
              <a:gd name="connsiteY14" fmla="*/ 230982 h 1047750"/>
              <a:gd name="connsiteX15" fmla="*/ 269081 w 4450556"/>
              <a:gd name="connsiteY15" fmla="*/ 230982 h 1047750"/>
              <a:gd name="connsiteX16" fmla="*/ 269081 w 4450556"/>
              <a:gd name="connsiteY16" fmla="*/ 276225 h 1047750"/>
              <a:gd name="connsiteX17" fmla="*/ 288131 w 4450556"/>
              <a:gd name="connsiteY17" fmla="*/ 276225 h 1047750"/>
              <a:gd name="connsiteX18" fmla="*/ 288131 w 4450556"/>
              <a:gd name="connsiteY18" fmla="*/ 314325 h 1047750"/>
              <a:gd name="connsiteX19" fmla="*/ 302418 w 4450556"/>
              <a:gd name="connsiteY19" fmla="*/ 314325 h 1047750"/>
              <a:gd name="connsiteX20" fmla="*/ 302418 w 4450556"/>
              <a:gd name="connsiteY20" fmla="*/ 352425 h 1047750"/>
              <a:gd name="connsiteX21" fmla="*/ 302418 w 4450556"/>
              <a:gd name="connsiteY21" fmla="*/ 352425 h 1047750"/>
              <a:gd name="connsiteX22" fmla="*/ 316706 w 4450556"/>
              <a:gd name="connsiteY22" fmla="*/ 366713 h 1047750"/>
              <a:gd name="connsiteX23" fmla="*/ 350043 w 4450556"/>
              <a:gd name="connsiteY23" fmla="*/ 366713 h 1047750"/>
              <a:gd name="connsiteX24" fmla="*/ 350043 w 4450556"/>
              <a:gd name="connsiteY24" fmla="*/ 395288 h 1047750"/>
              <a:gd name="connsiteX25" fmla="*/ 371475 w 4450556"/>
              <a:gd name="connsiteY25" fmla="*/ 395288 h 1047750"/>
              <a:gd name="connsiteX26" fmla="*/ 371475 w 4450556"/>
              <a:gd name="connsiteY26" fmla="*/ 428625 h 1047750"/>
              <a:gd name="connsiteX27" fmla="*/ 395287 w 4450556"/>
              <a:gd name="connsiteY27" fmla="*/ 428625 h 1047750"/>
              <a:gd name="connsiteX28" fmla="*/ 395287 w 4450556"/>
              <a:gd name="connsiteY28" fmla="*/ 454819 h 1047750"/>
              <a:gd name="connsiteX29" fmla="*/ 426243 w 4450556"/>
              <a:gd name="connsiteY29" fmla="*/ 454819 h 1047750"/>
              <a:gd name="connsiteX30" fmla="*/ 426243 w 4450556"/>
              <a:gd name="connsiteY30" fmla="*/ 476250 h 1047750"/>
              <a:gd name="connsiteX31" fmla="*/ 452437 w 4450556"/>
              <a:gd name="connsiteY31" fmla="*/ 476250 h 1047750"/>
              <a:gd name="connsiteX32" fmla="*/ 452437 w 4450556"/>
              <a:gd name="connsiteY32" fmla="*/ 509588 h 1047750"/>
              <a:gd name="connsiteX33" fmla="*/ 476250 w 4450556"/>
              <a:gd name="connsiteY33" fmla="*/ 509588 h 1047750"/>
              <a:gd name="connsiteX34" fmla="*/ 476250 w 4450556"/>
              <a:gd name="connsiteY34" fmla="*/ 547688 h 1047750"/>
              <a:gd name="connsiteX35" fmla="*/ 509587 w 4450556"/>
              <a:gd name="connsiteY35" fmla="*/ 547688 h 1047750"/>
              <a:gd name="connsiteX36" fmla="*/ 509587 w 4450556"/>
              <a:gd name="connsiteY36" fmla="*/ 547688 h 1047750"/>
              <a:gd name="connsiteX37" fmla="*/ 509587 w 4450556"/>
              <a:gd name="connsiteY37" fmla="*/ 569119 h 1047750"/>
              <a:gd name="connsiteX38" fmla="*/ 509587 w 4450556"/>
              <a:gd name="connsiteY38" fmla="*/ 583407 h 1047750"/>
              <a:gd name="connsiteX39" fmla="*/ 542925 w 4450556"/>
              <a:gd name="connsiteY39" fmla="*/ 583407 h 1047750"/>
              <a:gd name="connsiteX40" fmla="*/ 542925 w 4450556"/>
              <a:gd name="connsiteY40" fmla="*/ 600075 h 1047750"/>
              <a:gd name="connsiteX41" fmla="*/ 564356 w 4450556"/>
              <a:gd name="connsiteY41" fmla="*/ 600075 h 1047750"/>
              <a:gd name="connsiteX42" fmla="*/ 564356 w 4450556"/>
              <a:gd name="connsiteY42" fmla="*/ 621507 h 1047750"/>
              <a:gd name="connsiteX43" fmla="*/ 597693 w 4450556"/>
              <a:gd name="connsiteY43" fmla="*/ 621507 h 1047750"/>
              <a:gd name="connsiteX44" fmla="*/ 597693 w 4450556"/>
              <a:gd name="connsiteY44" fmla="*/ 642938 h 1047750"/>
              <a:gd name="connsiteX45" fmla="*/ 633412 w 4450556"/>
              <a:gd name="connsiteY45" fmla="*/ 642938 h 1047750"/>
              <a:gd name="connsiteX46" fmla="*/ 633412 w 4450556"/>
              <a:gd name="connsiteY46" fmla="*/ 681038 h 1047750"/>
              <a:gd name="connsiteX47" fmla="*/ 690562 w 4450556"/>
              <a:gd name="connsiteY47" fmla="*/ 681038 h 1047750"/>
              <a:gd name="connsiteX48" fmla="*/ 690562 w 4450556"/>
              <a:gd name="connsiteY48" fmla="*/ 711994 h 1047750"/>
              <a:gd name="connsiteX49" fmla="*/ 754856 w 4450556"/>
              <a:gd name="connsiteY49" fmla="*/ 711994 h 1047750"/>
              <a:gd name="connsiteX50" fmla="*/ 754856 w 4450556"/>
              <a:gd name="connsiteY50" fmla="*/ 735807 h 1047750"/>
              <a:gd name="connsiteX51" fmla="*/ 878681 w 4450556"/>
              <a:gd name="connsiteY51" fmla="*/ 735807 h 1047750"/>
              <a:gd name="connsiteX52" fmla="*/ 878681 w 4450556"/>
              <a:gd name="connsiteY52" fmla="*/ 757238 h 1047750"/>
              <a:gd name="connsiteX53" fmla="*/ 933450 w 4450556"/>
              <a:gd name="connsiteY53" fmla="*/ 757238 h 1047750"/>
              <a:gd name="connsiteX54" fmla="*/ 933450 w 4450556"/>
              <a:gd name="connsiteY54" fmla="*/ 781050 h 1047750"/>
              <a:gd name="connsiteX55" fmla="*/ 971550 w 4450556"/>
              <a:gd name="connsiteY55" fmla="*/ 781050 h 1047750"/>
              <a:gd name="connsiteX56" fmla="*/ 971550 w 4450556"/>
              <a:gd name="connsiteY56" fmla="*/ 814388 h 1047750"/>
              <a:gd name="connsiteX57" fmla="*/ 988218 w 4450556"/>
              <a:gd name="connsiteY57" fmla="*/ 814388 h 1047750"/>
              <a:gd name="connsiteX58" fmla="*/ 988218 w 4450556"/>
              <a:gd name="connsiteY58" fmla="*/ 852488 h 1047750"/>
              <a:gd name="connsiteX59" fmla="*/ 1052512 w 4450556"/>
              <a:gd name="connsiteY59" fmla="*/ 852488 h 1047750"/>
              <a:gd name="connsiteX60" fmla="*/ 1052512 w 4450556"/>
              <a:gd name="connsiteY60" fmla="*/ 876300 h 1047750"/>
              <a:gd name="connsiteX61" fmla="*/ 1119187 w 4450556"/>
              <a:gd name="connsiteY61" fmla="*/ 876300 h 1047750"/>
              <a:gd name="connsiteX62" fmla="*/ 1119187 w 4450556"/>
              <a:gd name="connsiteY62" fmla="*/ 892969 h 1047750"/>
              <a:gd name="connsiteX63" fmla="*/ 1162050 w 4450556"/>
              <a:gd name="connsiteY63" fmla="*/ 892969 h 1047750"/>
              <a:gd name="connsiteX64" fmla="*/ 1162050 w 4450556"/>
              <a:gd name="connsiteY64" fmla="*/ 914400 h 1047750"/>
              <a:gd name="connsiteX65" fmla="*/ 1221581 w 4450556"/>
              <a:gd name="connsiteY65" fmla="*/ 914400 h 1047750"/>
              <a:gd name="connsiteX66" fmla="*/ 1221581 w 4450556"/>
              <a:gd name="connsiteY66" fmla="*/ 933450 h 1047750"/>
              <a:gd name="connsiteX67" fmla="*/ 1266825 w 4450556"/>
              <a:gd name="connsiteY67" fmla="*/ 933450 h 1047750"/>
              <a:gd name="connsiteX68" fmla="*/ 1266825 w 4450556"/>
              <a:gd name="connsiteY68" fmla="*/ 959644 h 1047750"/>
              <a:gd name="connsiteX69" fmla="*/ 1433512 w 4450556"/>
              <a:gd name="connsiteY69" fmla="*/ 959644 h 1047750"/>
              <a:gd name="connsiteX70" fmla="*/ 1433512 w 4450556"/>
              <a:gd name="connsiteY70" fmla="*/ 959644 h 1047750"/>
              <a:gd name="connsiteX71" fmla="*/ 1433512 w 4450556"/>
              <a:gd name="connsiteY71" fmla="*/ 985838 h 1047750"/>
              <a:gd name="connsiteX72" fmla="*/ 1776412 w 4450556"/>
              <a:gd name="connsiteY72" fmla="*/ 985838 h 1047750"/>
              <a:gd name="connsiteX73" fmla="*/ 1776412 w 4450556"/>
              <a:gd name="connsiteY73" fmla="*/ 1000125 h 1047750"/>
              <a:gd name="connsiteX74" fmla="*/ 3436143 w 4450556"/>
              <a:gd name="connsiteY74" fmla="*/ 1000125 h 1047750"/>
              <a:gd name="connsiteX75" fmla="*/ 3436142 w 4450556"/>
              <a:gd name="connsiteY75" fmla="*/ 1040607 h 1047750"/>
              <a:gd name="connsiteX76" fmla="*/ 4450556 w 4450556"/>
              <a:gd name="connsiteY76" fmla="*/ 1047750 h 1047750"/>
              <a:gd name="connsiteX0" fmla="*/ 0 w 4450556"/>
              <a:gd name="connsiteY0" fmla="*/ 0 h 1047750"/>
              <a:gd name="connsiteX1" fmla="*/ 114300 w 4450556"/>
              <a:gd name="connsiteY1" fmla="*/ 0 h 1047750"/>
              <a:gd name="connsiteX2" fmla="*/ 114300 w 4450556"/>
              <a:gd name="connsiteY2" fmla="*/ 38100 h 1047750"/>
              <a:gd name="connsiteX3" fmla="*/ 128587 w 4450556"/>
              <a:gd name="connsiteY3" fmla="*/ 38100 h 1047750"/>
              <a:gd name="connsiteX4" fmla="*/ 128587 w 4450556"/>
              <a:gd name="connsiteY4" fmla="*/ 57150 h 1047750"/>
              <a:gd name="connsiteX5" fmla="*/ 183356 w 4450556"/>
              <a:gd name="connsiteY5" fmla="*/ 57150 h 1047750"/>
              <a:gd name="connsiteX6" fmla="*/ 183356 w 4450556"/>
              <a:gd name="connsiteY6" fmla="*/ 100013 h 1047750"/>
              <a:gd name="connsiteX7" fmla="*/ 202406 w 4450556"/>
              <a:gd name="connsiteY7" fmla="*/ 100013 h 1047750"/>
              <a:gd name="connsiteX8" fmla="*/ 202406 w 4450556"/>
              <a:gd name="connsiteY8" fmla="*/ 138113 h 1047750"/>
              <a:gd name="connsiteX9" fmla="*/ 221456 w 4450556"/>
              <a:gd name="connsiteY9" fmla="*/ 138113 h 1047750"/>
              <a:gd name="connsiteX10" fmla="*/ 221456 w 4450556"/>
              <a:gd name="connsiteY10" fmla="*/ 171450 h 1047750"/>
              <a:gd name="connsiteX11" fmla="*/ 242887 w 4450556"/>
              <a:gd name="connsiteY11" fmla="*/ 171450 h 1047750"/>
              <a:gd name="connsiteX12" fmla="*/ 242887 w 4450556"/>
              <a:gd name="connsiteY12" fmla="*/ 200025 h 1047750"/>
              <a:gd name="connsiteX13" fmla="*/ 254793 w 4450556"/>
              <a:gd name="connsiteY13" fmla="*/ 200025 h 1047750"/>
              <a:gd name="connsiteX14" fmla="*/ 254793 w 4450556"/>
              <a:gd name="connsiteY14" fmla="*/ 230982 h 1047750"/>
              <a:gd name="connsiteX15" fmla="*/ 269081 w 4450556"/>
              <a:gd name="connsiteY15" fmla="*/ 230982 h 1047750"/>
              <a:gd name="connsiteX16" fmla="*/ 269081 w 4450556"/>
              <a:gd name="connsiteY16" fmla="*/ 276225 h 1047750"/>
              <a:gd name="connsiteX17" fmla="*/ 288131 w 4450556"/>
              <a:gd name="connsiteY17" fmla="*/ 276225 h 1047750"/>
              <a:gd name="connsiteX18" fmla="*/ 288131 w 4450556"/>
              <a:gd name="connsiteY18" fmla="*/ 314325 h 1047750"/>
              <a:gd name="connsiteX19" fmla="*/ 302418 w 4450556"/>
              <a:gd name="connsiteY19" fmla="*/ 314325 h 1047750"/>
              <a:gd name="connsiteX20" fmla="*/ 302418 w 4450556"/>
              <a:gd name="connsiteY20" fmla="*/ 352425 h 1047750"/>
              <a:gd name="connsiteX21" fmla="*/ 302418 w 4450556"/>
              <a:gd name="connsiteY21" fmla="*/ 352425 h 1047750"/>
              <a:gd name="connsiteX22" fmla="*/ 316706 w 4450556"/>
              <a:gd name="connsiteY22" fmla="*/ 366713 h 1047750"/>
              <a:gd name="connsiteX23" fmla="*/ 350043 w 4450556"/>
              <a:gd name="connsiteY23" fmla="*/ 366713 h 1047750"/>
              <a:gd name="connsiteX24" fmla="*/ 350043 w 4450556"/>
              <a:gd name="connsiteY24" fmla="*/ 395288 h 1047750"/>
              <a:gd name="connsiteX25" fmla="*/ 371475 w 4450556"/>
              <a:gd name="connsiteY25" fmla="*/ 395288 h 1047750"/>
              <a:gd name="connsiteX26" fmla="*/ 371475 w 4450556"/>
              <a:gd name="connsiteY26" fmla="*/ 428625 h 1047750"/>
              <a:gd name="connsiteX27" fmla="*/ 395287 w 4450556"/>
              <a:gd name="connsiteY27" fmla="*/ 428625 h 1047750"/>
              <a:gd name="connsiteX28" fmla="*/ 395287 w 4450556"/>
              <a:gd name="connsiteY28" fmla="*/ 454819 h 1047750"/>
              <a:gd name="connsiteX29" fmla="*/ 426243 w 4450556"/>
              <a:gd name="connsiteY29" fmla="*/ 454819 h 1047750"/>
              <a:gd name="connsiteX30" fmla="*/ 426243 w 4450556"/>
              <a:gd name="connsiteY30" fmla="*/ 476250 h 1047750"/>
              <a:gd name="connsiteX31" fmla="*/ 452437 w 4450556"/>
              <a:gd name="connsiteY31" fmla="*/ 476250 h 1047750"/>
              <a:gd name="connsiteX32" fmla="*/ 452437 w 4450556"/>
              <a:gd name="connsiteY32" fmla="*/ 509588 h 1047750"/>
              <a:gd name="connsiteX33" fmla="*/ 476250 w 4450556"/>
              <a:gd name="connsiteY33" fmla="*/ 509588 h 1047750"/>
              <a:gd name="connsiteX34" fmla="*/ 476250 w 4450556"/>
              <a:gd name="connsiteY34" fmla="*/ 547688 h 1047750"/>
              <a:gd name="connsiteX35" fmla="*/ 509587 w 4450556"/>
              <a:gd name="connsiteY35" fmla="*/ 547688 h 1047750"/>
              <a:gd name="connsiteX36" fmla="*/ 509587 w 4450556"/>
              <a:gd name="connsiteY36" fmla="*/ 547688 h 1047750"/>
              <a:gd name="connsiteX37" fmla="*/ 509587 w 4450556"/>
              <a:gd name="connsiteY37" fmla="*/ 569119 h 1047750"/>
              <a:gd name="connsiteX38" fmla="*/ 509587 w 4450556"/>
              <a:gd name="connsiteY38" fmla="*/ 583407 h 1047750"/>
              <a:gd name="connsiteX39" fmla="*/ 542925 w 4450556"/>
              <a:gd name="connsiteY39" fmla="*/ 583407 h 1047750"/>
              <a:gd name="connsiteX40" fmla="*/ 542925 w 4450556"/>
              <a:gd name="connsiteY40" fmla="*/ 600075 h 1047750"/>
              <a:gd name="connsiteX41" fmla="*/ 564356 w 4450556"/>
              <a:gd name="connsiteY41" fmla="*/ 600075 h 1047750"/>
              <a:gd name="connsiteX42" fmla="*/ 564356 w 4450556"/>
              <a:gd name="connsiteY42" fmla="*/ 621507 h 1047750"/>
              <a:gd name="connsiteX43" fmla="*/ 597693 w 4450556"/>
              <a:gd name="connsiteY43" fmla="*/ 621507 h 1047750"/>
              <a:gd name="connsiteX44" fmla="*/ 597693 w 4450556"/>
              <a:gd name="connsiteY44" fmla="*/ 642938 h 1047750"/>
              <a:gd name="connsiteX45" fmla="*/ 633412 w 4450556"/>
              <a:gd name="connsiteY45" fmla="*/ 642938 h 1047750"/>
              <a:gd name="connsiteX46" fmla="*/ 633412 w 4450556"/>
              <a:gd name="connsiteY46" fmla="*/ 681038 h 1047750"/>
              <a:gd name="connsiteX47" fmla="*/ 690562 w 4450556"/>
              <a:gd name="connsiteY47" fmla="*/ 681038 h 1047750"/>
              <a:gd name="connsiteX48" fmla="*/ 690562 w 4450556"/>
              <a:gd name="connsiteY48" fmla="*/ 711994 h 1047750"/>
              <a:gd name="connsiteX49" fmla="*/ 754856 w 4450556"/>
              <a:gd name="connsiteY49" fmla="*/ 711994 h 1047750"/>
              <a:gd name="connsiteX50" fmla="*/ 754856 w 4450556"/>
              <a:gd name="connsiteY50" fmla="*/ 735807 h 1047750"/>
              <a:gd name="connsiteX51" fmla="*/ 878681 w 4450556"/>
              <a:gd name="connsiteY51" fmla="*/ 735807 h 1047750"/>
              <a:gd name="connsiteX52" fmla="*/ 878681 w 4450556"/>
              <a:gd name="connsiteY52" fmla="*/ 757238 h 1047750"/>
              <a:gd name="connsiteX53" fmla="*/ 933450 w 4450556"/>
              <a:gd name="connsiteY53" fmla="*/ 757238 h 1047750"/>
              <a:gd name="connsiteX54" fmla="*/ 933450 w 4450556"/>
              <a:gd name="connsiteY54" fmla="*/ 781050 h 1047750"/>
              <a:gd name="connsiteX55" fmla="*/ 971550 w 4450556"/>
              <a:gd name="connsiteY55" fmla="*/ 781050 h 1047750"/>
              <a:gd name="connsiteX56" fmla="*/ 971550 w 4450556"/>
              <a:gd name="connsiteY56" fmla="*/ 814388 h 1047750"/>
              <a:gd name="connsiteX57" fmla="*/ 988218 w 4450556"/>
              <a:gd name="connsiteY57" fmla="*/ 814388 h 1047750"/>
              <a:gd name="connsiteX58" fmla="*/ 988218 w 4450556"/>
              <a:gd name="connsiteY58" fmla="*/ 852488 h 1047750"/>
              <a:gd name="connsiteX59" fmla="*/ 1052512 w 4450556"/>
              <a:gd name="connsiteY59" fmla="*/ 852488 h 1047750"/>
              <a:gd name="connsiteX60" fmla="*/ 1052512 w 4450556"/>
              <a:gd name="connsiteY60" fmla="*/ 876300 h 1047750"/>
              <a:gd name="connsiteX61" fmla="*/ 1119187 w 4450556"/>
              <a:gd name="connsiteY61" fmla="*/ 876300 h 1047750"/>
              <a:gd name="connsiteX62" fmla="*/ 1119187 w 4450556"/>
              <a:gd name="connsiteY62" fmla="*/ 892969 h 1047750"/>
              <a:gd name="connsiteX63" fmla="*/ 1162050 w 4450556"/>
              <a:gd name="connsiteY63" fmla="*/ 892969 h 1047750"/>
              <a:gd name="connsiteX64" fmla="*/ 1162050 w 4450556"/>
              <a:gd name="connsiteY64" fmla="*/ 914400 h 1047750"/>
              <a:gd name="connsiteX65" fmla="*/ 1221581 w 4450556"/>
              <a:gd name="connsiteY65" fmla="*/ 914400 h 1047750"/>
              <a:gd name="connsiteX66" fmla="*/ 1221581 w 4450556"/>
              <a:gd name="connsiteY66" fmla="*/ 933450 h 1047750"/>
              <a:gd name="connsiteX67" fmla="*/ 1266825 w 4450556"/>
              <a:gd name="connsiteY67" fmla="*/ 933450 h 1047750"/>
              <a:gd name="connsiteX68" fmla="*/ 1266825 w 4450556"/>
              <a:gd name="connsiteY68" fmla="*/ 959644 h 1047750"/>
              <a:gd name="connsiteX69" fmla="*/ 1433512 w 4450556"/>
              <a:gd name="connsiteY69" fmla="*/ 959644 h 1047750"/>
              <a:gd name="connsiteX70" fmla="*/ 1433512 w 4450556"/>
              <a:gd name="connsiteY70" fmla="*/ 959644 h 1047750"/>
              <a:gd name="connsiteX71" fmla="*/ 1433512 w 4450556"/>
              <a:gd name="connsiteY71" fmla="*/ 985838 h 1047750"/>
              <a:gd name="connsiteX72" fmla="*/ 1776412 w 4450556"/>
              <a:gd name="connsiteY72" fmla="*/ 985838 h 1047750"/>
              <a:gd name="connsiteX73" fmla="*/ 1776412 w 4450556"/>
              <a:gd name="connsiteY73" fmla="*/ 1000125 h 1047750"/>
              <a:gd name="connsiteX74" fmla="*/ 3436143 w 4450556"/>
              <a:gd name="connsiteY74" fmla="*/ 1000125 h 1047750"/>
              <a:gd name="connsiteX75" fmla="*/ 3436142 w 4450556"/>
              <a:gd name="connsiteY75" fmla="*/ 1040607 h 1047750"/>
              <a:gd name="connsiteX76" fmla="*/ 4450556 w 4450556"/>
              <a:gd name="connsiteY76" fmla="*/ 1047750 h 1047750"/>
              <a:gd name="connsiteX0" fmla="*/ 0 w 4450556"/>
              <a:gd name="connsiteY0" fmla="*/ 0 h 1047750"/>
              <a:gd name="connsiteX1" fmla="*/ 114300 w 4450556"/>
              <a:gd name="connsiteY1" fmla="*/ 0 h 1047750"/>
              <a:gd name="connsiteX2" fmla="*/ 114300 w 4450556"/>
              <a:gd name="connsiteY2" fmla="*/ 38100 h 1047750"/>
              <a:gd name="connsiteX3" fmla="*/ 128587 w 4450556"/>
              <a:gd name="connsiteY3" fmla="*/ 38100 h 1047750"/>
              <a:gd name="connsiteX4" fmla="*/ 128587 w 4450556"/>
              <a:gd name="connsiteY4" fmla="*/ 57150 h 1047750"/>
              <a:gd name="connsiteX5" fmla="*/ 183356 w 4450556"/>
              <a:gd name="connsiteY5" fmla="*/ 57150 h 1047750"/>
              <a:gd name="connsiteX6" fmla="*/ 183356 w 4450556"/>
              <a:gd name="connsiteY6" fmla="*/ 100013 h 1047750"/>
              <a:gd name="connsiteX7" fmla="*/ 202406 w 4450556"/>
              <a:gd name="connsiteY7" fmla="*/ 100013 h 1047750"/>
              <a:gd name="connsiteX8" fmla="*/ 202406 w 4450556"/>
              <a:gd name="connsiteY8" fmla="*/ 138113 h 1047750"/>
              <a:gd name="connsiteX9" fmla="*/ 221456 w 4450556"/>
              <a:gd name="connsiteY9" fmla="*/ 138113 h 1047750"/>
              <a:gd name="connsiteX10" fmla="*/ 221456 w 4450556"/>
              <a:gd name="connsiteY10" fmla="*/ 171450 h 1047750"/>
              <a:gd name="connsiteX11" fmla="*/ 242887 w 4450556"/>
              <a:gd name="connsiteY11" fmla="*/ 171450 h 1047750"/>
              <a:gd name="connsiteX12" fmla="*/ 242887 w 4450556"/>
              <a:gd name="connsiteY12" fmla="*/ 200025 h 1047750"/>
              <a:gd name="connsiteX13" fmla="*/ 254793 w 4450556"/>
              <a:gd name="connsiteY13" fmla="*/ 200025 h 1047750"/>
              <a:gd name="connsiteX14" fmla="*/ 254793 w 4450556"/>
              <a:gd name="connsiteY14" fmla="*/ 230982 h 1047750"/>
              <a:gd name="connsiteX15" fmla="*/ 269081 w 4450556"/>
              <a:gd name="connsiteY15" fmla="*/ 230982 h 1047750"/>
              <a:gd name="connsiteX16" fmla="*/ 269081 w 4450556"/>
              <a:gd name="connsiteY16" fmla="*/ 276225 h 1047750"/>
              <a:gd name="connsiteX17" fmla="*/ 288131 w 4450556"/>
              <a:gd name="connsiteY17" fmla="*/ 276225 h 1047750"/>
              <a:gd name="connsiteX18" fmla="*/ 288131 w 4450556"/>
              <a:gd name="connsiteY18" fmla="*/ 314325 h 1047750"/>
              <a:gd name="connsiteX19" fmla="*/ 302418 w 4450556"/>
              <a:gd name="connsiteY19" fmla="*/ 314325 h 1047750"/>
              <a:gd name="connsiteX20" fmla="*/ 302418 w 4450556"/>
              <a:gd name="connsiteY20" fmla="*/ 352425 h 1047750"/>
              <a:gd name="connsiteX21" fmla="*/ 302418 w 4450556"/>
              <a:gd name="connsiteY21" fmla="*/ 352425 h 1047750"/>
              <a:gd name="connsiteX22" fmla="*/ 316706 w 4450556"/>
              <a:gd name="connsiteY22" fmla="*/ 366713 h 1047750"/>
              <a:gd name="connsiteX23" fmla="*/ 350043 w 4450556"/>
              <a:gd name="connsiteY23" fmla="*/ 366713 h 1047750"/>
              <a:gd name="connsiteX24" fmla="*/ 350043 w 4450556"/>
              <a:gd name="connsiteY24" fmla="*/ 395288 h 1047750"/>
              <a:gd name="connsiteX25" fmla="*/ 371475 w 4450556"/>
              <a:gd name="connsiteY25" fmla="*/ 395288 h 1047750"/>
              <a:gd name="connsiteX26" fmla="*/ 371475 w 4450556"/>
              <a:gd name="connsiteY26" fmla="*/ 428625 h 1047750"/>
              <a:gd name="connsiteX27" fmla="*/ 395287 w 4450556"/>
              <a:gd name="connsiteY27" fmla="*/ 428625 h 1047750"/>
              <a:gd name="connsiteX28" fmla="*/ 395287 w 4450556"/>
              <a:gd name="connsiteY28" fmla="*/ 454819 h 1047750"/>
              <a:gd name="connsiteX29" fmla="*/ 426243 w 4450556"/>
              <a:gd name="connsiteY29" fmla="*/ 454819 h 1047750"/>
              <a:gd name="connsiteX30" fmla="*/ 426243 w 4450556"/>
              <a:gd name="connsiteY30" fmla="*/ 476250 h 1047750"/>
              <a:gd name="connsiteX31" fmla="*/ 452437 w 4450556"/>
              <a:gd name="connsiteY31" fmla="*/ 476250 h 1047750"/>
              <a:gd name="connsiteX32" fmla="*/ 452437 w 4450556"/>
              <a:gd name="connsiteY32" fmla="*/ 509588 h 1047750"/>
              <a:gd name="connsiteX33" fmla="*/ 476250 w 4450556"/>
              <a:gd name="connsiteY33" fmla="*/ 509588 h 1047750"/>
              <a:gd name="connsiteX34" fmla="*/ 476250 w 4450556"/>
              <a:gd name="connsiteY34" fmla="*/ 547688 h 1047750"/>
              <a:gd name="connsiteX35" fmla="*/ 509587 w 4450556"/>
              <a:gd name="connsiteY35" fmla="*/ 547688 h 1047750"/>
              <a:gd name="connsiteX36" fmla="*/ 509587 w 4450556"/>
              <a:gd name="connsiteY36" fmla="*/ 547688 h 1047750"/>
              <a:gd name="connsiteX37" fmla="*/ 509587 w 4450556"/>
              <a:gd name="connsiteY37" fmla="*/ 569119 h 1047750"/>
              <a:gd name="connsiteX38" fmla="*/ 509587 w 4450556"/>
              <a:gd name="connsiteY38" fmla="*/ 583407 h 1047750"/>
              <a:gd name="connsiteX39" fmla="*/ 542925 w 4450556"/>
              <a:gd name="connsiteY39" fmla="*/ 583407 h 1047750"/>
              <a:gd name="connsiteX40" fmla="*/ 542925 w 4450556"/>
              <a:gd name="connsiteY40" fmla="*/ 600075 h 1047750"/>
              <a:gd name="connsiteX41" fmla="*/ 564356 w 4450556"/>
              <a:gd name="connsiteY41" fmla="*/ 600075 h 1047750"/>
              <a:gd name="connsiteX42" fmla="*/ 564356 w 4450556"/>
              <a:gd name="connsiteY42" fmla="*/ 621507 h 1047750"/>
              <a:gd name="connsiteX43" fmla="*/ 597693 w 4450556"/>
              <a:gd name="connsiteY43" fmla="*/ 621507 h 1047750"/>
              <a:gd name="connsiteX44" fmla="*/ 597693 w 4450556"/>
              <a:gd name="connsiteY44" fmla="*/ 642938 h 1047750"/>
              <a:gd name="connsiteX45" fmla="*/ 633412 w 4450556"/>
              <a:gd name="connsiteY45" fmla="*/ 642938 h 1047750"/>
              <a:gd name="connsiteX46" fmla="*/ 633412 w 4450556"/>
              <a:gd name="connsiteY46" fmla="*/ 681038 h 1047750"/>
              <a:gd name="connsiteX47" fmla="*/ 690562 w 4450556"/>
              <a:gd name="connsiteY47" fmla="*/ 681038 h 1047750"/>
              <a:gd name="connsiteX48" fmla="*/ 690562 w 4450556"/>
              <a:gd name="connsiteY48" fmla="*/ 711994 h 1047750"/>
              <a:gd name="connsiteX49" fmla="*/ 754856 w 4450556"/>
              <a:gd name="connsiteY49" fmla="*/ 711994 h 1047750"/>
              <a:gd name="connsiteX50" fmla="*/ 754856 w 4450556"/>
              <a:gd name="connsiteY50" fmla="*/ 735807 h 1047750"/>
              <a:gd name="connsiteX51" fmla="*/ 878681 w 4450556"/>
              <a:gd name="connsiteY51" fmla="*/ 735807 h 1047750"/>
              <a:gd name="connsiteX52" fmla="*/ 878681 w 4450556"/>
              <a:gd name="connsiteY52" fmla="*/ 757238 h 1047750"/>
              <a:gd name="connsiteX53" fmla="*/ 933450 w 4450556"/>
              <a:gd name="connsiteY53" fmla="*/ 757238 h 1047750"/>
              <a:gd name="connsiteX54" fmla="*/ 933450 w 4450556"/>
              <a:gd name="connsiteY54" fmla="*/ 781050 h 1047750"/>
              <a:gd name="connsiteX55" fmla="*/ 971550 w 4450556"/>
              <a:gd name="connsiteY55" fmla="*/ 781050 h 1047750"/>
              <a:gd name="connsiteX56" fmla="*/ 971550 w 4450556"/>
              <a:gd name="connsiteY56" fmla="*/ 814388 h 1047750"/>
              <a:gd name="connsiteX57" fmla="*/ 988218 w 4450556"/>
              <a:gd name="connsiteY57" fmla="*/ 814388 h 1047750"/>
              <a:gd name="connsiteX58" fmla="*/ 988218 w 4450556"/>
              <a:gd name="connsiteY58" fmla="*/ 852488 h 1047750"/>
              <a:gd name="connsiteX59" fmla="*/ 1052512 w 4450556"/>
              <a:gd name="connsiteY59" fmla="*/ 852488 h 1047750"/>
              <a:gd name="connsiteX60" fmla="*/ 1052512 w 4450556"/>
              <a:gd name="connsiteY60" fmla="*/ 876300 h 1047750"/>
              <a:gd name="connsiteX61" fmla="*/ 1119187 w 4450556"/>
              <a:gd name="connsiteY61" fmla="*/ 876300 h 1047750"/>
              <a:gd name="connsiteX62" fmla="*/ 1119187 w 4450556"/>
              <a:gd name="connsiteY62" fmla="*/ 892969 h 1047750"/>
              <a:gd name="connsiteX63" fmla="*/ 1162050 w 4450556"/>
              <a:gd name="connsiteY63" fmla="*/ 892969 h 1047750"/>
              <a:gd name="connsiteX64" fmla="*/ 1162050 w 4450556"/>
              <a:gd name="connsiteY64" fmla="*/ 914400 h 1047750"/>
              <a:gd name="connsiteX65" fmla="*/ 1221581 w 4450556"/>
              <a:gd name="connsiteY65" fmla="*/ 914400 h 1047750"/>
              <a:gd name="connsiteX66" fmla="*/ 1221581 w 4450556"/>
              <a:gd name="connsiteY66" fmla="*/ 933450 h 1047750"/>
              <a:gd name="connsiteX67" fmla="*/ 1266825 w 4450556"/>
              <a:gd name="connsiteY67" fmla="*/ 933450 h 1047750"/>
              <a:gd name="connsiteX68" fmla="*/ 1266825 w 4450556"/>
              <a:gd name="connsiteY68" fmla="*/ 959644 h 1047750"/>
              <a:gd name="connsiteX69" fmla="*/ 1433512 w 4450556"/>
              <a:gd name="connsiteY69" fmla="*/ 959644 h 1047750"/>
              <a:gd name="connsiteX70" fmla="*/ 1433512 w 4450556"/>
              <a:gd name="connsiteY70" fmla="*/ 959644 h 1047750"/>
              <a:gd name="connsiteX71" fmla="*/ 1433512 w 4450556"/>
              <a:gd name="connsiteY71" fmla="*/ 985838 h 1047750"/>
              <a:gd name="connsiteX72" fmla="*/ 1776412 w 4450556"/>
              <a:gd name="connsiteY72" fmla="*/ 985838 h 1047750"/>
              <a:gd name="connsiteX73" fmla="*/ 1776412 w 4450556"/>
              <a:gd name="connsiteY73" fmla="*/ 1000125 h 1047750"/>
              <a:gd name="connsiteX74" fmla="*/ 3436143 w 4450556"/>
              <a:gd name="connsiteY74" fmla="*/ 1000125 h 1047750"/>
              <a:gd name="connsiteX75" fmla="*/ 3436142 w 4450556"/>
              <a:gd name="connsiteY75" fmla="*/ 1040607 h 1047750"/>
              <a:gd name="connsiteX76" fmla="*/ 4450556 w 4450556"/>
              <a:gd name="connsiteY76" fmla="*/ 1047750 h 1047750"/>
              <a:gd name="connsiteX0" fmla="*/ 0 w 4450556"/>
              <a:gd name="connsiteY0" fmla="*/ 0 h 1152526"/>
              <a:gd name="connsiteX1" fmla="*/ 114300 w 4450556"/>
              <a:gd name="connsiteY1" fmla="*/ 0 h 1152526"/>
              <a:gd name="connsiteX2" fmla="*/ 114300 w 4450556"/>
              <a:gd name="connsiteY2" fmla="*/ 38100 h 1152526"/>
              <a:gd name="connsiteX3" fmla="*/ 128587 w 4450556"/>
              <a:gd name="connsiteY3" fmla="*/ 38100 h 1152526"/>
              <a:gd name="connsiteX4" fmla="*/ 128587 w 4450556"/>
              <a:gd name="connsiteY4" fmla="*/ 57150 h 1152526"/>
              <a:gd name="connsiteX5" fmla="*/ 183356 w 4450556"/>
              <a:gd name="connsiteY5" fmla="*/ 57150 h 1152526"/>
              <a:gd name="connsiteX6" fmla="*/ 183356 w 4450556"/>
              <a:gd name="connsiteY6" fmla="*/ 100013 h 1152526"/>
              <a:gd name="connsiteX7" fmla="*/ 202406 w 4450556"/>
              <a:gd name="connsiteY7" fmla="*/ 100013 h 1152526"/>
              <a:gd name="connsiteX8" fmla="*/ 202406 w 4450556"/>
              <a:gd name="connsiteY8" fmla="*/ 138113 h 1152526"/>
              <a:gd name="connsiteX9" fmla="*/ 221456 w 4450556"/>
              <a:gd name="connsiteY9" fmla="*/ 138113 h 1152526"/>
              <a:gd name="connsiteX10" fmla="*/ 221456 w 4450556"/>
              <a:gd name="connsiteY10" fmla="*/ 171450 h 1152526"/>
              <a:gd name="connsiteX11" fmla="*/ 242887 w 4450556"/>
              <a:gd name="connsiteY11" fmla="*/ 171450 h 1152526"/>
              <a:gd name="connsiteX12" fmla="*/ 242887 w 4450556"/>
              <a:gd name="connsiteY12" fmla="*/ 200025 h 1152526"/>
              <a:gd name="connsiteX13" fmla="*/ 254793 w 4450556"/>
              <a:gd name="connsiteY13" fmla="*/ 200025 h 1152526"/>
              <a:gd name="connsiteX14" fmla="*/ 254793 w 4450556"/>
              <a:gd name="connsiteY14" fmla="*/ 230982 h 1152526"/>
              <a:gd name="connsiteX15" fmla="*/ 269081 w 4450556"/>
              <a:gd name="connsiteY15" fmla="*/ 230982 h 1152526"/>
              <a:gd name="connsiteX16" fmla="*/ 269081 w 4450556"/>
              <a:gd name="connsiteY16" fmla="*/ 276225 h 1152526"/>
              <a:gd name="connsiteX17" fmla="*/ 288131 w 4450556"/>
              <a:gd name="connsiteY17" fmla="*/ 276225 h 1152526"/>
              <a:gd name="connsiteX18" fmla="*/ 288131 w 4450556"/>
              <a:gd name="connsiteY18" fmla="*/ 314325 h 1152526"/>
              <a:gd name="connsiteX19" fmla="*/ 302418 w 4450556"/>
              <a:gd name="connsiteY19" fmla="*/ 314325 h 1152526"/>
              <a:gd name="connsiteX20" fmla="*/ 302418 w 4450556"/>
              <a:gd name="connsiteY20" fmla="*/ 352425 h 1152526"/>
              <a:gd name="connsiteX21" fmla="*/ 302418 w 4450556"/>
              <a:gd name="connsiteY21" fmla="*/ 352425 h 1152526"/>
              <a:gd name="connsiteX22" fmla="*/ 316706 w 4450556"/>
              <a:gd name="connsiteY22" fmla="*/ 366713 h 1152526"/>
              <a:gd name="connsiteX23" fmla="*/ 350043 w 4450556"/>
              <a:gd name="connsiteY23" fmla="*/ 366713 h 1152526"/>
              <a:gd name="connsiteX24" fmla="*/ 350043 w 4450556"/>
              <a:gd name="connsiteY24" fmla="*/ 395288 h 1152526"/>
              <a:gd name="connsiteX25" fmla="*/ 371475 w 4450556"/>
              <a:gd name="connsiteY25" fmla="*/ 395288 h 1152526"/>
              <a:gd name="connsiteX26" fmla="*/ 371475 w 4450556"/>
              <a:gd name="connsiteY26" fmla="*/ 428625 h 1152526"/>
              <a:gd name="connsiteX27" fmla="*/ 395287 w 4450556"/>
              <a:gd name="connsiteY27" fmla="*/ 428625 h 1152526"/>
              <a:gd name="connsiteX28" fmla="*/ 395287 w 4450556"/>
              <a:gd name="connsiteY28" fmla="*/ 454819 h 1152526"/>
              <a:gd name="connsiteX29" fmla="*/ 426243 w 4450556"/>
              <a:gd name="connsiteY29" fmla="*/ 454819 h 1152526"/>
              <a:gd name="connsiteX30" fmla="*/ 426243 w 4450556"/>
              <a:gd name="connsiteY30" fmla="*/ 476250 h 1152526"/>
              <a:gd name="connsiteX31" fmla="*/ 452437 w 4450556"/>
              <a:gd name="connsiteY31" fmla="*/ 476250 h 1152526"/>
              <a:gd name="connsiteX32" fmla="*/ 452437 w 4450556"/>
              <a:gd name="connsiteY32" fmla="*/ 509588 h 1152526"/>
              <a:gd name="connsiteX33" fmla="*/ 476250 w 4450556"/>
              <a:gd name="connsiteY33" fmla="*/ 509588 h 1152526"/>
              <a:gd name="connsiteX34" fmla="*/ 476250 w 4450556"/>
              <a:gd name="connsiteY34" fmla="*/ 547688 h 1152526"/>
              <a:gd name="connsiteX35" fmla="*/ 509587 w 4450556"/>
              <a:gd name="connsiteY35" fmla="*/ 547688 h 1152526"/>
              <a:gd name="connsiteX36" fmla="*/ 509587 w 4450556"/>
              <a:gd name="connsiteY36" fmla="*/ 547688 h 1152526"/>
              <a:gd name="connsiteX37" fmla="*/ 509587 w 4450556"/>
              <a:gd name="connsiteY37" fmla="*/ 569119 h 1152526"/>
              <a:gd name="connsiteX38" fmla="*/ 509587 w 4450556"/>
              <a:gd name="connsiteY38" fmla="*/ 583407 h 1152526"/>
              <a:gd name="connsiteX39" fmla="*/ 542925 w 4450556"/>
              <a:gd name="connsiteY39" fmla="*/ 583407 h 1152526"/>
              <a:gd name="connsiteX40" fmla="*/ 542925 w 4450556"/>
              <a:gd name="connsiteY40" fmla="*/ 600075 h 1152526"/>
              <a:gd name="connsiteX41" fmla="*/ 564356 w 4450556"/>
              <a:gd name="connsiteY41" fmla="*/ 600075 h 1152526"/>
              <a:gd name="connsiteX42" fmla="*/ 564356 w 4450556"/>
              <a:gd name="connsiteY42" fmla="*/ 621507 h 1152526"/>
              <a:gd name="connsiteX43" fmla="*/ 597693 w 4450556"/>
              <a:gd name="connsiteY43" fmla="*/ 621507 h 1152526"/>
              <a:gd name="connsiteX44" fmla="*/ 597693 w 4450556"/>
              <a:gd name="connsiteY44" fmla="*/ 642938 h 1152526"/>
              <a:gd name="connsiteX45" fmla="*/ 633412 w 4450556"/>
              <a:gd name="connsiteY45" fmla="*/ 642938 h 1152526"/>
              <a:gd name="connsiteX46" fmla="*/ 633412 w 4450556"/>
              <a:gd name="connsiteY46" fmla="*/ 681038 h 1152526"/>
              <a:gd name="connsiteX47" fmla="*/ 690562 w 4450556"/>
              <a:gd name="connsiteY47" fmla="*/ 681038 h 1152526"/>
              <a:gd name="connsiteX48" fmla="*/ 690562 w 4450556"/>
              <a:gd name="connsiteY48" fmla="*/ 711994 h 1152526"/>
              <a:gd name="connsiteX49" fmla="*/ 754856 w 4450556"/>
              <a:gd name="connsiteY49" fmla="*/ 711994 h 1152526"/>
              <a:gd name="connsiteX50" fmla="*/ 754856 w 4450556"/>
              <a:gd name="connsiteY50" fmla="*/ 735807 h 1152526"/>
              <a:gd name="connsiteX51" fmla="*/ 878681 w 4450556"/>
              <a:gd name="connsiteY51" fmla="*/ 735807 h 1152526"/>
              <a:gd name="connsiteX52" fmla="*/ 878681 w 4450556"/>
              <a:gd name="connsiteY52" fmla="*/ 757238 h 1152526"/>
              <a:gd name="connsiteX53" fmla="*/ 933450 w 4450556"/>
              <a:gd name="connsiteY53" fmla="*/ 757238 h 1152526"/>
              <a:gd name="connsiteX54" fmla="*/ 933450 w 4450556"/>
              <a:gd name="connsiteY54" fmla="*/ 781050 h 1152526"/>
              <a:gd name="connsiteX55" fmla="*/ 971550 w 4450556"/>
              <a:gd name="connsiteY55" fmla="*/ 781050 h 1152526"/>
              <a:gd name="connsiteX56" fmla="*/ 971550 w 4450556"/>
              <a:gd name="connsiteY56" fmla="*/ 814388 h 1152526"/>
              <a:gd name="connsiteX57" fmla="*/ 988218 w 4450556"/>
              <a:gd name="connsiteY57" fmla="*/ 814388 h 1152526"/>
              <a:gd name="connsiteX58" fmla="*/ 988218 w 4450556"/>
              <a:gd name="connsiteY58" fmla="*/ 852488 h 1152526"/>
              <a:gd name="connsiteX59" fmla="*/ 1052512 w 4450556"/>
              <a:gd name="connsiteY59" fmla="*/ 852488 h 1152526"/>
              <a:gd name="connsiteX60" fmla="*/ 1052512 w 4450556"/>
              <a:gd name="connsiteY60" fmla="*/ 876300 h 1152526"/>
              <a:gd name="connsiteX61" fmla="*/ 1119187 w 4450556"/>
              <a:gd name="connsiteY61" fmla="*/ 876300 h 1152526"/>
              <a:gd name="connsiteX62" fmla="*/ 1119187 w 4450556"/>
              <a:gd name="connsiteY62" fmla="*/ 892969 h 1152526"/>
              <a:gd name="connsiteX63" fmla="*/ 1162050 w 4450556"/>
              <a:gd name="connsiteY63" fmla="*/ 892969 h 1152526"/>
              <a:gd name="connsiteX64" fmla="*/ 1162050 w 4450556"/>
              <a:gd name="connsiteY64" fmla="*/ 914400 h 1152526"/>
              <a:gd name="connsiteX65" fmla="*/ 1221581 w 4450556"/>
              <a:gd name="connsiteY65" fmla="*/ 914400 h 1152526"/>
              <a:gd name="connsiteX66" fmla="*/ 1221581 w 4450556"/>
              <a:gd name="connsiteY66" fmla="*/ 933450 h 1152526"/>
              <a:gd name="connsiteX67" fmla="*/ 1266825 w 4450556"/>
              <a:gd name="connsiteY67" fmla="*/ 933450 h 1152526"/>
              <a:gd name="connsiteX68" fmla="*/ 1266825 w 4450556"/>
              <a:gd name="connsiteY68" fmla="*/ 959644 h 1152526"/>
              <a:gd name="connsiteX69" fmla="*/ 1433512 w 4450556"/>
              <a:gd name="connsiteY69" fmla="*/ 959644 h 1152526"/>
              <a:gd name="connsiteX70" fmla="*/ 1433512 w 4450556"/>
              <a:gd name="connsiteY70" fmla="*/ 959644 h 1152526"/>
              <a:gd name="connsiteX71" fmla="*/ 1433512 w 4450556"/>
              <a:gd name="connsiteY71" fmla="*/ 985838 h 1152526"/>
              <a:gd name="connsiteX72" fmla="*/ 1776412 w 4450556"/>
              <a:gd name="connsiteY72" fmla="*/ 985838 h 1152526"/>
              <a:gd name="connsiteX73" fmla="*/ 1776412 w 4450556"/>
              <a:gd name="connsiteY73" fmla="*/ 1000125 h 1152526"/>
              <a:gd name="connsiteX74" fmla="*/ 3436143 w 4450556"/>
              <a:gd name="connsiteY74" fmla="*/ 1000125 h 1152526"/>
              <a:gd name="connsiteX75" fmla="*/ 3440905 w 4450556"/>
              <a:gd name="connsiteY75" fmla="*/ 1152526 h 1152526"/>
              <a:gd name="connsiteX76" fmla="*/ 4450556 w 4450556"/>
              <a:gd name="connsiteY76" fmla="*/ 1047750 h 1152526"/>
              <a:gd name="connsiteX0" fmla="*/ 0 w 4450556"/>
              <a:gd name="connsiteY0" fmla="*/ 0 h 1152526"/>
              <a:gd name="connsiteX1" fmla="*/ 114300 w 4450556"/>
              <a:gd name="connsiteY1" fmla="*/ 0 h 1152526"/>
              <a:gd name="connsiteX2" fmla="*/ 114300 w 4450556"/>
              <a:gd name="connsiteY2" fmla="*/ 38100 h 1152526"/>
              <a:gd name="connsiteX3" fmla="*/ 128587 w 4450556"/>
              <a:gd name="connsiteY3" fmla="*/ 38100 h 1152526"/>
              <a:gd name="connsiteX4" fmla="*/ 128587 w 4450556"/>
              <a:gd name="connsiteY4" fmla="*/ 57150 h 1152526"/>
              <a:gd name="connsiteX5" fmla="*/ 183356 w 4450556"/>
              <a:gd name="connsiteY5" fmla="*/ 57150 h 1152526"/>
              <a:gd name="connsiteX6" fmla="*/ 183356 w 4450556"/>
              <a:gd name="connsiteY6" fmla="*/ 100013 h 1152526"/>
              <a:gd name="connsiteX7" fmla="*/ 202406 w 4450556"/>
              <a:gd name="connsiteY7" fmla="*/ 100013 h 1152526"/>
              <a:gd name="connsiteX8" fmla="*/ 202406 w 4450556"/>
              <a:gd name="connsiteY8" fmla="*/ 138113 h 1152526"/>
              <a:gd name="connsiteX9" fmla="*/ 221456 w 4450556"/>
              <a:gd name="connsiteY9" fmla="*/ 138113 h 1152526"/>
              <a:gd name="connsiteX10" fmla="*/ 221456 w 4450556"/>
              <a:gd name="connsiteY10" fmla="*/ 171450 h 1152526"/>
              <a:gd name="connsiteX11" fmla="*/ 242887 w 4450556"/>
              <a:gd name="connsiteY11" fmla="*/ 171450 h 1152526"/>
              <a:gd name="connsiteX12" fmla="*/ 242887 w 4450556"/>
              <a:gd name="connsiteY12" fmla="*/ 200025 h 1152526"/>
              <a:gd name="connsiteX13" fmla="*/ 254793 w 4450556"/>
              <a:gd name="connsiteY13" fmla="*/ 200025 h 1152526"/>
              <a:gd name="connsiteX14" fmla="*/ 254793 w 4450556"/>
              <a:gd name="connsiteY14" fmla="*/ 230982 h 1152526"/>
              <a:gd name="connsiteX15" fmla="*/ 269081 w 4450556"/>
              <a:gd name="connsiteY15" fmla="*/ 230982 h 1152526"/>
              <a:gd name="connsiteX16" fmla="*/ 269081 w 4450556"/>
              <a:gd name="connsiteY16" fmla="*/ 276225 h 1152526"/>
              <a:gd name="connsiteX17" fmla="*/ 288131 w 4450556"/>
              <a:gd name="connsiteY17" fmla="*/ 276225 h 1152526"/>
              <a:gd name="connsiteX18" fmla="*/ 288131 w 4450556"/>
              <a:gd name="connsiteY18" fmla="*/ 314325 h 1152526"/>
              <a:gd name="connsiteX19" fmla="*/ 302418 w 4450556"/>
              <a:gd name="connsiteY19" fmla="*/ 314325 h 1152526"/>
              <a:gd name="connsiteX20" fmla="*/ 302418 w 4450556"/>
              <a:gd name="connsiteY20" fmla="*/ 352425 h 1152526"/>
              <a:gd name="connsiteX21" fmla="*/ 302418 w 4450556"/>
              <a:gd name="connsiteY21" fmla="*/ 352425 h 1152526"/>
              <a:gd name="connsiteX22" fmla="*/ 316706 w 4450556"/>
              <a:gd name="connsiteY22" fmla="*/ 366713 h 1152526"/>
              <a:gd name="connsiteX23" fmla="*/ 350043 w 4450556"/>
              <a:gd name="connsiteY23" fmla="*/ 366713 h 1152526"/>
              <a:gd name="connsiteX24" fmla="*/ 350043 w 4450556"/>
              <a:gd name="connsiteY24" fmla="*/ 395288 h 1152526"/>
              <a:gd name="connsiteX25" fmla="*/ 371475 w 4450556"/>
              <a:gd name="connsiteY25" fmla="*/ 395288 h 1152526"/>
              <a:gd name="connsiteX26" fmla="*/ 371475 w 4450556"/>
              <a:gd name="connsiteY26" fmla="*/ 428625 h 1152526"/>
              <a:gd name="connsiteX27" fmla="*/ 395287 w 4450556"/>
              <a:gd name="connsiteY27" fmla="*/ 428625 h 1152526"/>
              <a:gd name="connsiteX28" fmla="*/ 395287 w 4450556"/>
              <a:gd name="connsiteY28" fmla="*/ 454819 h 1152526"/>
              <a:gd name="connsiteX29" fmla="*/ 426243 w 4450556"/>
              <a:gd name="connsiteY29" fmla="*/ 454819 h 1152526"/>
              <a:gd name="connsiteX30" fmla="*/ 426243 w 4450556"/>
              <a:gd name="connsiteY30" fmla="*/ 476250 h 1152526"/>
              <a:gd name="connsiteX31" fmla="*/ 452437 w 4450556"/>
              <a:gd name="connsiteY31" fmla="*/ 476250 h 1152526"/>
              <a:gd name="connsiteX32" fmla="*/ 452437 w 4450556"/>
              <a:gd name="connsiteY32" fmla="*/ 509588 h 1152526"/>
              <a:gd name="connsiteX33" fmla="*/ 476250 w 4450556"/>
              <a:gd name="connsiteY33" fmla="*/ 509588 h 1152526"/>
              <a:gd name="connsiteX34" fmla="*/ 476250 w 4450556"/>
              <a:gd name="connsiteY34" fmla="*/ 547688 h 1152526"/>
              <a:gd name="connsiteX35" fmla="*/ 509587 w 4450556"/>
              <a:gd name="connsiteY35" fmla="*/ 547688 h 1152526"/>
              <a:gd name="connsiteX36" fmla="*/ 509587 w 4450556"/>
              <a:gd name="connsiteY36" fmla="*/ 547688 h 1152526"/>
              <a:gd name="connsiteX37" fmla="*/ 509587 w 4450556"/>
              <a:gd name="connsiteY37" fmla="*/ 569119 h 1152526"/>
              <a:gd name="connsiteX38" fmla="*/ 509587 w 4450556"/>
              <a:gd name="connsiteY38" fmla="*/ 583407 h 1152526"/>
              <a:gd name="connsiteX39" fmla="*/ 542925 w 4450556"/>
              <a:gd name="connsiteY39" fmla="*/ 583407 h 1152526"/>
              <a:gd name="connsiteX40" fmla="*/ 542925 w 4450556"/>
              <a:gd name="connsiteY40" fmla="*/ 600075 h 1152526"/>
              <a:gd name="connsiteX41" fmla="*/ 564356 w 4450556"/>
              <a:gd name="connsiteY41" fmla="*/ 600075 h 1152526"/>
              <a:gd name="connsiteX42" fmla="*/ 564356 w 4450556"/>
              <a:gd name="connsiteY42" fmla="*/ 621507 h 1152526"/>
              <a:gd name="connsiteX43" fmla="*/ 597693 w 4450556"/>
              <a:gd name="connsiteY43" fmla="*/ 621507 h 1152526"/>
              <a:gd name="connsiteX44" fmla="*/ 597693 w 4450556"/>
              <a:gd name="connsiteY44" fmla="*/ 642938 h 1152526"/>
              <a:gd name="connsiteX45" fmla="*/ 633412 w 4450556"/>
              <a:gd name="connsiteY45" fmla="*/ 642938 h 1152526"/>
              <a:gd name="connsiteX46" fmla="*/ 633412 w 4450556"/>
              <a:gd name="connsiteY46" fmla="*/ 681038 h 1152526"/>
              <a:gd name="connsiteX47" fmla="*/ 690562 w 4450556"/>
              <a:gd name="connsiteY47" fmla="*/ 681038 h 1152526"/>
              <a:gd name="connsiteX48" fmla="*/ 690562 w 4450556"/>
              <a:gd name="connsiteY48" fmla="*/ 711994 h 1152526"/>
              <a:gd name="connsiteX49" fmla="*/ 754856 w 4450556"/>
              <a:gd name="connsiteY49" fmla="*/ 711994 h 1152526"/>
              <a:gd name="connsiteX50" fmla="*/ 754856 w 4450556"/>
              <a:gd name="connsiteY50" fmla="*/ 735807 h 1152526"/>
              <a:gd name="connsiteX51" fmla="*/ 878681 w 4450556"/>
              <a:gd name="connsiteY51" fmla="*/ 735807 h 1152526"/>
              <a:gd name="connsiteX52" fmla="*/ 878681 w 4450556"/>
              <a:gd name="connsiteY52" fmla="*/ 757238 h 1152526"/>
              <a:gd name="connsiteX53" fmla="*/ 933450 w 4450556"/>
              <a:gd name="connsiteY53" fmla="*/ 757238 h 1152526"/>
              <a:gd name="connsiteX54" fmla="*/ 933450 w 4450556"/>
              <a:gd name="connsiteY54" fmla="*/ 781050 h 1152526"/>
              <a:gd name="connsiteX55" fmla="*/ 971550 w 4450556"/>
              <a:gd name="connsiteY55" fmla="*/ 781050 h 1152526"/>
              <a:gd name="connsiteX56" fmla="*/ 971550 w 4450556"/>
              <a:gd name="connsiteY56" fmla="*/ 814388 h 1152526"/>
              <a:gd name="connsiteX57" fmla="*/ 988218 w 4450556"/>
              <a:gd name="connsiteY57" fmla="*/ 814388 h 1152526"/>
              <a:gd name="connsiteX58" fmla="*/ 988218 w 4450556"/>
              <a:gd name="connsiteY58" fmla="*/ 852488 h 1152526"/>
              <a:gd name="connsiteX59" fmla="*/ 1052512 w 4450556"/>
              <a:gd name="connsiteY59" fmla="*/ 852488 h 1152526"/>
              <a:gd name="connsiteX60" fmla="*/ 1052512 w 4450556"/>
              <a:gd name="connsiteY60" fmla="*/ 876300 h 1152526"/>
              <a:gd name="connsiteX61" fmla="*/ 1119187 w 4450556"/>
              <a:gd name="connsiteY61" fmla="*/ 876300 h 1152526"/>
              <a:gd name="connsiteX62" fmla="*/ 1119187 w 4450556"/>
              <a:gd name="connsiteY62" fmla="*/ 892969 h 1152526"/>
              <a:gd name="connsiteX63" fmla="*/ 1162050 w 4450556"/>
              <a:gd name="connsiteY63" fmla="*/ 892969 h 1152526"/>
              <a:gd name="connsiteX64" fmla="*/ 1162050 w 4450556"/>
              <a:gd name="connsiteY64" fmla="*/ 914400 h 1152526"/>
              <a:gd name="connsiteX65" fmla="*/ 1221581 w 4450556"/>
              <a:gd name="connsiteY65" fmla="*/ 914400 h 1152526"/>
              <a:gd name="connsiteX66" fmla="*/ 1221581 w 4450556"/>
              <a:gd name="connsiteY66" fmla="*/ 933450 h 1152526"/>
              <a:gd name="connsiteX67" fmla="*/ 1266825 w 4450556"/>
              <a:gd name="connsiteY67" fmla="*/ 933450 h 1152526"/>
              <a:gd name="connsiteX68" fmla="*/ 1266825 w 4450556"/>
              <a:gd name="connsiteY68" fmla="*/ 959644 h 1152526"/>
              <a:gd name="connsiteX69" fmla="*/ 1433512 w 4450556"/>
              <a:gd name="connsiteY69" fmla="*/ 959644 h 1152526"/>
              <a:gd name="connsiteX70" fmla="*/ 1433512 w 4450556"/>
              <a:gd name="connsiteY70" fmla="*/ 959644 h 1152526"/>
              <a:gd name="connsiteX71" fmla="*/ 1433512 w 4450556"/>
              <a:gd name="connsiteY71" fmla="*/ 985838 h 1152526"/>
              <a:gd name="connsiteX72" fmla="*/ 1776412 w 4450556"/>
              <a:gd name="connsiteY72" fmla="*/ 985838 h 1152526"/>
              <a:gd name="connsiteX73" fmla="*/ 1776412 w 4450556"/>
              <a:gd name="connsiteY73" fmla="*/ 1000125 h 1152526"/>
              <a:gd name="connsiteX74" fmla="*/ 3464718 w 4450556"/>
              <a:gd name="connsiteY74" fmla="*/ 988219 h 1152526"/>
              <a:gd name="connsiteX75" fmla="*/ 3440905 w 4450556"/>
              <a:gd name="connsiteY75" fmla="*/ 1152526 h 1152526"/>
              <a:gd name="connsiteX76" fmla="*/ 4450556 w 4450556"/>
              <a:gd name="connsiteY76" fmla="*/ 1047750 h 1152526"/>
              <a:gd name="connsiteX0" fmla="*/ 0 w 4450556"/>
              <a:gd name="connsiteY0" fmla="*/ 0 h 1152526"/>
              <a:gd name="connsiteX1" fmla="*/ 114300 w 4450556"/>
              <a:gd name="connsiteY1" fmla="*/ 0 h 1152526"/>
              <a:gd name="connsiteX2" fmla="*/ 114300 w 4450556"/>
              <a:gd name="connsiteY2" fmla="*/ 38100 h 1152526"/>
              <a:gd name="connsiteX3" fmla="*/ 128587 w 4450556"/>
              <a:gd name="connsiteY3" fmla="*/ 38100 h 1152526"/>
              <a:gd name="connsiteX4" fmla="*/ 128587 w 4450556"/>
              <a:gd name="connsiteY4" fmla="*/ 57150 h 1152526"/>
              <a:gd name="connsiteX5" fmla="*/ 183356 w 4450556"/>
              <a:gd name="connsiteY5" fmla="*/ 57150 h 1152526"/>
              <a:gd name="connsiteX6" fmla="*/ 183356 w 4450556"/>
              <a:gd name="connsiteY6" fmla="*/ 100013 h 1152526"/>
              <a:gd name="connsiteX7" fmla="*/ 202406 w 4450556"/>
              <a:gd name="connsiteY7" fmla="*/ 100013 h 1152526"/>
              <a:gd name="connsiteX8" fmla="*/ 202406 w 4450556"/>
              <a:gd name="connsiteY8" fmla="*/ 138113 h 1152526"/>
              <a:gd name="connsiteX9" fmla="*/ 221456 w 4450556"/>
              <a:gd name="connsiteY9" fmla="*/ 138113 h 1152526"/>
              <a:gd name="connsiteX10" fmla="*/ 221456 w 4450556"/>
              <a:gd name="connsiteY10" fmla="*/ 171450 h 1152526"/>
              <a:gd name="connsiteX11" fmla="*/ 242887 w 4450556"/>
              <a:gd name="connsiteY11" fmla="*/ 171450 h 1152526"/>
              <a:gd name="connsiteX12" fmla="*/ 242887 w 4450556"/>
              <a:gd name="connsiteY12" fmla="*/ 200025 h 1152526"/>
              <a:gd name="connsiteX13" fmla="*/ 254793 w 4450556"/>
              <a:gd name="connsiteY13" fmla="*/ 200025 h 1152526"/>
              <a:gd name="connsiteX14" fmla="*/ 254793 w 4450556"/>
              <a:gd name="connsiteY14" fmla="*/ 230982 h 1152526"/>
              <a:gd name="connsiteX15" fmla="*/ 269081 w 4450556"/>
              <a:gd name="connsiteY15" fmla="*/ 230982 h 1152526"/>
              <a:gd name="connsiteX16" fmla="*/ 269081 w 4450556"/>
              <a:gd name="connsiteY16" fmla="*/ 276225 h 1152526"/>
              <a:gd name="connsiteX17" fmla="*/ 288131 w 4450556"/>
              <a:gd name="connsiteY17" fmla="*/ 276225 h 1152526"/>
              <a:gd name="connsiteX18" fmla="*/ 288131 w 4450556"/>
              <a:gd name="connsiteY18" fmla="*/ 314325 h 1152526"/>
              <a:gd name="connsiteX19" fmla="*/ 302418 w 4450556"/>
              <a:gd name="connsiteY19" fmla="*/ 314325 h 1152526"/>
              <a:gd name="connsiteX20" fmla="*/ 302418 w 4450556"/>
              <a:gd name="connsiteY20" fmla="*/ 352425 h 1152526"/>
              <a:gd name="connsiteX21" fmla="*/ 302418 w 4450556"/>
              <a:gd name="connsiteY21" fmla="*/ 352425 h 1152526"/>
              <a:gd name="connsiteX22" fmla="*/ 316706 w 4450556"/>
              <a:gd name="connsiteY22" fmla="*/ 366713 h 1152526"/>
              <a:gd name="connsiteX23" fmla="*/ 350043 w 4450556"/>
              <a:gd name="connsiteY23" fmla="*/ 366713 h 1152526"/>
              <a:gd name="connsiteX24" fmla="*/ 350043 w 4450556"/>
              <a:gd name="connsiteY24" fmla="*/ 395288 h 1152526"/>
              <a:gd name="connsiteX25" fmla="*/ 371475 w 4450556"/>
              <a:gd name="connsiteY25" fmla="*/ 395288 h 1152526"/>
              <a:gd name="connsiteX26" fmla="*/ 371475 w 4450556"/>
              <a:gd name="connsiteY26" fmla="*/ 428625 h 1152526"/>
              <a:gd name="connsiteX27" fmla="*/ 395287 w 4450556"/>
              <a:gd name="connsiteY27" fmla="*/ 428625 h 1152526"/>
              <a:gd name="connsiteX28" fmla="*/ 395287 w 4450556"/>
              <a:gd name="connsiteY28" fmla="*/ 454819 h 1152526"/>
              <a:gd name="connsiteX29" fmla="*/ 426243 w 4450556"/>
              <a:gd name="connsiteY29" fmla="*/ 454819 h 1152526"/>
              <a:gd name="connsiteX30" fmla="*/ 426243 w 4450556"/>
              <a:gd name="connsiteY30" fmla="*/ 476250 h 1152526"/>
              <a:gd name="connsiteX31" fmla="*/ 452437 w 4450556"/>
              <a:gd name="connsiteY31" fmla="*/ 476250 h 1152526"/>
              <a:gd name="connsiteX32" fmla="*/ 452437 w 4450556"/>
              <a:gd name="connsiteY32" fmla="*/ 509588 h 1152526"/>
              <a:gd name="connsiteX33" fmla="*/ 476250 w 4450556"/>
              <a:gd name="connsiteY33" fmla="*/ 509588 h 1152526"/>
              <a:gd name="connsiteX34" fmla="*/ 476250 w 4450556"/>
              <a:gd name="connsiteY34" fmla="*/ 547688 h 1152526"/>
              <a:gd name="connsiteX35" fmla="*/ 509587 w 4450556"/>
              <a:gd name="connsiteY35" fmla="*/ 547688 h 1152526"/>
              <a:gd name="connsiteX36" fmla="*/ 509587 w 4450556"/>
              <a:gd name="connsiteY36" fmla="*/ 547688 h 1152526"/>
              <a:gd name="connsiteX37" fmla="*/ 509587 w 4450556"/>
              <a:gd name="connsiteY37" fmla="*/ 569119 h 1152526"/>
              <a:gd name="connsiteX38" fmla="*/ 509587 w 4450556"/>
              <a:gd name="connsiteY38" fmla="*/ 583407 h 1152526"/>
              <a:gd name="connsiteX39" fmla="*/ 542925 w 4450556"/>
              <a:gd name="connsiteY39" fmla="*/ 583407 h 1152526"/>
              <a:gd name="connsiteX40" fmla="*/ 542925 w 4450556"/>
              <a:gd name="connsiteY40" fmla="*/ 600075 h 1152526"/>
              <a:gd name="connsiteX41" fmla="*/ 564356 w 4450556"/>
              <a:gd name="connsiteY41" fmla="*/ 600075 h 1152526"/>
              <a:gd name="connsiteX42" fmla="*/ 564356 w 4450556"/>
              <a:gd name="connsiteY42" fmla="*/ 621507 h 1152526"/>
              <a:gd name="connsiteX43" fmla="*/ 597693 w 4450556"/>
              <a:gd name="connsiteY43" fmla="*/ 621507 h 1152526"/>
              <a:gd name="connsiteX44" fmla="*/ 597693 w 4450556"/>
              <a:gd name="connsiteY44" fmla="*/ 642938 h 1152526"/>
              <a:gd name="connsiteX45" fmla="*/ 633412 w 4450556"/>
              <a:gd name="connsiteY45" fmla="*/ 642938 h 1152526"/>
              <a:gd name="connsiteX46" fmla="*/ 633412 w 4450556"/>
              <a:gd name="connsiteY46" fmla="*/ 681038 h 1152526"/>
              <a:gd name="connsiteX47" fmla="*/ 690562 w 4450556"/>
              <a:gd name="connsiteY47" fmla="*/ 681038 h 1152526"/>
              <a:gd name="connsiteX48" fmla="*/ 690562 w 4450556"/>
              <a:gd name="connsiteY48" fmla="*/ 711994 h 1152526"/>
              <a:gd name="connsiteX49" fmla="*/ 754856 w 4450556"/>
              <a:gd name="connsiteY49" fmla="*/ 711994 h 1152526"/>
              <a:gd name="connsiteX50" fmla="*/ 754856 w 4450556"/>
              <a:gd name="connsiteY50" fmla="*/ 735807 h 1152526"/>
              <a:gd name="connsiteX51" fmla="*/ 878681 w 4450556"/>
              <a:gd name="connsiteY51" fmla="*/ 735807 h 1152526"/>
              <a:gd name="connsiteX52" fmla="*/ 878681 w 4450556"/>
              <a:gd name="connsiteY52" fmla="*/ 757238 h 1152526"/>
              <a:gd name="connsiteX53" fmla="*/ 933450 w 4450556"/>
              <a:gd name="connsiteY53" fmla="*/ 757238 h 1152526"/>
              <a:gd name="connsiteX54" fmla="*/ 933450 w 4450556"/>
              <a:gd name="connsiteY54" fmla="*/ 781050 h 1152526"/>
              <a:gd name="connsiteX55" fmla="*/ 971550 w 4450556"/>
              <a:gd name="connsiteY55" fmla="*/ 781050 h 1152526"/>
              <a:gd name="connsiteX56" fmla="*/ 971550 w 4450556"/>
              <a:gd name="connsiteY56" fmla="*/ 814388 h 1152526"/>
              <a:gd name="connsiteX57" fmla="*/ 988218 w 4450556"/>
              <a:gd name="connsiteY57" fmla="*/ 814388 h 1152526"/>
              <a:gd name="connsiteX58" fmla="*/ 988218 w 4450556"/>
              <a:gd name="connsiteY58" fmla="*/ 852488 h 1152526"/>
              <a:gd name="connsiteX59" fmla="*/ 1052512 w 4450556"/>
              <a:gd name="connsiteY59" fmla="*/ 852488 h 1152526"/>
              <a:gd name="connsiteX60" fmla="*/ 1052512 w 4450556"/>
              <a:gd name="connsiteY60" fmla="*/ 876300 h 1152526"/>
              <a:gd name="connsiteX61" fmla="*/ 1119187 w 4450556"/>
              <a:gd name="connsiteY61" fmla="*/ 876300 h 1152526"/>
              <a:gd name="connsiteX62" fmla="*/ 1119187 w 4450556"/>
              <a:gd name="connsiteY62" fmla="*/ 892969 h 1152526"/>
              <a:gd name="connsiteX63" fmla="*/ 1162050 w 4450556"/>
              <a:gd name="connsiteY63" fmla="*/ 892969 h 1152526"/>
              <a:gd name="connsiteX64" fmla="*/ 1162050 w 4450556"/>
              <a:gd name="connsiteY64" fmla="*/ 914400 h 1152526"/>
              <a:gd name="connsiteX65" fmla="*/ 1221581 w 4450556"/>
              <a:gd name="connsiteY65" fmla="*/ 914400 h 1152526"/>
              <a:gd name="connsiteX66" fmla="*/ 1221581 w 4450556"/>
              <a:gd name="connsiteY66" fmla="*/ 933450 h 1152526"/>
              <a:gd name="connsiteX67" fmla="*/ 1266825 w 4450556"/>
              <a:gd name="connsiteY67" fmla="*/ 933450 h 1152526"/>
              <a:gd name="connsiteX68" fmla="*/ 1266825 w 4450556"/>
              <a:gd name="connsiteY68" fmla="*/ 959644 h 1152526"/>
              <a:gd name="connsiteX69" fmla="*/ 1433512 w 4450556"/>
              <a:gd name="connsiteY69" fmla="*/ 959644 h 1152526"/>
              <a:gd name="connsiteX70" fmla="*/ 1433512 w 4450556"/>
              <a:gd name="connsiteY70" fmla="*/ 959644 h 1152526"/>
              <a:gd name="connsiteX71" fmla="*/ 1433512 w 4450556"/>
              <a:gd name="connsiteY71" fmla="*/ 985838 h 1152526"/>
              <a:gd name="connsiteX72" fmla="*/ 1776412 w 4450556"/>
              <a:gd name="connsiteY72" fmla="*/ 985838 h 1152526"/>
              <a:gd name="connsiteX73" fmla="*/ 1776412 w 4450556"/>
              <a:gd name="connsiteY73" fmla="*/ 1000125 h 1152526"/>
              <a:gd name="connsiteX74" fmla="*/ 3428998 w 4450556"/>
              <a:gd name="connsiteY74" fmla="*/ 985838 h 1152526"/>
              <a:gd name="connsiteX75" fmla="*/ 3464718 w 4450556"/>
              <a:gd name="connsiteY75" fmla="*/ 988219 h 1152526"/>
              <a:gd name="connsiteX76" fmla="*/ 3440905 w 4450556"/>
              <a:gd name="connsiteY76" fmla="*/ 1152526 h 1152526"/>
              <a:gd name="connsiteX77" fmla="*/ 4450556 w 4450556"/>
              <a:gd name="connsiteY77" fmla="*/ 1047750 h 1152526"/>
              <a:gd name="connsiteX0" fmla="*/ 0 w 4450556"/>
              <a:gd name="connsiteY0" fmla="*/ 0 h 1152526"/>
              <a:gd name="connsiteX1" fmla="*/ 114300 w 4450556"/>
              <a:gd name="connsiteY1" fmla="*/ 0 h 1152526"/>
              <a:gd name="connsiteX2" fmla="*/ 114300 w 4450556"/>
              <a:gd name="connsiteY2" fmla="*/ 38100 h 1152526"/>
              <a:gd name="connsiteX3" fmla="*/ 128587 w 4450556"/>
              <a:gd name="connsiteY3" fmla="*/ 38100 h 1152526"/>
              <a:gd name="connsiteX4" fmla="*/ 128587 w 4450556"/>
              <a:gd name="connsiteY4" fmla="*/ 57150 h 1152526"/>
              <a:gd name="connsiteX5" fmla="*/ 183356 w 4450556"/>
              <a:gd name="connsiteY5" fmla="*/ 57150 h 1152526"/>
              <a:gd name="connsiteX6" fmla="*/ 183356 w 4450556"/>
              <a:gd name="connsiteY6" fmla="*/ 100013 h 1152526"/>
              <a:gd name="connsiteX7" fmla="*/ 202406 w 4450556"/>
              <a:gd name="connsiteY7" fmla="*/ 100013 h 1152526"/>
              <a:gd name="connsiteX8" fmla="*/ 202406 w 4450556"/>
              <a:gd name="connsiteY8" fmla="*/ 138113 h 1152526"/>
              <a:gd name="connsiteX9" fmla="*/ 221456 w 4450556"/>
              <a:gd name="connsiteY9" fmla="*/ 138113 h 1152526"/>
              <a:gd name="connsiteX10" fmla="*/ 221456 w 4450556"/>
              <a:gd name="connsiteY10" fmla="*/ 171450 h 1152526"/>
              <a:gd name="connsiteX11" fmla="*/ 242887 w 4450556"/>
              <a:gd name="connsiteY11" fmla="*/ 171450 h 1152526"/>
              <a:gd name="connsiteX12" fmla="*/ 242887 w 4450556"/>
              <a:gd name="connsiteY12" fmla="*/ 200025 h 1152526"/>
              <a:gd name="connsiteX13" fmla="*/ 254793 w 4450556"/>
              <a:gd name="connsiteY13" fmla="*/ 200025 h 1152526"/>
              <a:gd name="connsiteX14" fmla="*/ 254793 w 4450556"/>
              <a:gd name="connsiteY14" fmla="*/ 230982 h 1152526"/>
              <a:gd name="connsiteX15" fmla="*/ 269081 w 4450556"/>
              <a:gd name="connsiteY15" fmla="*/ 230982 h 1152526"/>
              <a:gd name="connsiteX16" fmla="*/ 269081 w 4450556"/>
              <a:gd name="connsiteY16" fmla="*/ 276225 h 1152526"/>
              <a:gd name="connsiteX17" fmla="*/ 288131 w 4450556"/>
              <a:gd name="connsiteY17" fmla="*/ 276225 h 1152526"/>
              <a:gd name="connsiteX18" fmla="*/ 288131 w 4450556"/>
              <a:gd name="connsiteY18" fmla="*/ 314325 h 1152526"/>
              <a:gd name="connsiteX19" fmla="*/ 302418 w 4450556"/>
              <a:gd name="connsiteY19" fmla="*/ 314325 h 1152526"/>
              <a:gd name="connsiteX20" fmla="*/ 302418 w 4450556"/>
              <a:gd name="connsiteY20" fmla="*/ 352425 h 1152526"/>
              <a:gd name="connsiteX21" fmla="*/ 302418 w 4450556"/>
              <a:gd name="connsiteY21" fmla="*/ 352425 h 1152526"/>
              <a:gd name="connsiteX22" fmla="*/ 316706 w 4450556"/>
              <a:gd name="connsiteY22" fmla="*/ 366713 h 1152526"/>
              <a:gd name="connsiteX23" fmla="*/ 350043 w 4450556"/>
              <a:gd name="connsiteY23" fmla="*/ 366713 h 1152526"/>
              <a:gd name="connsiteX24" fmla="*/ 350043 w 4450556"/>
              <a:gd name="connsiteY24" fmla="*/ 395288 h 1152526"/>
              <a:gd name="connsiteX25" fmla="*/ 371475 w 4450556"/>
              <a:gd name="connsiteY25" fmla="*/ 395288 h 1152526"/>
              <a:gd name="connsiteX26" fmla="*/ 371475 w 4450556"/>
              <a:gd name="connsiteY26" fmla="*/ 428625 h 1152526"/>
              <a:gd name="connsiteX27" fmla="*/ 395287 w 4450556"/>
              <a:gd name="connsiteY27" fmla="*/ 428625 h 1152526"/>
              <a:gd name="connsiteX28" fmla="*/ 395287 w 4450556"/>
              <a:gd name="connsiteY28" fmla="*/ 454819 h 1152526"/>
              <a:gd name="connsiteX29" fmla="*/ 426243 w 4450556"/>
              <a:gd name="connsiteY29" fmla="*/ 454819 h 1152526"/>
              <a:gd name="connsiteX30" fmla="*/ 426243 w 4450556"/>
              <a:gd name="connsiteY30" fmla="*/ 476250 h 1152526"/>
              <a:gd name="connsiteX31" fmla="*/ 452437 w 4450556"/>
              <a:gd name="connsiteY31" fmla="*/ 476250 h 1152526"/>
              <a:gd name="connsiteX32" fmla="*/ 452437 w 4450556"/>
              <a:gd name="connsiteY32" fmla="*/ 509588 h 1152526"/>
              <a:gd name="connsiteX33" fmla="*/ 476250 w 4450556"/>
              <a:gd name="connsiteY33" fmla="*/ 509588 h 1152526"/>
              <a:gd name="connsiteX34" fmla="*/ 476250 w 4450556"/>
              <a:gd name="connsiteY34" fmla="*/ 547688 h 1152526"/>
              <a:gd name="connsiteX35" fmla="*/ 509587 w 4450556"/>
              <a:gd name="connsiteY35" fmla="*/ 547688 h 1152526"/>
              <a:gd name="connsiteX36" fmla="*/ 509587 w 4450556"/>
              <a:gd name="connsiteY36" fmla="*/ 547688 h 1152526"/>
              <a:gd name="connsiteX37" fmla="*/ 509587 w 4450556"/>
              <a:gd name="connsiteY37" fmla="*/ 569119 h 1152526"/>
              <a:gd name="connsiteX38" fmla="*/ 509587 w 4450556"/>
              <a:gd name="connsiteY38" fmla="*/ 583407 h 1152526"/>
              <a:gd name="connsiteX39" fmla="*/ 542925 w 4450556"/>
              <a:gd name="connsiteY39" fmla="*/ 583407 h 1152526"/>
              <a:gd name="connsiteX40" fmla="*/ 542925 w 4450556"/>
              <a:gd name="connsiteY40" fmla="*/ 600075 h 1152526"/>
              <a:gd name="connsiteX41" fmla="*/ 564356 w 4450556"/>
              <a:gd name="connsiteY41" fmla="*/ 600075 h 1152526"/>
              <a:gd name="connsiteX42" fmla="*/ 564356 w 4450556"/>
              <a:gd name="connsiteY42" fmla="*/ 621507 h 1152526"/>
              <a:gd name="connsiteX43" fmla="*/ 597693 w 4450556"/>
              <a:gd name="connsiteY43" fmla="*/ 621507 h 1152526"/>
              <a:gd name="connsiteX44" fmla="*/ 597693 w 4450556"/>
              <a:gd name="connsiteY44" fmla="*/ 642938 h 1152526"/>
              <a:gd name="connsiteX45" fmla="*/ 633412 w 4450556"/>
              <a:gd name="connsiteY45" fmla="*/ 642938 h 1152526"/>
              <a:gd name="connsiteX46" fmla="*/ 633412 w 4450556"/>
              <a:gd name="connsiteY46" fmla="*/ 681038 h 1152526"/>
              <a:gd name="connsiteX47" fmla="*/ 690562 w 4450556"/>
              <a:gd name="connsiteY47" fmla="*/ 681038 h 1152526"/>
              <a:gd name="connsiteX48" fmla="*/ 690562 w 4450556"/>
              <a:gd name="connsiteY48" fmla="*/ 711994 h 1152526"/>
              <a:gd name="connsiteX49" fmla="*/ 754856 w 4450556"/>
              <a:gd name="connsiteY49" fmla="*/ 711994 h 1152526"/>
              <a:gd name="connsiteX50" fmla="*/ 754856 w 4450556"/>
              <a:gd name="connsiteY50" fmla="*/ 735807 h 1152526"/>
              <a:gd name="connsiteX51" fmla="*/ 878681 w 4450556"/>
              <a:gd name="connsiteY51" fmla="*/ 735807 h 1152526"/>
              <a:gd name="connsiteX52" fmla="*/ 878681 w 4450556"/>
              <a:gd name="connsiteY52" fmla="*/ 757238 h 1152526"/>
              <a:gd name="connsiteX53" fmla="*/ 933450 w 4450556"/>
              <a:gd name="connsiteY53" fmla="*/ 757238 h 1152526"/>
              <a:gd name="connsiteX54" fmla="*/ 933450 w 4450556"/>
              <a:gd name="connsiteY54" fmla="*/ 781050 h 1152526"/>
              <a:gd name="connsiteX55" fmla="*/ 971550 w 4450556"/>
              <a:gd name="connsiteY55" fmla="*/ 781050 h 1152526"/>
              <a:gd name="connsiteX56" fmla="*/ 971550 w 4450556"/>
              <a:gd name="connsiteY56" fmla="*/ 814388 h 1152526"/>
              <a:gd name="connsiteX57" fmla="*/ 988218 w 4450556"/>
              <a:gd name="connsiteY57" fmla="*/ 814388 h 1152526"/>
              <a:gd name="connsiteX58" fmla="*/ 988218 w 4450556"/>
              <a:gd name="connsiteY58" fmla="*/ 852488 h 1152526"/>
              <a:gd name="connsiteX59" fmla="*/ 1052512 w 4450556"/>
              <a:gd name="connsiteY59" fmla="*/ 852488 h 1152526"/>
              <a:gd name="connsiteX60" fmla="*/ 1052512 w 4450556"/>
              <a:gd name="connsiteY60" fmla="*/ 876300 h 1152526"/>
              <a:gd name="connsiteX61" fmla="*/ 1119187 w 4450556"/>
              <a:gd name="connsiteY61" fmla="*/ 876300 h 1152526"/>
              <a:gd name="connsiteX62" fmla="*/ 1119187 w 4450556"/>
              <a:gd name="connsiteY62" fmla="*/ 892969 h 1152526"/>
              <a:gd name="connsiteX63" fmla="*/ 1162050 w 4450556"/>
              <a:gd name="connsiteY63" fmla="*/ 892969 h 1152526"/>
              <a:gd name="connsiteX64" fmla="*/ 1162050 w 4450556"/>
              <a:gd name="connsiteY64" fmla="*/ 914400 h 1152526"/>
              <a:gd name="connsiteX65" fmla="*/ 1221581 w 4450556"/>
              <a:gd name="connsiteY65" fmla="*/ 914400 h 1152526"/>
              <a:gd name="connsiteX66" fmla="*/ 1221581 w 4450556"/>
              <a:gd name="connsiteY66" fmla="*/ 933450 h 1152526"/>
              <a:gd name="connsiteX67" fmla="*/ 1266825 w 4450556"/>
              <a:gd name="connsiteY67" fmla="*/ 933450 h 1152526"/>
              <a:gd name="connsiteX68" fmla="*/ 1266825 w 4450556"/>
              <a:gd name="connsiteY68" fmla="*/ 959644 h 1152526"/>
              <a:gd name="connsiteX69" fmla="*/ 1433512 w 4450556"/>
              <a:gd name="connsiteY69" fmla="*/ 959644 h 1152526"/>
              <a:gd name="connsiteX70" fmla="*/ 1433512 w 4450556"/>
              <a:gd name="connsiteY70" fmla="*/ 959644 h 1152526"/>
              <a:gd name="connsiteX71" fmla="*/ 1433512 w 4450556"/>
              <a:gd name="connsiteY71" fmla="*/ 985838 h 1152526"/>
              <a:gd name="connsiteX72" fmla="*/ 1776412 w 4450556"/>
              <a:gd name="connsiteY72" fmla="*/ 985838 h 1152526"/>
              <a:gd name="connsiteX73" fmla="*/ 1776412 w 4450556"/>
              <a:gd name="connsiteY73" fmla="*/ 1000125 h 1152526"/>
              <a:gd name="connsiteX74" fmla="*/ 3428998 w 4450556"/>
              <a:gd name="connsiteY74" fmla="*/ 985838 h 1152526"/>
              <a:gd name="connsiteX75" fmla="*/ 3440905 w 4450556"/>
              <a:gd name="connsiteY75" fmla="*/ 1152526 h 1152526"/>
              <a:gd name="connsiteX76" fmla="*/ 4450556 w 4450556"/>
              <a:gd name="connsiteY76" fmla="*/ 1047750 h 1152526"/>
              <a:gd name="connsiteX0" fmla="*/ 0 w 4450556"/>
              <a:gd name="connsiteY0" fmla="*/ 0 h 1047750"/>
              <a:gd name="connsiteX1" fmla="*/ 114300 w 4450556"/>
              <a:gd name="connsiteY1" fmla="*/ 0 h 1047750"/>
              <a:gd name="connsiteX2" fmla="*/ 114300 w 4450556"/>
              <a:gd name="connsiteY2" fmla="*/ 38100 h 1047750"/>
              <a:gd name="connsiteX3" fmla="*/ 128587 w 4450556"/>
              <a:gd name="connsiteY3" fmla="*/ 38100 h 1047750"/>
              <a:gd name="connsiteX4" fmla="*/ 128587 w 4450556"/>
              <a:gd name="connsiteY4" fmla="*/ 57150 h 1047750"/>
              <a:gd name="connsiteX5" fmla="*/ 183356 w 4450556"/>
              <a:gd name="connsiteY5" fmla="*/ 57150 h 1047750"/>
              <a:gd name="connsiteX6" fmla="*/ 183356 w 4450556"/>
              <a:gd name="connsiteY6" fmla="*/ 100013 h 1047750"/>
              <a:gd name="connsiteX7" fmla="*/ 202406 w 4450556"/>
              <a:gd name="connsiteY7" fmla="*/ 100013 h 1047750"/>
              <a:gd name="connsiteX8" fmla="*/ 202406 w 4450556"/>
              <a:gd name="connsiteY8" fmla="*/ 138113 h 1047750"/>
              <a:gd name="connsiteX9" fmla="*/ 221456 w 4450556"/>
              <a:gd name="connsiteY9" fmla="*/ 138113 h 1047750"/>
              <a:gd name="connsiteX10" fmla="*/ 221456 w 4450556"/>
              <a:gd name="connsiteY10" fmla="*/ 171450 h 1047750"/>
              <a:gd name="connsiteX11" fmla="*/ 242887 w 4450556"/>
              <a:gd name="connsiteY11" fmla="*/ 171450 h 1047750"/>
              <a:gd name="connsiteX12" fmla="*/ 242887 w 4450556"/>
              <a:gd name="connsiteY12" fmla="*/ 200025 h 1047750"/>
              <a:gd name="connsiteX13" fmla="*/ 254793 w 4450556"/>
              <a:gd name="connsiteY13" fmla="*/ 200025 h 1047750"/>
              <a:gd name="connsiteX14" fmla="*/ 254793 w 4450556"/>
              <a:gd name="connsiteY14" fmla="*/ 230982 h 1047750"/>
              <a:gd name="connsiteX15" fmla="*/ 269081 w 4450556"/>
              <a:gd name="connsiteY15" fmla="*/ 230982 h 1047750"/>
              <a:gd name="connsiteX16" fmla="*/ 269081 w 4450556"/>
              <a:gd name="connsiteY16" fmla="*/ 276225 h 1047750"/>
              <a:gd name="connsiteX17" fmla="*/ 288131 w 4450556"/>
              <a:gd name="connsiteY17" fmla="*/ 276225 h 1047750"/>
              <a:gd name="connsiteX18" fmla="*/ 288131 w 4450556"/>
              <a:gd name="connsiteY18" fmla="*/ 314325 h 1047750"/>
              <a:gd name="connsiteX19" fmla="*/ 302418 w 4450556"/>
              <a:gd name="connsiteY19" fmla="*/ 314325 h 1047750"/>
              <a:gd name="connsiteX20" fmla="*/ 302418 w 4450556"/>
              <a:gd name="connsiteY20" fmla="*/ 352425 h 1047750"/>
              <a:gd name="connsiteX21" fmla="*/ 302418 w 4450556"/>
              <a:gd name="connsiteY21" fmla="*/ 352425 h 1047750"/>
              <a:gd name="connsiteX22" fmla="*/ 316706 w 4450556"/>
              <a:gd name="connsiteY22" fmla="*/ 366713 h 1047750"/>
              <a:gd name="connsiteX23" fmla="*/ 350043 w 4450556"/>
              <a:gd name="connsiteY23" fmla="*/ 366713 h 1047750"/>
              <a:gd name="connsiteX24" fmla="*/ 350043 w 4450556"/>
              <a:gd name="connsiteY24" fmla="*/ 395288 h 1047750"/>
              <a:gd name="connsiteX25" fmla="*/ 371475 w 4450556"/>
              <a:gd name="connsiteY25" fmla="*/ 395288 h 1047750"/>
              <a:gd name="connsiteX26" fmla="*/ 371475 w 4450556"/>
              <a:gd name="connsiteY26" fmla="*/ 428625 h 1047750"/>
              <a:gd name="connsiteX27" fmla="*/ 395287 w 4450556"/>
              <a:gd name="connsiteY27" fmla="*/ 428625 h 1047750"/>
              <a:gd name="connsiteX28" fmla="*/ 395287 w 4450556"/>
              <a:gd name="connsiteY28" fmla="*/ 454819 h 1047750"/>
              <a:gd name="connsiteX29" fmla="*/ 426243 w 4450556"/>
              <a:gd name="connsiteY29" fmla="*/ 454819 h 1047750"/>
              <a:gd name="connsiteX30" fmla="*/ 426243 w 4450556"/>
              <a:gd name="connsiteY30" fmla="*/ 476250 h 1047750"/>
              <a:gd name="connsiteX31" fmla="*/ 452437 w 4450556"/>
              <a:gd name="connsiteY31" fmla="*/ 476250 h 1047750"/>
              <a:gd name="connsiteX32" fmla="*/ 452437 w 4450556"/>
              <a:gd name="connsiteY32" fmla="*/ 509588 h 1047750"/>
              <a:gd name="connsiteX33" fmla="*/ 476250 w 4450556"/>
              <a:gd name="connsiteY33" fmla="*/ 509588 h 1047750"/>
              <a:gd name="connsiteX34" fmla="*/ 476250 w 4450556"/>
              <a:gd name="connsiteY34" fmla="*/ 547688 h 1047750"/>
              <a:gd name="connsiteX35" fmla="*/ 509587 w 4450556"/>
              <a:gd name="connsiteY35" fmla="*/ 547688 h 1047750"/>
              <a:gd name="connsiteX36" fmla="*/ 509587 w 4450556"/>
              <a:gd name="connsiteY36" fmla="*/ 547688 h 1047750"/>
              <a:gd name="connsiteX37" fmla="*/ 509587 w 4450556"/>
              <a:gd name="connsiteY37" fmla="*/ 569119 h 1047750"/>
              <a:gd name="connsiteX38" fmla="*/ 509587 w 4450556"/>
              <a:gd name="connsiteY38" fmla="*/ 583407 h 1047750"/>
              <a:gd name="connsiteX39" fmla="*/ 542925 w 4450556"/>
              <a:gd name="connsiteY39" fmla="*/ 583407 h 1047750"/>
              <a:gd name="connsiteX40" fmla="*/ 542925 w 4450556"/>
              <a:gd name="connsiteY40" fmla="*/ 600075 h 1047750"/>
              <a:gd name="connsiteX41" fmla="*/ 564356 w 4450556"/>
              <a:gd name="connsiteY41" fmla="*/ 600075 h 1047750"/>
              <a:gd name="connsiteX42" fmla="*/ 564356 w 4450556"/>
              <a:gd name="connsiteY42" fmla="*/ 621507 h 1047750"/>
              <a:gd name="connsiteX43" fmla="*/ 597693 w 4450556"/>
              <a:gd name="connsiteY43" fmla="*/ 621507 h 1047750"/>
              <a:gd name="connsiteX44" fmla="*/ 597693 w 4450556"/>
              <a:gd name="connsiteY44" fmla="*/ 642938 h 1047750"/>
              <a:gd name="connsiteX45" fmla="*/ 633412 w 4450556"/>
              <a:gd name="connsiteY45" fmla="*/ 642938 h 1047750"/>
              <a:gd name="connsiteX46" fmla="*/ 633412 w 4450556"/>
              <a:gd name="connsiteY46" fmla="*/ 681038 h 1047750"/>
              <a:gd name="connsiteX47" fmla="*/ 690562 w 4450556"/>
              <a:gd name="connsiteY47" fmla="*/ 681038 h 1047750"/>
              <a:gd name="connsiteX48" fmla="*/ 690562 w 4450556"/>
              <a:gd name="connsiteY48" fmla="*/ 711994 h 1047750"/>
              <a:gd name="connsiteX49" fmla="*/ 754856 w 4450556"/>
              <a:gd name="connsiteY49" fmla="*/ 711994 h 1047750"/>
              <a:gd name="connsiteX50" fmla="*/ 754856 w 4450556"/>
              <a:gd name="connsiteY50" fmla="*/ 735807 h 1047750"/>
              <a:gd name="connsiteX51" fmla="*/ 878681 w 4450556"/>
              <a:gd name="connsiteY51" fmla="*/ 735807 h 1047750"/>
              <a:gd name="connsiteX52" fmla="*/ 878681 w 4450556"/>
              <a:gd name="connsiteY52" fmla="*/ 757238 h 1047750"/>
              <a:gd name="connsiteX53" fmla="*/ 933450 w 4450556"/>
              <a:gd name="connsiteY53" fmla="*/ 757238 h 1047750"/>
              <a:gd name="connsiteX54" fmla="*/ 933450 w 4450556"/>
              <a:gd name="connsiteY54" fmla="*/ 781050 h 1047750"/>
              <a:gd name="connsiteX55" fmla="*/ 971550 w 4450556"/>
              <a:gd name="connsiteY55" fmla="*/ 781050 h 1047750"/>
              <a:gd name="connsiteX56" fmla="*/ 971550 w 4450556"/>
              <a:gd name="connsiteY56" fmla="*/ 814388 h 1047750"/>
              <a:gd name="connsiteX57" fmla="*/ 988218 w 4450556"/>
              <a:gd name="connsiteY57" fmla="*/ 814388 h 1047750"/>
              <a:gd name="connsiteX58" fmla="*/ 988218 w 4450556"/>
              <a:gd name="connsiteY58" fmla="*/ 852488 h 1047750"/>
              <a:gd name="connsiteX59" fmla="*/ 1052512 w 4450556"/>
              <a:gd name="connsiteY59" fmla="*/ 852488 h 1047750"/>
              <a:gd name="connsiteX60" fmla="*/ 1052512 w 4450556"/>
              <a:gd name="connsiteY60" fmla="*/ 876300 h 1047750"/>
              <a:gd name="connsiteX61" fmla="*/ 1119187 w 4450556"/>
              <a:gd name="connsiteY61" fmla="*/ 876300 h 1047750"/>
              <a:gd name="connsiteX62" fmla="*/ 1119187 w 4450556"/>
              <a:gd name="connsiteY62" fmla="*/ 892969 h 1047750"/>
              <a:gd name="connsiteX63" fmla="*/ 1162050 w 4450556"/>
              <a:gd name="connsiteY63" fmla="*/ 892969 h 1047750"/>
              <a:gd name="connsiteX64" fmla="*/ 1162050 w 4450556"/>
              <a:gd name="connsiteY64" fmla="*/ 914400 h 1047750"/>
              <a:gd name="connsiteX65" fmla="*/ 1221581 w 4450556"/>
              <a:gd name="connsiteY65" fmla="*/ 914400 h 1047750"/>
              <a:gd name="connsiteX66" fmla="*/ 1221581 w 4450556"/>
              <a:gd name="connsiteY66" fmla="*/ 933450 h 1047750"/>
              <a:gd name="connsiteX67" fmla="*/ 1266825 w 4450556"/>
              <a:gd name="connsiteY67" fmla="*/ 933450 h 1047750"/>
              <a:gd name="connsiteX68" fmla="*/ 1266825 w 4450556"/>
              <a:gd name="connsiteY68" fmla="*/ 959644 h 1047750"/>
              <a:gd name="connsiteX69" fmla="*/ 1433512 w 4450556"/>
              <a:gd name="connsiteY69" fmla="*/ 959644 h 1047750"/>
              <a:gd name="connsiteX70" fmla="*/ 1433512 w 4450556"/>
              <a:gd name="connsiteY70" fmla="*/ 959644 h 1047750"/>
              <a:gd name="connsiteX71" fmla="*/ 1433512 w 4450556"/>
              <a:gd name="connsiteY71" fmla="*/ 985838 h 1047750"/>
              <a:gd name="connsiteX72" fmla="*/ 1776412 w 4450556"/>
              <a:gd name="connsiteY72" fmla="*/ 985838 h 1047750"/>
              <a:gd name="connsiteX73" fmla="*/ 1776412 w 4450556"/>
              <a:gd name="connsiteY73" fmla="*/ 1000125 h 1047750"/>
              <a:gd name="connsiteX74" fmla="*/ 3428998 w 4450556"/>
              <a:gd name="connsiteY74" fmla="*/ 985838 h 1047750"/>
              <a:gd name="connsiteX75" fmla="*/ 3428999 w 4450556"/>
              <a:gd name="connsiteY75" fmla="*/ 1040608 h 1047750"/>
              <a:gd name="connsiteX76" fmla="*/ 4450556 w 4450556"/>
              <a:gd name="connsiteY76" fmla="*/ 1047750 h 1047750"/>
              <a:gd name="connsiteX0" fmla="*/ 0 w 4450556"/>
              <a:gd name="connsiteY0" fmla="*/ 0 h 1047750"/>
              <a:gd name="connsiteX1" fmla="*/ 114300 w 4450556"/>
              <a:gd name="connsiteY1" fmla="*/ 0 h 1047750"/>
              <a:gd name="connsiteX2" fmla="*/ 114300 w 4450556"/>
              <a:gd name="connsiteY2" fmla="*/ 38100 h 1047750"/>
              <a:gd name="connsiteX3" fmla="*/ 128587 w 4450556"/>
              <a:gd name="connsiteY3" fmla="*/ 38100 h 1047750"/>
              <a:gd name="connsiteX4" fmla="*/ 128587 w 4450556"/>
              <a:gd name="connsiteY4" fmla="*/ 57150 h 1047750"/>
              <a:gd name="connsiteX5" fmla="*/ 183356 w 4450556"/>
              <a:gd name="connsiteY5" fmla="*/ 57150 h 1047750"/>
              <a:gd name="connsiteX6" fmla="*/ 183356 w 4450556"/>
              <a:gd name="connsiteY6" fmla="*/ 100013 h 1047750"/>
              <a:gd name="connsiteX7" fmla="*/ 202406 w 4450556"/>
              <a:gd name="connsiteY7" fmla="*/ 100013 h 1047750"/>
              <a:gd name="connsiteX8" fmla="*/ 202406 w 4450556"/>
              <a:gd name="connsiteY8" fmla="*/ 138113 h 1047750"/>
              <a:gd name="connsiteX9" fmla="*/ 221456 w 4450556"/>
              <a:gd name="connsiteY9" fmla="*/ 138113 h 1047750"/>
              <a:gd name="connsiteX10" fmla="*/ 221456 w 4450556"/>
              <a:gd name="connsiteY10" fmla="*/ 171450 h 1047750"/>
              <a:gd name="connsiteX11" fmla="*/ 242887 w 4450556"/>
              <a:gd name="connsiteY11" fmla="*/ 171450 h 1047750"/>
              <a:gd name="connsiteX12" fmla="*/ 242887 w 4450556"/>
              <a:gd name="connsiteY12" fmla="*/ 200025 h 1047750"/>
              <a:gd name="connsiteX13" fmla="*/ 254793 w 4450556"/>
              <a:gd name="connsiteY13" fmla="*/ 200025 h 1047750"/>
              <a:gd name="connsiteX14" fmla="*/ 254793 w 4450556"/>
              <a:gd name="connsiteY14" fmla="*/ 230982 h 1047750"/>
              <a:gd name="connsiteX15" fmla="*/ 269081 w 4450556"/>
              <a:gd name="connsiteY15" fmla="*/ 230982 h 1047750"/>
              <a:gd name="connsiteX16" fmla="*/ 269081 w 4450556"/>
              <a:gd name="connsiteY16" fmla="*/ 276225 h 1047750"/>
              <a:gd name="connsiteX17" fmla="*/ 288131 w 4450556"/>
              <a:gd name="connsiteY17" fmla="*/ 276225 h 1047750"/>
              <a:gd name="connsiteX18" fmla="*/ 288131 w 4450556"/>
              <a:gd name="connsiteY18" fmla="*/ 314325 h 1047750"/>
              <a:gd name="connsiteX19" fmla="*/ 302418 w 4450556"/>
              <a:gd name="connsiteY19" fmla="*/ 314325 h 1047750"/>
              <a:gd name="connsiteX20" fmla="*/ 302418 w 4450556"/>
              <a:gd name="connsiteY20" fmla="*/ 352425 h 1047750"/>
              <a:gd name="connsiteX21" fmla="*/ 302418 w 4450556"/>
              <a:gd name="connsiteY21" fmla="*/ 352425 h 1047750"/>
              <a:gd name="connsiteX22" fmla="*/ 316706 w 4450556"/>
              <a:gd name="connsiteY22" fmla="*/ 366713 h 1047750"/>
              <a:gd name="connsiteX23" fmla="*/ 350043 w 4450556"/>
              <a:gd name="connsiteY23" fmla="*/ 366713 h 1047750"/>
              <a:gd name="connsiteX24" fmla="*/ 350043 w 4450556"/>
              <a:gd name="connsiteY24" fmla="*/ 395288 h 1047750"/>
              <a:gd name="connsiteX25" fmla="*/ 371475 w 4450556"/>
              <a:gd name="connsiteY25" fmla="*/ 395288 h 1047750"/>
              <a:gd name="connsiteX26" fmla="*/ 371475 w 4450556"/>
              <a:gd name="connsiteY26" fmla="*/ 428625 h 1047750"/>
              <a:gd name="connsiteX27" fmla="*/ 395287 w 4450556"/>
              <a:gd name="connsiteY27" fmla="*/ 428625 h 1047750"/>
              <a:gd name="connsiteX28" fmla="*/ 395287 w 4450556"/>
              <a:gd name="connsiteY28" fmla="*/ 454819 h 1047750"/>
              <a:gd name="connsiteX29" fmla="*/ 426243 w 4450556"/>
              <a:gd name="connsiteY29" fmla="*/ 454819 h 1047750"/>
              <a:gd name="connsiteX30" fmla="*/ 426243 w 4450556"/>
              <a:gd name="connsiteY30" fmla="*/ 476250 h 1047750"/>
              <a:gd name="connsiteX31" fmla="*/ 452437 w 4450556"/>
              <a:gd name="connsiteY31" fmla="*/ 476250 h 1047750"/>
              <a:gd name="connsiteX32" fmla="*/ 452437 w 4450556"/>
              <a:gd name="connsiteY32" fmla="*/ 509588 h 1047750"/>
              <a:gd name="connsiteX33" fmla="*/ 476250 w 4450556"/>
              <a:gd name="connsiteY33" fmla="*/ 509588 h 1047750"/>
              <a:gd name="connsiteX34" fmla="*/ 476250 w 4450556"/>
              <a:gd name="connsiteY34" fmla="*/ 547688 h 1047750"/>
              <a:gd name="connsiteX35" fmla="*/ 509587 w 4450556"/>
              <a:gd name="connsiteY35" fmla="*/ 547688 h 1047750"/>
              <a:gd name="connsiteX36" fmla="*/ 509587 w 4450556"/>
              <a:gd name="connsiteY36" fmla="*/ 547688 h 1047750"/>
              <a:gd name="connsiteX37" fmla="*/ 509587 w 4450556"/>
              <a:gd name="connsiteY37" fmla="*/ 569119 h 1047750"/>
              <a:gd name="connsiteX38" fmla="*/ 509587 w 4450556"/>
              <a:gd name="connsiteY38" fmla="*/ 583407 h 1047750"/>
              <a:gd name="connsiteX39" fmla="*/ 542925 w 4450556"/>
              <a:gd name="connsiteY39" fmla="*/ 583407 h 1047750"/>
              <a:gd name="connsiteX40" fmla="*/ 542925 w 4450556"/>
              <a:gd name="connsiteY40" fmla="*/ 600075 h 1047750"/>
              <a:gd name="connsiteX41" fmla="*/ 564356 w 4450556"/>
              <a:gd name="connsiteY41" fmla="*/ 600075 h 1047750"/>
              <a:gd name="connsiteX42" fmla="*/ 564356 w 4450556"/>
              <a:gd name="connsiteY42" fmla="*/ 621507 h 1047750"/>
              <a:gd name="connsiteX43" fmla="*/ 597693 w 4450556"/>
              <a:gd name="connsiteY43" fmla="*/ 621507 h 1047750"/>
              <a:gd name="connsiteX44" fmla="*/ 597693 w 4450556"/>
              <a:gd name="connsiteY44" fmla="*/ 642938 h 1047750"/>
              <a:gd name="connsiteX45" fmla="*/ 633412 w 4450556"/>
              <a:gd name="connsiteY45" fmla="*/ 642938 h 1047750"/>
              <a:gd name="connsiteX46" fmla="*/ 633412 w 4450556"/>
              <a:gd name="connsiteY46" fmla="*/ 681038 h 1047750"/>
              <a:gd name="connsiteX47" fmla="*/ 690562 w 4450556"/>
              <a:gd name="connsiteY47" fmla="*/ 681038 h 1047750"/>
              <a:gd name="connsiteX48" fmla="*/ 690562 w 4450556"/>
              <a:gd name="connsiteY48" fmla="*/ 711994 h 1047750"/>
              <a:gd name="connsiteX49" fmla="*/ 754856 w 4450556"/>
              <a:gd name="connsiteY49" fmla="*/ 711994 h 1047750"/>
              <a:gd name="connsiteX50" fmla="*/ 754856 w 4450556"/>
              <a:gd name="connsiteY50" fmla="*/ 735807 h 1047750"/>
              <a:gd name="connsiteX51" fmla="*/ 878681 w 4450556"/>
              <a:gd name="connsiteY51" fmla="*/ 735807 h 1047750"/>
              <a:gd name="connsiteX52" fmla="*/ 878681 w 4450556"/>
              <a:gd name="connsiteY52" fmla="*/ 757238 h 1047750"/>
              <a:gd name="connsiteX53" fmla="*/ 933450 w 4450556"/>
              <a:gd name="connsiteY53" fmla="*/ 757238 h 1047750"/>
              <a:gd name="connsiteX54" fmla="*/ 933450 w 4450556"/>
              <a:gd name="connsiteY54" fmla="*/ 781050 h 1047750"/>
              <a:gd name="connsiteX55" fmla="*/ 971550 w 4450556"/>
              <a:gd name="connsiteY55" fmla="*/ 781050 h 1047750"/>
              <a:gd name="connsiteX56" fmla="*/ 971550 w 4450556"/>
              <a:gd name="connsiteY56" fmla="*/ 814388 h 1047750"/>
              <a:gd name="connsiteX57" fmla="*/ 988218 w 4450556"/>
              <a:gd name="connsiteY57" fmla="*/ 814388 h 1047750"/>
              <a:gd name="connsiteX58" fmla="*/ 988218 w 4450556"/>
              <a:gd name="connsiteY58" fmla="*/ 852488 h 1047750"/>
              <a:gd name="connsiteX59" fmla="*/ 1052512 w 4450556"/>
              <a:gd name="connsiteY59" fmla="*/ 852488 h 1047750"/>
              <a:gd name="connsiteX60" fmla="*/ 1052512 w 4450556"/>
              <a:gd name="connsiteY60" fmla="*/ 876300 h 1047750"/>
              <a:gd name="connsiteX61" fmla="*/ 1119187 w 4450556"/>
              <a:gd name="connsiteY61" fmla="*/ 876300 h 1047750"/>
              <a:gd name="connsiteX62" fmla="*/ 1119187 w 4450556"/>
              <a:gd name="connsiteY62" fmla="*/ 892969 h 1047750"/>
              <a:gd name="connsiteX63" fmla="*/ 1162050 w 4450556"/>
              <a:gd name="connsiteY63" fmla="*/ 892969 h 1047750"/>
              <a:gd name="connsiteX64" fmla="*/ 1162050 w 4450556"/>
              <a:gd name="connsiteY64" fmla="*/ 914400 h 1047750"/>
              <a:gd name="connsiteX65" fmla="*/ 1221581 w 4450556"/>
              <a:gd name="connsiteY65" fmla="*/ 914400 h 1047750"/>
              <a:gd name="connsiteX66" fmla="*/ 1221581 w 4450556"/>
              <a:gd name="connsiteY66" fmla="*/ 933450 h 1047750"/>
              <a:gd name="connsiteX67" fmla="*/ 1266825 w 4450556"/>
              <a:gd name="connsiteY67" fmla="*/ 933450 h 1047750"/>
              <a:gd name="connsiteX68" fmla="*/ 1266825 w 4450556"/>
              <a:gd name="connsiteY68" fmla="*/ 959644 h 1047750"/>
              <a:gd name="connsiteX69" fmla="*/ 1433512 w 4450556"/>
              <a:gd name="connsiteY69" fmla="*/ 959644 h 1047750"/>
              <a:gd name="connsiteX70" fmla="*/ 1433512 w 4450556"/>
              <a:gd name="connsiteY70" fmla="*/ 959644 h 1047750"/>
              <a:gd name="connsiteX71" fmla="*/ 1433512 w 4450556"/>
              <a:gd name="connsiteY71" fmla="*/ 985838 h 1047750"/>
              <a:gd name="connsiteX72" fmla="*/ 1776412 w 4450556"/>
              <a:gd name="connsiteY72" fmla="*/ 985838 h 1047750"/>
              <a:gd name="connsiteX73" fmla="*/ 1776412 w 4450556"/>
              <a:gd name="connsiteY73" fmla="*/ 1000125 h 1047750"/>
              <a:gd name="connsiteX74" fmla="*/ 3428998 w 4450556"/>
              <a:gd name="connsiteY74" fmla="*/ 985838 h 1047750"/>
              <a:gd name="connsiteX75" fmla="*/ 3428999 w 4450556"/>
              <a:gd name="connsiteY75" fmla="*/ 1040608 h 1047750"/>
              <a:gd name="connsiteX76" fmla="*/ 4450556 w 4450556"/>
              <a:gd name="connsiteY76" fmla="*/ 1047750 h 1047750"/>
              <a:gd name="connsiteX0" fmla="*/ 0 w 4450556"/>
              <a:gd name="connsiteY0" fmla="*/ 0 h 1047750"/>
              <a:gd name="connsiteX1" fmla="*/ 114300 w 4450556"/>
              <a:gd name="connsiteY1" fmla="*/ 0 h 1047750"/>
              <a:gd name="connsiteX2" fmla="*/ 114300 w 4450556"/>
              <a:gd name="connsiteY2" fmla="*/ 38100 h 1047750"/>
              <a:gd name="connsiteX3" fmla="*/ 128587 w 4450556"/>
              <a:gd name="connsiteY3" fmla="*/ 38100 h 1047750"/>
              <a:gd name="connsiteX4" fmla="*/ 128587 w 4450556"/>
              <a:gd name="connsiteY4" fmla="*/ 57150 h 1047750"/>
              <a:gd name="connsiteX5" fmla="*/ 183356 w 4450556"/>
              <a:gd name="connsiteY5" fmla="*/ 57150 h 1047750"/>
              <a:gd name="connsiteX6" fmla="*/ 183356 w 4450556"/>
              <a:gd name="connsiteY6" fmla="*/ 100013 h 1047750"/>
              <a:gd name="connsiteX7" fmla="*/ 202406 w 4450556"/>
              <a:gd name="connsiteY7" fmla="*/ 100013 h 1047750"/>
              <a:gd name="connsiteX8" fmla="*/ 202406 w 4450556"/>
              <a:gd name="connsiteY8" fmla="*/ 138113 h 1047750"/>
              <a:gd name="connsiteX9" fmla="*/ 221456 w 4450556"/>
              <a:gd name="connsiteY9" fmla="*/ 138113 h 1047750"/>
              <a:gd name="connsiteX10" fmla="*/ 221456 w 4450556"/>
              <a:gd name="connsiteY10" fmla="*/ 171450 h 1047750"/>
              <a:gd name="connsiteX11" fmla="*/ 242887 w 4450556"/>
              <a:gd name="connsiteY11" fmla="*/ 171450 h 1047750"/>
              <a:gd name="connsiteX12" fmla="*/ 242887 w 4450556"/>
              <a:gd name="connsiteY12" fmla="*/ 200025 h 1047750"/>
              <a:gd name="connsiteX13" fmla="*/ 254793 w 4450556"/>
              <a:gd name="connsiteY13" fmla="*/ 200025 h 1047750"/>
              <a:gd name="connsiteX14" fmla="*/ 254793 w 4450556"/>
              <a:gd name="connsiteY14" fmla="*/ 230982 h 1047750"/>
              <a:gd name="connsiteX15" fmla="*/ 269081 w 4450556"/>
              <a:gd name="connsiteY15" fmla="*/ 230982 h 1047750"/>
              <a:gd name="connsiteX16" fmla="*/ 269081 w 4450556"/>
              <a:gd name="connsiteY16" fmla="*/ 276225 h 1047750"/>
              <a:gd name="connsiteX17" fmla="*/ 288131 w 4450556"/>
              <a:gd name="connsiteY17" fmla="*/ 276225 h 1047750"/>
              <a:gd name="connsiteX18" fmla="*/ 288131 w 4450556"/>
              <a:gd name="connsiteY18" fmla="*/ 314325 h 1047750"/>
              <a:gd name="connsiteX19" fmla="*/ 302418 w 4450556"/>
              <a:gd name="connsiteY19" fmla="*/ 314325 h 1047750"/>
              <a:gd name="connsiteX20" fmla="*/ 302418 w 4450556"/>
              <a:gd name="connsiteY20" fmla="*/ 352425 h 1047750"/>
              <a:gd name="connsiteX21" fmla="*/ 302418 w 4450556"/>
              <a:gd name="connsiteY21" fmla="*/ 352425 h 1047750"/>
              <a:gd name="connsiteX22" fmla="*/ 316706 w 4450556"/>
              <a:gd name="connsiteY22" fmla="*/ 366713 h 1047750"/>
              <a:gd name="connsiteX23" fmla="*/ 350043 w 4450556"/>
              <a:gd name="connsiteY23" fmla="*/ 366713 h 1047750"/>
              <a:gd name="connsiteX24" fmla="*/ 350043 w 4450556"/>
              <a:gd name="connsiteY24" fmla="*/ 395288 h 1047750"/>
              <a:gd name="connsiteX25" fmla="*/ 371475 w 4450556"/>
              <a:gd name="connsiteY25" fmla="*/ 395288 h 1047750"/>
              <a:gd name="connsiteX26" fmla="*/ 371475 w 4450556"/>
              <a:gd name="connsiteY26" fmla="*/ 428625 h 1047750"/>
              <a:gd name="connsiteX27" fmla="*/ 395287 w 4450556"/>
              <a:gd name="connsiteY27" fmla="*/ 428625 h 1047750"/>
              <a:gd name="connsiteX28" fmla="*/ 395287 w 4450556"/>
              <a:gd name="connsiteY28" fmla="*/ 454819 h 1047750"/>
              <a:gd name="connsiteX29" fmla="*/ 426243 w 4450556"/>
              <a:gd name="connsiteY29" fmla="*/ 454819 h 1047750"/>
              <a:gd name="connsiteX30" fmla="*/ 426243 w 4450556"/>
              <a:gd name="connsiteY30" fmla="*/ 476250 h 1047750"/>
              <a:gd name="connsiteX31" fmla="*/ 452437 w 4450556"/>
              <a:gd name="connsiteY31" fmla="*/ 476250 h 1047750"/>
              <a:gd name="connsiteX32" fmla="*/ 452437 w 4450556"/>
              <a:gd name="connsiteY32" fmla="*/ 509588 h 1047750"/>
              <a:gd name="connsiteX33" fmla="*/ 476250 w 4450556"/>
              <a:gd name="connsiteY33" fmla="*/ 509588 h 1047750"/>
              <a:gd name="connsiteX34" fmla="*/ 476250 w 4450556"/>
              <a:gd name="connsiteY34" fmla="*/ 547688 h 1047750"/>
              <a:gd name="connsiteX35" fmla="*/ 509587 w 4450556"/>
              <a:gd name="connsiteY35" fmla="*/ 547688 h 1047750"/>
              <a:gd name="connsiteX36" fmla="*/ 509587 w 4450556"/>
              <a:gd name="connsiteY36" fmla="*/ 547688 h 1047750"/>
              <a:gd name="connsiteX37" fmla="*/ 509587 w 4450556"/>
              <a:gd name="connsiteY37" fmla="*/ 569119 h 1047750"/>
              <a:gd name="connsiteX38" fmla="*/ 509587 w 4450556"/>
              <a:gd name="connsiteY38" fmla="*/ 583407 h 1047750"/>
              <a:gd name="connsiteX39" fmla="*/ 542925 w 4450556"/>
              <a:gd name="connsiteY39" fmla="*/ 583407 h 1047750"/>
              <a:gd name="connsiteX40" fmla="*/ 542925 w 4450556"/>
              <a:gd name="connsiteY40" fmla="*/ 600075 h 1047750"/>
              <a:gd name="connsiteX41" fmla="*/ 564356 w 4450556"/>
              <a:gd name="connsiteY41" fmla="*/ 600075 h 1047750"/>
              <a:gd name="connsiteX42" fmla="*/ 564356 w 4450556"/>
              <a:gd name="connsiteY42" fmla="*/ 621507 h 1047750"/>
              <a:gd name="connsiteX43" fmla="*/ 597693 w 4450556"/>
              <a:gd name="connsiteY43" fmla="*/ 621507 h 1047750"/>
              <a:gd name="connsiteX44" fmla="*/ 597693 w 4450556"/>
              <a:gd name="connsiteY44" fmla="*/ 642938 h 1047750"/>
              <a:gd name="connsiteX45" fmla="*/ 633412 w 4450556"/>
              <a:gd name="connsiteY45" fmla="*/ 642938 h 1047750"/>
              <a:gd name="connsiteX46" fmla="*/ 633412 w 4450556"/>
              <a:gd name="connsiteY46" fmla="*/ 681038 h 1047750"/>
              <a:gd name="connsiteX47" fmla="*/ 690562 w 4450556"/>
              <a:gd name="connsiteY47" fmla="*/ 681038 h 1047750"/>
              <a:gd name="connsiteX48" fmla="*/ 690562 w 4450556"/>
              <a:gd name="connsiteY48" fmla="*/ 711994 h 1047750"/>
              <a:gd name="connsiteX49" fmla="*/ 754856 w 4450556"/>
              <a:gd name="connsiteY49" fmla="*/ 711994 h 1047750"/>
              <a:gd name="connsiteX50" fmla="*/ 754856 w 4450556"/>
              <a:gd name="connsiteY50" fmla="*/ 735807 h 1047750"/>
              <a:gd name="connsiteX51" fmla="*/ 878681 w 4450556"/>
              <a:gd name="connsiteY51" fmla="*/ 735807 h 1047750"/>
              <a:gd name="connsiteX52" fmla="*/ 878681 w 4450556"/>
              <a:gd name="connsiteY52" fmla="*/ 757238 h 1047750"/>
              <a:gd name="connsiteX53" fmla="*/ 933450 w 4450556"/>
              <a:gd name="connsiteY53" fmla="*/ 757238 h 1047750"/>
              <a:gd name="connsiteX54" fmla="*/ 933450 w 4450556"/>
              <a:gd name="connsiteY54" fmla="*/ 781050 h 1047750"/>
              <a:gd name="connsiteX55" fmla="*/ 971550 w 4450556"/>
              <a:gd name="connsiteY55" fmla="*/ 781050 h 1047750"/>
              <a:gd name="connsiteX56" fmla="*/ 971550 w 4450556"/>
              <a:gd name="connsiteY56" fmla="*/ 814388 h 1047750"/>
              <a:gd name="connsiteX57" fmla="*/ 988218 w 4450556"/>
              <a:gd name="connsiteY57" fmla="*/ 814388 h 1047750"/>
              <a:gd name="connsiteX58" fmla="*/ 988218 w 4450556"/>
              <a:gd name="connsiteY58" fmla="*/ 852488 h 1047750"/>
              <a:gd name="connsiteX59" fmla="*/ 1052512 w 4450556"/>
              <a:gd name="connsiteY59" fmla="*/ 852488 h 1047750"/>
              <a:gd name="connsiteX60" fmla="*/ 1052512 w 4450556"/>
              <a:gd name="connsiteY60" fmla="*/ 876300 h 1047750"/>
              <a:gd name="connsiteX61" fmla="*/ 1119187 w 4450556"/>
              <a:gd name="connsiteY61" fmla="*/ 876300 h 1047750"/>
              <a:gd name="connsiteX62" fmla="*/ 1119187 w 4450556"/>
              <a:gd name="connsiteY62" fmla="*/ 892969 h 1047750"/>
              <a:gd name="connsiteX63" fmla="*/ 1162050 w 4450556"/>
              <a:gd name="connsiteY63" fmla="*/ 892969 h 1047750"/>
              <a:gd name="connsiteX64" fmla="*/ 1162050 w 4450556"/>
              <a:gd name="connsiteY64" fmla="*/ 914400 h 1047750"/>
              <a:gd name="connsiteX65" fmla="*/ 1221581 w 4450556"/>
              <a:gd name="connsiteY65" fmla="*/ 914400 h 1047750"/>
              <a:gd name="connsiteX66" fmla="*/ 1221581 w 4450556"/>
              <a:gd name="connsiteY66" fmla="*/ 933450 h 1047750"/>
              <a:gd name="connsiteX67" fmla="*/ 1266825 w 4450556"/>
              <a:gd name="connsiteY67" fmla="*/ 933450 h 1047750"/>
              <a:gd name="connsiteX68" fmla="*/ 1266825 w 4450556"/>
              <a:gd name="connsiteY68" fmla="*/ 959644 h 1047750"/>
              <a:gd name="connsiteX69" fmla="*/ 1433512 w 4450556"/>
              <a:gd name="connsiteY69" fmla="*/ 959644 h 1047750"/>
              <a:gd name="connsiteX70" fmla="*/ 1433512 w 4450556"/>
              <a:gd name="connsiteY70" fmla="*/ 959644 h 1047750"/>
              <a:gd name="connsiteX71" fmla="*/ 1433512 w 4450556"/>
              <a:gd name="connsiteY71" fmla="*/ 985838 h 1047750"/>
              <a:gd name="connsiteX72" fmla="*/ 1776412 w 4450556"/>
              <a:gd name="connsiteY72" fmla="*/ 985838 h 1047750"/>
              <a:gd name="connsiteX73" fmla="*/ 1776412 w 4450556"/>
              <a:gd name="connsiteY73" fmla="*/ 1000125 h 1047750"/>
              <a:gd name="connsiteX74" fmla="*/ 3428998 w 4450556"/>
              <a:gd name="connsiteY74" fmla="*/ 1004499 h 1047750"/>
              <a:gd name="connsiteX75" fmla="*/ 3428999 w 4450556"/>
              <a:gd name="connsiteY75" fmla="*/ 1040608 h 1047750"/>
              <a:gd name="connsiteX76" fmla="*/ 4450556 w 4450556"/>
              <a:gd name="connsiteY76" fmla="*/ 1047750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450556" h="1047750">
                <a:moveTo>
                  <a:pt x="0" y="0"/>
                </a:moveTo>
                <a:lnTo>
                  <a:pt x="114300" y="0"/>
                </a:lnTo>
                <a:lnTo>
                  <a:pt x="114300" y="38100"/>
                </a:lnTo>
                <a:lnTo>
                  <a:pt x="128587" y="38100"/>
                </a:lnTo>
                <a:lnTo>
                  <a:pt x="128587" y="57150"/>
                </a:lnTo>
                <a:lnTo>
                  <a:pt x="183356" y="57150"/>
                </a:lnTo>
                <a:lnTo>
                  <a:pt x="183356" y="100013"/>
                </a:lnTo>
                <a:lnTo>
                  <a:pt x="202406" y="100013"/>
                </a:lnTo>
                <a:lnTo>
                  <a:pt x="202406" y="138113"/>
                </a:lnTo>
                <a:lnTo>
                  <a:pt x="221456" y="138113"/>
                </a:lnTo>
                <a:lnTo>
                  <a:pt x="221456" y="171450"/>
                </a:lnTo>
                <a:lnTo>
                  <a:pt x="242887" y="171450"/>
                </a:lnTo>
                <a:lnTo>
                  <a:pt x="242887" y="200025"/>
                </a:lnTo>
                <a:lnTo>
                  <a:pt x="254793" y="200025"/>
                </a:lnTo>
                <a:lnTo>
                  <a:pt x="254793" y="230982"/>
                </a:lnTo>
                <a:lnTo>
                  <a:pt x="269081" y="230982"/>
                </a:lnTo>
                <a:lnTo>
                  <a:pt x="269081" y="276225"/>
                </a:lnTo>
                <a:lnTo>
                  <a:pt x="288131" y="276225"/>
                </a:lnTo>
                <a:lnTo>
                  <a:pt x="288131" y="314325"/>
                </a:lnTo>
                <a:lnTo>
                  <a:pt x="302418" y="314325"/>
                </a:lnTo>
                <a:lnTo>
                  <a:pt x="302418" y="352425"/>
                </a:lnTo>
                <a:lnTo>
                  <a:pt x="302418" y="352425"/>
                </a:lnTo>
                <a:lnTo>
                  <a:pt x="316706" y="366713"/>
                </a:lnTo>
                <a:lnTo>
                  <a:pt x="350043" y="366713"/>
                </a:lnTo>
                <a:lnTo>
                  <a:pt x="350043" y="395288"/>
                </a:lnTo>
                <a:lnTo>
                  <a:pt x="371475" y="395288"/>
                </a:lnTo>
                <a:lnTo>
                  <a:pt x="371475" y="428625"/>
                </a:lnTo>
                <a:lnTo>
                  <a:pt x="395287" y="428625"/>
                </a:lnTo>
                <a:lnTo>
                  <a:pt x="395287" y="454819"/>
                </a:lnTo>
                <a:lnTo>
                  <a:pt x="426243" y="454819"/>
                </a:lnTo>
                <a:lnTo>
                  <a:pt x="426243" y="476250"/>
                </a:lnTo>
                <a:lnTo>
                  <a:pt x="452437" y="476250"/>
                </a:lnTo>
                <a:lnTo>
                  <a:pt x="452437" y="509588"/>
                </a:lnTo>
                <a:lnTo>
                  <a:pt x="476250" y="509588"/>
                </a:lnTo>
                <a:lnTo>
                  <a:pt x="476250" y="547688"/>
                </a:lnTo>
                <a:lnTo>
                  <a:pt x="509587" y="547688"/>
                </a:lnTo>
                <a:lnTo>
                  <a:pt x="509587" y="547688"/>
                </a:lnTo>
                <a:lnTo>
                  <a:pt x="509587" y="569119"/>
                </a:lnTo>
                <a:lnTo>
                  <a:pt x="509587" y="583407"/>
                </a:lnTo>
                <a:lnTo>
                  <a:pt x="542925" y="583407"/>
                </a:lnTo>
                <a:lnTo>
                  <a:pt x="542925" y="600075"/>
                </a:lnTo>
                <a:lnTo>
                  <a:pt x="564356" y="600075"/>
                </a:lnTo>
                <a:lnTo>
                  <a:pt x="564356" y="621507"/>
                </a:lnTo>
                <a:lnTo>
                  <a:pt x="597693" y="621507"/>
                </a:lnTo>
                <a:lnTo>
                  <a:pt x="597693" y="642938"/>
                </a:lnTo>
                <a:lnTo>
                  <a:pt x="633412" y="642938"/>
                </a:lnTo>
                <a:lnTo>
                  <a:pt x="633412" y="681038"/>
                </a:lnTo>
                <a:lnTo>
                  <a:pt x="690562" y="681038"/>
                </a:lnTo>
                <a:lnTo>
                  <a:pt x="690562" y="711994"/>
                </a:lnTo>
                <a:lnTo>
                  <a:pt x="754856" y="711994"/>
                </a:lnTo>
                <a:lnTo>
                  <a:pt x="754856" y="735807"/>
                </a:lnTo>
                <a:lnTo>
                  <a:pt x="878681" y="735807"/>
                </a:lnTo>
                <a:lnTo>
                  <a:pt x="878681" y="757238"/>
                </a:lnTo>
                <a:lnTo>
                  <a:pt x="933450" y="757238"/>
                </a:lnTo>
                <a:lnTo>
                  <a:pt x="933450" y="781050"/>
                </a:lnTo>
                <a:lnTo>
                  <a:pt x="971550" y="781050"/>
                </a:lnTo>
                <a:lnTo>
                  <a:pt x="971550" y="814388"/>
                </a:lnTo>
                <a:lnTo>
                  <a:pt x="988218" y="814388"/>
                </a:lnTo>
                <a:lnTo>
                  <a:pt x="988218" y="852488"/>
                </a:lnTo>
                <a:lnTo>
                  <a:pt x="1052512" y="852488"/>
                </a:lnTo>
                <a:lnTo>
                  <a:pt x="1052512" y="876300"/>
                </a:lnTo>
                <a:lnTo>
                  <a:pt x="1119187" y="876300"/>
                </a:lnTo>
                <a:lnTo>
                  <a:pt x="1119187" y="892969"/>
                </a:lnTo>
                <a:lnTo>
                  <a:pt x="1162050" y="892969"/>
                </a:lnTo>
                <a:lnTo>
                  <a:pt x="1162050" y="914400"/>
                </a:lnTo>
                <a:lnTo>
                  <a:pt x="1221581" y="914400"/>
                </a:lnTo>
                <a:lnTo>
                  <a:pt x="1221581" y="933450"/>
                </a:lnTo>
                <a:lnTo>
                  <a:pt x="1266825" y="933450"/>
                </a:lnTo>
                <a:lnTo>
                  <a:pt x="1266825" y="959644"/>
                </a:lnTo>
                <a:lnTo>
                  <a:pt x="1433512" y="959644"/>
                </a:lnTo>
                <a:lnTo>
                  <a:pt x="1433512" y="959644"/>
                </a:lnTo>
                <a:lnTo>
                  <a:pt x="1433512" y="985838"/>
                </a:lnTo>
                <a:lnTo>
                  <a:pt x="1776412" y="985838"/>
                </a:lnTo>
                <a:lnTo>
                  <a:pt x="1776412" y="1000125"/>
                </a:lnTo>
                <a:lnTo>
                  <a:pt x="3428998" y="1004499"/>
                </a:lnTo>
                <a:cubicBezTo>
                  <a:pt x="3428998" y="1022756"/>
                  <a:pt x="3428999" y="1022351"/>
                  <a:pt x="3428999" y="1040608"/>
                </a:cubicBezTo>
                <a:cubicBezTo>
                  <a:pt x="3444081" y="1039418"/>
                  <a:pt x="4447381" y="1046162"/>
                  <a:pt x="4450556" y="1047750"/>
                </a:cubicBez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63" name="TextBox 662">
            <a:extLst>
              <a:ext uri="{FF2B5EF4-FFF2-40B4-BE49-F238E27FC236}">
                <a16:creationId xmlns:a16="http://schemas.microsoft.com/office/drawing/2014/main" id="{D25D57E4-69D7-472B-B4D1-B470C4DD97F5}"/>
              </a:ext>
            </a:extLst>
          </p:cNvPr>
          <p:cNvSpPr txBox="1"/>
          <p:nvPr/>
        </p:nvSpPr>
        <p:spPr bwMode="auto">
          <a:xfrm>
            <a:off x="6801581" y="1502085"/>
            <a:ext cx="49488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Predictive Value of </a:t>
            </a: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EGFR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Ex20ins vs </a:t>
            </a: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EGFR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L858R or Ex19del for TKI Therapy: </a:t>
            </a:r>
            <a:r>
              <a:rPr lang="en-US" sz="1600" b="1" dirty="0">
                <a:solidFill>
                  <a:srgbClr val="000000"/>
                </a:solidFill>
                <a:latin typeface="Calibri" panose="020F0502020204030204" pitchFamily="34" charset="0"/>
              </a:rPr>
              <a:t>rw</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(n = 2825)*</a:t>
            </a:r>
            <a:endPar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64" name="Rectangle 663">
            <a:extLst>
              <a:ext uri="{FF2B5EF4-FFF2-40B4-BE49-F238E27FC236}">
                <a16:creationId xmlns:a16="http://schemas.microsoft.com/office/drawing/2014/main" id="{4BD6A636-3A31-4A10-BAE0-ECDC7FCAB8E5}"/>
              </a:ext>
            </a:extLst>
          </p:cNvPr>
          <p:cNvSpPr/>
          <p:nvPr/>
        </p:nvSpPr>
        <p:spPr bwMode="auto">
          <a:xfrm>
            <a:off x="8973414" y="3144628"/>
            <a:ext cx="620142" cy="453962"/>
          </a:xfrm>
          <a:prstGeom prst="rect">
            <a:avLst/>
          </a:prstGeom>
          <a:solidFill>
            <a:schemeClr val="tx1"/>
          </a:solidFill>
          <a:ln w="28575">
            <a:noFill/>
            <a:round/>
            <a:headEnd/>
            <a:tailE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cxnSp>
        <p:nvCxnSpPr>
          <p:cNvPr id="665" name="Straight Connector 664">
            <a:extLst>
              <a:ext uri="{FF2B5EF4-FFF2-40B4-BE49-F238E27FC236}">
                <a16:creationId xmlns:a16="http://schemas.microsoft.com/office/drawing/2014/main" id="{D659B4AF-CA05-486F-9746-695240C361CA}"/>
              </a:ext>
            </a:extLst>
          </p:cNvPr>
          <p:cNvCxnSpPr>
            <a:cxnSpLocks/>
          </p:cNvCxnSpPr>
          <p:nvPr/>
        </p:nvCxnSpPr>
        <p:spPr bwMode="auto">
          <a:xfrm>
            <a:off x="8319287" y="3469495"/>
            <a:ext cx="0" cy="845836"/>
          </a:xfrm>
          <a:prstGeom prst="line">
            <a:avLst/>
          </a:prstGeom>
          <a:noFill/>
          <a:ln w="28575" cap="flat" cmpd="sng" algn="ctr">
            <a:solidFill>
              <a:schemeClr val="bg1"/>
            </a:solidFill>
            <a:prstDash val="sysDot"/>
            <a:round/>
            <a:headEnd type="none" w="med" len="med"/>
            <a:tailEnd type="none" w="med" len="med"/>
          </a:ln>
          <a:effectLst/>
        </p:spPr>
      </p:cxnSp>
      <p:cxnSp>
        <p:nvCxnSpPr>
          <p:cNvPr id="666" name="Straight Connector 665">
            <a:extLst>
              <a:ext uri="{FF2B5EF4-FFF2-40B4-BE49-F238E27FC236}">
                <a16:creationId xmlns:a16="http://schemas.microsoft.com/office/drawing/2014/main" id="{650E57D4-139E-4D0E-99BF-39127FE1050A}"/>
              </a:ext>
            </a:extLst>
          </p:cNvPr>
          <p:cNvCxnSpPr>
            <a:cxnSpLocks/>
          </p:cNvCxnSpPr>
          <p:nvPr/>
        </p:nvCxnSpPr>
        <p:spPr bwMode="auto">
          <a:xfrm>
            <a:off x="9381074" y="3796931"/>
            <a:ext cx="0" cy="530315"/>
          </a:xfrm>
          <a:prstGeom prst="line">
            <a:avLst/>
          </a:prstGeom>
          <a:noFill/>
          <a:ln w="28575" cap="flat" cmpd="sng" algn="ctr">
            <a:solidFill>
              <a:schemeClr val="bg1"/>
            </a:solidFill>
            <a:prstDash val="sysDot"/>
            <a:round/>
            <a:headEnd type="none" w="med" len="med"/>
            <a:tailEnd type="none" w="med" len="med"/>
          </a:ln>
          <a:effectLst/>
        </p:spPr>
      </p:cxnSp>
      <p:cxnSp>
        <p:nvCxnSpPr>
          <p:cNvPr id="667" name="Straight Connector 666">
            <a:extLst>
              <a:ext uri="{FF2B5EF4-FFF2-40B4-BE49-F238E27FC236}">
                <a16:creationId xmlns:a16="http://schemas.microsoft.com/office/drawing/2014/main" id="{950306D8-0A5C-4CE3-905E-9538461DE4E2}"/>
              </a:ext>
            </a:extLst>
          </p:cNvPr>
          <p:cNvCxnSpPr>
            <a:cxnSpLocks/>
          </p:cNvCxnSpPr>
          <p:nvPr/>
        </p:nvCxnSpPr>
        <p:spPr bwMode="auto">
          <a:xfrm>
            <a:off x="10444011" y="4006742"/>
            <a:ext cx="0" cy="327401"/>
          </a:xfrm>
          <a:prstGeom prst="line">
            <a:avLst/>
          </a:prstGeom>
          <a:noFill/>
          <a:ln w="28575" cap="flat" cmpd="sng" algn="ctr">
            <a:solidFill>
              <a:schemeClr val="bg1"/>
            </a:solidFill>
            <a:prstDash val="sysDot"/>
            <a:round/>
            <a:headEnd type="none" w="med" len="med"/>
            <a:tailEnd type="none" w="med" len="med"/>
          </a:ln>
          <a:effectLst/>
        </p:spPr>
      </p:cxnSp>
      <p:cxnSp>
        <p:nvCxnSpPr>
          <p:cNvPr id="668" name="Straight Connector 667">
            <a:extLst>
              <a:ext uri="{FF2B5EF4-FFF2-40B4-BE49-F238E27FC236}">
                <a16:creationId xmlns:a16="http://schemas.microsoft.com/office/drawing/2014/main" id="{6A4317E9-7C12-4DA1-A62C-3FA00447B861}"/>
              </a:ext>
            </a:extLst>
          </p:cNvPr>
          <p:cNvCxnSpPr>
            <a:cxnSpLocks/>
          </p:cNvCxnSpPr>
          <p:nvPr/>
        </p:nvCxnSpPr>
        <p:spPr bwMode="auto">
          <a:xfrm>
            <a:off x="11504313" y="4101227"/>
            <a:ext cx="0" cy="226729"/>
          </a:xfrm>
          <a:prstGeom prst="line">
            <a:avLst/>
          </a:prstGeom>
          <a:noFill/>
          <a:ln w="28575" cap="flat" cmpd="sng" algn="ctr">
            <a:solidFill>
              <a:schemeClr val="bg1"/>
            </a:solidFill>
            <a:prstDash val="sysDot"/>
            <a:round/>
            <a:headEnd type="none" w="med" len="med"/>
            <a:tailEnd type="none" w="med" len="med"/>
          </a:ln>
          <a:effectLst/>
        </p:spPr>
      </p:cxnSp>
      <p:sp>
        <p:nvSpPr>
          <p:cNvPr id="669" name="TextBox 668">
            <a:extLst>
              <a:ext uri="{FF2B5EF4-FFF2-40B4-BE49-F238E27FC236}">
                <a16:creationId xmlns:a16="http://schemas.microsoft.com/office/drawing/2014/main" id="{73C40D68-94A7-4EAD-9A1D-252D6B9700BA}"/>
              </a:ext>
            </a:extLst>
          </p:cNvPr>
          <p:cNvSpPr txBox="1"/>
          <p:nvPr/>
        </p:nvSpPr>
        <p:spPr bwMode="auto">
          <a:xfrm>
            <a:off x="5813831" y="4672648"/>
            <a:ext cx="1317155" cy="646331"/>
          </a:xfrm>
          <a:prstGeom prst="rect">
            <a:avLst/>
          </a:prstGeom>
          <a:noFill/>
          <a:ln>
            <a:noFill/>
          </a:ln>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Common </a:t>
            </a:r>
            <a:r>
              <a:rPr kumimoji="0" lang="en-US" sz="1200" b="1" i="1"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EGFR</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1" i="1"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EGFR</a:t>
            </a: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ex20ins</a:t>
            </a:r>
          </a:p>
        </p:txBody>
      </p:sp>
      <p:sp>
        <p:nvSpPr>
          <p:cNvPr id="670" name="Freeform: Shape 669">
            <a:extLst>
              <a:ext uri="{FF2B5EF4-FFF2-40B4-BE49-F238E27FC236}">
                <a16:creationId xmlns:a16="http://schemas.microsoft.com/office/drawing/2014/main" id="{8F261ECA-7C82-4D07-80E8-7DD3BB390EF8}"/>
              </a:ext>
            </a:extLst>
          </p:cNvPr>
          <p:cNvSpPr/>
          <p:nvPr/>
        </p:nvSpPr>
        <p:spPr bwMode="auto">
          <a:xfrm>
            <a:off x="7255186" y="3080960"/>
            <a:ext cx="4464793" cy="1248174"/>
          </a:xfrm>
          <a:custGeom>
            <a:avLst/>
            <a:gdLst>
              <a:gd name="connsiteX0" fmla="*/ 0 w 3911407"/>
              <a:gd name="connsiteY0" fmla="*/ 0 h 1248174"/>
              <a:gd name="connsiteX1" fmla="*/ 0 w 3911407"/>
              <a:gd name="connsiteY1" fmla="*/ 1248174 h 1248174"/>
              <a:gd name="connsiteX2" fmla="*/ 3911407 w 3911407"/>
              <a:gd name="connsiteY2" fmla="*/ 1248174 h 1248174"/>
            </a:gdLst>
            <a:ahLst/>
            <a:cxnLst>
              <a:cxn ang="0">
                <a:pos x="connsiteX0" y="connsiteY0"/>
              </a:cxn>
              <a:cxn ang="0">
                <a:pos x="connsiteX1" y="connsiteY1"/>
              </a:cxn>
              <a:cxn ang="0">
                <a:pos x="connsiteX2" y="connsiteY2"/>
              </a:cxn>
            </a:cxnLst>
            <a:rect l="l" t="t" r="r" b="b"/>
            <a:pathLst>
              <a:path w="3911407" h="1248174">
                <a:moveTo>
                  <a:pt x="0" y="0"/>
                </a:moveTo>
                <a:lnTo>
                  <a:pt x="0" y="1248174"/>
                </a:lnTo>
                <a:lnTo>
                  <a:pt x="3911407" y="1248174"/>
                </a:lnTo>
              </a:path>
            </a:pathLst>
          </a:custGeom>
          <a:noFill/>
          <a:ln w="28575">
            <a:solidFill>
              <a:schemeClr val="bg1"/>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671" name="Straight Connector 670">
            <a:extLst>
              <a:ext uri="{FF2B5EF4-FFF2-40B4-BE49-F238E27FC236}">
                <a16:creationId xmlns:a16="http://schemas.microsoft.com/office/drawing/2014/main" id="{A2AD05AD-7F9A-4345-BABC-0F84CFB371EE}"/>
              </a:ext>
            </a:extLst>
          </p:cNvPr>
          <p:cNvCxnSpPr>
            <a:cxnSpLocks/>
          </p:cNvCxnSpPr>
          <p:nvPr/>
        </p:nvCxnSpPr>
        <p:spPr bwMode="auto">
          <a:xfrm>
            <a:off x="7255200" y="4330366"/>
            <a:ext cx="0" cy="66517"/>
          </a:xfrm>
          <a:prstGeom prst="line">
            <a:avLst/>
          </a:prstGeom>
          <a:noFill/>
          <a:ln w="28575" cap="flat" cmpd="sng" algn="ctr">
            <a:solidFill>
              <a:schemeClr val="bg1"/>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D10BD3C5-116B-4420-B76D-A79484EF2F9C}"/>
              </a:ext>
            </a:extLst>
          </p:cNvPr>
          <p:cNvCxnSpPr>
            <a:cxnSpLocks/>
          </p:cNvCxnSpPr>
          <p:nvPr/>
        </p:nvCxnSpPr>
        <p:spPr bwMode="auto">
          <a:xfrm>
            <a:off x="8318137" y="4330366"/>
            <a:ext cx="0" cy="66517"/>
          </a:xfrm>
          <a:prstGeom prst="line">
            <a:avLst/>
          </a:prstGeom>
          <a:noFill/>
          <a:ln w="28575" cap="flat" cmpd="sng" algn="ctr">
            <a:solidFill>
              <a:schemeClr val="bg1"/>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670FB62B-1D05-4023-951B-9E25C3686A19}"/>
              </a:ext>
            </a:extLst>
          </p:cNvPr>
          <p:cNvCxnSpPr>
            <a:cxnSpLocks/>
          </p:cNvCxnSpPr>
          <p:nvPr/>
        </p:nvCxnSpPr>
        <p:spPr bwMode="auto">
          <a:xfrm>
            <a:off x="9381074" y="4330366"/>
            <a:ext cx="0" cy="66517"/>
          </a:xfrm>
          <a:prstGeom prst="line">
            <a:avLst/>
          </a:prstGeom>
          <a:noFill/>
          <a:ln w="28575" cap="flat" cmpd="sng" algn="ctr">
            <a:solidFill>
              <a:schemeClr val="bg1"/>
            </a:solidFill>
            <a:prstDash val="solid"/>
            <a:round/>
            <a:headEnd type="none" w="med" len="med"/>
            <a:tailEnd type="none" w="med" len="med"/>
          </a:ln>
          <a:effectLst/>
        </p:spPr>
      </p:cxnSp>
      <p:cxnSp>
        <p:nvCxnSpPr>
          <p:cNvPr id="674" name="Straight Connector 673">
            <a:extLst>
              <a:ext uri="{FF2B5EF4-FFF2-40B4-BE49-F238E27FC236}">
                <a16:creationId xmlns:a16="http://schemas.microsoft.com/office/drawing/2014/main" id="{9C8D2FDF-B32D-4EA4-B07B-7C4FAD6768F6}"/>
              </a:ext>
            </a:extLst>
          </p:cNvPr>
          <p:cNvCxnSpPr>
            <a:cxnSpLocks/>
          </p:cNvCxnSpPr>
          <p:nvPr/>
        </p:nvCxnSpPr>
        <p:spPr bwMode="auto">
          <a:xfrm>
            <a:off x="10444011" y="4330366"/>
            <a:ext cx="0" cy="66517"/>
          </a:xfrm>
          <a:prstGeom prst="line">
            <a:avLst/>
          </a:prstGeom>
          <a:noFill/>
          <a:ln w="28575" cap="flat" cmpd="sng" algn="ctr">
            <a:solidFill>
              <a:schemeClr val="bg1"/>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CDF4F3C3-D375-4747-B4E7-EC10AE9BB7F8}"/>
              </a:ext>
            </a:extLst>
          </p:cNvPr>
          <p:cNvCxnSpPr>
            <a:cxnSpLocks/>
          </p:cNvCxnSpPr>
          <p:nvPr/>
        </p:nvCxnSpPr>
        <p:spPr bwMode="auto">
          <a:xfrm>
            <a:off x="11506947" y="4330366"/>
            <a:ext cx="0" cy="66517"/>
          </a:xfrm>
          <a:prstGeom prst="line">
            <a:avLst/>
          </a:prstGeom>
          <a:noFill/>
          <a:ln w="28575" cap="flat" cmpd="sng" algn="ctr">
            <a:solidFill>
              <a:schemeClr val="bg1"/>
            </a:solidFill>
            <a:prstDash val="solid"/>
            <a:round/>
            <a:headEnd type="none" w="med" len="med"/>
            <a:tailEnd type="none" w="med" len="med"/>
          </a:ln>
          <a:effectLst/>
        </p:spPr>
      </p:cxnSp>
      <p:grpSp>
        <p:nvGrpSpPr>
          <p:cNvPr id="676" name="Group 675">
            <a:extLst>
              <a:ext uri="{FF2B5EF4-FFF2-40B4-BE49-F238E27FC236}">
                <a16:creationId xmlns:a16="http://schemas.microsoft.com/office/drawing/2014/main" id="{8C12EB40-3D69-45DF-B08F-AE50E77C2823}"/>
              </a:ext>
            </a:extLst>
          </p:cNvPr>
          <p:cNvGrpSpPr/>
          <p:nvPr/>
        </p:nvGrpSpPr>
        <p:grpSpPr>
          <a:xfrm>
            <a:off x="7188669" y="3126732"/>
            <a:ext cx="66517" cy="1202403"/>
            <a:chOff x="1567581" y="2423907"/>
            <a:chExt cx="66517" cy="1202403"/>
          </a:xfrm>
        </p:grpSpPr>
        <p:cxnSp>
          <p:nvCxnSpPr>
            <p:cNvPr id="677" name="Straight Connector 676">
              <a:extLst>
                <a:ext uri="{FF2B5EF4-FFF2-40B4-BE49-F238E27FC236}">
                  <a16:creationId xmlns:a16="http://schemas.microsoft.com/office/drawing/2014/main" id="{78209DB2-2023-41BD-82DA-61401E267F6D}"/>
                </a:ext>
              </a:extLst>
            </p:cNvPr>
            <p:cNvCxnSpPr>
              <a:cxnSpLocks/>
            </p:cNvCxnSpPr>
            <p:nvPr/>
          </p:nvCxnSpPr>
          <p:spPr bwMode="auto">
            <a:xfrm rot="5400000">
              <a:off x="1600840" y="3593051"/>
              <a:ext cx="0" cy="66517"/>
            </a:xfrm>
            <a:prstGeom prst="line">
              <a:avLst/>
            </a:prstGeom>
            <a:noFill/>
            <a:ln w="28575" cap="flat" cmpd="sng" algn="ctr">
              <a:solidFill>
                <a:schemeClr val="bg1"/>
              </a:solidFill>
              <a:prstDash val="solid"/>
              <a:round/>
              <a:headEnd type="none" w="med" len="med"/>
              <a:tailEnd type="none" w="med" len="med"/>
            </a:ln>
            <a:effectLst/>
          </p:spPr>
        </p:cxnSp>
        <p:cxnSp>
          <p:nvCxnSpPr>
            <p:cNvPr id="678" name="Straight Connector 677">
              <a:extLst>
                <a:ext uri="{FF2B5EF4-FFF2-40B4-BE49-F238E27FC236}">
                  <a16:creationId xmlns:a16="http://schemas.microsoft.com/office/drawing/2014/main" id="{347CBF44-CDC6-4C87-92CA-0E35E24B45C3}"/>
                </a:ext>
              </a:extLst>
            </p:cNvPr>
            <p:cNvCxnSpPr>
              <a:cxnSpLocks/>
            </p:cNvCxnSpPr>
            <p:nvPr/>
          </p:nvCxnSpPr>
          <p:spPr bwMode="auto">
            <a:xfrm rot="5400000">
              <a:off x="1600840" y="3291855"/>
              <a:ext cx="0" cy="66517"/>
            </a:xfrm>
            <a:prstGeom prst="line">
              <a:avLst/>
            </a:prstGeom>
            <a:noFill/>
            <a:ln w="28575" cap="flat" cmpd="sng" algn="ctr">
              <a:solidFill>
                <a:schemeClr val="bg1"/>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A1B54D49-7778-48A2-A2EF-CB77B0EF9BE6}"/>
                </a:ext>
              </a:extLst>
            </p:cNvPr>
            <p:cNvCxnSpPr>
              <a:cxnSpLocks/>
            </p:cNvCxnSpPr>
            <p:nvPr/>
          </p:nvCxnSpPr>
          <p:spPr bwMode="auto">
            <a:xfrm rot="5400000">
              <a:off x="1600840" y="2990659"/>
              <a:ext cx="0" cy="66517"/>
            </a:xfrm>
            <a:prstGeom prst="line">
              <a:avLst/>
            </a:prstGeom>
            <a:noFill/>
            <a:ln w="28575" cap="flat" cmpd="sng" algn="ctr">
              <a:solidFill>
                <a:schemeClr val="bg1"/>
              </a:solidFill>
              <a:prstDash val="solid"/>
              <a:round/>
              <a:headEnd type="none" w="med" len="med"/>
              <a:tailEnd type="none" w="med" len="med"/>
            </a:ln>
            <a:effectLst/>
          </p:spPr>
        </p:cxnSp>
        <p:cxnSp>
          <p:nvCxnSpPr>
            <p:cNvPr id="680" name="Straight Connector 679">
              <a:extLst>
                <a:ext uri="{FF2B5EF4-FFF2-40B4-BE49-F238E27FC236}">
                  <a16:creationId xmlns:a16="http://schemas.microsoft.com/office/drawing/2014/main" id="{045A9734-E4BA-4DED-9B77-8DEDED64AD93}"/>
                </a:ext>
              </a:extLst>
            </p:cNvPr>
            <p:cNvCxnSpPr>
              <a:cxnSpLocks/>
            </p:cNvCxnSpPr>
            <p:nvPr/>
          </p:nvCxnSpPr>
          <p:spPr bwMode="auto">
            <a:xfrm rot="5400000">
              <a:off x="1600840" y="2689463"/>
              <a:ext cx="0" cy="66517"/>
            </a:xfrm>
            <a:prstGeom prst="line">
              <a:avLst/>
            </a:prstGeom>
            <a:noFill/>
            <a:ln w="28575" cap="flat" cmpd="sng" algn="ctr">
              <a:solidFill>
                <a:schemeClr val="bg1"/>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04F2E061-ED4C-43EF-A131-E494DEE4ABCB}"/>
                </a:ext>
              </a:extLst>
            </p:cNvPr>
            <p:cNvCxnSpPr>
              <a:cxnSpLocks/>
            </p:cNvCxnSpPr>
            <p:nvPr/>
          </p:nvCxnSpPr>
          <p:spPr bwMode="auto">
            <a:xfrm rot="5400000">
              <a:off x="1600840" y="2390648"/>
              <a:ext cx="0" cy="66517"/>
            </a:xfrm>
            <a:prstGeom prst="line">
              <a:avLst/>
            </a:prstGeom>
            <a:noFill/>
            <a:ln w="28575" cap="flat" cmpd="sng" algn="ctr">
              <a:solidFill>
                <a:schemeClr val="bg1"/>
              </a:solidFill>
              <a:prstDash val="solid"/>
              <a:round/>
              <a:headEnd type="none" w="med" len="med"/>
              <a:tailEnd type="none" w="med" len="med"/>
            </a:ln>
            <a:effectLst/>
          </p:spPr>
        </p:cxnSp>
      </p:grpSp>
      <p:sp>
        <p:nvSpPr>
          <p:cNvPr id="682" name="TextBox 681">
            <a:extLst>
              <a:ext uri="{FF2B5EF4-FFF2-40B4-BE49-F238E27FC236}">
                <a16:creationId xmlns:a16="http://schemas.microsoft.com/office/drawing/2014/main" id="{76FE70B3-4B6B-44A4-AAF3-0486597AD550}"/>
              </a:ext>
            </a:extLst>
          </p:cNvPr>
          <p:cNvSpPr txBox="1"/>
          <p:nvPr/>
        </p:nvSpPr>
        <p:spPr bwMode="auto">
          <a:xfrm>
            <a:off x="8090371" y="3175688"/>
            <a:ext cx="462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72%</a:t>
            </a:r>
          </a:p>
        </p:txBody>
      </p:sp>
      <p:sp>
        <p:nvSpPr>
          <p:cNvPr id="683" name="TextBox 682">
            <a:extLst>
              <a:ext uri="{FF2B5EF4-FFF2-40B4-BE49-F238E27FC236}">
                <a16:creationId xmlns:a16="http://schemas.microsoft.com/office/drawing/2014/main" id="{383719A3-1CE2-4666-85FD-F2101FE19FCD}"/>
              </a:ext>
            </a:extLst>
          </p:cNvPr>
          <p:cNvSpPr txBox="1"/>
          <p:nvPr/>
        </p:nvSpPr>
        <p:spPr bwMode="auto">
          <a:xfrm>
            <a:off x="10034374" y="4107097"/>
            <a:ext cx="462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13%</a:t>
            </a:r>
          </a:p>
        </p:txBody>
      </p:sp>
      <p:grpSp>
        <p:nvGrpSpPr>
          <p:cNvPr id="685" name="Group 684">
            <a:extLst>
              <a:ext uri="{FF2B5EF4-FFF2-40B4-BE49-F238E27FC236}">
                <a16:creationId xmlns:a16="http://schemas.microsoft.com/office/drawing/2014/main" id="{337723C5-C6F6-4DDA-8800-16513BD09B20}"/>
              </a:ext>
            </a:extLst>
          </p:cNvPr>
          <p:cNvGrpSpPr/>
          <p:nvPr/>
        </p:nvGrpSpPr>
        <p:grpSpPr>
          <a:xfrm>
            <a:off x="7029672" y="4346947"/>
            <a:ext cx="4698338" cy="338922"/>
            <a:chOff x="1405975" y="3644122"/>
            <a:chExt cx="4698338" cy="338922"/>
          </a:xfrm>
        </p:grpSpPr>
        <p:sp>
          <p:nvSpPr>
            <p:cNvPr id="686" name="TextBox 685">
              <a:extLst>
                <a:ext uri="{FF2B5EF4-FFF2-40B4-BE49-F238E27FC236}">
                  <a16:creationId xmlns:a16="http://schemas.microsoft.com/office/drawing/2014/main" id="{FDC29DDB-2BE5-45A3-9CAA-48DF44B82378}"/>
                </a:ext>
              </a:extLst>
            </p:cNvPr>
            <p:cNvSpPr txBox="1"/>
            <p:nvPr/>
          </p:nvSpPr>
          <p:spPr bwMode="auto">
            <a:xfrm>
              <a:off x="1405975" y="3644122"/>
              <a:ext cx="4520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687" name="TextBox 686">
              <a:extLst>
                <a:ext uri="{FF2B5EF4-FFF2-40B4-BE49-F238E27FC236}">
                  <a16:creationId xmlns:a16="http://schemas.microsoft.com/office/drawing/2014/main" id="{0A1A176B-7036-4238-B2EF-63648EB272E0}"/>
                </a:ext>
              </a:extLst>
            </p:cNvPr>
            <p:cNvSpPr txBox="1"/>
            <p:nvPr/>
          </p:nvSpPr>
          <p:spPr bwMode="auto">
            <a:xfrm>
              <a:off x="2470582" y="3644122"/>
              <a:ext cx="4520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688" name="TextBox 687">
              <a:extLst>
                <a:ext uri="{FF2B5EF4-FFF2-40B4-BE49-F238E27FC236}">
                  <a16:creationId xmlns:a16="http://schemas.microsoft.com/office/drawing/2014/main" id="{A2C2BD70-5E50-479F-90C6-8ACE584CED89}"/>
                </a:ext>
              </a:extLst>
            </p:cNvPr>
            <p:cNvSpPr txBox="1"/>
            <p:nvPr/>
          </p:nvSpPr>
          <p:spPr bwMode="auto">
            <a:xfrm>
              <a:off x="3532744" y="3644122"/>
              <a:ext cx="4520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689" name="TextBox 688">
              <a:extLst>
                <a:ext uri="{FF2B5EF4-FFF2-40B4-BE49-F238E27FC236}">
                  <a16:creationId xmlns:a16="http://schemas.microsoft.com/office/drawing/2014/main" id="{08F794B8-8E8C-4EE3-8942-60D45AAF1F4E}"/>
                </a:ext>
              </a:extLst>
            </p:cNvPr>
            <p:cNvSpPr txBox="1"/>
            <p:nvPr/>
          </p:nvSpPr>
          <p:spPr bwMode="auto">
            <a:xfrm>
              <a:off x="4595191" y="3644122"/>
              <a:ext cx="4520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690" name="TextBox 689">
              <a:extLst>
                <a:ext uri="{FF2B5EF4-FFF2-40B4-BE49-F238E27FC236}">
                  <a16:creationId xmlns:a16="http://schemas.microsoft.com/office/drawing/2014/main" id="{887BA258-3212-4281-833D-B11DFD08930E}"/>
                </a:ext>
              </a:extLst>
            </p:cNvPr>
            <p:cNvSpPr txBox="1"/>
            <p:nvPr/>
          </p:nvSpPr>
          <p:spPr bwMode="auto">
            <a:xfrm>
              <a:off x="5652310" y="3644490"/>
              <a:ext cx="4520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grpSp>
      <p:sp>
        <p:nvSpPr>
          <p:cNvPr id="691" name="TextBox 690">
            <a:extLst>
              <a:ext uri="{FF2B5EF4-FFF2-40B4-BE49-F238E27FC236}">
                <a16:creationId xmlns:a16="http://schemas.microsoft.com/office/drawing/2014/main" id="{D8BD31DF-8DA6-4E30-833D-2B660940F50A}"/>
              </a:ext>
            </a:extLst>
          </p:cNvPr>
          <p:cNvSpPr txBox="1"/>
          <p:nvPr/>
        </p:nvSpPr>
        <p:spPr bwMode="auto">
          <a:xfrm>
            <a:off x="6501822" y="4147654"/>
            <a:ext cx="733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692" name="TextBox 691">
            <a:extLst>
              <a:ext uri="{FF2B5EF4-FFF2-40B4-BE49-F238E27FC236}">
                <a16:creationId xmlns:a16="http://schemas.microsoft.com/office/drawing/2014/main" id="{1236E28A-3CC8-4F00-AB39-FCD0CE0D3C0D}"/>
              </a:ext>
            </a:extLst>
          </p:cNvPr>
          <p:cNvSpPr txBox="1"/>
          <p:nvPr/>
        </p:nvSpPr>
        <p:spPr bwMode="auto">
          <a:xfrm>
            <a:off x="6501822" y="3845260"/>
            <a:ext cx="733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693" name="TextBox 692">
            <a:extLst>
              <a:ext uri="{FF2B5EF4-FFF2-40B4-BE49-F238E27FC236}">
                <a16:creationId xmlns:a16="http://schemas.microsoft.com/office/drawing/2014/main" id="{1916803A-8C9A-459D-9719-88759D195135}"/>
              </a:ext>
            </a:extLst>
          </p:cNvPr>
          <p:cNvSpPr txBox="1"/>
          <p:nvPr/>
        </p:nvSpPr>
        <p:spPr bwMode="auto">
          <a:xfrm>
            <a:off x="6501822" y="3542866"/>
            <a:ext cx="733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694" name="TextBox 693">
            <a:extLst>
              <a:ext uri="{FF2B5EF4-FFF2-40B4-BE49-F238E27FC236}">
                <a16:creationId xmlns:a16="http://schemas.microsoft.com/office/drawing/2014/main" id="{A2379A53-47C7-4B3C-825F-59412C4D5062}"/>
              </a:ext>
            </a:extLst>
          </p:cNvPr>
          <p:cNvSpPr txBox="1"/>
          <p:nvPr/>
        </p:nvSpPr>
        <p:spPr bwMode="auto">
          <a:xfrm>
            <a:off x="6501822" y="3240472"/>
            <a:ext cx="733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695" name="TextBox 694">
            <a:extLst>
              <a:ext uri="{FF2B5EF4-FFF2-40B4-BE49-F238E27FC236}">
                <a16:creationId xmlns:a16="http://schemas.microsoft.com/office/drawing/2014/main" id="{A93863FB-DB47-4817-B415-DCE9C028751D}"/>
              </a:ext>
            </a:extLst>
          </p:cNvPr>
          <p:cNvSpPr txBox="1"/>
          <p:nvPr/>
        </p:nvSpPr>
        <p:spPr bwMode="auto">
          <a:xfrm>
            <a:off x="6501822" y="2938078"/>
            <a:ext cx="7335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696" name="TextBox 695">
            <a:extLst>
              <a:ext uri="{FF2B5EF4-FFF2-40B4-BE49-F238E27FC236}">
                <a16:creationId xmlns:a16="http://schemas.microsoft.com/office/drawing/2014/main" id="{F6E6C6A0-9702-4750-A7C3-C5569E78B299}"/>
              </a:ext>
            </a:extLst>
          </p:cNvPr>
          <p:cNvSpPr txBox="1"/>
          <p:nvPr/>
        </p:nvSpPr>
        <p:spPr bwMode="auto">
          <a:xfrm>
            <a:off x="7240017" y="4578104"/>
            <a:ext cx="44799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697" name="TextBox 696">
            <a:extLst>
              <a:ext uri="{FF2B5EF4-FFF2-40B4-BE49-F238E27FC236}">
                <a16:creationId xmlns:a16="http://schemas.microsoft.com/office/drawing/2014/main" id="{621026FC-81DF-44F3-AA0E-DBF74A755303}"/>
              </a:ext>
            </a:extLst>
          </p:cNvPr>
          <p:cNvSpPr txBox="1"/>
          <p:nvPr/>
        </p:nvSpPr>
        <p:spPr bwMode="auto">
          <a:xfrm rot="16200000">
            <a:off x="5781723" y="3591619"/>
            <a:ext cx="1659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a:r>
          </a:p>
        </p:txBody>
      </p:sp>
      <p:grpSp>
        <p:nvGrpSpPr>
          <p:cNvPr id="698" name="Group 697">
            <a:extLst>
              <a:ext uri="{FF2B5EF4-FFF2-40B4-BE49-F238E27FC236}">
                <a16:creationId xmlns:a16="http://schemas.microsoft.com/office/drawing/2014/main" id="{8C926ACD-F857-4B2E-9619-463E088A5088}"/>
              </a:ext>
            </a:extLst>
          </p:cNvPr>
          <p:cNvGrpSpPr/>
          <p:nvPr/>
        </p:nvGrpSpPr>
        <p:grpSpPr>
          <a:xfrm>
            <a:off x="9594386" y="2404500"/>
            <a:ext cx="2128023" cy="730448"/>
            <a:chOff x="3940949" y="2003142"/>
            <a:chExt cx="2128023" cy="730448"/>
          </a:xfrm>
        </p:grpSpPr>
        <p:sp>
          <p:nvSpPr>
            <p:cNvPr id="699" name="TextBox 698">
              <a:extLst>
                <a:ext uri="{FF2B5EF4-FFF2-40B4-BE49-F238E27FC236}">
                  <a16:creationId xmlns:a16="http://schemas.microsoft.com/office/drawing/2014/main" id="{6674B3E3-44F4-4D1D-B96B-133E7DE3C616}"/>
                </a:ext>
              </a:extLst>
            </p:cNvPr>
            <p:cNvSpPr txBox="1"/>
            <p:nvPr/>
          </p:nvSpPr>
          <p:spPr bwMode="auto">
            <a:xfrm>
              <a:off x="3940949" y="2003142"/>
              <a:ext cx="11468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Common </a:t>
              </a:r>
              <a:r>
                <a:rPr kumimoji="0" lang="en-US" sz="1400" b="1" i="1"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EGFR</a:t>
              </a:r>
            </a:p>
          </p:txBody>
        </p:sp>
        <p:sp>
          <p:nvSpPr>
            <p:cNvPr id="700" name="TextBox 699">
              <a:extLst>
                <a:ext uri="{FF2B5EF4-FFF2-40B4-BE49-F238E27FC236}">
                  <a16:creationId xmlns:a16="http://schemas.microsoft.com/office/drawing/2014/main" id="{48E9C38E-63A6-476F-B57B-373BFFCD939B}"/>
                </a:ext>
              </a:extLst>
            </p:cNvPr>
            <p:cNvSpPr txBox="1"/>
            <p:nvPr/>
          </p:nvSpPr>
          <p:spPr bwMode="auto">
            <a:xfrm>
              <a:off x="4922116" y="2003142"/>
              <a:ext cx="11468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EGFR</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Ex20ins</a:t>
              </a:r>
              <a:endParaRPr kumimoji="0" lang="en-US" sz="1400" b="1" i="1" u="none" strike="noStrike" kern="1200" cap="none" spc="0" normalizeH="0" baseline="0" noProof="0" dirty="0">
                <a:ln>
                  <a:noFill/>
                </a:ln>
                <a:solidFill>
                  <a:srgbClr val="015873"/>
                </a:solidFill>
                <a:effectLst/>
                <a:uLnTx/>
                <a:uFillTx/>
                <a:latin typeface="Calibri" panose="020F0502020204030204" pitchFamily="34" charset="0"/>
                <a:ea typeface="+mn-ea"/>
                <a:cs typeface="+mn-cs"/>
              </a:endParaRPr>
            </a:p>
          </p:txBody>
        </p:sp>
        <p:sp>
          <p:nvSpPr>
            <p:cNvPr id="701" name="TextBox 700">
              <a:extLst>
                <a:ext uri="{FF2B5EF4-FFF2-40B4-BE49-F238E27FC236}">
                  <a16:creationId xmlns:a16="http://schemas.microsoft.com/office/drawing/2014/main" id="{651F258F-56EA-4800-A3E6-3B91B267D986}"/>
                </a:ext>
              </a:extLst>
            </p:cNvPr>
            <p:cNvSpPr txBox="1"/>
            <p:nvPr/>
          </p:nvSpPr>
          <p:spPr bwMode="auto">
            <a:xfrm>
              <a:off x="3940949" y="2425813"/>
              <a:ext cx="1146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10.5</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02" name="TextBox 701">
              <a:extLst>
                <a:ext uri="{FF2B5EF4-FFF2-40B4-BE49-F238E27FC236}">
                  <a16:creationId xmlns:a16="http://schemas.microsoft.com/office/drawing/2014/main" id="{1C819C24-EB68-4810-BB54-DF9B5AB7A7AA}"/>
                </a:ext>
              </a:extLst>
            </p:cNvPr>
            <p:cNvSpPr txBox="1"/>
            <p:nvPr/>
          </p:nvSpPr>
          <p:spPr bwMode="auto">
            <a:xfrm>
              <a:off x="4922116" y="2425813"/>
              <a:ext cx="1146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2.9</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703" name="TextBox 702">
            <a:extLst>
              <a:ext uri="{FF2B5EF4-FFF2-40B4-BE49-F238E27FC236}">
                <a16:creationId xmlns:a16="http://schemas.microsoft.com/office/drawing/2014/main" id="{38272CF6-4DB7-4922-9158-873D6EC48A64}"/>
              </a:ext>
            </a:extLst>
          </p:cNvPr>
          <p:cNvSpPr txBox="1"/>
          <p:nvPr/>
        </p:nvSpPr>
        <p:spPr bwMode="auto">
          <a:xfrm>
            <a:off x="8338350" y="2816263"/>
            <a:ext cx="17212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rwPFS, mo</a:t>
            </a:r>
            <a:endPar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04" name="TextBox 703">
            <a:extLst>
              <a:ext uri="{FF2B5EF4-FFF2-40B4-BE49-F238E27FC236}">
                <a16:creationId xmlns:a16="http://schemas.microsoft.com/office/drawing/2014/main" id="{5D3F8727-7A33-4EFC-B04F-8219107F20DF}"/>
              </a:ext>
            </a:extLst>
          </p:cNvPr>
          <p:cNvSpPr txBox="1"/>
          <p:nvPr/>
        </p:nvSpPr>
        <p:spPr bwMode="auto">
          <a:xfrm>
            <a:off x="9449148" y="3063997"/>
            <a:ext cx="23550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Adjusted HR: 2.69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 CI: 2.1-3.6;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&lt;.0001)</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05" name="TextBox 704">
            <a:extLst>
              <a:ext uri="{FF2B5EF4-FFF2-40B4-BE49-F238E27FC236}">
                <a16:creationId xmlns:a16="http://schemas.microsoft.com/office/drawing/2014/main" id="{BCC6660A-1F13-48E5-B30D-F320083918B0}"/>
              </a:ext>
            </a:extLst>
          </p:cNvPr>
          <p:cNvSpPr txBox="1"/>
          <p:nvPr/>
        </p:nvSpPr>
        <p:spPr bwMode="auto">
          <a:xfrm>
            <a:off x="8968711" y="4097791"/>
            <a:ext cx="462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13%</a:t>
            </a:r>
          </a:p>
        </p:txBody>
      </p:sp>
      <p:sp>
        <p:nvSpPr>
          <p:cNvPr id="706" name="TextBox 705">
            <a:extLst>
              <a:ext uri="{FF2B5EF4-FFF2-40B4-BE49-F238E27FC236}">
                <a16:creationId xmlns:a16="http://schemas.microsoft.com/office/drawing/2014/main" id="{81D2FEA3-551B-4A8B-8237-C3473C8D989C}"/>
              </a:ext>
            </a:extLst>
          </p:cNvPr>
          <p:cNvSpPr txBox="1"/>
          <p:nvPr/>
        </p:nvSpPr>
        <p:spPr bwMode="auto">
          <a:xfrm>
            <a:off x="7922651" y="3947626"/>
            <a:ext cx="462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24%</a:t>
            </a:r>
          </a:p>
        </p:txBody>
      </p:sp>
      <p:grpSp>
        <p:nvGrpSpPr>
          <p:cNvPr id="707" name="Group 706">
            <a:extLst>
              <a:ext uri="{FF2B5EF4-FFF2-40B4-BE49-F238E27FC236}">
                <a16:creationId xmlns:a16="http://schemas.microsoft.com/office/drawing/2014/main" id="{E7F6092B-23E3-40CD-8756-C3A9DA51A0DD}"/>
              </a:ext>
            </a:extLst>
          </p:cNvPr>
          <p:cNvGrpSpPr/>
          <p:nvPr/>
        </p:nvGrpSpPr>
        <p:grpSpPr>
          <a:xfrm>
            <a:off x="6998513" y="4892299"/>
            <a:ext cx="4733510" cy="462033"/>
            <a:chOff x="1370803" y="3644122"/>
            <a:chExt cx="4733510" cy="462033"/>
          </a:xfrm>
        </p:grpSpPr>
        <p:sp>
          <p:nvSpPr>
            <p:cNvPr id="708" name="TextBox 707">
              <a:extLst>
                <a:ext uri="{FF2B5EF4-FFF2-40B4-BE49-F238E27FC236}">
                  <a16:creationId xmlns:a16="http://schemas.microsoft.com/office/drawing/2014/main" id="{18E682AB-FD53-477A-A2DA-2F0F7146F204}"/>
                </a:ext>
              </a:extLst>
            </p:cNvPr>
            <p:cNvSpPr txBox="1"/>
            <p:nvPr/>
          </p:nvSpPr>
          <p:spPr bwMode="auto">
            <a:xfrm>
              <a:off x="1370803" y="3644122"/>
              <a:ext cx="5138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2749</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76</a:t>
              </a:r>
            </a:p>
          </p:txBody>
        </p:sp>
        <p:sp>
          <p:nvSpPr>
            <p:cNvPr id="709" name="TextBox 708">
              <a:extLst>
                <a:ext uri="{FF2B5EF4-FFF2-40B4-BE49-F238E27FC236}">
                  <a16:creationId xmlns:a16="http://schemas.microsoft.com/office/drawing/2014/main" id="{34F1211D-F99B-49CA-BBBE-A836D1220604}"/>
                </a:ext>
              </a:extLst>
            </p:cNvPr>
            <p:cNvSpPr txBox="1"/>
            <p:nvPr/>
          </p:nvSpPr>
          <p:spPr bwMode="auto">
            <a:xfrm>
              <a:off x="2443226" y="3644122"/>
              <a:ext cx="4998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1593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p:txBody>
        </p:sp>
        <p:sp>
          <p:nvSpPr>
            <p:cNvPr id="710" name="TextBox 709">
              <a:extLst>
                <a:ext uri="{FF2B5EF4-FFF2-40B4-BE49-F238E27FC236}">
                  <a16:creationId xmlns:a16="http://schemas.microsoft.com/office/drawing/2014/main" id="{23699754-92CE-409B-99B8-32B7E2E070BE}"/>
                </a:ext>
              </a:extLst>
            </p:cNvPr>
            <p:cNvSpPr txBox="1"/>
            <p:nvPr/>
          </p:nvSpPr>
          <p:spPr bwMode="auto">
            <a:xfrm>
              <a:off x="3532744" y="3644122"/>
              <a:ext cx="4520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790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711" name="TextBox 710">
              <a:extLst>
                <a:ext uri="{FF2B5EF4-FFF2-40B4-BE49-F238E27FC236}">
                  <a16:creationId xmlns:a16="http://schemas.microsoft.com/office/drawing/2014/main" id="{9A1AEE7F-7A71-4C98-A375-A6C572984D2E}"/>
                </a:ext>
              </a:extLst>
            </p:cNvPr>
            <p:cNvSpPr txBox="1"/>
            <p:nvPr/>
          </p:nvSpPr>
          <p:spPr bwMode="auto">
            <a:xfrm>
              <a:off x="4595191" y="3644122"/>
              <a:ext cx="4520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386</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712" name="TextBox 711">
              <a:extLst>
                <a:ext uri="{FF2B5EF4-FFF2-40B4-BE49-F238E27FC236}">
                  <a16:creationId xmlns:a16="http://schemas.microsoft.com/office/drawing/2014/main" id="{280B9DE6-39D4-4BB5-82AF-069867B587CF}"/>
                </a:ext>
              </a:extLst>
            </p:cNvPr>
            <p:cNvSpPr txBox="1"/>
            <p:nvPr/>
          </p:nvSpPr>
          <p:spPr bwMode="auto">
            <a:xfrm>
              <a:off x="5652310" y="3644490"/>
              <a:ext cx="4520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199</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grpSp>
      <p:sp>
        <p:nvSpPr>
          <p:cNvPr id="713" name="TextBox 712">
            <a:extLst>
              <a:ext uri="{FF2B5EF4-FFF2-40B4-BE49-F238E27FC236}">
                <a16:creationId xmlns:a16="http://schemas.microsoft.com/office/drawing/2014/main" id="{F7914E15-4C81-43B0-926D-B3D2460C13AA}"/>
              </a:ext>
            </a:extLst>
          </p:cNvPr>
          <p:cNvSpPr txBox="1"/>
          <p:nvPr/>
        </p:nvSpPr>
        <p:spPr bwMode="auto">
          <a:xfrm>
            <a:off x="9152982" y="3532127"/>
            <a:ext cx="462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43%</a:t>
            </a:r>
          </a:p>
        </p:txBody>
      </p:sp>
      <p:sp>
        <p:nvSpPr>
          <p:cNvPr id="714" name="TextBox 713">
            <a:extLst>
              <a:ext uri="{FF2B5EF4-FFF2-40B4-BE49-F238E27FC236}">
                <a16:creationId xmlns:a16="http://schemas.microsoft.com/office/drawing/2014/main" id="{ED1C077E-4F79-47C4-95C4-8FC79086C565}"/>
              </a:ext>
            </a:extLst>
          </p:cNvPr>
          <p:cNvSpPr txBox="1"/>
          <p:nvPr/>
        </p:nvSpPr>
        <p:spPr bwMode="auto">
          <a:xfrm>
            <a:off x="10214165" y="3742124"/>
            <a:ext cx="462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25%</a:t>
            </a:r>
          </a:p>
        </p:txBody>
      </p:sp>
      <p:sp>
        <p:nvSpPr>
          <p:cNvPr id="715" name="TextBox 714">
            <a:extLst>
              <a:ext uri="{FF2B5EF4-FFF2-40B4-BE49-F238E27FC236}">
                <a16:creationId xmlns:a16="http://schemas.microsoft.com/office/drawing/2014/main" id="{A064F0BA-0C21-4CB3-9BF5-975DED6DDF6C}"/>
              </a:ext>
            </a:extLst>
          </p:cNvPr>
          <p:cNvSpPr txBox="1"/>
          <p:nvPr/>
        </p:nvSpPr>
        <p:spPr bwMode="auto">
          <a:xfrm>
            <a:off x="11274172" y="3847875"/>
            <a:ext cx="462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17%</a:t>
            </a:r>
          </a:p>
        </p:txBody>
      </p:sp>
      <p:sp>
        <p:nvSpPr>
          <p:cNvPr id="716" name="Freeform: Shape 715">
            <a:extLst>
              <a:ext uri="{FF2B5EF4-FFF2-40B4-BE49-F238E27FC236}">
                <a16:creationId xmlns:a16="http://schemas.microsoft.com/office/drawing/2014/main" id="{4D8D4EE0-1A87-454F-BEE0-D813700FE028}"/>
              </a:ext>
            </a:extLst>
          </p:cNvPr>
          <p:cNvSpPr/>
          <p:nvPr/>
        </p:nvSpPr>
        <p:spPr bwMode="auto">
          <a:xfrm>
            <a:off x="7274488" y="3128350"/>
            <a:ext cx="4435484" cy="978795"/>
          </a:xfrm>
          <a:custGeom>
            <a:avLst/>
            <a:gdLst>
              <a:gd name="connsiteX0" fmla="*/ 0 w 4435484"/>
              <a:gd name="connsiteY0" fmla="*/ 0 h 978795"/>
              <a:gd name="connsiteX1" fmla="*/ 66971 w 4435484"/>
              <a:gd name="connsiteY1" fmla="*/ 2576 h 978795"/>
              <a:gd name="connsiteX2" fmla="*/ 69546 w 4435484"/>
              <a:gd name="connsiteY2" fmla="*/ 30910 h 978795"/>
              <a:gd name="connsiteX3" fmla="*/ 118486 w 4435484"/>
              <a:gd name="connsiteY3" fmla="*/ 33486 h 978795"/>
              <a:gd name="connsiteX4" fmla="*/ 118486 w 4435484"/>
              <a:gd name="connsiteY4" fmla="*/ 43789 h 978795"/>
              <a:gd name="connsiteX5" fmla="*/ 164850 w 4435484"/>
              <a:gd name="connsiteY5" fmla="*/ 54092 h 978795"/>
              <a:gd name="connsiteX6" fmla="*/ 306518 w 4435484"/>
              <a:gd name="connsiteY6" fmla="*/ 92728 h 978795"/>
              <a:gd name="connsiteX7" fmla="*/ 373488 w 4435484"/>
              <a:gd name="connsiteY7" fmla="*/ 118486 h 978795"/>
              <a:gd name="connsiteX8" fmla="*/ 401821 w 4435484"/>
              <a:gd name="connsiteY8" fmla="*/ 128789 h 978795"/>
              <a:gd name="connsiteX9" fmla="*/ 494549 w 4435484"/>
              <a:gd name="connsiteY9" fmla="*/ 164850 h 978795"/>
              <a:gd name="connsiteX10" fmla="*/ 605307 w 4435484"/>
              <a:gd name="connsiteY10" fmla="*/ 200911 h 978795"/>
              <a:gd name="connsiteX11" fmla="*/ 685156 w 4435484"/>
              <a:gd name="connsiteY11" fmla="*/ 226669 h 978795"/>
              <a:gd name="connsiteX12" fmla="*/ 811369 w 4435484"/>
              <a:gd name="connsiteY12" fmla="*/ 270457 h 978795"/>
              <a:gd name="connsiteX13" fmla="*/ 929855 w 4435484"/>
              <a:gd name="connsiteY13" fmla="*/ 296215 h 978795"/>
              <a:gd name="connsiteX14" fmla="*/ 968492 w 4435484"/>
              <a:gd name="connsiteY14" fmla="*/ 298790 h 978795"/>
              <a:gd name="connsiteX15" fmla="*/ 968492 w 4435484"/>
              <a:gd name="connsiteY15" fmla="*/ 319397 h 978795"/>
              <a:gd name="connsiteX16" fmla="*/ 1025159 w 4435484"/>
              <a:gd name="connsiteY16" fmla="*/ 324548 h 978795"/>
              <a:gd name="connsiteX17" fmla="*/ 1032886 w 4435484"/>
              <a:gd name="connsiteY17" fmla="*/ 342579 h 978795"/>
              <a:gd name="connsiteX18" fmla="*/ 1110159 w 4435484"/>
              <a:gd name="connsiteY18" fmla="*/ 365760 h 978795"/>
              <a:gd name="connsiteX19" fmla="*/ 1218342 w 4435484"/>
              <a:gd name="connsiteY19" fmla="*/ 394094 h 978795"/>
              <a:gd name="connsiteX20" fmla="*/ 1254403 w 4435484"/>
              <a:gd name="connsiteY20" fmla="*/ 409549 h 978795"/>
              <a:gd name="connsiteX21" fmla="*/ 1267282 w 4435484"/>
              <a:gd name="connsiteY21" fmla="*/ 425003 h 978795"/>
              <a:gd name="connsiteX22" fmla="*/ 1354858 w 4435484"/>
              <a:gd name="connsiteY22" fmla="*/ 440458 h 978795"/>
              <a:gd name="connsiteX23" fmla="*/ 1643345 w 4435484"/>
              <a:gd name="connsiteY23" fmla="*/ 528034 h 978795"/>
              <a:gd name="connsiteX24" fmla="*/ 1983347 w 4435484"/>
              <a:gd name="connsiteY24" fmla="*/ 643944 h 978795"/>
              <a:gd name="connsiteX25" fmla="*/ 2024559 w 4435484"/>
              <a:gd name="connsiteY25" fmla="*/ 646520 h 978795"/>
              <a:gd name="connsiteX26" fmla="*/ 2050317 w 4435484"/>
              <a:gd name="connsiteY26" fmla="*/ 646520 h 978795"/>
              <a:gd name="connsiteX27" fmla="*/ 2058044 w 4435484"/>
              <a:gd name="connsiteY27" fmla="*/ 664550 h 978795"/>
              <a:gd name="connsiteX28" fmla="*/ 2101833 w 4435484"/>
              <a:gd name="connsiteY28" fmla="*/ 664550 h 978795"/>
              <a:gd name="connsiteX29" fmla="*/ 2153348 w 4435484"/>
              <a:gd name="connsiteY29" fmla="*/ 685157 h 978795"/>
              <a:gd name="connsiteX30" fmla="*/ 2235773 w 4435484"/>
              <a:gd name="connsiteY30" fmla="*/ 687732 h 978795"/>
              <a:gd name="connsiteX31" fmla="*/ 2258955 w 4435484"/>
              <a:gd name="connsiteY31" fmla="*/ 710914 h 978795"/>
              <a:gd name="connsiteX32" fmla="*/ 2313046 w 4435484"/>
              <a:gd name="connsiteY32" fmla="*/ 713490 h 978795"/>
              <a:gd name="connsiteX33" fmla="*/ 2351683 w 4435484"/>
              <a:gd name="connsiteY33" fmla="*/ 736672 h 978795"/>
              <a:gd name="connsiteX34" fmla="*/ 2385168 w 4435484"/>
              <a:gd name="connsiteY34" fmla="*/ 736672 h 978795"/>
              <a:gd name="connsiteX35" fmla="*/ 2421229 w 4435484"/>
              <a:gd name="connsiteY35" fmla="*/ 744399 h 978795"/>
              <a:gd name="connsiteX36" fmla="*/ 2446986 w 4435484"/>
              <a:gd name="connsiteY36" fmla="*/ 757278 h 978795"/>
              <a:gd name="connsiteX37" fmla="*/ 2529411 w 4435484"/>
              <a:gd name="connsiteY37" fmla="*/ 772733 h 978795"/>
              <a:gd name="connsiteX38" fmla="*/ 2650473 w 4435484"/>
              <a:gd name="connsiteY38" fmla="*/ 790763 h 978795"/>
              <a:gd name="connsiteX39" fmla="*/ 2727746 w 4435484"/>
              <a:gd name="connsiteY39" fmla="*/ 808794 h 978795"/>
              <a:gd name="connsiteX40" fmla="*/ 2786989 w 4435484"/>
              <a:gd name="connsiteY40" fmla="*/ 821673 h 978795"/>
              <a:gd name="connsiteX41" fmla="*/ 2856534 w 4435484"/>
              <a:gd name="connsiteY41" fmla="*/ 829400 h 978795"/>
              <a:gd name="connsiteX42" fmla="*/ 2928656 w 4435484"/>
              <a:gd name="connsiteY42" fmla="*/ 842279 h 978795"/>
              <a:gd name="connsiteX43" fmla="*/ 3016233 w 4435484"/>
              <a:gd name="connsiteY43" fmla="*/ 862885 h 978795"/>
              <a:gd name="connsiteX44" fmla="*/ 3036839 w 4435484"/>
              <a:gd name="connsiteY44" fmla="*/ 870612 h 978795"/>
              <a:gd name="connsiteX45" fmla="*/ 3134718 w 4435484"/>
              <a:gd name="connsiteY45" fmla="*/ 870612 h 978795"/>
              <a:gd name="connsiteX46" fmla="*/ 3134718 w 4435484"/>
              <a:gd name="connsiteY46" fmla="*/ 878340 h 978795"/>
              <a:gd name="connsiteX47" fmla="*/ 3199113 w 4435484"/>
              <a:gd name="connsiteY47" fmla="*/ 878340 h 978795"/>
              <a:gd name="connsiteX48" fmla="*/ 3209416 w 4435484"/>
              <a:gd name="connsiteY48" fmla="*/ 888643 h 978795"/>
              <a:gd name="connsiteX49" fmla="*/ 3266083 w 4435484"/>
              <a:gd name="connsiteY49" fmla="*/ 888643 h 978795"/>
              <a:gd name="connsiteX50" fmla="*/ 3266083 w 4435484"/>
              <a:gd name="connsiteY50" fmla="*/ 909249 h 978795"/>
              <a:gd name="connsiteX51" fmla="*/ 3369114 w 4435484"/>
              <a:gd name="connsiteY51" fmla="*/ 909249 h 978795"/>
              <a:gd name="connsiteX52" fmla="*/ 3369114 w 4435484"/>
              <a:gd name="connsiteY52" fmla="*/ 909249 h 978795"/>
              <a:gd name="connsiteX53" fmla="*/ 3387144 w 4435484"/>
              <a:gd name="connsiteY53" fmla="*/ 909249 h 978795"/>
              <a:gd name="connsiteX54" fmla="*/ 3387144 w 4435484"/>
              <a:gd name="connsiteY54" fmla="*/ 932431 h 978795"/>
              <a:gd name="connsiteX55" fmla="*/ 3714267 w 4435484"/>
              <a:gd name="connsiteY55" fmla="*/ 932431 h 978795"/>
              <a:gd name="connsiteX56" fmla="*/ 3727146 w 4435484"/>
              <a:gd name="connsiteY56" fmla="*/ 945310 h 978795"/>
              <a:gd name="connsiteX57" fmla="*/ 3850784 w 4435484"/>
              <a:gd name="connsiteY57" fmla="*/ 945310 h 978795"/>
              <a:gd name="connsiteX58" fmla="*/ 3850784 w 4435484"/>
              <a:gd name="connsiteY58" fmla="*/ 955613 h 978795"/>
              <a:gd name="connsiteX59" fmla="*/ 4023360 w 4435484"/>
              <a:gd name="connsiteY59" fmla="*/ 955613 h 978795"/>
              <a:gd name="connsiteX60" fmla="*/ 4023360 w 4435484"/>
              <a:gd name="connsiteY60" fmla="*/ 955613 h 978795"/>
              <a:gd name="connsiteX61" fmla="*/ 4177907 w 4435484"/>
              <a:gd name="connsiteY61" fmla="*/ 955613 h 978795"/>
              <a:gd name="connsiteX62" fmla="*/ 4177907 w 4435484"/>
              <a:gd name="connsiteY62" fmla="*/ 978795 h 978795"/>
              <a:gd name="connsiteX63" fmla="*/ 4435484 w 4435484"/>
              <a:gd name="connsiteY63" fmla="*/ 978795 h 978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435484" h="978795">
                <a:moveTo>
                  <a:pt x="0" y="0"/>
                </a:moveTo>
                <a:lnTo>
                  <a:pt x="66971" y="2576"/>
                </a:lnTo>
                <a:lnTo>
                  <a:pt x="69546" y="30910"/>
                </a:lnTo>
                <a:lnTo>
                  <a:pt x="118486" y="33486"/>
                </a:lnTo>
                <a:lnTo>
                  <a:pt x="118486" y="43789"/>
                </a:lnTo>
                <a:lnTo>
                  <a:pt x="164850" y="54092"/>
                </a:lnTo>
                <a:lnTo>
                  <a:pt x="306518" y="92728"/>
                </a:lnTo>
                <a:lnTo>
                  <a:pt x="373488" y="118486"/>
                </a:lnTo>
                <a:lnTo>
                  <a:pt x="401821" y="128789"/>
                </a:lnTo>
                <a:lnTo>
                  <a:pt x="494549" y="164850"/>
                </a:lnTo>
                <a:lnTo>
                  <a:pt x="605307" y="200911"/>
                </a:lnTo>
                <a:lnTo>
                  <a:pt x="685156" y="226669"/>
                </a:lnTo>
                <a:lnTo>
                  <a:pt x="811369" y="270457"/>
                </a:lnTo>
                <a:lnTo>
                  <a:pt x="929855" y="296215"/>
                </a:lnTo>
                <a:lnTo>
                  <a:pt x="968492" y="298790"/>
                </a:lnTo>
                <a:lnTo>
                  <a:pt x="968492" y="319397"/>
                </a:lnTo>
                <a:lnTo>
                  <a:pt x="1025159" y="324548"/>
                </a:lnTo>
                <a:lnTo>
                  <a:pt x="1032886" y="342579"/>
                </a:lnTo>
                <a:lnTo>
                  <a:pt x="1110159" y="365760"/>
                </a:lnTo>
                <a:lnTo>
                  <a:pt x="1218342" y="394094"/>
                </a:lnTo>
                <a:lnTo>
                  <a:pt x="1254403" y="409549"/>
                </a:lnTo>
                <a:lnTo>
                  <a:pt x="1267282" y="425003"/>
                </a:lnTo>
                <a:lnTo>
                  <a:pt x="1354858" y="440458"/>
                </a:lnTo>
                <a:lnTo>
                  <a:pt x="1643345" y="528034"/>
                </a:lnTo>
                <a:lnTo>
                  <a:pt x="1983347" y="643944"/>
                </a:lnTo>
                <a:lnTo>
                  <a:pt x="2024559" y="646520"/>
                </a:lnTo>
                <a:lnTo>
                  <a:pt x="2050317" y="646520"/>
                </a:lnTo>
                <a:lnTo>
                  <a:pt x="2058044" y="664550"/>
                </a:lnTo>
                <a:lnTo>
                  <a:pt x="2101833" y="664550"/>
                </a:lnTo>
                <a:lnTo>
                  <a:pt x="2153348" y="685157"/>
                </a:lnTo>
                <a:lnTo>
                  <a:pt x="2235773" y="687732"/>
                </a:lnTo>
                <a:lnTo>
                  <a:pt x="2258955" y="710914"/>
                </a:lnTo>
                <a:lnTo>
                  <a:pt x="2313046" y="713490"/>
                </a:lnTo>
                <a:lnTo>
                  <a:pt x="2351683" y="736672"/>
                </a:lnTo>
                <a:lnTo>
                  <a:pt x="2385168" y="736672"/>
                </a:lnTo>
                <a:lnTo>
                  <a:pt x="2421229" y="744399"/>
                </a:lnTo>
                <a:lnTo>
                  <a:pt x="2446986" y="757278"/>
                </a:lnTo>
                <a:lnTo>
                  <a:pt x="2529411" y="772733"/>
                </a:lnTo>
                <a:lnTo>
                  <a:pt x="2650473" y="790763"/>
                </a:lnTo>
                <a:lnTo>
                  <a:pt x="2727746" y="808794"/>
                </a:lnTo>
                <a:lnTo>
                  <a:pt x="2786989" y="821673"/>
                </a:lnTo>
                <a:lnTo>
                  <a:pt x="2856534" y="829400"/>
                </a:lnTo>
                <a:lnTo>
                  <a:pt x="2928656" y="842279"/>
                </a:lnTo>
                <a:lnTo>
                  <a:pt x="3016233" y="862885"/>
                </a:lnTo>
                <a:lnTo>
                  <a:pt x="3036839" y="870612"/>
                </a:lnTo>
                <a:lnTo>
                  <a:pt x="3134718" y="870612"/>
                </a:lnTo>
                <a:lnTo>
                  <a:pt x="3134718" y="878340"/>
                </a:lnTo>
                <a:lnTo>
                  <a:pt x="3199113" y="878340"/>
                </a:lnTo>
                <a:lnTo>
                  <a:pt x="3209416" y="888643"/>
                </a:lnTo>
                <a:lnTo>
                  <a:pt x="3266083" y="888643"/>
                </a:lnTo>
                <a:lnTo>
                  <a:pt x="3266083" y="909249"/>
                </a:lnTo>
                <a:lnTo>
                  <a:pt x="3369114" y="909249"/>
                </a:lnTo>
                <a:lnTo>
                  <a:pt x="3369114" y="909249"/>
                </a:lnTo>
                <a:lnTo>
                  <a:pt x="3387144" y="909249"/>
                </a:lnTo>
                <a:lnTo>
                  <a:pt x="3387144" y="932431"/>
                </a:lnTo>
                <a:lnTo>
                  <a:pt x="3714267" y="932431"/>
                </a:lnTo>
                <a:lnTo>
                  <a:pt x="3727146" y="945310"/>
                </a:lnTo>
                <a:lnTo>
                  <a:pt x="3850784" y="945310"/>
                </a:lnTo>
                <a:lnTo>
                  <a:pt x="3850784" y="955613"/>
                </a:lnTo>
                <a:lnTo>
                  <a:pt x="4023360" y="955613"/>
                </a:lnTo>
                <a:lnTo>
                  <a:pt x="4023360" y="955613"/>
                </a:lnTo>
                <a:lnTo>
                  <a:pt x="4177907" y="955613"/>
                </a:lnTo>
                <a:lnTo>
                  <a:pt x="4177907" y="978795"/>
                </a:lnTo>
                <a:lnTo>
                  <a:pt x="4435484" y="978795"/>
                </a:lnTo>
              </a:path>
            </a:pathLst>
          </a:cu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717" name="Group 716">
            <a:extLst>
              <a:ext uri="{FF2B5EF4-FFF2-40B4-BE49-F238E27FC236}">
                <a16:creationId xmlns:a16="http://schemas.microsoft.com/office/drawing/2014/main" id="{CF9D2A0C-60AE-4045-9A84-D2DDB8B66CF1}"/>
              </a:ext>
            </a:extLst>
          </p:cNvPr>
          <p:cNvGrpSpPr/>
          <p:nvPr/>
        </p:nvGrpSpPr>
        <p:grpSpPr>
          <a:xfrm>
            <a:off x="7232128" y="3097357"/>
            <a:ext cx="79234" cy="79234"/>
            <a:chOff x="1741558" y="2802079"/>
            <a:chExt cx="79234" cy="79234"/>
          </a:xfrm>
        </p:grpSpPr>
        <p:cxnSp>
          <p:nvCxnSpPr>
            <p:cNvPr id="718" name="Straight Connector 717">
              <a:extLst>
                <a:ext uri="{FF2B5EF4-FFF2-40B4-BE49-F238E27FC236}">
                  <a16:creationId xmlns:a16="http://schemas.microsoft.com/office/drawing/2014/main" id="{BE7FF36F-9C06-4A4E-B5E0-498E235FD330}"/>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19" name="Straight Connector 718">
              <a:extLst>
                <a:ext uri="{FF2B5EF4-FFF2-40B4-BE49-F238E27FC236}">
                  <a16:creationId xmlns:a16="http://schemas.microsoft.com/office/drawing/2014/main" id="{19B33C03-C252-4EFE-B1DD-AF7606D9AE59}"/>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20" name="Group 719">
            <a:extLst>
              <a:ext uri="{FF2B5EF4-FFF2-40B4-BE49-F238E27FC236}">
                <a16:creationId xmlns:a16="http://schemas.microsoft.com/office/drawing/2014/main" id="{775B9935-850D-4E05-82E1-0C9D0905AF50}"/>
              </a:ext>
            </a:extLst>
          </p:cNvPr>
          <p:cNvGrpSpPr/>
          <p:nvPr/>
        </p:nvGrpSpPr>
        <p:grpSpPr>
          <a:xfrm>
            <a:off x="7259331" y="3102158"/>
            <a:ext cx="79234" cy="79234"/>
            <a:chOff x="1741558" y="2802079"/>
            <a:chExt cx="79234" cy="79234"/>
          </a:xfrm>
        </p:grpSpPr>
        <p:cxnSp>
          <p:nvCxnSpPr>
            <p:cNvPr id="721" name="Straight Connector 720">
              <a:extLst>
                <a:ext uri="{FF2B5EF4-FFF2-40B4-BE49-F238E27FC236}">
                  <a16:creationId xmlns:a16="http://schemas.microsoft.com/office/drawing/2014/main" id="{BF2AF8E6-1F98-4B0E-9875-1073823D967B}"/>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22" name="Straight Connector 721">
              <a:extLst>
                <a:ext uri="{FF2B5EF4-FFF2-40B4-BE49-F238E27FC236}">
                  <a16:creationId xmlns:a16="http://schemas.microsoft.com/office/drawing/2014/main" id="{A644D022-ED0D-4297-ADB1-342084ED0D3A}"/>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23" name="Group 722">
            <a:extLst>
              <a:ext uri="{FF2B5EF4-FFF2-40B4-BE49-F238E27FC236}">
                <a16:creationId xmlns:a16="http://schemas.microsoft.com/office/drawing/2014/main" id="{E86EF016-F3C3-436E-AD05-747EAFC654AE}"/>
              </a:ext>
            </a:extLst>
          </p:cNvPr>
          <p:cNvGrpSpPr/>
          <p:nvPr/>
        </p:nvGrpSpPr>
        <p:grpSpPr>
          <a:xfrm>
            <a:off x="7286534" y="3106959"/>
            <a:ext cx="79234" cy="79234"/>
            <a:chOff x="1741558" y="2802079"/>
            <a:chExt cx="79234" cy="79234"/>
          </a:xfrm>
        </p:grpSpPr>
        <p:cxnSp>
          <p:nvCxnSpPr>
            <p:cNvPr id="724" name="Straight Connector 723">
              <a:extLst>
                <a:ext uri="{FF2B5EF4-FFF2-40B4-BE49-F238E27FC236}">
                  <a16:creationId xmlns:a16="http://schemas.microsoft.com/office/drawing/2014/main" id="{5C117C59-FAF7-428C-BF3E-C8686FE48368}"/>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A71C9F7A-BAEE-4A54-8B7C-DAE5D145F66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26" name="Group 725">
            <a:extLst>
              <a:ext uri="{FF2B5EF4-FFF2-40B4-BE49-F238E27FC236}">
                <a16:creationId xmlns:a16="http://schemas.microsoft.com/office/drawing/2014/main" id="{37ACA7D1-8276-42DB-8F8A-C67DA0117815}"/>
              </a:ext>
            </a:extLst>
          </p:cNvPr>
          <p:cNvGrpSpPr/>
          <p:nvPr/>
        </p:nvGrpSpPr>
        <p:grpSpPr>
          <a:xfrm>
            <a:off x="7313737" y="3111760"/>
            <a:ext cx="79234" cy="79234"/>
            <a:chOff x="1741558" y="2802079"/>
            <a:chExt cx="79234" cy="79234"/>
          </a:xfrm>
        </p:grpSpPr>
        <p:cxnSp>
          <p:nvCxnSpPr>
            <p:cNvPr id="727" name="Straight Connector 726">
              <a:extLst>
                <a:ext uri="{FF2B5EF4-FFF2-40B4-BE49-F238E27FC236}">
                  <a16:creationId xmlns:a16="http://schemas.microsoft.com/office/drawing/2014/main" id="{2DA29171-A2BE-47F8-A207-CABFE4D22BB0}"/>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28" name="Straight Connector 727">
              <a:extLst>
                <a:ext uri="{FF2B5EF4-FFF2-40B4-BE49-F238E27FC236}">
                  <a16:creationId xmlns:a16="http://schemas.microsoft.com/office/drawing/2014/main" id="{B995E465-ED5B-4F7B-8C69-3EE8372F851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29" name="Group 728">
            <a:extLst>
              <a:ext uri="{FF2B5EF4-FFF2-40B4-BE49-F238E27FC236}">
                <a16:creationId xmlns:a16="http://schemas.microsoft.com/office/drawing/2014/main" id="{65A252F8-A45A-463F-B83C-5350EAE3BDCC}"/>
              </a:ext>
            </a:extLst>
          </p:cNvPr>
          <p:cNvGrpSpPr/>
          <p:nvPr/>
        </p:nvGrpSpPr>
        <p:grpSpPr>
          <a:xfrm>
            <a:off x="7348083" y="3123704"/>
            <a:ext cx="79234" cy="79234"/>
            <a:chOff x="1741558" y="2802079"/>
            <a:chExt cx="79234" cy="79234"/>
          </a:xfrm>
        </p:grpSpPr>
        <p:cxnSp>
          <p:nvCxnSpPr>
            <p:cNvPr id="730" name="Straight Connector 729">
              <a:extLst>
                <a:ext uri="{FF2B5EF4-FFF2-40B4-BE49-F238E27FC236}">
                  <a16:creationId xmlns:a16="http://schemas.microsoft.com/office/drawing/2014/main" id="{8BD6F0D0-2049-4528-A580-F33B87B6ED4F}"/>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31" name="Straight Connector 730">
              <a:extLst>
                <a:ext uri="{FF2B5EF4-FFF2-40B4-BE49-F238E27FC236}">
                  <a16:creationId xmlns:a16="http://schemas.microsoft.com/office/drawing/2014/main" id="{B06FE10A-FC03-4479-9B4E-F3A54AC455AD}"/>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32" name="Group 731">
            <a:extLst>
              <a:ext uri="{FF2B5EF4-FFF2-40B4-BE49-F238E27FC236}">
                <a16:creationId xmlns:a16="http://schemas.microsoft.com/office/drawing/2014/main" id="{E07379B9-1EA1-4E7D-9C8F-1209DE8A5213}"/>
              </a:ext>
            </a:extLst>
          </p:cNvPr>
          <p:cNvGrpSpPr/>
          <p:nvPr/>
        </p:nvGrpSpPr>
        <p:grpSpPr>
          <a:xfrm>
            <a:off x="7372905" y="3128505"/>
            <a:ext cx="79234" cy="79234"/>
            <a:chOff x="1741558" y="2802079"/>
            <a:chExt cx="79234" cy="79234"/>
          </a:xfrm>
        </p:grpSpPr>
        <p:cxnSp>
          <p:nvCxnSpPr>
            <p:cNvPr id="733" name="Straight Connector 732">
              <a:extLst>
                <a:ext uri="{FF2B5EF4-FFF2-40B4-BE49-F238E27FC236}">
                  <a16:creationId xmlns:a16="http://schemas.microsoft.com/office/drawing/2014/main" id="{C4E70B0B-4AB4-4EBB-90E8-233DDA4F08F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34" name="Straight Connector 733">
              <a:extLst>
                <a:ext uri="{FF2B5EF4-FFF2-40B4-BE49-F238E27FC236}">
                  <a16:creationId xmlns:a16="http://schemas.microsoft.com/office/drawing/2014/main" id="{798ECCFF-C961-4B1B-952A-9A26E2083095}"/>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35" name="Group 734">
            <a:extLst>
              <a:ext uri="{FF2B5EF4-FFF2-40B4-BE49-F238E27FC236}">
                <a16:creationId xmlns:a16="http://schemas.microsoft.com/office/drawing/2014/main" id="{4991F923-F20F-4484-8A38-2A89C5A9E9D5}"/>
              </a:ext>
            </a:extLst>
          </p:cNvPr>
          <p:cNvGrpSpPr/>
          <p:nvPr/>
        </p:nvGrpSpPr>
        <p:grpSpPr>
          <a:xfrm>
            <a:off x="7397727" y="3133306"/>
            <a:ext cx="79234" cy="79234"/>
            <a:chOff x="1741558" y="2802079"/>
            <a:chExt cx="79234" cy="79234"/>
          </a:xfrm>
        </p:grpSpPr>
        <p:cxnSp>
          <p:nvCxnSpPr>
            <p:cNvPr id="736" name="Straight Connector 735">
              <a:extLst>
                <a:ext uri="{FF2B5EF4-FFF2-40B4-BE49-F238E27FC236}">
                  <a16:creationId xmlns:a16="http://schemas.microsoft.com/office/drawing/2014/main" id="{9B1D194A-168D-45D1-8869-11F8FD1DB96B}"/>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37" name="Straight Connector 736">
              <a:extLst>
                <a:ext uri="{FF2B5EF4-FFF2-40B4-BE49-F238E27FC236}">
                  <a16:creationId xmlns:a16="http://schemas.microsoft.com/office/drawing/2014/main" id="{FA82E958-3BDD-46AD-AF16-04817955A71E}"/>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38" name="Group 737">
            <a:extLst>
              <a:ext uri="{FF2B5EF4-FFF2-40B4-BE49-F238E27FC236}">
                <a16:creationId xmlns:a16="http://schemas.microsoft.com/office/drawing/2014/main" id="{747D27AA-4567-4611-9A1D-D49E91621970}"/>
              </a:ext>
            </a:extLst>
          </p:cNvPr>
          <p:cNvGrpSpPr/>
          <p:nvPr/>
        </p:nvGrpSpPr>
        <p:grpSpPr>
          <a:xfrm>
            <a:off x="7422549" y="3138107"/>
            <a:ext cx="79234" cy="79234"/>
            <a:chOff x="1741558" y="2802079"/>
            <a:chExt cx="79234" cy="79234"/>
          </a:xfrm>
        </p:grpSpPr>
        <p:cxnSp>
          <p:nvCxnSpPr>
            <p:cNvPr id="739" name="Straight Connector 738">
              <a:extLst>
                <a:ext uri="{FF2B5EF4-FFF2-40B4-BE49-F238E27FC236}">
                  <a16:creationId xmlns:a16="http://schemas.microsoft.com/office/drawing/2014/main" id="{34D38103-244C-4578-839D-0AE0AF56E415}"/>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40" name="Straight Connector 739">
              <a:extLst>
                <a:ext uri="{FF2B5EF4-FFF2-40B4-BE49-F238E27FC236}">
                  <a16:creationId xmlns:a16="http://schemas.microsoft.com/office/drawing/2014/main" id="{D341D83B-F018-4AA9-86ED-086640182DAB}"/>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41" name="Group 740">
            <a:extLst>
              <a:ext uri="{FF2B5EF4-FFF2-40B4-BE49-F238E27FC236}">
                <a16:creationId xmlns:a16="http://schemas.microsoft.com/office/drawing/2014/main" id="{56B95EED-9DB2-4705-A0B0-6B803C847664}"/>
              </a:ext>
            </a:extLst>
          </p:cNvPr>
          <p:cNvGrpSpPr/>
          <p:nvPr/>
        </p:nvGrpSpPr>
        <p:grpSpPr>
          <a:xfrm>
            <a:off x="7447371" y="3142908"/>
            <a:ext cx="79234" cy="79234"/>
            <a:chOff x="1741558" y="2802079"/>
            <a:chExt cx="79234" cy="79234"/>
          </a:xfrm>
        </p:grpSpPr>
        <p:cxnSp>
          <p:nvCxnSpPr>
            <p:cNvPr id="742" name="Straight Connector 741">
              <a:extLst>
                <a:ext uri="{FF2B5EF4-FFF2-40B4-BE49-F238E27FC236}">
                  <a16:creationId xmlns:a16="http://schemas.microsoft.com/office/drawing/2014/main" id="{AC7032AC-16E8-4ABF-AB23-95D3A1818983}"/>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43" name="Straight Connector 742">
              <a:extLst>
                <a:ext uri="{FF2B5EF4-FFF2-40B4-BE49-F238E27FC236}">
                  <a16:creationId xmlns:a16="http://schemas.microsoft.com/office/drawing/2014/main" id="{E06A38A6-490D-480D-8C52-BC6CA81F8755}"/>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44" name="Group 743">
            <a:extLst>
              <a:ext uri="{FF2B5EF4-FFF2-40B4-BE49-F238E27FC236}">
                <a16:creationId xmlns:a16="http://schemas.microsoft.com/office/drawing/2014/main" id="{51AF46BF-628B-4A71-B090-2DFF1EF54CF3}"/>
              </a:ext>
            </a:extLst>
          </p:cNvPr>
          <p:cNvGrpSpPr/>
          <p:nvPr/>
        </p:nvGrpSpPr>
        <p:grpSpPr>
          <a:xfrm>
            <a:off x="7472193" y="3150090"/>
            <a:ext cx="79234" cy="79234"/>
            <a:chOff x="1741558" y="2802079"/>
            <a:chExt cx="79234" cy="79234"/>
          </a:xfrm>
        </p:grpSpPr>
        <p:cxnSp>
          <p:nvCxnSpPr>
            <p:cNvPr id="745" name="Straight Connector 744">
              <a:extLst>
                <a:ext uri="{FF2B5EF4-FFF2-40B4-BE49-F238E27FC236}">
                  <a16:creationId xmlns:a16="http://schemas.microsoft.com/office/drawing/2014/main" id="{73EF48BD-821B-427D-BA3F-6ED84ED6BEA1}"/>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46" name="Straight Connector 745">
              <a:extLst>
                <a:ext uri="{FF2B5EF4-FFF2-40B4-BE49-F238E27FC236}">
                  <a16:creationId xmlns:a16="http://schemas.microsoft.com/office/drawing/2014/main" id="{1E13A848-70CB-4863-A42A-CCAB1D8509EA}"/>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47" name="Group 746">
            <a:extLst>
              <a:ext uri="{FF2B5EF4-FFF2-40B4-BE49-F238E27FC236}">
                <a16:creationId xmlns:a16="http://schemas.microsoft.com/office/drawing/2014/main" id="{9F593C13-58AF-423A-A83A-72B3C3EC87D4}"/>
              </a:ext>
            </a:extLst>
          </p:cNvPr>
          <p:cNvGrpSpPr/>
          <p:nvPr/>
        </p:nvGrpSpPr>
        <p:grpSpPr>
          <a:xfrm>
            <a:off x="7497015" y="3159653"/>
            <a:ext cx="79234" cy="79234"/>
            <a:chOff x="1741558" y="2802079"/>
            <a:chExt cx="79234" cy="79234"/>
          </a:xfrm>
        </p:grpSpPr>
        <p:cxnSp>
          <p:nvCxnSpPr>
            <p:cNvPr id="748" name="Straight Connector 747">
              <a:extLst>
                <a:ext uri="{FF2B5EF4-FFF2-40B4-BE49-F238E27FC236}">
                  <a16:creationId xmlns:a16="http://schemas.microsoft.com/office/drawing/2014/main" id="{BF3E6B48-9D98-4A6D-8360-C8103716A574}"/>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49" name="Straight Connector 748">
              <a:extLst>
                <a:ext uri="{FF2B5EF4-FFF2-40B4-BE49-F238E27FC236}">
                  <a16:creationId xmlns:a16="http://schemas.microsoft.com/office/drawing/2014/main" id="{96359F04-9C79-49AA-9D69-CC83DF05D2D7}"/>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50" name="Group 749">
            <a:extLst>
              <a:ext uri="{FF2B5EF4-FFF2-40B4-BE49-F238E27FC236}">
                <a16:creationId xmlns:a16="http://schemas.microsoft.com/office/drawing/2014/main" id="{8EBE5288-10E2-4918-997E-8BAC84FD9D35}"/>
              </a:ext>
            </a:extLst>
          </p:cNvPr>
          <p:cNvGrpSpPr/>
          <p:nvPr/>
        </p:nvGrpSpPr>
        <p:grpSpPr>
          <a:xfrm>
            <a:off x="7521837" y="3169216"/>
            <a:ext cx="79234" cy="79234"/>
            <a:chOff x="1741558" y="2802079"/>
            <a:chExt cx="79234" cy="79234"/>
          </a:xfrm>
        </p:grpSpPr>
        <p:cxnSp>
          <p:nvCxnSpPr>
            <p:cNvPr id="751" name="Straight Connector 750">
              <a:extLst>
                <a:ext uri="{FF2B5EF4-FFF2-40B4-BE49-F238E27FC236}">
                  <a16:creationId xmlns:a16="http://schemas.microsoft.com/office/drawing/2014/main" id="{D685F4FA-036B-470E-AB94-DC248BCD20B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52" name="Straight Connector 751">
              <a:extLst>
                <a:ext uri="{FF2B5EF4-FFF2-40B4-BE49-F238E27FC236}">
                  <a16:creationId xmlns:a16="http://schemas.microsoft.com/office/drawing/2014/main" id="{2E1F6402-CAF6-4FAB-8C80-34E230B6FC3E}"/>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53" name="Group 752">
            <a:extLst>
              <a:ext uri="{FF2B5EF4-FFF2-40B4-BE49-F238E27FC236}">
                <a16:creationId xmlns:a16="http://schemas.microsoft.com/office/drawing/2014/main" id="{7BC1A7C8-D244-476E-8341-D6C31265B0CA}"/>
              </a:ext>
            </a:extLst>
          </p:cNvPr>
          <p:cNvGrpSpPr/>
          <p:nvPr/>
        </p:nvGrpSpPr>
        <p:grpSpPr>
          <a:xfrm>
            <a:off x="7546659" y="3178779"/>
            <a:ext cx="79234" cy="79234"/>
            <a:chOff x="1741558" y="2802079"/>
            <a:chExt cx="79234" cy="79234"/>
          </a:xfrm>
        </p:grpSpPr>
        <p:cxnSp>
          <p:nvCxnSpPr>
            <p:cNvPr id="754" name="Straight Connector 753">
              <a:extLst>
                <a:ext uri="{FF2B5EF4-FFF2-40B4-BE49-F238E27FC236}">
                  <a16:creationId xmlns:a16="http://schemas.microsoft.com/office/drawing/2014/main" id="{7D84E3D2-D7BC-4D60-AA15-00BE08DF071B}"/>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55" name="Straight Connector 754">
              <a:extLst>
                <a:ext uri="{FF2B5EF4-FFF2-40B4-BE49-F238E27FC236}">
                  <a16:creationId xmlns:a16="http://schemas.microsoft.com/office/drawing/2014/main" id="{87B68F30-DFD9-48CF-B0EE-F1973C66DCB9}"/>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56" name="Group 755">
            <a:extLst>
              <a:ext uri="{FF2B5EF4-FFF2-40B4-BE49-F238E27FC236}">
                <a16:creationId xmlns:a16="http://schemas.microsoft.com/office/drawing/2014/main" id="{79B44262-CD29-423C-A205-7454F08A45D9}"/>
              </a:ext>
            </a:extLst>
          </p:cNvPr>
          <p:cNvGrpSpPr/>
          <p:nvPr/>
        </p:nvGrpSpPr>
        <p:grpSpPr>
          <a:xfrm>
            <a:off x="7571481" y="3188342"/>
            <a:ext cx="79234" cy="79234"/>
            <a:chOff x="1741558" y="2802079"/>
            <a:chExt cx="79234" cy="79234"/>
          </a:xfrm>
        </p:grpSpPr>
        <p:cxnSp>
          <p:nvCxnSpPr>
            <p:cNvPr id="757" name="Straight Connector 756">
              <a:extLst>
                <a:ext uri="{FF2B5EF4-FFF2-40B4-BE49-F238E27FC236}">
                  <a16:creationId xmlns:a16="http://schemas.microsoft.com/office/drawing/2014/main" id="{A1338F0B-9A91-4876-AABF-0D15BF98C52B}"/>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58" name="Straight Connector 757">
              <a:extLst>
                <a:ext uri="{FF2B5EF4-FFF2-40B4-BE49-F238E27FC236}">
                  <a16:creationId xmlns:a16="http://schemas.microsoft.com/office/drawing/2014/main" id="{E967A1BE-0BC9-4CC6-890F-2B6C9386D2F8}"/>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59" name="Group 758">
            <a:extLst>
              <a:ext uri="{FF2B5EF4-FFF2-40B4-BE49-F238E27FC236}">
                <a16:creationId xmlns:a16="http://schemas.microsoft.com/office/drawing/2014/main" id="{DC0FF0D9-46AB-425D-A96B-CADEA57D3E3B}"/>
              </a:ext>
            </a:extLst>
          </p:cNvPr>
          <p:cNvGrpSpPr/>
          <p:nvPr/>
        </p:nvGrpSpPr>
        <p:grpSpPr>
          <a:xfrm>
            <a:off x="7596303" y="3197905"/>
            <a:ext cx="79234" cy="79234"/>
            <a:chOff x="1741558" y="2802079"/>
            <a:chExt cx="79234" cy="79234"/>
          </a:xfrm>
        </p:grpSpPr>
        <p:cxnSp>
          <p:nvCxnSpPr>
            <p:cNvPr id="760" name="Straight Connector 759">
              <a:extLst>
                <a:ext uri="{FF2B5EF4-FFF2-40B4-BE49-F238E27FC236}">
                  <a16:creationId xmlns:a16="http://schemas.microsoft.com/office/drawing/2014/main" id="{914AB877-2E18-4BF8-A4E3-FACB20466149}"/>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61" name="Straight Connector 760">
              <a:extLst>
                <a:ext uri="{FF2B5EF4-FFF2-40B4-BE49-F238E27FC236}">
                  <a16:creationId xmlns:a16="http://schemas.microsoft.com/office/drawing/2014/main" id="{3B6D1BAD-F9BF-408A-972B-3F1610B88424}"/>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62" name="Group 761">
            <a:extLst>
              <a:ext uri="{FF2B5EF4-FFF2-40B4-BE49-F238E27FC236}">
                <a16:creationId xmlns:a16="http://schemas.microsoft.com/office/drawing/2014/main" id="{CDBF7619-8C39-4581-970F-74EC597777D6}"/>
              </a:ext>
            </a:extLst>
          </p:cNvPr>
          <p:cNvGrpSpPr/>
          <p:nvPr/>
        </p:nvGrpSpPr>
        <p:grpSpPr>
          <a:xfrm>
            <a:off x="7621125" y="3207468"/>
            <a:ext cx="79234" cy="79234"/>
            <a:chOff x="1741558" y="2802079"/>
            <a:chExt cx="79234" cy="79234"/>
          </a:xfrm>
        </p:grpSpPr>
        <p:cxnSp>
          <p:nvCxnSpPr>
            <p:cNvPr id="763" name="Straight Connector 762">
              <a:extLst>
                <a:ext uri="{FF2B5EF4-FFF2-40B4-BE49-F238E27FC236}">
                  <a16:creationId xmlns:a16="http://schemas.microsoft.com/office/drawing/2014/main" id="{6E0A4577-C794-4AF0-B3AE-18038BEA04F1}"/>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64" name="Straight Connector 763">
              <a:extLst>
                <a:ext uri="{FF2B5EF4-FFF2-40B4-BE49-F238E27FC236}">
                  <a16:creationId xmlns:a16="http://schemas.microsoft.com/office/drawing/2014/main" id="{C2D52D23-5E60-40C4-9758-6F306A9FDFA8}"/>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65" name="Group 764">
            <a:extLst>
              <a:ext uri="{FF2B5EF4-FFF2-40B4-BE49-F238E27FC236}">
                <a16:creationId xmlns:a16="http://schemas.microsoft.com/office/drawing/2014/main" id="{E285A950-28E5-4865-979A-D35B141D3CD7}"/>
              </a:ext>
            </a:extLst>
          </p:cNvPr>
          <p:cNvGrpSpPr/>
          <p:nvPr/>
        </p:nvGrpSpPr>
        <p:grpSpPr>
          <a:xfrm>
            <a:off x="7645947" y="3219412"/>
            <a:ext cx="79234" cy="79234"/>
            <a:chOff x="1741558" y="2802079"/>
            <a:chExt cx="79234" cy="79234"/>
          </a:xfrm>
        </p:grpSpPr>
        <p:cxnSp>
          <p:nvCxnSpPr>
            <p:cNvPr id="766" name="Straight Connector 765">
              <a:extLst>
                <a:ext uri="{FF2B5EF4-FFF2-40B4-BE49-F238E27FC236}">
                  <a16:creationId xmlns:a16="http://schemas.microsoft.com/office/drawing/2014/main" id="{BE3DF807-5B44-4CFB-86F0-7FE032025260}"/>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67" name="Straight Connector 766">
              <a:extLst>
                <a:ext uri="{FF2B5EF4-FFF2-40B4-BE49-F238E27FC236}">
                  <a16:creationId xmlns:a16="http://schemas.microsoft.com/office/drawing/2014/main" id="{9071FE14-782A-47D3-8C61-BA9D1B273A20}"/>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68" name="Group 767">
            <a:extLst>
              <a:ext uri="{FF2B5EF4-FFF2-40B4-BE49-F238E27FC236}">
                <a16:creationId xmlns:a16="http://schemas.microsoft.com/office/drawing/2014/main" id="{6E1282B1-71F6-439B-891C-84248C6D2D1E}"/>
              </a:ext>
            </a:extLst>
          </p:cNvPr>
          <p:cNvGrpSpPr/>
          <p:nvPr/>
        </p:nvGrpSpPr>
        <p:grpSpPr>
          <a:xfrm>
            <a:off x="7670769" y="3231356"/>
            <a:ext cx="79234" cy="79234"/>
            <a:chOff x="1741558" y="2802079"/>
            <a:chExt cx="79234" cy="79234"/>
          </a:xfrm>
        </p:grpSpPr>
        <p:cxnSp>
          <p:nvCxnSpPr>
            <p:cNvPr id="769" name="Straight Connector 768">
              <a:extLst>
                <a:ext uri="{FF2B5EF4-FFF2-40B4-BE49-F238E27FC236}">
                  <a16:creationId xmlns:a16="http://schemas.microsoft.com/office/drawing/2014/main" id="{15859841-23F6-4D77-A81B-7C5D37F3C36B}"/>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70" name="Straight Connector 769">
              <a:extLst>
                <a:ext uri="{FF2B5EF4-FFF2-40B4-BE49-F238E27FC236}">
                  <a16:creationId xmlns:a16="http://schemas.microsoft.com/office/drawing/2014/main" id="{8754B532-F5AF-48CA-83D6-231C0D6B51F8}"/>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71" name="Group 770">
            <a:extLst>
              <a:ext uri="{FF2B5EF4-FFF2-40B4-BE49-F238E27FC236}">
                <a16:creationId xmlns:a16="http://schemas.microsoft.com/office/drawing/2014/main" id="{90B20DA9-CA79-42CA-9C67-B25320B60B25}"/>
              </a:ext>
            </a:extLst>
          </p:cNvPr>
          <p:cNvGrpSpPr/>
          <p:nvPr/>
        </p:nvGrpSpPr>
        <p:grpSpPr>
          <a:xfrm>
            <a:off x="7695591" y="3243300"/>
            <a:ext cx="79234" cy="79234"/>
            <a:chOff x="1741558" y="2802079"/>
            <a:chExt cx="79234" cy="79234"/>
          </a:xfrm>
        </p:grpSpPr>
        <p:cxnSp>
          <p:nvCxnSpPr>
            <p:cNvPr id="772" name="Straight Connector 771">
              <a:extLst>
                <a:ext uri="{FF2B5EF4-FFF2-40B4-BE49-F238E27FC236}">
                  <a16:creationId xmlns:a16="http://schemas.microsoft.com/office/drawing/2014/main" id="{BB66B70C-B487-4D9D-893E-DF2BC14CBC1B}"/>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73" name="Straight Connector 772">
              <a:extLst>
                <a:ext uri="{FF2B5EF4-FFF2-40B4-BE49-F238E27FC236}">
                  <a16:creationId xmlns:a16="http://schemas.microsoft.com/office/drawing/2014/main" id="{110B3E36-0D91-4AEB-AC25-9E2EF3B1EBB2}"/>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74" name="Group 773">
            <a:extLst>
              <a:ext uri="{FF2B5EF4-FFF2-40B4-BE49-F238E27FC236}">
                <a16:creationId xmlns:a16="http://schemas.microsoft.com/office/drawing/2014/main" id="{CC610A86-441A-4F2F-81C4-EBE2B2195544}"/>
              </a:ext>
            </a:extLst>
          </p:cNvPr>
          <p:cNvGrpSpPr/>
          <p:nvPr/>
        </p:nvGrpSpPr>
        <p:grpSpPr>
          <a:xfrm>
            <a:off x="7720413" y="3255244"/>
            <a:ext cx="79234" cy="79234"/>
            <a:chOff x="1741558" y="2802079"/>
            <a:chExt cx="79234" cy="79234"/>
          </a:xfrm>
        </p:grpSpPr>
        <p:cxnSp>
          <p:nvCxnSpPr>
            <p:cNvPr id="775" name="Straight Connector 774">
              <a:extLst>
                <a:ext uri="{FF2B5EF4-FFF2-40B4-BE49-F238E27FC236}">
                  <a16:creationId xmlns:a16="http://schemas.microsoft.com/office/drawing/2014/main" id="{F371CB8F-49AD-4FFD-86C5-A1F1F08C8B42}"/>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76" name="Straight Connector 775">
              <a:extLst>
                <a:ext uri="{FF2B5EF4-FFF2-40B4-BE49-F238E27FC236}">
                  <a16:creationId xmlns:a16="http://schemas.microsoft.com/office/drawing/2014/main" id="{5F1F2DA3-D43F-46BF-BD6E-85046D784942}"/>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77" name="Group 776">
            <a:extLst>
              <a:ext uri="{FF2B5EF4-FFF2-40B4-BE49-F238E27FC236}">
                <a16:creationId xmlns:a16="http://schemas.microsoft.com/office/drawing/2014/main" id="{A0740EC4-706F-4AE7-900F-DC0BA1B121B1}"/>
              </a:ext>
            </a:extLst>
          </p:cNvPr>
          <p:cNvGrpSpPr/>
          <p:nvPr/>
        </p:nvGrpSpPr>
        <p:grpSpPr>
          <a:xfrm>
            <a:off x="7745235" y="3267188"/>
            <a:ext cx="79234" cy="79234"/>
            <a:chOff x="1741558" y="2802079"/>
            <a:chExt cx="79234" cy="79234"/>
          </a:xfrm>
        </p:grpSpPr>
        <p:cxnSp>
          <p:nvCxnSpPr>
            <p:cNvPr id="778" name="Straight Connector 777">
              <a:extLst>
                <a:ext uri="{FF2B5EF4-FFF2-40B4-BE49-F238E27FC236}">
                  <a16:creationId xmlns:a16="http://schemas.microsoft.com/office/drawing/2014/main" id="{7D4A25A7-B66D-4DEE-B29F-21ADDDB3909B}"/>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79" name="Straight Connector 778">
              <a:extLst>
                <a:ext uri="{FF2B5EF4-FFF2-40B4-BE49-F238E27FC236}">
                  <a16:creationId xmlns:a16="http://schemas.microsoft.com/office/drawing/2014/main" id="{D57569A2-3502-4F9D-91B3-CD76F3765BDC}"/>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80" name="Group 779">
            <a:extLst>
              <a:ext uri="{FF2B5EF4-FFF2-40B4-BE49-F238E27FC236}">
                <a16:creationId xmlns:a16="http://schemas.microsoft.com/office/drawing/2014/main" id="{56451D17-4F3B-4CE8-9A36-942716B338F9}"/>
              </a:ext>
            </a:extLst>
          </p:cNvPr>
          <p:cNvGrpSpPr/>
          <p:nvPr/>
        </p:nvGrpSpPr>
        <p:grpSpPr>
          <a:xfrm>
            <a:off x="7770057" y="3279132"/>
            <a:ext cx="79234" cy="79234"/>
            <a:chOff x="1741558" y="2802079"/>
            <a:chExt cx="79234" cy="79234"/>
          </a:xfrm>
        </p:grpSpPr>
        <p:cxnSp>
          <p:nvCxnSpPr>
            <p:cNvPr id="781" name="Straight Connector 780">
              <a:extLst>
                <a:ext uri="{FF2B5EF4-FFF2-40B4-BE49-F238E27FC236}">
                  <a16:creationId xmlns:a16="http://schemas.microsoft.com/office/drawing/2014/main" id="{4E732EC6-F2FA-4CC9-BBEE-698E568E1003}"/>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82" name="Straight Connector 781">
              <a:extLst>
                <a:ext uri="{FF2B5EF4-FFF2-40B4-BE49-F238E27FC236}">
                  <a16:creationId xmlns:a16="http://schemas.microsoft.com/office/drawing/2014/main" id="{ED99A1CD-D018-453A-BFA2-D9B24E2347D0}"/>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83" name="Group 782">
            <a:extLst>
              <a:ext uri="{FF2B5EF4-FFF2-40B4-BE49-F238E27FC236}">
                <a16:creationId xmlns:a16="http://schemas.microsoft.com/office/drawing/2014/main" id="{4A4DCA0C-0C33-4A01-AF67-38F674838153}"/>
              </a:ext>
            </a:extLst>
          </p:cNvPr>
          <p:cNvGrpSpPr/>
          <p:nvPr/>
        </p:nvGrpSpPr>
        <p:grpSpPr>
          <a:xfrm>
            <a:off x="7794879" y="3291076"/>
            <a:ext cx="79234" cy="79234"/>
            <a:chOff x="1741558" y="2802079"/>
            <a:chExt cx="79234" cy="79234"/>
          </a:xfrm>
        </p:grpSpPr>
        <p:cxnSp>
          <p:nvCxnSpPr>
            <p:cNvPr id="784" name="Straight Connector 783">
              <a:extLst>
                <a:ext uri="{FF2B5EF4-FFF2-40B4-BE49-F238E27FC236}">
                  <a16:creationId xmlns:a16="http://schemas.microsoft.com/office/drawing/2014/main" id="{24F5F2FC-F499-4347-BCE2-8481492676E7}"/>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85" name="Straight Connector 784">
              <a:extLst>
                <a:ext uri="{FF2B5EF4-FFF2-40B4-BE49-F238E27FC236}">
                  <a16:creationId xmlns:a16="http://schemas.microsoft.com/office/drawing/2014/main" id="{8725E3D7-7E76-4ACA-B730-0251D5B0722E}"/>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86" name="Group 785">
            <a:extLst>
              <a:ext uri="{FF2B5EF4-FFF2-40B4-BE49-F238E27FC236}">
                <a16:creationId xmlns:a16="http://schemas.microsoft.com/office/drawing/2014/main" id="{E8CC3075-760C-464B-889F-EA41ED460F5B}"/>
              </a:ext>
            </a:extLst>
          </p:cNvPr>
          <p:cNvGrpSpPr/>
          <p:nvPr/>
        </p:nvGrpSpPr>
        <p:grpSpPr>
          <a:xfrm>
            <a:off x="7819701" y="3303020"/>
            <a:ext cx="79234" cy="79234"/>
            <a:chOff x="1741558" y="2802079"/>
            <a:chExt cx="79234" cy="79234"/>
          </a:xfrm>
        </p:grpSpPr>
        <p:cxnSp>
          <p:nvCxnSpPr>
            <p:cNvPr id="787" name="Straight Connector 786">
              <a:extLst>
                <a:ext uri="{FF2B5EF4-FFF2-40B4-BE49-F238E27FC236}">
                  <a16:creationId xmlns:a16="http://schemas.microsoft.com/office/drawing/2014/main" id="{B2B46B91-608D-4D96-81B2-0151CF59462B}"/>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88" name="Straight Connector 787">
              <a:extLst>
                <a:ext uri="{FF2B5EF4-FFF2-40B4-BE49-F238E27FC236}">
                  <a16:creationId xmlns:a16="http://schemas.microsoft.com/office/drawing/2014/main" id="{F2608CC3-EF10-43BD-9B2F-6F8EDCA742A2}"/>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89" name="Group 788">
            <a:extLst>
              <a:ext uri="{FF2B5EF4-FFF2-40B4-BE49-F238E27FC236}">
                <a16:creationId xmlns:a16="http://schemas.microsoft.com/office/drawing/2014/main" id="{A4BFB709-83CA-4F87-BDF1-D2C07B095629}"/>
              </a:ext>
            </a:extLst>
          </p:cNvPr>
          <p:cNvGrpSpPr/>
          <p:nvPr/>
        </p:nvGrpSpPr>
        <p:grpSpPr>
          <a:xfrm>
            <a:off x="7844523" y="3305440"/>
            <a:ext cx="79234" cy="79234"/>
            <a:chOff x="1741558" y="2802079"/>
            <a:chExt cx="79234" cy="79234"/>
          </a:xfrm>
        </p:grpSpPr>
        <p:cxnSp>
          <p:nvCxnSpPr>
            <p:cNvPr id="790" name="Straight Connector 789">
              <a:extLst>
                <a:ext uri="{FF2B5EF4-FFF2-40B4-BE49-F238E27FC236}">
                  <a16:creationId xmlns:a16="http://schemas.microsoft.com/office/drawing/2014/main" id="{48B8BECE-770A-4C79-9C66-DD9D334F877F}"/>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E51EEF04-1777-4D35-B5B2-7D02A366738D}"/>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92" name="Group 791">
            <a:extLst>
              <a:ext uri="{FF2B5EF4-FFF2-40B4-BE49-F238E27FC236}">
                <a16:creationId xmlns:a16="http://schemas.microsoft.com/office/drawing/2014/main" id="{D81C3ADF-88D6-4039-BBA6-E605BCD55404}"/>
              </a:ext>
            </a:extLst>
          </p:cNvPr>
          <p:cNvGrpSpPr/>
          <p:nvPr/>
        </p:nvGrpSpPr>
        <p:grpSpPr>
          <a:xfrm>
            <a:off x="7869345" y="3307860"/>
            <a:ext cx="79234" cy="79234"/>
            <a:chOff x="1741558" y="2802079"/>
            <a:chExt cx="79234" cy="79234"/>
          </a:xfrm>
        </p:grpSpPr>
        <p:cxnSp>
          <p:nvCxnSpPr>
            <p:cNvPr id="793" name="Straight Connector 792">
              <a:extLst>
                <a:ext uri="{FF2B5EF4-FFF2-40B4-BE49-F238E27FC236}">
                  <a16:creationId xmlns:a16="http://schemas.microsoft.com/office/drawing/2014/main" id="{9E0D2ED0-FF4D-4B28-B70E-99E422F1901F}"/>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94" name="Straight Connector 793">
              <a:extLst>
                <a:ext uri="{FF2B5EF4-FFF2-40B4-BE49-F238E27FC236}">
                  <a16:creationId xmlns:a16="http://schemas.microsoft.com/office/drawing/2014/main" id="{E5E294AF-AC01-4048-8869-B1363980A82D}"/>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95" name="Group 794">
            <a:extLst>
              <a:ext uri="{FF2B5EF4-FFF2-40B4-BE49-F238E27FC236}">
                <a16:creationId xmlns:a16="http://schemas.microsoft.com/office/drawing/2014/main" id="{9E623A64-ECBF-41EB-8BE0-99D02C6E9B66}"/>
              </a:ext>
            </a:extLst>
          </p:cNvPr>
          <p:cNvGrpSpPr/>
          <p:nvPr/>
        </p:nvGrpSpPr>
        <p:grpSpPr>
          <a:xfrm>
            <a:off x="7901310" y="3310280"/>
            <a:ext cx="79234" cy="79234"/>
            <a:chOff x="1741558" y="2802079"/>
            <a:chExt cx="79234" cy="79234"/>
          </a:xfrm>
        </p:grpSpPr>
        <p:cxnSp>
          <p:nvCxnSpPr>
            <p:cNvPr id="796" name="Straight Connector 795">
              <a:extLst>
                <a:ext uri="{FF2B5EF4-FFF2-40B4-BE49-F238E27FC236}">
                  <a16:creationId xmlns:a16="http://schemas.microsoft.com/office/drawing/2014/main" id="{9D9CA186-A0CC-458E-9A14-463834ADAD5E}"/>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4A939EEB-9316-4A08-AAFF-41335A31C8B7}"/>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798" name="Group 797">
            <a:extLst>
              <a:ext uri="{FF2B5EF4-FFF2-40B4-BE49-F238E27FC236}">
                <a16:creationId xmlns:a16="http://schemas.microsoft.com/office/drawing/2014/main" id="{BDCBD520-C9CD-4465-9392-256B7F6194B2}"/>
              </a:ext>
            </a:extLst>
          </p:cNvPr>
          <p:cNvGrpSpPr/>
          <p:nvPr/>
        </p:nvGrpSpPr>
        <p:grpSpPr>
          <a:xfrm>
            <a:off x="7923751" y="3312700"/>
            <a:ext cx="79234" cy="79234"/>
            <a:chOff x="1741558" y="2802079"/>
            <a:chExt cx="79234" cy="79234"/>
          </a:xfrm>
        </p:grpSpPr>
        <p:cxnSp>
          <p:nvCxnSpPr>
            <p:cNvPr id="799" name="Straight Connector 798">
              <a:extLst>
                <a:ext uri="{FF2B5EF4-FFF2-40B4-BE49-F238E27FC236}">
                  <a16:creationId xmlns:a16="http://schemas.microsoft.com/office/drawing/2014/main" id="{3A17D0D3-5345-462B-9E23-5091C82D1D3B}"/>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00" name="Straight Connector 799">
              <a:extLst>
                <a:ext uri="{FF2B5EF4-FFF2-40B4-BE49-F238E27FC236}">
                  <a16:creationId xmlns:a16="http://schemas.microsoft.com/office/drawing/2014/main" id="{892E206D-058F-4049-B0AE-63CFAAB760DF}"/>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01" name="Group 800">
            <a:extLst>
              <a:ext uri="{FF2B5EF4-FFF2-40B4-BE49-F238E27FC236}">
                <a16:creationId xmlns:a16="http://schemas.microsoft.com/office/drawing/2014/main" id="{27DD95C6-206B-48B7-B3F0-1B439495F0EB}"/>
              </a:ext>
            </a:extLst>
          </p:cNvPr>
          <p:cNvGrpSpPr/>
          <p:nvPr/>
        </p:nvGrpSpPr>
        <p:grpSpPr>
          <a:xfrm>
            <a:off x="7946192" y="3315120"/>
            <a:ext cx="79234" cy="79234"/>
            <a:chOff x="1741558" y="2802079"/>
            <a:chExt cx="79234" cy="79234"/>
          </a:xfrm>
        </p:grpSpPr>
        <p:cxnSp>
          <p:nvCxnSpPr>
            <p:cNvPr id="802" name="Straight Connector 801">
              <a:extLst>
                <a:ext uri="{FF2B5EF4-FFF2-40B4-BE49-F238E27FC236}">
                  <a16:creationId xmlns:a16="http://schemas.microsoft.com/office/drawing/2014/main" id="{037EC7C0-E031-4C5F-ABE8-903921284931}"/>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03" name="Straight Connector 802">
              <a:extLst>
                <a:ext uri="{FF2B5EF4-FFF2-40B4-BE49-F238E27FC236}">
                  <a16:creationId xmlns:a16="http://schemas.microsoft.com/office/drawing/2014/main" id="{17698406-715C-497E-A90E-CCF6EF8D7504}"/>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04" name="Group 803">
            <a:extLst>
              <a:ext uri="{FF2B5EF4-FFF2-40B4-BE49-F238E27FC236}">
                <a16:creationId xmlns:a16="http://schemas.microsoft.com/office/drawing/2014/main" id="{B850F08E-5937-4AA9-BFB8-BCC9BFED34F5}"/>
              </a:ext>
            </a:extLst>
          </p:cNvPr>
          <p:cNvGrpSpPr/>
          <p:nvPr/>
        </p:nvGrpSpPr>
        <p:grpSpPr>
          <a:xfrm>
            <a:off x="7968633" y="3322302"/>
            <a:ext cx="79234" cy="79234"/>
            <a:chOff x="1741558" y="2802079"/>
            <a:chExt cx="79234" cy="79234"/>
          </a:xfrm>
        </p:grpSpPr>
        <p:cxnSp>
          <p:nvCxnSpPr>
            <p:cNvPr id="805" name="Straight Connector 804">
              <a:extLst>
                <a:ext uri="{FF2B5EF4-FFF2-40B4-BE49-F238E27FC236}">
                  <a16:creationId xmlns:a16="http://schemas.microsoft.com/office/drawing/2014/main" id="{1E09EB81-2499-4DCE-A637-BD6E16E11E83}"/>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06" name="Straight Connector 805">
              <a:extLst>
                <a:ext uri="{FF2B5EF4-FFF2-40B4-BE49-F238E27FC236}">
                  <a16:creationId xmlns:a16="http://schemas.microsoft.com/office/drawing/2014/main" id="{03E53F92-0532-40BF-9849-A2A1DA29B777}"/>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07" name="Group 806">
            <a:extLst>
              <a:ext uri="{FF2B5EF4-FFF2-40B4-BE49-F238E27FC236}">
                <a16:creationId xmlns:a16="http://schemas.microsoft.com/office/drawing/2014/main" id="{40A2D60B-4963-438C-A141-41AD372B13A3}"/>
              </a:ext>
            </a:extLst>
          </p:cNvPr>
          <p:cNvGrpSpPr/>
          <p:nvPr/>
        </p:nvGrpSpPr>
        <p:grpSpPr>
          <a:xfrm>
            <a:off x="7991074" y="3329484"/>
            <a:ext cx="79234" cy="79234"/>
            <a:chOff x="1741558" y="2802079"/>
            <a:chExt cx="79234" cy="79234"/>
          </a:xfrm>
        </p:grpSpPr>
        <p:cxnSp>
          <p:nvCxnSpPr>
            <p:cNvPr id="808" name="Straight Connector 807">
              <a:extLst>
                <a:ext uri="{FF2B5EF4-FFF2-40B4-BE49-F238E27FC236}">
                  <a16:creationId xmlns:a16="http://schemas.microsoft.com/office/drawing/2014/main" id="{91CCA89D-2BAD-4C7D-BFDC-55F3BA609EAF}"/>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09" name="Straight Connector 808">
              <a:extLst>
                <a:ext uri="{FF2B5EF4-FFF2-40B4-BE49-F238E27FC236}">
                  <a16:creationId xmlns:a16="http://schemas.microsoft.com/office/drawing/2014/main" id="{F91C491F-1F82-4F80-BD1E-F17BDDC61FE9}"/>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10" name="Group 809">
            <a:extLst>
              <a:ext uri="{FF2B5EF4-FFF2-40B4-BE49-F238E27FC236}">
                <a16:creationId xmlns:a16="http://schemas.microsoft.com/office/drawing/2014/main" id="{72CFC264-9E8D-491F-969B-506C676CA899}"/>
              </a:ext>
            </a:extLst>
          </p:cNvPr>
          <p:cNvGrpSpPr/>
          <p:nvPr/>
        </p:nvGrpSpPr>
        <p:grpSpPr>
          <a:xfrm>
            <a:off x="8013515" y="3336666"/>
            <a:ext cx="79234" cy="79234"/>
            <a:chOff x="1741558" y="2802079"/>
            <a:chExt cx="79234" cy="79234"/>
          </a:xfrm>
        </p:grpSpPr>
        <p:cxnSp>
          <p:nvCxnSpPr>
            <p:cNvPr id="811" name="Straight Connector 810">
              <a:extLst>
                <a:ext uri="{FF2B5EF4-FFF2-40B4-BE49-F238E27FC236}">
                  <a16:creationId xmlns:a16="http://schemas.microsoft.com/office/drawing/2014/main" id="{C6DB79EB-D823-46EC-BC0C-6C9A98898AE8}"/>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12" name="Straight Connector 811">
              <a:extLst>
                <a:ext uri="{FF2B5EF4-FFF2-40B4-BE49-F238E27FC236}">
                  <a16:creationId xmlns:a16="http://schemas.microsoft.com/office/drawing/2014/main" id="{6DE3B3B1-13BF-4BCE-B0B5-BB4D4079FB0F}"/>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13" name="Group 812">
            <a:extLst>
              <a:ext uri="{FF2B5EF4-FFF2-40B4-BE49-F238E27FC236}">
                <a16:creationId xmlns:a16="http://schemas.microsoft.com/office/drawing/2014/main" id="{9ECAD6B4-9E1B-4471-A9E9-14408B63D2A2}"/>
              </a:ext>
            </a:extLst>
          </p:cNvPr>
          <p:cNvGrpSpPr/>
          <p:nvPr/>
        </p:nvGrpSpPr>
        <p:grpSpPr>
          <a:xfrm>
            <a:off x="8035956" y="3343848"/>
            <a:ext cx="79234" cy="79234"/>
            <a:chOff x="1741558" y="2802079"/>
            <a:chExt cx="79234" cy="79234"/>
          </a:xfrm>
        </p:grpSpPr>
        <p:cxnSp>
          <p:nvCxnSpPr>
            <p:cNvPr id="814" name="Straight Connector 813">
              <a:extLst>
                <a:ext uri="{FF2B5EF4-FFF2-40B4-BE49-F238E27FC236}">
                  <a16:creationId xmlns:a16="http://schemas.microsoft.com/office/drawing/2014/main" id="{F4D9CDD8-00D9-4471-A5A6-DD08E5D4DCFB}"/>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15" name="Straight Connector 814">
              <a:extLst>
                <a:ext uri="{FF2B5EF4-FFF2-40B4-BE49-F238E27FC236}">
                  <a16:creationId xmlns:a16="http://schemas.microsoft.com/office/drawing/2014/main" id="{C8BA97AD-6C12-41E2-9376-765501081455}"/>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16" name="Group 815">
            <a:extLst>
              <a:ext uri="{FF2B5EF4-FFF2-40B4-BE49-F238E27FC236}">
                <a16:creationId xmlns:a16="http://schemas.microsoft.com/office/drawing/2014/main" id="{48E49048-5C40-4E11-89B2-DA9CD0755962}"/>
              </a:ext>
            </a:extLst>
          </p:cNvPr>
          <p:cNvGrpSpPr/>
          <p:nvPr/>
        </p:nvGrpSpPr>
        <p:grpSpPr>
          <a:xfrm>
            <a:off x="8058397" y="3351030"/>
            <a:ext cx="79234" cy="79234"/>
            <a:chOff x="1741558" y="2802079"/>
            <a:chExt cx="79234" cy="79234"/>
          </a:xfrm>
        </p:grpSpPr>
        <p:cxnSp>
          <p:nvCxnSpPr>
            <p:cNvPr id="817" name="Straight Connector 816">
              <a:extLst>
                <a:ext uri="{FF2B5EF4-FFF2-40B4-BE49-F238E27FC236}">
                  <a16:creationId xmlns:a16="http://schemas.microsoft.com/office/drawing/2014/main" id="{3FF093CF-70BD-4C2A-8893-75CA1FDEA949}"/>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18" name="Straight Connector 817">
              <a:extLst>
                <a:ext uri="{FF2B5EF4-FFF2-40B4-BE49-F238E27FC236}">
                  <a16:creationId xmlns:a16="http://schemas.microsoft.com/office/drawing/2014/main" id="{CA11B2BF-5879-4B30-A4A8-763380415109}"/>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19" name="Group 818">
            <a:extLst>
              <a:ext uri="{FF2B5EF4-FFF2-40B4-BE49-F238E27FC236}">
                <a16:creationId xmlns:a16="http://schemas.microsoft.com/office/drawing/2014/main" id="{DAF84CDA-6519-4C37-9F84-224B262D4CF4}"/>
              </a:ext>
            </a:extLst>
          </p:cNvPr>
          <p:cNvGrpSpPr/>
          <p:nvPr/>
        </p:nvGrpSpPr>
        <p:grpSpPr>
          <a:xfrm>
            <a:off x="8080838" y="3358212"/>
            <a:ext cx="79234" cy="79234"/>
            <a:chOff x="1741558" y="2802079"/>
            <a:chExt cx="79234" cy="79234"/>
          </a:xfrm>
        </p:grpSpPr>
        <p:cxnSp>
          <p:nvCxnSpPr>
            <p:cNvPr id="820" name="Straight Connector 819">
              <a:extLst>
                <a:ext uri="{FF2B5EF4-FFF2-40B4-BE49-F238E27FC236}">
                  <a16:creationId xmlns:a16="http://schemas.microsoft.com/office/drawing/2014/main" id="{F9F9CCD2-69D6-42E7-97B6-754924A0C3B5}"/>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21" name="Straight Connector 820">
              <a:extLst>
                <a:ext uri="{FF2B5EF4-FFF2-40B4-BE49-F238E27FC236}">
                  <a16:creationId xmlns:a16="http://schemas.microsoft.com/office/drawing/2014/main" id="{652D7ADA-EACD-49B0-964D-A5B600D9255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22" name="Group 821">
            <a:extLst>
              <a:ext uri="{FF2B5EF4-FFF2-40B4-BE49-F238E27FC236}">
                <a16:creationId xmlns:a16="http://schemas.microsoft.com/office/drawing/2014/main" id="{1B58071F-B071-41E3-ABDD-F4F96F358BD6}"/>
              </a:ext>
            </a:extLst>
          </p:cNvPr>
          <p:cNvGrpSpPr/>
          <p:nvPr/>
        </p:nvGrpSpPr>
        <p:grpSpPr>
          <a:xfrm>
            <a:off x="8103279" y="3365394"/>
            <a:ext cx="79234" cy="79234"/>
            <a:chOff x="1741558" y="2802079"/>
            <a:chExt cx="79234" cy="79234"/>
          </a:xfrm>
        </p:grpSpPr>
        <p:cxnSp>
          <p:nvCxnSpPr>
            <p:cNvPr id="823" name="Straight Connector 822">
              <a:extLst>
                <a:ext uri="{FF2B5EF4-FFF2-40B4-BE49-F238E27FC236}">
                  <a16:creationId xmlns:a16="http://schemas.microsoft.com/office/drawing/2014/main" id="{E95C02FD-A4E0-4E54-B6AE-506EA5059CA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24" name="Straight Connector 823">
              <a:extLst>
                <a:ext uri="{FF2B5EF4-FFF2-40B4-BE49-F238E27FC236}">
                  <a16:creationId xmlns:a16="http://schemas.microsoft.com/office/drawing/2014/main" id="{867718C3-14C4-41B0-9967-F67325E62210}"/>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25" name="Group 824">
            <a:extLst>
              <a:ext uri="{FF2B5EF4-FFF2-40B4-BE49-F238E27FC236}">
                <a16:creationId xmlns:a16="http://schemas.microsoft.com/office/drawing/2014/main" id="{BEB703BF-CDFF-4B9C-A3F2-0F1EA601E34D}"/>
              </a:ext>
            </a:extLst>
          </p:cNvPr>
          <p:cNvGrpSpPr/>
          <p:nvPr/>
        </p:nvGrpSpPr>
        <p:grpSpPr>
          <a:xfrm>
            <a:off x="8125720" y="3372576"/>
            <a:ext cx="79234" cy="79234"/>
            <a:chOff x="1741558" y="2802079"/>
            <a:chExt cx="79234" cy="79234"/>
          </a:xfrm>
        </p:grpSpPr>
        <p:cxnSp>
          <p:nvCxnSpPr>
            <p:cNvPr id="826" name="Straight Connector 825">
              <a:extLst>
                <a:ext uri="{FF2B5EF4-FFF2-40B4-BE49-F238E27FC236}">
                  <a16:creationId xmlns:a16="http://schemas.microsoft.com/office/drawing/2014/main" id="{37ECCECC-70DE-4355-8711-A741E989C198}"/>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27" name="Straight Connector 826">
              <a:extLst>
                <a:ext uri="{FF2B5EF4-FFF2-40B4-BE49-F238E27FC236}">
                  <a16:creationId xmlns:a16="http://schemas.microsoft.com/office/drawing/2014/main" id="{1B80755B-0FBC-4D63-9344-8BCFAD904686}"/>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28" name="Group 827">
            <a:extLst>
              <a:ext uri="{FF2B5EF4-FFF2-40B4-BE49-F238E27FC236}">
                <a16:creationId xmlns:a16="http://schemas.microsoft.com/office/drawing/2014/main" id="{9856C248-87D8-4C4F-8C21-345AA6989289}"/>
              </a:ext>
            </a:extLst>
          </p:cNvPr>
          <p:cNvGrpSpPr/>
          <p:nvPr/>
        </p:nvGrpSpPr>
        <p:grpSpPr>
          <a:xfrm>
            <a:off x="8148161" y="3379758"/>
            <a:ext cx="79234" cy="79234"/>
            <a:chOff x="1741558" y="2802079"/>
            <a:chExt cx="79234" cy="79234"/>
          </a:xfrm>
        </p:grpSpPr>
        <p:cxnSp>
          <p:nvCxnSpPr>
            <p:cNvPr id="829" name="Straight Connector 828">
              <a:extLst>
                <a:ext uri="{FF2B5EF4-FFF2-40B4-BE49-F238E27FC236}">
                  <a16:creationId xmlns:a16="http://schemas.microsoft.com/office/drawing/2014/main" id="{3F40C32C-59EB-46B1-BDCB-E259A44AF049}"/>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30" name="Straight Connector 829">
              <a:extLst>
                <a:ext uri="{FF2B5EF4-FFF2-40B4-BE49-F238E27FC236}">
                  <a16:creationId xmlns:a16="http://schemas.microsoft.com/office/drawing/2014/main" id="{7102B16D-0BA0-4948-B955-2E89A38B4268}"/>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31" name="Group 830">
            <a:extLst>
              <a:ext uri="{FF2B5EF4-FFF2-40B4-BE49-F238E27FC236}">
                <a16:creationId xmlns:a16="http://schemas.microsoft.com/office/drawing/2014/main" id="{61DACE7D-966D-4F80-A790-FE12C10B0543}"/>
              </a:ext>
            </a:extLst>
          </p:cNvPr>
          <p:cNvGrpSpPr/>
          <p:nvPr/>
        </p:nvGrpSpPr>
        <p:grpSpPr>
          <a:xfrm>
            <a:off x="8170602" y="3386940"/>
            <a:ext cx="79234" cy="79234"/>
            <a:chOff x="1741558" y="2802079"/>
            <a:chExt cx="79234" cy="79234"/>
          </a:xfrm>
        </p:grpSpPr>
        <p:cxnSp>
          <p:nvCxnSpPr>
            <p:cNvPr id="832" name="Straight Connector 831">
              <a:extLst>
                <a:ext uri="{FF2B5EF4-FFF2-40B4-BE49-F238E27FC236}">
                  <a16:creationId xmlns:a16="http://schemas.microsoft.com/office/drawing/2014/main" id="{BD76C88A-9C60-49EA-B9C9-DA8755BAAAF0}"/>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33" name="Straight Connector 832">
              <a:extLst>
                <a:ext uri="{FF2B5EF4-FFF2-40B4-BE49-F238E27FC236}">
                  <a16:creationId xmlns:a16="http://schemas.microsoft.com/office/drawing/2014/main" id="{8CB5EE0D-2E96-4645-BBE3-DA8BDB713D83}"/>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34" name="Group 833">
            <a:extLst>
              <a:ext uri="{FF2B5EF4-FFF2-40B4-BE49-F238E27FC236}">
                <a16:creationId xmlns:a16="http://schemas.microsoft.com/office/drawing/2014/main" id="{2A38279A-038F-41F2-9A4B-A69DBD66E202}"/>
              </a:ext>
            </a:extLst>
          </p:cNvPr>
          <p:cNvGrpSpPr/>
          <p:nvPr/>
        </p:nvGrpSpPr>
        <p:grpSpPr>
          <a:xfrm>
            <a:off x="8193043" y="3394122"/>
            <a:ext cx="79234" cy="79234"/>
            <a:chOff x="1741558" y="2802079"/>
            <a:chExt cx="79234" cy="79234"/>
          </a:xfrm>
        </p:grpSpPr>
        <p:cxnSp>
          <p:nvCxnSpPr>
            <p:cNvPr id="835" name="Straight Connector 834">
              <a:extLst>
                <a:ext uri="{FF2B5EF4-FFF2-40B4-BE49-F238E27FC236}">
                  <a16:creationId xmlns:a16="http://schemas.microsoft.com/office/drawing/2014/main" id="{47497404-5020-4A42-8D99-4E316A306D6E}"/>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36" name="Straight Connector 835">
              <a:extLst>
                <a:ext uri="{FF2B5EF4-FFF2-40B4-BE49-F238E27FC236}">
                  <a16:creationId xmlns:a16="http://schemas.microsoft.com/office/drawing/2014/main" id="{A6B81ED1-7DA9-440A-B85E-EC8A97E78A69}"/>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37" name="Group 836">
            <a:extLst>
              <a:ext uri="{FF2B5EF4-FFF2-40B4-BE49-F238E27FC236}">
                <a16:creationId xmlns:a16="http://schemas.microsoft.com/office/drawing/2014/main" id="{17720C74-3612-4F42-9B94-BF3E75425F7A}"/>
              </a:ext>
            </a:extLst>
          </p:cNvPr>
          <p:cNvGrpSpPr/>
          <p:nvPr/>
        </p:nvGrpSpPr>
        <p:grpSpPr>
          <a:xfrm>
            <a:off x="8225008" y="3401304"/>
            <a:ext cx="79234" cy="79234"/>
            <a:chOff x="1741558" y="2802079"/>
            <a:chExt cx="79234" cy="79234"/>
          </a:xfrm>
        </p:grpSpPr>
        <p:cxnSp>
          <p:nvCxnSpPr>
            <p:cNvPr id="838" name="Straight Connector 837">
              <a:extLst>
                <a:ext uri="{FF2B5EF4-FFF2-40B4-BE49-F238E27FC236}">
                  <a16:creationId xmlns:a16="http://schemas.microsoft.com/office/drawing/2014/main" id="{E37A55A5-2075-4FCD-9CE2-353DA7252AC2}"/>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39" name="Straight Connector 838">
              <a:extLst>
                <a:ext uri="{FF2B5EF4-FFF2-40B4-BE49-F238E27FC236}">
                  <a16:creationId xmlns:a16="http://schemas.microsoft.com/office/drawing/2014/main" id="{BFB9B3C6-6398-492B-86D0-3C61359AF3A0}"/>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40" name="Group 839">
            <a:extLst>
              <a:ext uri="{FF2B5EF4-FFF2-40B4-BE49-F238E27FC236}">
                <a16:creationId xmlns:a16="http://schemas.microsoft.com/office/drawing/2014/main" id="{DB5FFB1D-5221-4AFB-BAD8-C710F368BECF}"/>
              </a:ext>
            </a:extLst>
          </p:cNvPr>
          <p:cNvGrpSpPr/>
          <p:nvPr/>
        </p:nvGrpSpPr>
        <p:grpSpPr>
          <a:xfrm>
            <a:off x="8252211" y="3408486"/>
            <a:ext cx="79234" cy="79234"/>
            <a:chOff x="1741558" y="2802079"/>
            <a:chExt cx="79234" cy="79234"/>
          </a:xfrm>
        </p:grpSpPr>
        <p:cxnSp>
          <p:nvCxnSpPr>
            <p:cNvPr id="841" name="Straight Connector 840">
              <a:extLst>
                <a:ext uri="{FF2B5EF4-FFF2-40B4-BE49-F238E27FC236}">
                  <a16:creationId xmlns:a16="http://schemas.microsoft.com/office/drawing/2014/main" id="{F171B2CD-66B9-46B9-AE21-33B5052B8166}"/>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42" name="Straight Connector 841">
              <a:extLst>
                <a:ext uri="{FF2B5EF4-FFF2-40B4-BE49-F238E27FC236}">
                  <a16:creationId xmlns:a16="http://schemas.microsoft.com/office/drawing/2014/main" id="{CA38E6AF-628C-47C8-BD46-BC1059E7D412}"/>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43" name="Group 842">
            <a:extLst>
              <a:ext uri="{FF2B5EF4-FFF2-40B4-BE49-F238E27FC236}">
                <a16:creationId xmlns:a16="http://schemas.microsoft.com/office/drawing/2014/main" id="{8009190A-FB16-4355-8CC9-C815D857533C}"/>
              </a:ext>
            </a:extLst>
          </p:cNvPr>
          <p:cNvGrpSpPr/>
          <p:nvPr/>
        </p:nvGrpSpPr>
        <p:grpSpPr>
          <a:xfrm>
            <a:off x="8279414" y="3415668"/>
            <a:ext cx="79234" cy="79234"/>
            <a:chOff x="1741558" y="2802079"/>
            <a:chExt cx="79234" cy="79234"/>
          </a:xfrm>
        </p:grpSpPr>
        <p:cxnSp>
          <p:nvCxnSpPr>
            <p:cNvPr id="844" name="Straight Connector 843">
              <a:extLst>
                <a:ext uri="{FF2B5EF4-FFF2-40B4-BE49-F238E27FC236}">
                  <a16:creationId xmlns:a16="http://schemas.microsoft.com/office/drawing/2014/main" id="{4EC935FD-7D29-41FD-968D-0D20E3952ACE}"/>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45" name="Straight Connector 844">
              <a:extLst>
                <a:ext uri="{FF2B5EF4-FFF2-40B4-BE49-F238E27FC236}">
                  <a16:creationId xmlns:a16="http://schemas.microsoft.com/office/drawing/2014/main" id="{768EE878-4DE3-4B98-9FAE-F64C2C9A48BB}"/>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46" name="Group 845">
            <a:extLst>
              <a:ext uri="{FF2B5EF4-FFF2-40B4-BE49-F238E27FC236}">
                <a16:creationId xmlns:a16="http://schemas.microsoft.com/office/drawing/2014/main" id="{4613E753-50B4-4461-A0B9-83E75506B3B3}"/>
              </a:ext>
            </a:extLst>
          </p:cNvPr>
          <p:cNvGrpSpPr/>
          <p:nvPr/>
        </p:nvGrpSpPr>
        <p:grpSpPr>
          <a:xfrm>
            <a:off x="8306617" y="3432374"/>
            <a:ext cx="79234" cy="79234"/>
            <a:chOff x="1741558" y="2802079"/>
            <a:chExt cx="79234" cy="79234"/>
          </a:xfrm>
        </p:grpSpPr>
        <p:cxnSp>
          <p:nvCxnSpPr>
            <p:cNvPr id="847" name="Straight Connector 846">
              <a:extLst>
                <a:ext uri="{FF2B5EF4-FFF2-40B4-BE49-F238E27FC236}">
                  <a16:creationId xmlns:a16="http://schemas.microsoft.com/office/drawing/2014/main" id="{6A78B68D-F9A2-41F5-A5E9-C013457AEB81}"/>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48" name="Straight Connector 847">
              <a:extLst>
                <a:ext uri="{FF2B5EF4-FFF2-40B4-BE49-F238E27FC236}">
                  <a16:creationId xmlns:a16="http://schemas.microsoft.com/office/drawing/2014/main" id="{46708ED6-AD11-4F37-8AC7-4C8264B4F0FA}"/>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49" name="Group 848">
            <a:extLst>
              <a:ext uri="{FF2B5EF4-FFF2-40B4-BE49-F238E27FC236}">
                <a16:creationId xmlns:a16="http://schemas.microsoft.com/office/drawing/2014/main" id="{C8419216-5D13-4BB9-B2E4-C90013BABA03}"/>
              </a:ext>
            </a:extLst>
          </p:cNvPr>
          <p:cNvGrpSpPr/>
          <p:nvPr/>
        </p:nvGrpSpPr>
        <p:grpSpPr>
          <a:xfrm>
            <a:off x="8333820" y="3441937"/>
            <a:ext cx="79234" cy="79234"/>
            <a:chOff x="1741558" y="2802079"/>
            <a:chExt cx="79234" cy="79234"/>
          </a:xfrm>
        </p:grpSpPr>
        <p:cxnSp>
          <p:nvCxnSpPr>
            <p:cNvPr id="850" name="Straight Connector 849">
              <a:extLst>
                <a:ext uri="{FF2B5EF4-FFF2-40B4-BE49-F238E27FC236}">
                  <a16:creationId xmlns:a16="http://schemas.microsoft.com/office/drawing/2014/main" id="{107FD57B-FD3E-4C93-AA19-FA014546B0E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51" name="Straight Connector 850">
              <a:extLst>
                <a:ext uri="{FF2B5EF4-FFF2-40B4-BE49-F238E27FC236}">
                  <a16:creationId xmlns:a16="http://schemas.microsoft.com/office/drawing/2014/main" id="{E17CF308-C50B-4149-B541-36596ED2E4E6}"/>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52" name="Group 851">
            <a:extLst>
              <a:ext uri="{FF2B5EF4-FFF2-40B4-BE49-F238E27FC236}">
                <a16:creationId xmlns:a16="http://schemas.microsoft.com/office/drawing/2014/main" id="{CE2AC59D-4CA2-4CC6-847A-70BE4ECB4DC7}"/>
              </a:ext>
            </a:extLst>
          </p:cNvPr>
          <p:cNvGrpSpPr/>
          <p:nvPr/>
        </p:nvGrpSpPr>
        <p:grpSpPr>
          <a:xfrm>
            <a:off x="8361023" y="3451500"/>
            <a:ext cx="79234" cy="79234"/>
            <a:chOff x="1741558" y="2802079"/>
            <a:chExt cx="79234" cy="79234"/>
          </a:xfrm>
        </p:grpSpPr>
        <p:cxnSp>
          <p:nvCxnSpPr>
            <p:cNvPr id="853" name="Straight Connector 852">
              <a:extLst>
                <a:ext uri="{FF2B5EF4-FFF2-40B4-BE49-F238E27FC236}">
                  <a16:creationId xmlns:a16="http://schemas.microsoft.com/office/drawing/2014/main" id="{5353B481-E454-44F8-9E1F-C044AF2B0BD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54" name="Straight Connector 853">
              <a:extLst>
                <a:ext uri="{FF2B5EF4-FFF2-40B4-BE49-F238E27FC236}">
                  <a16:creationId xmlns:a16="http://schemas.microsoft.com/office/drawing/2014/main" id="{F11E7460-A57D-4893-9781-DF5159664298}"/>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55" name="Group 854">
            <a:extLst>
              <a:ext uri="{FF2B5EF4-FFF2-40B4-BE49-F238E27FC236}">
                <a16:creationId xmlns:a16="http://schemas.microsoft.com/office/drawing/2014/main" id="{5C543475-E2FE-41C7-8041-33CAF41588C6}"/>
              </a:ext>
            </a:extLst>
          </p:cNvPr>
          <p:cNvGrpSpPr/>
          <p:nvPr/>
        </p:nvGrpSpPr>
        <p:grpSpPr>
          <a:xfrm>
            <a:off x="8390607" y="3461063"/>
            <a:ext cx="79234" cy="79234"/>
            <a:chOff x="1741558" y="2802079"/>
            <a:chExt cx="79234" cy="79234"/>
          </a:xfrm>
        </p:grpSpPr>
        <p:cxnSp>
          <p:nvCxnSpPr>
            <p:cNvPr id="856" name="Straight Connector 855">
              <a:extLst>
                <a:ext uri="{FF2B5EF4-FFF2-40B4-BE49-F238E27FC236}">
                  <a16:creationId xmlns:a16="http://schemas.microsoft.com/office/drawing/2014/main" id="{002407F7-EC2E-42FB-95C8-BB285A03CCC1}"/>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57" name="Straight Connector 856">
              <a:extLst>
                <a:ext uri="{FF2B5EF4-FFF2-40B4-BE49-F238E27FC236}">
                  <a16:creationId xmlns:a16="http://schemas.microsoft.com/office/drawing/2014/main" id="{12EF1953-2A31-42D4-8857-84B9A5E08056}"/>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58" name="Group 857">
            <a:extLst>
              <a:ext uri="{FF2B5EF4-FFF2-40B4-BE49-F238E27FC236}">
                <a16:creationId xmlns:a16="http://schemas.microsoft.com/office/drawing/2014/main" id="{DD4727FB-2286-401C-A668-69C85DEDD63A}"/>
              </a:ext>
            </a:extLst>
          </p:cNvPr>
          <p:cNvGrpSpPr/>
          <p:nvPr/>
        </p:nvGrpSpPr>
        <p:grpSpPr>
          <a:xfrm>
            <a:off x="8420191" y="3470626"/>
            <a:ext cx="79234" cy="79234"/>
            <a:chOff x="1741558" y="2802079"/>
            <a:chExt cx="79234" cy="79234"/>
          </a:xfrm>
        </p:grpSpPr>
        <p:cxnSp>
          <p:nvCxnSpPr>
            <p:cNvPr id="859" name="Straight Connector 858">
              <a:extLst>
                <a:ext uri="{FF2B5EF4-FFF2-40B4-BE49-F238E27FC236}">
                  <a16:creationId xmlns:a16="http://schemas.microsoft.com/office/drawing/2014/main" id="{A1C02BA9-E7EA-405C-9AC2-1AE19E63F3EF}"/>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60" name="Straight Connector 859">
              <a:extLst>
                <a:ext uri="{FF2B5EF4-FFF2-40B4-BE49-F238E27FC236}">
                  <a16:creationId xmlns:a16="http://schemas.microsoft.com/office/drawing/2014/main" id="{EA4DA1D5-9588-4646-882E-3239DC5C119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61" name="Group 860">
            <a:extLst>
              <a:ext uri="{FF2B5EF4-FFF2-40B4-BE49-F238E27FC236}">
                <a16:creationId xmlns:a16="http://schemas.microsoft.com/office/drawing/2014/main" id="{25995F44-B0EA-4790-93BB-B6C3B791ECFA}"/>
              </a:ext>
            </a:extLst>
          </p:cNvPr>
          <p:cNvGrpSpPr/>
          <p:nvPr/>
        </p:nvGrpSpPr>
        <p:grpSpPr>
          <a:xfrm>
            <a:off x="8449775" y="3480189"/>
            <a:ext cx="79234" cy="79234"/>
            <a:chOff x="1741558" y="2802079"/>
            <a:chExt cx="79234" cy="79234"/>
          </a:xfrm>
        </p:grpSpPr>
        <p:cxnSp>
          <p:nvCxnSpPr>
            <p:cNvPr id="862" name="Straight Connector 861">
              <a:extLst>
                <a:ext uri="{FF2B5EF4-FFF2-40B4-BE49-F238E27FC236}">
                  <a16:creationId xmlns:a16="http://schemas.microsoft.com/office/drawing/2014/main" id="{9F7401E2-ED02-4E4F-A1E4-BBB7E2A67B83}"/>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63" name="Straight Connector 862">
              <a:extLst>
                <a:ext uri="{FF2B5EF4-FFF2-40B4-BE49-F238E27FC236}">
                  <a16:creationId xmlns:a16="http://schemas.microsoft.com/office/drawing/2014/main" id="{0D0444CD-77A6-4639-9273-171A5BE621BC}"/>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64" name="Group 863">
            <a:extLst>
              <a:ext uri="{FF2B5EF4-FFF2-40B4-BE49-F238E27FC236}">
                <a16:creationId xmlns:a16="http://schemas.microsoft.com/office/drawing/2014/main" id="{FA9D0902-C17D-4AD2-A166-926AFD39C94F}"/>
              </a:ext>
            </a:extLst>
          </p:cNvPr>
          <p:cNvGrpSpPr/>
          <p:nvPr/>
        </p:nvGrpSpPr>
        <p:grpSpPr>
          <a:xfrm>
            <a:off x="8469835" y="3484990"/>
            <a:ext cx="79234" cy="79234"/>
            <a:chOff x="1741558" y="2802079"/>
            <a:chExt cx="79234" cy="79234"/>
          </a:xfrm>
        </p:grpSpPr>
        <p:cxnSp>
          <p:nvCxnSpPr>
            <p:cNvPr id="865" name="Straight Connector 864">
              <a:extLst>
                <a:ext uri="{FF2B5EF4-FFF2-40B4-BE49-F238E27FC236}">
                  <a16:creationId xmlns:a16="http://schemas.microsoft.com/office/drawing/2014/main" id="{948970F4-0032-4B3C-BC27-EFF24D91D2AD}"/>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66" name="Straight Connector 865">
              <a:extLst>
                <a:ext uri="{FF2B5EF4-FFF2-40B4-BE49-F238E27FC236}">
                  <a16:creationId xmlns:a16="http://schemas.microsoft.com/office/drawing/2014/main" id="{CB79AAB0-70F3-4241-A5E3-436B60DEC77C}"/>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67" name="Group 866">
            <a:extLst>
              <a:ext uri="{FF2B5EF4-FFF2-40B4-BE49-F238E27FC236}">
                <a16:creationId xmlns:a16="http://schemas.microsoft.com/office/drawing/2014/main" id="{0D366919-7844-4839-A97C-328272E1B393}"/>
              </a:ext>
            </a:extLst>
          </p:cNvPr>
          <p:cNvGrpSpPr/>
          <p:nvPr/>
        </p:nvGrpSpPr>
        <p:grpSpPr>
          <a:xfrm>
            <a:off x="8489895" y="3496934"/>
            <a:ext cx="79234" cy="79234"/>
            <a:chOff x="1741558" y="2802079"/>
            <a:chExt cx="79234" cy="79234"/>
          </a:xfrm>
        </p:grpSpPr>
        <p:cxnSp>
          <p:nvCxnSpPr>
            <p:cNvPr id="868" name="Straight Connector 867">
              <a:extLst>
                <a:ext uri="{FF2B5EF4-FFF2-40B4-BE49-F238E27FC236}">
                  <a16:creationId xmlns:a16="http://schemas.microsoft.com/office/drawing/2014/main" id="{0F3188D1-9F01-43E1-965C-1A7EF1AFA2BB}"/>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69" name="Straight Connector 868">
              <a:extLst>
                <a:ext uri="{FF2B5EF4-FFF2-40B4-BE49-F238E27FC236}">
                  <a16:creationId xmlns:a16="http://schemas.microsoft.com/office/drawing/2014/main" id="{09661C2A-651D-4371-9CF9-454BD7060BEE}"/>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70" name="Group 869">
            <a:extLst>
              <a:ext uri="{FF2B5EF4-FFF2-40B4-BE49-F238E27FC236}">
                <a16:creationId xmlns:a16="http://schemas.microsoft.com/office/drawing/2014/main" id="{BB80DC89-E831-4729-BE22-8918E2687FA5}"/>
              </a:ext>
            </a:extLst>
          </p:cNvPr>
          <p:cNvGrpSpPr/>
          <p:nvPr/>
        </p:nvGrpSpPr>
        <p:grpSpPr>
          <a:xfrm>
            <a:off x="8509955" y="3508878"/>
            <a:ext cx="79234" cy="79234"/>
            <a:chOff x="1741558" y="2802079"/>
            <a:chExt cx="79234" cy="79234"/>
          </a:xfrm>
        </p:grpSpPr>
        <p:cxnSp>
          <p:nvCxnSpPr>
            <p:cNvPr id="871" name="Straight Connector 870">
              <a:extLst>
                <a:ext uri="{FF2B5EF4-FFF2-40B4-BE49-F238E27FC236}">
                  <a16:creationId xmlns:a16="http://schemas.microsoft.com/office/drawing/2014/main" id="{91F9D31C-1579-44A2-AD8B-FB8F36E99DFD}"/>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72" name="Straight Connector 871">
              <a:extLst>
                <a:ext uri="{FF2B5EF4-FFF2-40B4-BE49-F238E27FC236}">
                  <a16:creationId xmlns:a16="http://schemas.microsoft.com/office/drawing/2014/main" id="{CC2CE026-31F4-4353-987D-648CD36BCA85}"/>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73" name="Group 872">
            <a:extLst>
              <a:ext uri="{FF2B5EF4-FFF2-40B4-BE49-F238E27FC236}">
                <a16:creationId xmlns:a16="http://schemas.microsoft.com/office/drawing/2014/main" id="{5DE41B09-D243-433C-A2B0-707C8F2B90B2}"/>
              </a:ext>
            </a:extLst>
          </p:cNvPr>
          <p:cNvGrpSpPr/>
          <p:nvPr/>
        </p:nvGrpSpPr>
        <p:grpSpPr>
          <a:xfrm>
            <a:off x="8530015" y="3513679"/>
            <a:ext cx="79234" cy="79234"/>
            <a:chOff x="1741558" y="2802079"/>
            <a:chExt cx="79234" cy="79234"/>
          </a:xfrm>
        </p:grpSpPr>
        <p:cxnSp>
          <p:nvCxnSpPr>
            <p:cNvPr id="874" name="Straight Connector 873">
              <a:extLst>
                <a:ext uri="{FF2B5EF4-FFF2-40B4-BE49-F238E27FC236}">
                  <a16:creationId xmlns:a16="http://schemas.microsoft.com/office/drawing/2014/main" id="{6043DF8F-50AD-47A3-AF6B-8F3C15475D0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75" name="Straight Connector 874">
              <a:extLst>
                <a:ext uri="{FF2B5EF4-FFF2-40B4-BE49-F238E27FC236}">
                  <a16:creationId xmlns:a16="http://schemas.microsoft.com/office/drawing/2014/main" id="{95A4B928-0A79-4C71-AD15-1B2DF5876583}"/>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76" name="Group 875">
            <a:extLst>
              <a:ext uri="{FF2B5EF4-FFF2-40B4-BE49-F238E27FC236}">
                <a16:creationId xmlns:a16="http://schemas.microsoft.com/office/drawing/2014/main" id="{01FB79E7-C557-4C50-81D3-1FDE7C9E22FA}"/>
              </a:ext>
            </a:extLst>
          </p:cNvPr>
          <p:cNvGrpSpPr/>
          <p:nvPr/>
        </p:nvGrpSpPr>
        <p:grpSpPr>
          <a:xfrm>
            <a:off x="8550075" y="3518480"/>
            <a:ext cx="79234" cy="79234"/>
            <a:chOff x="1741558" y="2802079"/>
            <a:chExt cx="79234" cy="79234"/>
          </a:xfrm>
        </p:grpSpPr>
        <p:cxnSp>
          <p:nvCxnSpPr>
            <p:cNvPr id="877" name="Straight Connector 876">
              <a:extLst>
                <a:ext uri="{FF2B5EF4-FFF2-40B4-BE49-F238E27FC236}">
                  <a16:creationId xmlns:a16="http://schemas.microsoft.com/office/drawing/2014/main" id="{06FD9437-62FE-416B-982A-258AFBD5CC74}"/>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78" name="Straight Connector 877">
              <a:extLst>
                <a:ext uri="{FF2B5EF4-FFF2-40B4-BE49-F238E27FC236}">
                  <a16:creationId xmlns:a16="http://schemas.microsoft.com/office/drawing/2014/main" id="{C695D68D-34DD-4FC4-9295-4D90705A1EE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79" name="Group 878">
            <a:extLst>
              <a:ext uri="{FF2B5EF4-FFF2-40B4-BE49-F238E27FC236}">
                <a16:creationId xmlns:a16="http://schemas.microsoft.com/office/drawing/2014/main" id="{AA6D456F-CC74-436A-B189-2E8942DCFE8A}"/>
              </a:ext>
            </a:extLst>
          </p:cNvPr>
          <p:cNvGrpSpPr/>
          <p:nvPr/>
        </p:nvGrpSpPr>
        <p:grpSpPr>
          <a:xfrm>
            <a:off x="8570135" y="3523281"/>
            <a:ext cx="79234" cy="79234"/>
            <a:chOff x="1741558" y="2802079"/>
            <a:chExt cx="79234" cy="79234"/>
          </a:xfrm>
        </p:grpSpPr>
        <p:cxnSp>
          <p:nvCxnSpPr>
            <p:cNvPr id="880" name="Straight Connector 879">
              <a:extLst>
                <a:ext uri="{FF2B5EF4-FFF2-40B4-BE49-F238E27FC236}">
                  <a16:creationId xmlns:a16="http://schemas.microsoft.com/office/drawing/2014/main" id="{021D8558-AB1A-4E4E-822E-EBE7BAC7B366}"/>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81" name="Straight Connector 880">
              <a:extLst>
                <a:ext uri="{FF2B5EF4-FFF2-40B4-BE49-F238E27FC236}">
                  <a16:creationId xmlns:a16="http://schemas.microsoft.com/office/drawing/2014/main" id="{B1C98B8F-039A-4D4E-B640-56B3B7891367}"/>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82" name="Group 881">
            <a:extLst>
              <a:ext uri="{FF2B5EF4-FFF2-40B4-BE49-F238E27FC236}">
                <a16:creationId xmlns:a16="http://schemas.microsoft.com/office/drawing/2014/main" id="{6BB9815A-118A-47C6-A2E8-D21C1FBF192C}"/>
              </a:ext>
            </a:extLst>
          </p:cNvPr>
          <p:cNvGrpSpPr/>
          <p:nvPr/>
        </p:nvGrpSpPr>
        <p:grpSpPr>
          <a:xfrm>
            <a:off x="8590195" y="3528082"/>
            <a:ext cx="79234" cy="79234"/>
            <a:chOff x="1741558" y="2802079"/>
            <a:chExt cx="79234" cy="79234"/>
          </a:xfrm>
        </p:grpSpPr>
        <p:cxnSp>
          <p:nvCxnSpPr>
            <p:cNvPr id="883" name="Straight Connector 882">
              <a:extLst>
                <a:ext uri="{FF2B5EF4-FFF2-40B4-BE49-F238E27FC236}">
                  <a16:creationId xmlns:a16="http://schemas.microsoft.com/office/drawing/2014/main" id="{144EDC6B-F11A-4F75-BC99-DABF01287F85}"/>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84" name="Straight Connector 883">
              <a:extLst>
                <a:ext uri="{FF2B5EF4-FFF2-40B4-BE49-F238E27FC236}">
                  <a16:creationId xmlns:a16="http://schemas.microsoft.com/office/drawing/2014/main" id="{EE798096-AD41-4684-94C8-6BDF0748C814}"/>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85" name="Group 884">
            <a:extLst>
              <a:ext uri="{FF2B5EF4-FFF2-40B4-BE49-F238E27FC236}">
                <a16:creationId xmlns:a16="http://schemas.microsoft.com/office/drawing/2014/main" id="{60096446-EA93-4C3D-8DA7-8C009DBEB6C9}"/>
              </a:ext>
            </a:extLst>
          </p:cNvPr>
          <p:cNvGrpSpPr/>
          <p:nvPr/>
        </p:nvGrpSpPr>
        <p:grpSpPr>
          <a:xfrm>
            <a:off x="8610255" y="3532883"/>
            <a:ext cx="79234" cy="79234"/>
            <a:chOff x="1741558" y="2802079"/>
            <a:chExt cx="79234" cy="79234"/>
          </a:xfrm>
        </p:grpSpPr>
        <p:cxnSp>
          <p:nvCxnSpPr>
            <p:cNvPr id="886" name="Straight Connector 885">
              <a:extLst>
                <a:ext uri="{FF2B5EF4-FFF2-40B4-BE49-F238E27FC236}">
                  <a16:creationId xmlns:a16="http://schemas.microsoft.com/office/drawing/2014/main" id="{A743B033-07A4-449F-BB5D-A851419867E2}"/>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87" name="Straight Connector 886">
              <a:extLst>
                <a:ext uri="{FF2B5EF4-FFF2-40B4-BE49-F238E27FC236}">
                  <a16:creationId xmlns:a16="http://schemas.microsoft.com/office/drawing/2014/main" id="{B891A96F-1219-4B52-BFB0-DF94BC0D9146}"/>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88" name="Group 887">
            <a:extLst>
              <a:ext uri="{FF2B5EF4-FFF2-40B4-BE49-F238E27FC236}">
                <a16:creationId xmlns:a16="http://schemas.microsoft.com/office/drawing/2014/main" id="{7A1BCCC0-C2CF-4636-9A82-4B0C809CB6D1}"/>
              </a:ext>
            </a:extLst>
          </p:cNvPr>
          <p:cNvGrpSpPr/>
          <p:nvPr/>
        </p:nvGrpSpPr>
        <p:grpSpPr>
          <a:xfrm>
            <a:off x="8630315" y="3537684"/>
            <a:ext cx="79234" cy="79234"/>
            <a:chOff x="1741558" y="2802079"/>
            <a:chExt cx="79234" cy="79234"/>
          </a:xfrm>
        </p:grpSpPr>
        <p:cxnSp>
          <p:nvCxnSpPr>
            <p:cNvPr id="889" name="Straight Connector 888">
              <a:extLst>
                <a:ext uri="{FF2B5EF4-FFF2-40B4-BE49-F238E27FC236}">
                  <a16:creationId xmlns:a16="http://schemas.microsoft.com/office/drawing/2014/main" id="{9D073315-3891-4643-99D5-E3A41DDD28B6}"/>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90" name="Straight Connector 889">
              <a:extLst>
                <a:ext uri="{FF2B5EF4-FFF2-40B4-BE49-F238E27FC236}">
                  <a16:creationId xmlns:a16="http://schemas.microsoft.com/office/drawing/2014/main" id="{5C5F09E4-BF0F-493C-9BF2-78F4F1E00C00}"/>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91" name="Group 890">
            <a:extLst>
              <a:ext uri="{FF2B5EF4-FFF2-40B4-BE49-F238E27FC236}">
                <a16:creationId xmlns:a16="http://schemas.microsoft.com/office/drawing/2014/main" id="{3F51DB0E-62F9-423B-8284-CCCC2EA45CCE}"/>
              </a:ext>
            </a:extLst>
          </p:cNvPr>
          <p:cNvGrpSpPr/>
          <p:nvPr/>
        </p:nvGrpSpPr>
        <p:grpSpPr>
          <a:xfrm>
            <a:off x="8650375" y="3542485"/>
            <a:ext cx="79234" cy="79234"/>
            <a:chOff x="1741558" y="2802079"/>
            <a:chExt cx="79234" cy="79234"/>
          </a:xfrm>
        </p:grpSpPr>
        <p:cxnSp>
          <p:nvCxnSpPr>
            <p:cNvPr id="892" name="Straight Connector 891">
              <a:extLst>
                <a:ext uri="{FF2B5EF4-FFF2-40B4-BE49-F238E27FC236}">
                  <a16:creationId xmlns:a16="http://schemas.microsoft.com/office/drawing/2014/main" id="{3E54C0F7-399A-472A-889B-33E80ADE328C}"/>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93" name="Straight Connector 892">
              <a:extLst>
                <a:ext uri="{FF2B5EF4-FFF2-40B4-BE49-F238E27FC236}">
                  <a16:creationId xmlns:a16="http://schemas.microsoft.com/office/drawing/2014/main" id="{E95C53FC-39B9-4CFE-8BE0-2509796759E4}"/>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94" name="Group 893">
            <a:extLst>
              <a:ext uri="{FF2B5EF4-FFF2-40B4-BE49-F238E27FC236}">
                <a16:creationId xmlns:a16="http://schemas.microsoft.com/office/drawing/2014/main" id="{2D45D264-FC89-4AA4-B523-7234C749611C}"/>
              </a:ext>
            </a:extLst>
          </p:cNvPr>
          <p:cNvGrpSpPr/>
          <p:nvPr/>
        </p:nvGrpSpPr>
        <p:grpSpPr>
          <a:xfrm>
            <a:off x="8670435" y="3552048"/>
            <a:ext cx="79234" cy="79234"/>
            <a:chOff x="1741558" y="2802079"/>
            <a:chExt cx="79234" cy="79234"/>
          </a:xfrm>
        </p:grpSpPr>
        <p:cxnSp>
          <p:nvCxnSpPr>
            <p:cNvPr id="895" name="Straight Connector 894">
              <a:extLst>
                <a:ext uri="{FF2B5EF4-FFF2-40B4-BE49-F238E27FC236}">
                  <a16:creationId xmlns:a16="http://schemas.microsoft.com/office/drawing/2014/main" id="{EF20C745-8A26-4C62-9D27-B109593DBECB}"/>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96" name="Straight Connector 895">
              <a:extLst>
                <a:ext uri="{FF2B5EF4-FFF2-40B4-BE49-F238E27FC236}">
                  <a16:creationId xmlns:a16="http://schemas.microsoft.com/office/drawing/2014/main" id="{677FA510-CD52-46E3-A0CB-10CADD654EE3}"/>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897" name="Group 896">
            <a:extLst>
              <a:ext uri="{FF2B5EF4-FFF2-40B4-BE49-F238E27FC236}">
                <a16:creationId xmlns:a16="http://schemas.microsoft.com/office/drawing/2014/main" id="{9957AFC7-1B80-48B8-B04D-A0376EC47596}"/>
              </a:ext>
            </a:extLst>
          </p:cNvPr>
          <p:cNvGrpSpPr/>
          <p:nvPr/>
        </p:nvGrpSpPr>
        <p:grpSpPr>
          <a:xfrm>
            <a:off x="8690495" y="3561611"/>
            <a:ext cx="79234" cy="79234"/>
            <a:chOff x="1741558" y="2802079"/>
            <a:chExt cx="79234" cy="79234"/>
          </a:xfrm>
        </p:grpSpPr>
        <p:cxnSp>
          <p:nvCxnSpPr>
            <p:cNvPr id="898" name="Straight Connector 897">
              <a:extLst>
                <a:ext uri="{FF2B5EF4-FFF2-40B4-BE49-F238E27FC236}">
                  <a16:creationId xmlns:a16="http://schemas.microsoft.com/office/drawing/2014/main" id="{D323BEBE-21D4-4A87-ADBB-92833D1F56C3}"/>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899" name="Straight Connector 898">
              <a:extLst>
                <a:ext uri="{FF2B5EF4-FFF2-40B4-BE49-F238E27FC236}">
                  <a16:creationId xmlns:a16="http://schemas.microsoft.com/office/drawing/2014/main" id="{D4920802-DD4B-41DC-9C09-232645DBF455}"/>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00" name="Group 899">
            <a:extLst>
              <a:ext uri="{FF2B5EF4-FFF2-40B4-BE49-F238E27FC236}">
                <a16:creationId xmlns:a16="http://schemas.microsoft.com/office/drawing/2014/main" id="{91B0BB2D-D80B-494D-BF46-86F0B7EBBD1B}"/>
              </a:ext>
            </a:extLst>
          </p:cNvPr>
          <p:cNvGrpSpPr/>
          <p:nvPr/>
        </p:nvGrpSpPr>
        <p:grpSpPr>
          <a:xfrm>
            <a:off x="8710555" y="3571174"/>
            <a:ext cx="79234" cy="79234"/>
            <a:chOff x="1741558" y="2802079"/>
            <a:chExt cx="79234" cy="79234"/>
          </a:xfrm>
        </p:grpSpPr>
        <p:cxnSp>
          <p:nvCxnSpPr>
            <p:cNvPr id="901" name="Straight Connector 900">
              <a:extLst>
                <a:ext uri="{FF2B5EF4-FFF2-40B4-BE49-F238E27FC236}">
                  <a16:creationId xmlns:a16="http://schemas.microsoft.com/office/drawing/2014/main" id="{B1070E3F-C0A4-4AD4-A9FA-9D3742A9230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02" name="Straight Connector 901">
              <a:extLst>
                <a:ext uri="{FF2B5EF4-FFF2-40B4-BE49-F238E27FC236}">
                  <a16:creationId xmlns:a16="http://schemas.microsoft.com/office/drawing/2014/main" id="{7ACC1137-2F69-4B5F-9031-7FE7084FDF29}"/>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03" name="Group 902">
            <a:extLst>
              <a:ext uri="{FF2B5EF4-FFF2-40B4-BE49-F238E27FC236}">
                <a16:creationId xmlns:a16="http://schemas.microsoft.com/office/drawing/2014/main" id="{331FD17F-7D23-4B22-AA6C-70F2C2AE8959}"/>
              </a:ext>
            </a:extLst>
          </p:cNvPr>
          <p:cNvGrpSpPr/>
          <p:nvPr/>
        </p:nvGrpSpPr>
        <p:grpSpPr>
          <a:xfrm>
            <a:off x="8730615" y="3580737"/>
            <a:ext cx="79234" cy="79234"/>
            <a:chOff x="1741558" y="2802079"/>
            <a:chExt cx="79234" cy="79234"/>
          </a:xfrm>
        </p:grpSpPr>
        <p:cxnSp>
          <p:nvCxnSpPr>
            <p:cNvPr id="904" name="Straight Connector 903">
              <a:extLst>
                <a:ext uri="{FF2B5EF4-FFF2-40B4-BE49-F238E27FC236}">
                  <a16:creationId xmlns:a16="http://schemas.microsoft.com/office/drawing/2014/main" id="{A5D343C6-768C-47B9-943A-3233E0830A7E}"/>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05" name="Straight Connector 904">
              <a:extLst>
                <a:ext uri="{FF2B5EF4-FFF2-40B4-BE49-F238E27FC236}">
                  <a16:creationId xmlns:a16="http://schemas.microsoft.com/office/drawing/2014/main" id="{403DD406-96BC-48E0-9380-32C55E6A92F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06" name="Group 905">
            <a:extLst>
              <a:ext uri="{FF2B5EF4-FFF2-40B4-BE49-F238E27FC236}">
                <a16:creationId xmlns:a16="http://schemas.microsoft.com/office/drawing/2014/main" id="{129C0DE7-B2C9-48A9-8B91-F5ABB8844E66}"/>
              </a:ext>
            </a:extLst>
          </p:cNvPr>
          <p:cNvGrpSpPr/>
          <p:nvPr/>
        </p:nvGrpSpPr>
        <p:grpSpPr>
          <a:xfrm>
            <a:off x="8750675" y="3590300"/>
            <a:ext cx="79234" cy="79234"/>
            <a:chOff x="1741558" y="2802079"/>
            <a:chExt cx="79234" cy="79234"/>
          </a:xfrm>
        </p:grpSpPr>
        <p:cxnSp>
          <p:nvCxnSpPr>
            <p:cNvPr id="907" name="Straight Connector 906">
              <a:extLst>
                <a:ext uri="{FF2B5EF4-FFF2-40B4-BE49-F238E27FC236}">
                  <a16:creationId xmlns:a16="http://schemas.microsoft.com/office/drawing/2014/main" id="{C682B131-F313-47F3-B0D2-A3ED5082E44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08" name="Straight Connector 907">
              <a:extLst>
                <a:ext uri="{FF2B5EF4-FFF2-40B4-BE49-F238E27FC236}">
                  <a16:creationId xmlns:a16="http://schemas.microsoft.com/office/drawing/2014/main" id="{0832F24B-0950-4D6D-A32D-AAD6E47039C7}"/>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09" name="Group 908">
            <a:extLst>
              <a:ext uri="{FF2B5EF4-FFF2-40B4-BE49-F238E27FC236}">
                <a16:creationId xmlns:a16="http://schemas.microsoft.com/office/drawing/2014/main" id="{3A727EAA-4B2F-4BA9-BC97-484E669BA55A}"/>
              </a:ext>
            </a:extLst>
          </p:cNvPr>
          <p:cNvGrpSpPr/>
          <p:nvPr/>
        </p:nvGrpSpPr>
        <p:grpSpPr>
          <a:xfrm>
            <a:off x="8770735" y="3597482"/>
            <a:ext cx="79234" cy="79234"/>
            <a:chOff x="1741558" y="2802079"/>
            <a:chExt cx="79234" cy="79234"/>
          </a:xfrm>
        </p:grpSpPr>
        <p:cxnSp>
          <p:nvCxnSpPr>
            <p:cNvPr id="910" name="Straight Connector 909">
              <a:extLst>
                <a:ext uri="{FF2B5EF4-FFF2-40B4-BE49-F238E27FC236}">
                  <a16:creationId xmlns:a16="http://schemas.microsoft.com/office/drawing/2014/main" id="{2FA4B4E3-6BA5-43D7-B7EF-B9A4ED692495}"/>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11" name="Straight Connector 910">
              <a:extLst>
                <a:ext uri="{FF2B5EF4-FFF2-40B4-BE49-F238E27FC236}">
                  <a16:creationId xmlns:a16="http://schemas.microsoft.com/office/drawing/2014/main" id="{49A922F7-BEBE-415E-892E-8B2359A69977}"/>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12" name="Group 911">
            <a:extLst>
              <a:ext uri="{FF2B5EF4-FFF2-40B4-BE49-F238E27FC236}">
                <a16:creationId xmlns:a16="http://schemas.microsoft.com/office/drawing/2014/main" id="{334D2451-2DF2-448A-BE3A-63E4CE88F38A}"/>
              </a:ext>
            </a:extLst>
          </p:cNvPr>
          <p:cNvGrpSpPr/>
          <p:nvPr/>
        </p:nvGrpSpPr>
        <p:grpSpPr>
          <a:xfrm>
            <a:off x="8790795" y="3604664"/>
            <a:ext cx="79234" cy="79234"/>
            <a:chOff x="1741558" y="2802079"/>
            <a:chExt cx="79234" cy="79234"/>
          </a:xfrm>
        </p:grpSpPr>
        <p:cxnSp>
          <p:nvCxnSpPr>
            <p:cNvPr id="913" name="Straight Connector 912">
              <a:extLst>
                <a:ext uri="{FF2B5EF4-FFF2-40B4-BE49-F238E27FC236}">
                  <a16:creationId xmlns:a16="http://schemas.microsoft.com/office/drawing/2014/main" id="{971B0DFC-382E-4265-AFEC-69E6F1635385}"/>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14" name="Straight Connector 913">
              <a:extLst>
                <a:ext uri="{FF2B5EF4-FFF2-40B4-BE49-F238E27FC236}">
                  <a16:creationId xmlns:a16="http://schemas.microsoft.com/office/drawing/2014/main" id="{FDA1B67F-E517-41A0-9CAB-D8395BD43802}"/>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15" name="Group 914">
            <a:extLst>
              <a:ext uri="{FF2B5EF4-FFF2-40B4-BE49-F238E27FC236}">
                <a16:creationId xmlns:a16="http://schemas.microsoft.com/office/drawing/2014/main" id="{92328D87-249E-4CEA-BF15-3D3E21B1BAF9}"/>
              </a:ext>
            </a:extLst>
          </p:cNvPr>
          <p:cNvGrpSpPr/>
          <p:nvPr/>
        </p:nvGrpSpPr>
        <p:grpSpPr>
          <a:xfrm>
            <a:off x="8810855" y="3609465"/>
            <a:ext cx="79234" cy="79234"/>
            <a:chOff x="1741558" y="2802079"/>
            <a:chExt cx="79234" cy="79234"/>
          </a:xfrm>
        </p:grpSpPr>
        <p:cxnSp>
          <p:nvCxnSpPr>
            <p:cNvPr id="916" name="Straight Connector 915">
              <a:extLst>
                <a:ext uri="{FF2B5EF4-FFF2-40B4-BE49-F238E27FC236}">
                  <a16:creationId xmlns:a16="http://schemas.microsoft.com/office/drawing/2014/main" id="{E0E5CE5C-0D2F-4902-AFF2-FD282B845005}"/>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17" name="Straight Connector 916">
              <a:extLst>
                <a:ext uri="{FF2B5EF4-FFF2-40B4-BE49-F238E27FC236}">
                  <a16:creationId xmlns:a16="http://schemas.microsoft.com/office/drawing/2014/main" id="{2BB56A26-42D8-41BD-9F75-911114CB576C}"/>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18" name="Group 917">
            <a:extLst>
              <a:ext uri="{FF2B5EF4-FFF2-40B4-BE49-F238E27FC236}">
                <a16:creationId xmlns:a16="http://schemas.microsoft.com/office/drawing/2014/main" id="{AD905F68-FF82-4757-8E1B-EF65D8C903D2}"/>
              </a:ext>
            </a:extLst>
          </p:cNvPr>
          <p:cNvGrpSpPr/>
          <p:nvPr/>
        </p:nvGrpSpPr>
        <p:grpSpPr>
          <a:xfrm>
            <a:off x="8830915" y="3614266"/>
            <a:ext cx="79234" cy="79234"/>
            <a:chOff x="1741558" y="2802079"/>
            <a:chExt cx="79234" cy="79234"/>
          </a:xfrm>
        </p:grpSpPr>
        <p:cxnSp>
          <p:nvCxnSpPr>
            <p:cNvPr id="919" name="Straight Connector 918">
              <a:extLst>
                <a:ext uri="{FF2B5EF4-FFF2-40B4-BE49-F238E27FC236}">
                  <a16:creationId xmlns:a16="http://schemas.microsoft.com/office/drawing/2014/main" id="{E31AE45D-D135-4E56-A387-6E932308C1B7}"/>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20" name="Straight Connector 919">
              <a:extLst>
                <a:ext uri="{FF2B5EF4-FFF2-40B4-BE49-F238E27FC236}">
                  <a16:creationId xmlns:a16="http://schemas.microsoft.com/office/drawing/2014/main" id="{2CF01396-D7DB-40CE-A9B4-6970F8AF4ACE}"/>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21" name="Group 920">
            <a:extLst>
              <a:ext uri="{FF2B5EF4-FFF2-40B4-BE49-F238E27FC236}">
                <a16:creationId xmlns:a16="http://schemas.microsoft.com/office/drawing/2014/main" id="{48BE81F9-1671-4058-8822-23DABB349436}"/>
              </a:ext>
            </a:extLst>
          </p:cNvPr>
          <p:cNvGrpSpPr/>
          <p:nvPr/>
        </p:nvGrpSpPr>
        <p:grpSpPr>
          <a:xfrm>
            <a:off x="8850975" y="3619067"/>
            <a:ext cx="79234" cy="79234"/>
            <a:chOff x="1741558" y="2802079"/>
            <a:chExt cx="79234" cy="79234"/>
          </a:xfrm>
        </p:grpSpPr>
        <p:cxnSp>
          <p:nvCxnSpPr>
            <p:cNvPr id="922" name="Straight Connector 921">
              <a:extLst>
                <a:ext uri="{FF2B5EF4-FFF2-40B4-BE49-F238E27FC236}">
                  <a16:creationId xmlns:a16="http://schemas.microsoft.com/office/drawing/2014/main" id="{851894F5-B328-44F1-A60B-CC84B6F18AF8}"/>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23" name="Straight Connector 922">
              <a:extLst>
                <a:ext uri="{FF2B5EF4-FFF2-40B4-BE49-F238E27FC236}">
                  <a16:creationId xmlns:a16="http://schemas.microsoft.com/office/drawing/2014/main" id="{08B13F38-9C77-400F-8743-FDE135002D6F}"/>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24" name="Group 923">
            <a:extLst>
              <a:ext uri="{FF2B5EF4-FFF2-40B4-BE49-F238E27FC236}">
                <a16:creationId xmlns:a16="http://schemas.microsoft.com/office/drawing/2014/main" id="{59815D08-6B65-4E30-9515-FF262B7665C5}"/>
              </a:ext>
            </a:extLst>
          </p:cNvPr>
          <p:cNvGrpSpPr/>
          <p:nvPr/>
        </p:nvGrpSpPr>
        <p:grpSpPr>
          <a:xfrm>
            <a:off x="8871035" y="3623868"/>
            <a:ext cx="79234" cy="79234"/>
            <a:chOff x="1741558" y="2802079"/>
            <a:chExt cx="79234" cy="79234"/>
          </a:xfrm>
        </p:grpSpPr>
        <p:cxnSp>
          <p:nvCxnSpPr>
            <p:cNvPr id="925" name="Straight Connector 924">
              <a:extLst>
                <a:ext uri="{FF2B5EF4-FFF2-40B4-BE49-F238E27FC236}">
                  <a16:creationId xmlns:a16="http://schemas.microsoft.com/office/drawing/2014/main" id="{0FD8C380-AA41-460B-B96C-A8344621CE15}"/>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26" name="Straight Connector 925">
              <a:extLst>
                <a:ext uri="{FF2B5EF4-FFF2-40B4-BE49-F238E27FC236}">
                  <a16:creationId xmlns:a16="http://schemas.microsoft.com/office/drawing/2014/main" id="{7A9AC7E6-13C5-4142-A57C-2B10AB79DA0F}"/>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27" name="Group 926">
            <a:extLst>
              <a:ext uri="{FF2B5EF4-FFF2-40B4-BE49-F238E27FC236}">
                <a16:creationId xmlns:a16="http://schemas.microsoft.com/office/drawing/2014/main" id="{8890E995-A21A-4403-8FD3-4FFD4D2DCD66}"/>
              </a:ext>
            </a:extLst>
          </p:cNvPr>
          <p:cNvGrpSpPr/>
          <p:nvPr/>
        </p:nvGrpSpPr>
        <p:grpSpPr>
          <a:xfrm>
            <a:off x="8891095" y="3628669"/>
            <a:ext cx="79234" cy="79234"/>
            <a:chOff x="1741558" y="2802079"/>
            <a:chExt cx="79234" cy="79234"/>
          </a:xfrm>
        </p:grpSpPr>
        <p:cxnSp>
          <p:nvCxnSpPr>
            <p:cNvPr id="928" name="Straight Connector 927">
              <a:extLst>
                <a:ext uri="{FF2B5EF4-FFF2-40B4-BE49-F238E27FC236}">
                  <a16:creationId xmlns:a16="http://schemas.microsoft.com/office/drawing/2014/main" id="{B5001BD6-74FD-4B61-8C08-AE038BD6682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29" name="Straight Connector 928">
              <a:extLst>
                <a:ext uri="{FF2B5EF4-FFF2-40B4-BE49-F238E27FC236}">
                  <a16:creationId xmlns:a16="http://schemas.microsoft.com/office/drawing/2014/main" id="{D06D3A58-E852-4264-9FC9-E5488ED55F79}"/>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0" name="Group 929">
            <a:extLst>
              <a:ext uri="{FF2B5EF4-FFF2-40B4-BE49-F238E27FC236}">
                <a16:creationId xmlns:a16="http://schemas.microsoft.com/office/drawing/2014/main" id="{218C0148-5E41-45C4-93E7-5F43329857E1}"/>
              </a:ext>
            </a:extLst>
          </p:cNvPr>
          <p:cNvGrpSpPr/>
          <p:nvPr/>
        </p:nvGrpSpPr>
        <p:grpSpPr>
          <a:xfrm>
            <a:off x="8911155" y="3633470"/>
            <a:ext cx="79234" cy="79234"/>
            <a:chOff x="1741558" y="2802079"/>
            <a:chExt cx="79234" cy="79234"/>
          </a:xfrm>
        </p:grpSpPr>
        <p:cxnSp>
          <p:nvCxnSpPr>
            <p:cNvPr id="931" name="Straight Connector 930">
              <a:extLst>
                <a:ext uri="{FF2B5EF4-FFF2-40B4-BE49-F238E27FC236}">
                  <a16:creationId xmlns:a16="http://schemas.microsoft.com/office/drawing/2014/main" id="{D8043811-F1FF-4F29-9A73-A03F2303027E}"/>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32" name="Straight Connector 931">
              <a:extLst>
                <a:ext uri="{FF2B5EF4-FFF2-40B4-BE49-F238E27FC236}">
                  <a16:creationId xmlns:a16="http://schemas.microsoft.com/office/drawing/2014/main" id="{4E59C82E-3CB1-4DBC-BF83-1940FB98EAFB}"/>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3" name="Group 932">
            <a:extLst>
              <a:ext uri="{FF2B5EF4-FFF2-40B4-BE49-F238E27FC236}">
                <a16:creationId xmlns:a16="http://schemas.microsoft.com/office/drawing/2014/main" id="{C8992A8E-419B-4B8D-902F-2FF1F786B744}"/>
              </a:ext>
            </a:extLst>
          </p:cNvPr>
          <p:cNvGrpSpPr/>
          <p:nvPr/>
        </p:nvGrpSpPr>
        <p:grpSpPr>
          <a:xfrm>
            <a:off x="8931215" y="3638271"/>
            <a:ext cx="79234" cy="79234"/>
            <a:chOff x="1741558" y="2802079"/>
            <a:chExt cx="79234" cy="79234"/>
          </a:xfrm>
        </p:grpSpPr>
        <p:cxnSp>
          <p:nvCxnSpPr>
            <p:cNvPr id="934" name="Straight Connector 933">
              <a:extLst>
                <a:ext uri="{FF2B5EF4-FFF2-40B4-BE49-F238E27FC236}">
                  <a16:creationId xmlns:a16="http://schemas.microsoft.com/office/drawing/2014/main" id="{8B11B653-9344-481D-898F-D3642FB11BF8}"/>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35" name="Straight Connector 934">
              <a:extLst>
                <a:ext uri="{FF2B5EF4-FFF2-40B4-BE49-F238E27FC236}">
                  <a16:creationId xmlns:a16="http://schemas.microsoft.com/office/drawing/2014/main" id="{C007930D-348A-4A6E-9602-2A87423E6F89}"/>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6" name="Group 935">
            <a:extLst>
              <a:ext uri="{FF2B5EF4-FFF2-40B4-BE49-F238E27FC236}">
                <a16:creationId xmlns:a16="http://schemas.microsoft.com/office/drawing/2014/main" id="{50D06207-BC60-4D51-A660-5FFC2F12C3AB}"/>
              </a:ext>
            </a:extLst>
          </p:cNvPr>
          <p:cNvGrpSpPr/>
          <p:nvPr/>
        </p:nvGrpSpPr>
        <p:grpSpPr>
          <a:xfrm>
            <a:off x="8963180" y="3643072"/>
            <a:ext cx="79234" cy="79234"/>
            <a:chOff x="1741558" y="2802079"/>
            <a:chExt cx="79234" cy="79234"/>
          </a:xfrm>
        </p:grpSpPr>
        <p:cxnSp>
          <p:nvCxnSpPr>
            <p:cNvPr id="937" name="Straight Connector 936">
              <a:extLst>
                <a:ext uri="{FF2B5EF4-FFF2-40B4-BE49-F238E27FC236}">
                  <a16:creationId xmlns:a16="http://schemas.microsoft.com/office/drawing/2014/main" id="{1995364C-4596-4056-997B-71AB36B131A5}"/>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38" name="Straight Connector 937">
              <a:extLst>
                <a:ext uri="{FF2B5EF4-FFF2-40B4-BE49-F238E27FC236}">
                  <a16:creationId xmlns:a16="http://schemas.microsoft.com/office/drawing/2014/main" id="{04C1C44E-B29C-436B-9003-0467E63D6D0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9" name="Group 938">
            <a:extLst>
              <a:ext uri="{FF2B5EF4-FFF2-40B4-BE49-F238E27FC236}">
                <a16:creationId xmlns:a16="http://schemas.microsoft.com/office/drawing/2014/main" id="{4696CFFF-C9A1-4713-B240-82BC2604CC6C}"/>
              </a:ext>
            </a:extLst>
          </p:cNvPr>
          <p:cNvGrpSpPr/>
          <p:nvPr/>
        </p:nvGrpSpPr>
        <p:grpSpPr>
          <a:xfrm>
            <a:off x="8995145" y="3652635"/>
            <a:ext cx="79234" cy="79234"/>
            <a:chOff x="1741558" y="2802079"/>
            <a:chExt cx="79234" cy="79234"/>
          </a:xfrm>
        </p:grpSpPr>
        <p:cxnSp>
          <p:nvCxnSpPr>
            <p:cNvPr id="940" name="Straight Connector 939">
              <a:extLst>
                <a:ext uri="{FF2B5EF4-FFF2-40B4-BE49-F238E27FC236}">
                  <a16:creationId xmlns:a16="http://schemas.microsoft.com/office/drawing/2014/main" id="{B9CDF5B7-3312-47E2-B425-53F2E8A26FB8}"/>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41" name="Straight Connector 940">
              <a:extLst>
                <a:ext uri="{FF2B5EF4-FFF2-40B4-BE49-F238E27FC236}">
                  <a16:creationId xmlns:a16="http://schemas.microsoft.com/office/drawing/2014/main" id="{EF8B3DBC-EBCC-48F2-9812-7BCBEFB5AA49}"/>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2" name="Group 941">
            <a:extLst>
              <a:ext uri="{FF2B5EF4-FFF2-40B4-BE49-F238E27FC236}">
                <a16:creationId xmlns:a16="http://schemas.microsoft.com/office/drawing/2014/main" id="{31203FD4-265B-452B-A0B5-75CC83E39B81}"/>
              </a:ext>
            </a:extLst>
          </p:cNvPr>
          <p:cNvGrpSpPr/>
          <p:nvPr/>
        </p:nvGrpSpPr>
        <p:grpSpPr>
          <a:xfrm>
            <a:off x="9015205" y="3662198"/>
            <a:ext cx="79234" cy="79234"/>
            <a:chOff x="1741558" y="2802079"/>
            <a:chExt cx="79234" cy="79234"/>
          </a:xfrm>
        </p:grpSpPr>
        <p:cxnSp>
          <p:nvCxnSpPr>
            <p:cNvPr id="943" name="Straight Connector 942">
              <a:extLst>
                <a:ext uri="{FF2B5EF4-FFF2-40B4-BE49-F238E27FC236}">
                  <a16:creationId xmlns:a16="http://schemas.microsoft.com/office/drawing/2014/main" id="{4952C032-5C81-471D-A9DB-BFEBFFF3D482}"/>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44" name="Straight Connector 943">
              <a:extLst>
                <a:ext uri="{FF2B5EF4-FFF2-40B4-BE49-F238E27FC236}">
                  <a16:creationId xmlns:a16="http://schemas.microsoft.com/office/drawing/2014/main" id="{F2406A14-1039-46E2-A269-E01EC2D58802}"/>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5" name="Group 944">
            <a:extLst>
              <a:ext uri="{FF2B5EF4-FFF2-40B4-BE49-F238E27FC236}">
                <a16:creationId xmlns:a16="http://schemas.microsoft.com/office/drawing/2014/main" id="{9F28A30B-E645-42B0-894C-7AA72A5B9D7F}"/>
              </a:ext>
            </a:extLst>
          </p:cNvPr>
          <p:cNvGrpSpPr/>
          <p:nvPr/>
        </p:nvGrpSpPr>
        <p:grpSpPr>
          <a:xfrm>
            <a:off x="9035265" y="3671761"/>
            <a:ext cx="79234" cy="79234"/>
            <a:chOff x="1741558" y="2802079"/>
            <a:chExt cx="79234" cy="79234"/>
          </a:xfrm>
        </p:grpSpPr>
        <p:cxnSp>
          <p:nvCxnSpPr>
            <p:cNvPr id="946" name="Straight Connector 945">
              <a:extLst>
                <a:ext uri="{FF2B5EF4-FFF2-40B4-BE49-F238E27FC236}">
                  <a16:creationId xmlns:a16="http://schemas.microsoft.com/office/drawing/2014/main" id="{3752F37E-1E9B-4A3E-A03E-943512BECD49}"/>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47" name="Straight Connector 946">
              <a:extLst>
                <a:ext uri="{FF2B5EF4-FFF2-40B4-BE49-F238E27FC236}">
                  <a16:creationId xmlns:a16="http://schemas.microsoft.com/office/drawing/2014/main" id="{8686A030-F0E0-4522-B1BF-F0E459FB2CE3}"/>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8" name="Group 947">
            <a:extLst>
              <a:ext uri="{FF2B5EF4-FFF2-40B4-BE49-F238E27FC236}">
                <a16:creationId xmlns:a16="http://schemas.microsoft.com/office/drawing/2014/main" id="{B766DF71-2D2A-4372-9045-06C2DE9A4F60}"/>
              </a:ext>
            </a:extLst>
          </p:cNvPr>
          <p:cNvGrpSpPr/>
          <p:nvPr/>
        </p:nvGrpSpPr>
        <p:grpSpPr>
          <a:xfrm>
            <a:off x="9055325" y="3681324"/>
            <a:ext cx="79234" cy="79234"/>
            <a:chOff x="1741558" y="2802079"/>
            <a:chExt cx="79234" cy="79234"/>
          </a:xfrm>
        </p:grpSpPr>
        <p:cxnSp>
          <p:nvCxnSpPr>
            <p:cNvPr id="949" name="Straight Connector 948">
              <a:extLst>
                <a:ext uri="{FF2B5EF4-FFF2-40B4-BE49-F238E27FC236}">
                  <a16:creationId xmlns:a16="http://schemas.microsoft.com/office/drawing/2014/main" id="{AE12B3A9-B037-489E-AA27-7EF58969C4D3}"/>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50" name="Straight Connector 949">
              <a:extLst>
                <a:ext uri="{FF2B5EF4-FFF2-40B4-BE49-F238E27FC236}">
                  <a16:creationId xmlns:a16="http://schemas.microsoft.com/office/drawing/2014/main" id="{EEA66463-BA7A-4C83-B598-3F8D0A39FA54}"/>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1" name="Group 950">
            <a:extLst>
              <a:ext uri="{FF2B5EF4-FFF2-40B4-BE49-F238E27FC236}">
                <a16:creationId xmlns:a16="http://schemas.microsoft.com/office/drawing/2014/main" id="{11FAD5C9-59BF-4642-BF70-548AD81EA465}"/>
              </a:ext>
            </a:extLst>
          </p:cNvPr>
          <p:cNvGrpSpPr/>
          <p:nvPr/>
        </p:nvGrpSpPr>
        <p:grpSpPr>
          <a:xfrm>
            <a:off x="9077766" y="3688506"/>
            <a:ext cx="79234" cy="79234"/>
            <a:chOff x="1741558" y="2802079"/>
            <a:chExt cx="79234" cy="79234"/>
          </a:xfrm>
        </p:grpSpPr>
        <p:cxnSp>
          <p:nvCxnSpPr>
            <p:cNvPr id="952" name="Straight Connector 951">
              <a:extLst>
                <a:ext uri="{FF2B5EF4-FFF2-40B4-BE49-F238E27FC236}">
                  <a16:creationId xmlns:a16="http://schemas.microsoft.com/office/drawing/2014/main" id="{DFAB8B42-159C-45F5-BA14-0F700037C669}"/>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53" name="Straight Connector 952">
              <a:extLst>
                <a:ext uri="{FF2B5EF4-FFF2-40B4-BE49-F238E27FC236}">
                  <a16:creationId xmlns:a16="http://schemas.microsoft.com/office/drawing/2014/main" id="{12F12EAD-180A-48B5-83C7-DCF53B3E2946}"/>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4" name="Group 953">
            <a:extLst>
              <a:ext uri="{FF2B5EF4-FFF2-40B4-BE49-F238E27FC236}">
                <a16:creationId xmlns:a16="http://schemas.microsoft.com/office/drawing/2014/main" id="{2409A2B4-FB99-47D8-B164-E6BF709FF151}"/>
              </a:ext>
            </a:extLst>
          </p:cNvPr>
          <p:cNvGrpSpPr/>
          <p:nvPr/>
        </p:nvGrpSpPr>
        <p:grpSpPr>
          <a:xfrm>
            <a:off x="9100207" y="3695688"/>
            <a:ext cx="79234" cy="79234"/>
            <a:chOff x="1741558" y="2802079"/>
            <a:chExt cx="79234" cy="79234"/>
          </a:xfrm>
        </p:grpSpPr>
        <p:cxnSp>
          <p:nvCxnSpPr>
            <p:cNvPr id="955" name="Straight Connector 954">
              <a:extLst>
                <a:ext uri="{FF2B5EF4-FFF2-40B4-BE49-F238E27FC236}">
                  <a16:creationId xmlns:a16="http://schemas.microsoft.com/office/drawing/2014/main" id="{7E5E07C5-D54A-45A7-A353-CE525E939BC6}"/>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56" name="Straight Connector 955">
              <a:extLst>
                <a:ext uri="{FF2B5EF4-FFF2-40B4-BE49-F238E27FC236}">
                  <a16:creationId xmlns:a16="http://schemas.microsoft.com/office/drawing/2014/main" id="{3C31645C-FFCE-4BF2-9108-15D197AFC0A5}"/>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7" name="Group 956">
            <a:extLst>
              <a:ext uri="{FF2B5EF4-FFF2-40B4-BE49-F238E27FC236}">
                <a16:creationId xmlns:a16="http://schemas.microsoft.com/office/drawing/2014/main" id="{7B7E5260-3C6A-44BC-91F9-7F14004E1C93}"/>
              </a:ext>
            </a:extLst>
          </p:cNvPr>
          <p:cNvGrpSpPr/>
          <p:nvPr/>
        </p:nvGrpSpPr>
        <p:grpSpPr>
          <a:xfrm>
            <a:off x="9125029" y="3700489"/>
            <a:ext cx="79234" cy="79234"/>
            <a:chOff x="1741558" y="2802079"/>
            <a:chExt cx="79234" cy="79234"/>
          </a:xfrm>
        </p:grpSpPr>
        <p:cxnSp>
          <p:nvCxnSpPr>
            <p:cNvPr id="958" name="Straight Connector 957">
              <a:extLst>
                <a:ext uri="{FF2B5EF4-FFF2-40B4-BE49-F238E27FC236}">
                  <a16:creationId xmlns:a16="http://schemas.microsoft.com/office/drawing/2014/main" id="{96C40670-0B61-46D3-BB6C-3889B6C4AB1F}"/>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59" name="Straight Connector 958">
              <a:extLst>
                <a:ext uri="{FF2B5EF4-FFF2-40B4-BE49-F238E27FC236}">
                  <a16:creationId xmlns:a16="http://schemas.microsoft.com/office/drawing/2014/main" id="{A26CD1B9-8476-4709-BE32-767A8B48C927}"/>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0" name="Group 959">
            <a:extLst>
              <a:ext uri="{FF2B5EF4-FFF2-40B4-BE49-F238E27FC236}">
                <a16:creationId xmlns:a16="http://schemas.microsoft.com/office/drawing/2014/main" id="{BB75A773-9EE6-42DF-87E6-A094F49BC5BD}"/>
              </a:ext>
            </a:extLst>
          </p:cNvPr>
          <p:cNvGrpSpPr/>
          <p:nvPr/>
        </p:nvGrpSpPr>
        <p:grpSpPr>
          <a:xfrm>
            <a:off x="9152232" y="3707671"/>
            <a:ext cx="79234" cy="79234"/>
            <a:chOff x="1741558" y="2802079"/>
            <a:chExt cx="79234" cy="79234"/>
          </a:xfrm>
        </p:grpSpPr>
        <p:cxnSp>
          <p:nvCxnSpPr>
            <p:cNvPr id="961" name="Straight Connector 960">
              <a:extLst>
                <a:ext uri="{FF2B5EF4-FFF2-40B4-BE49-F238E27FC236}">
                  <a16:creationId xmlns:a16="http://schemas.microsoft.com/office/drawing/2014/main" id="{C77D7057-ADCA-4DA3-B314-004D3B71D90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62" name="Straight Connector 961">
              <a:extLst>
                <a:ext uri="{FF2B5EF4-FFF2-40B4-BE49-F238E27FC236}">
                  <a16:creationId xmlns:a16="http://schemas.microsoft.com/office/drawing/2014/main" id="{913B1C46-B6CD-45E7-BF0E-FD8D8A582E60}"/>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3" name="Group 962">
            <a:extLst>
              <a:ext uri="{FF2B5EF4-FFF2-40B4-BE49-F238E27FC236}">
                <a16:creationId xmlns:a16="http://schemas.microsoft.com/office/drawing/2014/main" id="{91A7B0D3-16FF-45B6-A293-D9CBBD1D2CD8}"/>
              </a:ext>
            </a:extLst>
          </p:cNvPr>
          <p:cNvGrpSpPr/>
          <p:nvPr/>
        </p:nvGrpSpPr>
        <p:grpSpPr>
          <a:xfrm>
            <a:off x="9179435" y="3714853"/>
            <a:ext cx="79234" cy="79234"/>
            <a:chOff x="1741558" y="2802079"/>
            <a:chExt cx="79234" cy="79234"/>
          </a:xfrm>
        </p:grpSpPr>
        <p:cxnSp>
          <p:nvCxnSpPr>
            <p:cNvPr id="964" name="Straight Connector 963">
              <a:extLst>
                <a:ext uri="{FF2B5EF4-FFF2-40B4-BE49-F238E27FC236}">
                  <a16:creationId xmlns:a16="http://schemas.microsoft.com/office/drawing/2014/main" id="{CC25F3D5-6FDC-48CB-99BD-F67A15194829}"/>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65" name="Straight Connector 964">
              <a:extLst>
                <a:ext uri="{FF2B5EF4-FFF2-40B4-BE49-F238E27FC236}">
                  <a16:creationId xmlns:a16="http://schemas.microsoft.com/office/drawing/2014/main" id="{4645563C-93D1-43A1-8A2E-CE3F8DB46087}"/>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6" name="Group 965">
            <a:extLst>
              <a:ext uri="{FF2B5EF4-FFF2-40B4-BE49-F238E27FC236}">
                <a16:creationId xmlns:a16="http://schemas.microsoft.com/office/drawing/2014/main" id="{EAA225A2-8C40-4F93-A70E-5967DAF53795}"/>
              </a:ext>
            </a:extLst>
          </p:cNvPr>
          <p:cNvGrpSpPr/>
          <p:nvPr/>
        </p:nvGrpSpPr>
        <p:grpSpPr>
          <a:xfrm>
            <a:off x="9206638" y="3722035"/>
            <a:ext cx="79234" cy="79234"/>
            <a:chOff x="1741558" y="2802079"/>
            <a:chExt cx="79234" cy="79234"/>
          </a:xfrm>
        </p:grpSpPr>
        <p:cxnSp>
          <p:nvCxnSpPr>
            <p:cNvPr id="967" name="Straight Connector 966">
              <a:extLst>
                <a:ext uri="{FF2B5EF4-FFF2-40B4-BE49-F238E27FC236}">
                  <a16:creationId xmlns:a16="http://schemas.microsoft.com/office/drawing/2014/main" id="{959152F3-E40E-4A50-A9D2-46D9FF201B25}"/>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68" name="Straight Connector 967">
              <a:extLst>
                <a:ext uri="{FF2B5EF4-FFF2-40B4-BE49-F238E27FC236}">
                  <a16:creationId xmlns:a16="http://schemas.microsoft.com/office/drawing/2014/main" id="{0C7A5862-EE67-46CB-8CEE-D8871C04CA7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9" name="Group 968">
            <a:extLst>
              <a:ext uri="{FF2B5EF4-FFF2-40B4-BE49-F238E27FC236}">
                <a16:creationId xmlns:a16="http://schemas.microsoft.com/office/drawing/2014/main" id="{AB1707B1-9C77-40FF-99F5-302FC4561C50}"/>
              </a:ext>
            </a:extLst>
          </p:cNvPr>
          <p:cNvGrpSpPr/>
          <p:nvPr/>
        </p:nvGrpSpPr>
        <p:grpSpPr>
          <a:xfrm>
            <a:off x="9236222" y="3729217"/>
            <a:ext cx="79234" cy="79234"/>
            <a:chOff x="1741558" y="2802079"/>
            <a:chExt cx="79234" cy="79234"/>
          </a:xfrm>
        </p:grpSpPr>
        <p:cxnSp>
          <p:nvCxnSpPr>
            <p:cNvPr id="970" name="Straight Connector 969">
              <a:extLst>
                <a:ext uri="{FF2B5EF4-FFF2-40B4-BE49-F238E27FC236}">
                  <a16:creationId xmlns:a16="http://schemas.microsoft.com/office/drawing/2014/main" id="{27305E27-22CD-4CD3-9B41-70D3C70182B1}"/>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71" name="Straight Connector 970">
              <a:extLst>
                <a:ext uri="{FF2B5EF4-FFF2-40B4-BE49-F238E27FC236}">
                  <a16:creationId xmlns:a16="http://schemas.microsoft.com/office/drawing/2014/main" id="{7680657C-1511-48D1-A3AC-B2FA48F08C23}"/>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2" name="Group 971">
            <a:extLst>
              <a:ext uri="{FF2B5EF4-FFF2-40B4-BE49-F238E27FC236}">
                <a16:creationId xmlns:a16="http://schemas.microsoft.com/office/drawing/2014/main" id="{ABBA94B0-59D6-4728-97C0-5000689D90F7}"/>
              </a:ext>
            </a:extLst>
          </p:cNvPr>
          <p:cNvGrpSpPr/>
          <p:nvPr/>
        </p:nvGrpSpPr>
        <p:grpSpPr>
          <a:xfrm>
            <a:off x="9268187" y="3736399"/>
            <a:ext cx="79234" cy="79234"/>
            <a:chOff x="1741558" y="2802079"/>
            <a:chExt cx="79234" cy="79234"/>
          </a:xfrm>
        </p:grpSpPr>
        <p:cxnSp>
          <p:nvCxnSpPr>
            <p:cNvPr id="973" name="Straight Connector 972">
              <a:extLst>
                <a:ext uri="{FF2B5EF4-FFF2-40B4-BE49-F238E27FC236}">
                  <a16:creationId xmlns:a16="http://schemas.microsoft.com/office/drawing/2014/main" id="{9E553602-02FE-4201-BC8E-42B5BA42FBA1}"/>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74" name="Straight Connector 973">
              <a:extLst>
                <a:ext uri="{FF2B5EF4-FFF2-40B4-BE49-F238E27FC236}">
                  <a16:creationId xmlns:a16="http://schemas.microsoft.com/office/drawing/2014/main" id="{7CB9B25B-1486-41C0-8C13-34A1E0150956}"/>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5" name="Group 974">
            <a:extLst>
              <a:ext uri="{FF2B5EF4-FFF2-40B4-BE49-F238E27FC236}">
                <a16:creationId xmlns:a16="http://schemas.microsoft.com/office/drawing/2014/main" id="{7E140E29-A0C8-4046-AF16-78A532FEC85D}"/>
              </a:ext>
            </a:extLst>
          </p:cNvPr>
          <p:cNvGrpSpPr/>
          <p:nvPr/>
        </p:nvGrpSpPr>
        <p:grpSpPr>
          <a:xfrm>
            <a:off x="9300152" y="3743581"/>
            <a:ext cx="79234" cy="79234"/>
            <a:chOff x="1741558" y="2802079"/>
            <a:chExt cx="79234" cy="79234"/>
          </a:xfrm>
        </p:grpSpPr>
        <p:cxnSp>
          <p:nvCxnSpPr>
            <p:cNvPr id="976" name="Straight Connector 975">
              <a:extLst>
                <a:ext uri="{FF2B5EF4-FFF2-40B4-BE49-F238E27FC236}">
                  <a16:creationId xmlns:a16="http://schemas.microsoft.com/office/drawing/2014/main" id="{D4323C9C-AF6C-491D-A285-1B0AA13179A0}"/>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77" name="Straight Connector 976">
              <a:extLst>
                <a:ext uri="{FF2B5EF4-FFF2-40B4-BE49-F238E27FC236}">
                  <a16:creationId xmlns:a16="http://schemas.microsoft.com/office/drawing/2014/main" id="{6AC653FE-8901-44F1-9D2D-ADAE2575DE6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8" name="Group 977">
            <a:extLst>
              <a:ext uri="{FF2B5EF4-FFF2-40B4-BE49-F238E27FC236}">
                <a16:creationId xmlns:a16="http://schemas.microsoft.com/office/drawing/2014/main" id="{9ADF3DF4-3625-4CA3-8A31-819E265FF15A}"/>
              </a:ext>
            </a:extLst>
          </p:cNvPr>
          <p:cNvGrpSpPr/>
          <p:nvPr/>
        </p:nvGrpSpPr>
        <p:grpSpPr>
          <a:xfrm>
            <a:off x="9324974" y="3753144"/>
            <a:ext cx="79234" cy="79234"/>
            <a:chOff x="1741558" y="2802079"/>
            <a:chExt cx="79234" cy="79234"/>
          </a:xfrm>
        </p:grpSpPr>
        <p:cxnSp>
          <p:nvCxnSpPr>
            <p:cNvPr id="979" name="Straight Connector 978">
              <a:extLst>
                <a:ext uri="{FF2B5EF4-FFF2-40B4-BE49-F238E27FC236}">
                  <a16:creationId xmlns:a16="http://schemas.microsoft.com/office/drawing/2014/main" id="{66A1CCFF-FD89-4353-81F6-278050BD513C}"/>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80" name="Straight Connector 979">
              <a:extLst>
                <a:ext uri="{FF2B5EF4-FFF2-40B4-BE49-F238E27FC236}">
                  <a16:creationId xmlns:a16="http://schemas.microsoft.com/office/drawing/2014/main" id="{45238C2D-0248-47FB-953A-110D3F51EE63}"/>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81" name="Group 980">
            <a:extLst>
              <a:ext uri="{FF2B5EF4-FFF2-40B4-BE49-F238E27FC236}">
                <a16:creationId xmlns:a16="http://schemas.microsoft.com/office/drawing/2014/main" id="{AC08D05F-1879-45BB-9DC8-C0A41AC4C30D}"/>
              </a:ext>
            </a:extLst>
          </p:cNvPr>
          <p:cNvGrpSpPr/>
          <p:nvPr/>
        </p:nvGrpSpPr>
        <p:grpSpPr>
          <a:xfrm>
            <a:off x="9349796" y="3760326"/>
            <a:ext cx="79234" cy="79234"/>
            <a:chOff x="1741558" y="2802079"/>
            <a:chExt cx="79234" cy="79234"/>
          </a:xfrm>
        </p:grpSpPr>
        <p:cxnSp>
          <p:nvCxnSpPr>
            <p:cNvPr id="982" name="Straight Connector 981">
              <a:extLst>
                <a:ext uri="{FF2B5EF4-FFF2-40B4-BE49-F238E27FC236}">
                  <a16:creationId xmlns:a16="http://schemas.microsoft.com/office/drawing/2014/main" id="{53A04CDE-1D47-45E5-B559-A4870004436E}"/>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83" name="Straight Connector 982">
              <a:extLst>
                <a:ext uri="{FF2B5EF4-FFF2-40B4-BE49-F238E27FC236}">
                  <a16:creationId xmlns:a16="http://schemas.microsoft.com/office/drawing/2014/main" id="{6B73ED47-F8BE-4BD8-80DE-89E94AEAC775}"/>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84" name="Group 983">
            <a:extLst>
              <a:ext uri="{FF2B5EF4-FFF2-40B4-BE49-F238E27FC236}">
                <a16:creationId xmlns:a16="http://schemas.microsoft.com/office/drawing/2014/main" id="{DA9069CD-2C2C-4034-AF4B-CFC8891EAF40}"/>
              </a:ext>
            </a:extLst>
          </p:cNvPr>
          <p:cNvGrpSpPr/>
          <p:nvPr/>
        </p:nvGrpSpPr>
        <p:grpSpPr>
          <a:xfrm>
            <a:off x="9374618" y="3767508"/>
            <a:ext cx="79234" cy="79234"/>
            <a:chOff x="1741558" y="2802079"/>
            <a:chExt cx="79234" cy="79234"/>
          </a:xfrm>
        </p:grpSpPr>
        <p:cxnSp>
          <p:nvCxnSpPr>
            <p:cNvPr id="985" name="Straight Connector 984">
              <a:extLst>
                <a:ext uri="{FF2B5EF4-FFF2-40B4-BE49-F238E27FC236}">
                  <a16:creationId xmlns:a16="http://schemas.microsoft.com/office/drawing/2014/main" id="{0A789E6F-0075-47F4-8D0D-954CDA3B1330}"/>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86" name="Straight Connector 985">
              <a:extLst>
                <a:ext uri="{FF2B5EF4-FFF2-40B4-BE49-F238E27FC236}">
                  <a16:creationId xmlns:a16="http://schemas.microsoft.com/office/drawing/2014/main" id="{820F5977-B6BB-49F7-BFDB-A91F5FC51330}"/>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87" name="Group 986">
            <a:extLst>
              <a:ext uri="{FF2B5EF4-FFF2-40B4-BE49-F238E27FC236}">
                <a16:creationId xmlns:a16="http://schemas.microsoft.com/office/drawing/2014/main" id="{05E140AF-8D77-40F8-9B78-FC1B25AB7F87}"/>
              </a:ext>
            </a:extLst>
          </p:cNvPr>
          <p:cNvGrpSpPr/>
          <p:nvPr/>
        </p:nvGrpSpPr>
        <p:grpSpPr>
          <a:xfrm>
            <a:off x="9399440" y="3774690"/>
            <a:ext cx="79234" cy="79234"/>
            <a:chOff x="1741558" y="2802079"/>
            <a:chExt cx="79234" cy="79234"/>
          </a:xfrm>
        </p:grpSpPr>
        <p:cxnSp>
          <p:nvCxnSpPr>
            <p:cNvPr id="988" name="Straight Connector 987">
              <a:extLst>
                <a:ext uri="{FF2B5EF4-FFF2-40B4-BE49-F238E27FC236}">
                  <a16:creationId xmlns:a16="http://schemas.microsoft.com/office/drawing/2014/main" id="{378FAE6E-93BD-4627-8F60-273F11A11D6E}"/>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89" name="Straight Connector 988">
              <a:extLst>
                <a:ext uri="{FF2B5EF4-FFF2-40B4-BE49-F238E27FC236}">
                  <a16:creationId xmlns:a16="http://schemas.microsoft.com/office/drawing/2014/main" id="{C57DF0E3-4203-4EB2-A9C0-D4BCEA4224FF}"/>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0" name="Group 989">
            <a:extLst>
              <a:ext uri="{FF2B5EF4-FFF2-40B4-BE49-F238E27FC236}">
                <a16:creationId xmlns:a16="http://schemas.microsoft.com/office/drawing/2014/main" id="{8D41AE07-0D96-4731-99A8-931C429E29E1}"/>
              </a:ext>
            </a:extLst>
          </p:cNvPr>
          <p:cNvGrpSpPr/>
          <p:nvPr/>
        </p:nvGrpSpPr>
        <p:grpSpPr>
          <a:xfrm>
            <a:off x="9424262" y="3781872"/>
            <a:ext cx="79234" cy="79234"/>
            <a:chOff x="1741558" y="2802079"/>
            <a:chExt cx="79234" cy="79234"/>
          </a:xfrm>
        </p:grpSpPr>
        <p:cxnSp>
          <p:nvCxnSpPr>
            <p:cNvPr id="991" name="Straight Connector 990">
              <a:extLst>
                <a:ext uri="{FF2B5EF4-FFF2-40B4-BE49-F238E27FC236}">
                  <a16:creationId xmlns:a16="http://schemas.microsoft.com/office/drawing/2014/main" id="{74E95B97-49B2-4E1D-A64B-CAA5B920D2C9}"/>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92" name="Straight Connector 991">
              <a:extLst>
                <a:ext uri="{FF2B5EF4-FFF2-40B4-BE49-F238E27FC236}">
                  <a16:creationId xmlns:a16="http://schemas.microsoft.com/office/drawing/2014/main" id="{A3ECA87A-660E-49EC-ACF8-3F77672FD09D}"/>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3" name="Group 992">
            <a:extLst>
              <a:ext uri="{FF2B5EF4-FFF2-40B4-BE49-F238E27FC236}">
                <a16:creationId xmlns:a16="http://schemas.microsoft.com/office/drawing/2014/main" id="{9B7B5BE9-0DB4-4F6F-856F-1A4D91B1AFE5}"/>
              </a:ext>
            </a:extLst>
          </p:cNvPr>
          <p:cNvGrpSpPr/>
          <p:nvPr/>
        </p:nvGrpSpPr>
        <p:grpSpPr>
          <a:xfrm>
            <a:off x="9449084" y="3789054"/>
            <a:ext cx="79234" cy="79234"/>
            <a:chOff x="1741558" y="2802079"/>
            <a:chExt cx="79234" cy="79234"/>
          </a:xfrm>
        </p:grpSpPr>
        <p:cxnSp>
          <p:nvCxnSpPr>
            <p:cNvPr id="994" name="Straight Connector 993">
              <a:extLst>
                <a:ext uri="{FF2B5EF4-FFF2-40B4-BE49-F238E27FC236}">
                  <a16:creationId xmlns:a16="http://schemas.microsoft.com/office/drawing/2014/main" id="{72DFA2BF-E096-49ED-BF8C-32E110011E3D}"/>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95" name="Straight Connector 994">
              <a:extLst>
                <a:ext uri="{FF2B5EF4-FFF2-40B4-BE49-F238E27FC236}">
                  <a16:creationId xmlns:a16="http://schemas.microsoft.com/office/drawing/2014/main" id="{B2C534A2-CE45-41FD-8E68-7D262DA2114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6" name="Group 995">
            <a:extLst>
              <a:ext uri="{FF2B5EF4-FFF2-40B4-BE49-F238E27FC236}">
                <a16:creationId xmlns:a16="http://schemas.microsoft.com/office/drawing/2014/main" id="{7B2252E5-D6F8-4A10-84BF-720270587318}"/>
              </a:ext>
            </a:extLst>
          </p:cNvPr>
          <p:cNvGrpSpPr/>
          <p:nvPr/>
        </p:nvGrpSpPr>
        <p:grpSpPr>
          <a:xfrm>
            <a:off x="9478668" y="3796236"/>
            <a:ext cx="79234" cy="79234"/>
            <a:chOff x="1741558" y="2802079"/>
            <a:chExt cx="79234" cy="79234"/>
          </a:xfrm>
        </p:grpSpPr>
        <p:cxnSp>
          <p:nvCxnSpPr>
            <p:cNvPr id="997" name="Straight Connector 996">
              <a:extLst>
                <a:ext uri="{FF2B5EF4-FFF2-40B4-BE49-F238E27FC236}">
                  <a16:creationId xmlns:a16="http://schemas.microsoft.com/office/drawing/2014/main" id="{BBB3D558-B569-4ADB-B1DB-2AE537CE132D}"/>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998" name="Straight Connector 997">
              <a:extLst>
                <a:ext uri="{FF2B5EF4-FFF2-40B4-BE49-F238E27FC236}">
                  <a16:creationId xmlns:a16="http://schemas.microsoft.com/office/drawing/2014/main" id="{2E7E3009-E7B0-4BDE-9DF5-23743B45FD12}"/>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9" name="Group 998">
            <a:extLst>
              <a:ext uri="{FF2B5EF4-FFF2-40B4-BE49-F238E27FC236}">
                <a16:creationId xmlns:a16="http://schemas.microsoft.com/office/drawing/2014/main" id="{EC3847B2-AF5D-4FCC-8490-0C2F0A966C3A}"/>
              </a:ext>
            </a:extLst>
          </p:cNvPr>
          <p:cNvGrpSpPr/>
          <p:nvPr/>
        </p:nvGrpSpPr>
        <p:grpSpPr>
          <a:xfrm>
            <a:off x="9510633" y="3803418"/>
            <a:ext cx="79234" cy="79234"/>
            <a:chOff x="1741558" y="2802079"/>
            <a:chExt cx="79234" cy="79234"/>
          </a:xfrm>
        </p:grpSpPr>
        <p:cxnSp>
          <p:nvCxnSpPr>
            <p:cNvPr id="1000" name="Straight Connector 999">
              <a:extLst>
                <a:ext uri="{FF2B5EF4-FFF2-40B4-BE49-F238E27FC236}">
                  <a16:creationId xmlns:a16="http://schemas.microsoft.com/office/drawing/2014/main" id="{4CA0CD4C-6CD8-49E2-8D1A-C96DA5A9FE39}"/>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01" name="Straight Connector 1000">
              <a:extLst>
                <a:ext uri="{FF2B5EF4-FFF2-40B4-BE49-F238E27FC236}">
                  <a16:creationId xmlns:a16="http://schemas.microsoft.com/office/drawing/2014/main" id="{7F36340E-64E4-4C69-8044-E788732E47FF}"/>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2" name="Group 1001">
            <a:extLst>
              <a:ext uri="{FF2B5EF4-FFF2-40B4-BE49-F238E27FC236}">
                <a16:creationId xmlns:a16="http://schemas.microsoft.com/office/drawing/2014/main" id="{3416384C-64E3-4D6B-9F34-8D5678CDD34C}"/>
              </a:ext>
            </a:extLst>
          </p:cNvPr>
          <p:cNvGrpSpPr/>
          <p:nvPr/>
        </p:nvGrpSpPr>
        <p:grpSpPr>
          <a:xfrm>
            <a:off x="9542598" y="3810600"/>
            <a:ext cx="79234" cy="79234"/>
            <a:chOff x="1741558" y="2802079"/>
            <a:chExt cx="79234" cy="79234"/>
          </a:xfrm>
        </p:grpSpPr>
        <p:cxnSp>
          <p:nvCxnSpPr>
            <p:cNvPr id="1003" name="Straight Connector 1002">
              <a:extLst>
                <a:ext uri="{FF2B5EF4-FFF2-40B4-BE49-F238E27FC236}">
                  <a16:creationId xmlns:a16="http://schemas.microsoft.com/office/drawing/2014/main" id="{40B6C280-7BF9-45B6-ADCF-98A2A71D6DB5}"/>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04" name="Straight Connector 1003">
              <a:extLst>
                <a:ext uri="{FF2B5EF4-FFF2-40B4-BE49-F238E27FC236}">
                  <a16:creationId xmlns:a16="http://schemas.microsoft.com/office/drawing/2014/main" id="{C3A47C16-2167-4A04-8276-99FBF488DF4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5" name="Group 1004">
            <a:extLst>
              <a:ext uri="{FF2B5EF4-FFF2-40B4-BE49-F238E27FC236}">
                <a16:creationId xmlns:a16="http://schemas.microsoft.com/office/drawing/2014/main" id="{4744ACC6-E121-4BBF-BC50-7F7F0A56CAEB}"/>
              </a:ext>
            </a:extLst>
          </p:cNvPr>
          <p:cNvGrpSpPr/>
          <p:nvPr/>
        </p:nvGrpSpPr>
        <p:grpSpPr>
          <a:xfrm>
            <a:off x="9569801" y="3815401"/>
            <a:ext cx="79234" cy="79234"/>
            <a:chOff x="1741558" y="2802079"/>
            <a:chExt cx="79234" cy="79234"/>
          </a:xfrm>
        </p:grpSpPr>
        <p:cxnSp>
          <p:nvCxnSpPr>
            <p:cNvPr id="1006" name="Straight Connector 1005">
              <a:extLst>
                <a:ext uri="{FF2B5EF4-FFF2-40B4-BE49-F238E27FC236}">
                  <a16:creationId xmlns:a16="http://schemas.microsoft.com/office/drawing/2014/main" id="{78270D8C-5FB0-49B7-925C-5A652CF86FD7}"/>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07" name="Straight Connector 1006">
              <a:extLst>
                <a:ext uri="{FF2B5EF4-FFF2-40B4-BE49-F238E27FC236}">
                  <a16:creationId xmlns:a16="http://schemas.microsoft.com/office/drawing/2014/main" id="{F514035B-9656-4493-9B02-47931B41C26E}"/>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8" name="Group 1007">
            <a:extLst>
              <a:ext uri="{FF2B5EF4-FFF2-40B4-BE49-F238E27FC236}">
                <a16:creationId xmlns:a16="http://schemas.microsoft.com/office/drawing/2014/main" id="{76ACD202-A97E-43CE-A8B9-E94BA1ECE69E}"/>
              </a:ext>
            </a:extLst>
          </p:cNvPr>
          <p:cNvGrpSpPr/>
          <p:nvPr/>
        </p:nvGrpSpPr>
        <p:grpSpPr>
          <a:xfrm>
            <a:off x="9597004" y="3820202"/>
            <a:ext cx="79234" cy="79234"/>
            <a:chOff x="1741558" y="2802079"/>
            <a:chExt cx="79234" cy="79234"/>
          </a:xfrm>
        </p:grpSpPr>
        <p:cxnSp>
          <p:nvCxnSpPr>
            <p:cNvPr id="1009" name="Straight Connector 1008">
              <a:extLst>
                <a:ext uri="{FF2B5EF4-FFF2-40B4-BE49-F238E27FC236}">
                  <a16:creationId xmlns:a16="http://schemas.microsoft.com/office/drawing/2014/main" id="{6A23170E-074D-4C27-914A-9B622BCD8DD5}"/>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10" name="Straight Connector 1009">
              <a:extLst>
                <a:ext uri="{FF2B5EF4-FFF2-40B4-BE49-F238E27FC236}">
                  <a16:creationId xmlns:a16="http://schemas.microsoft.com/office/drawing/2014/main" id="{E389A69A-4833-49C3-8CBB-4ED36F6FF4F8}"/>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11" name="Group 1010">
            <a:extLst>
              <a:ext uri="{FF2B5EF4-FFF2-40B4-BE49-F238E27FC236}">
                <a16:creationId xmlns:a16="http://schemas.microsoft.com/office/drawing/2014/main" id="{4B616225-28B4-430C-941F-C2B80C3106C8}"/>
              </a:ext>
            </a:extLst>
          </p:cNvPr>
          <p:cNvGrpSpPr/>
          <p:nvPr/>
        </p:nvGrpSpPr>
        <p:grpSpPr>
          <a:xfrm>
            <a:off x="9624207" y="3825003"/>
            <a:ext cx="79234" cy="79234"/>
            <a:chOff x="1741558" y="2802079"/>
            <a:chExt cx="79234" cy="79234"/>
          </a:xfrm>
        </p:grpSpPr>
        <p:cxnSp>
          <p:nvCxnSpPr>
            <p:cNvPr id="1012" name="Straight Connector 1011">
              <a:extLst>
                <a:ext uri="{FF2B5EF4-FFF2-40B4-BE49-F238E27FC236}">
                  <a16:creationId xmlns:a16="http://schemas.microsoft.com/office/drawing/2014/main" id="{6FD400E9-27D6-42A4-B8D7-7CB9D50B8D94}"/>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13" name="Straight Connector 1012">
              <a:extLst>
                <a:ext uri="{FF2B5EF4-FFF2-40B4-BE49-F238E27FC236}">
                  <a16:creationId xmlns:a16="http://schemas.microsoft.com/office/drawing/2014/main" id="{8EFFFBC6-293E-4650-8AB5-64B75B715CA6}"/>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14" name="Group 1013">
            <a:extLst>
              <a:ext uri="{FF2B5EF4-FFF2-40B4-BE49-F238E27FC236}">
                <a16:creationId xmlns:a16="http://schemas.microsoft.com/office/drawing/2014/main" id="{E5722BEF-0A66-4703-B782-3ADDA2478545}"/>
              </a:ext>
            </a:extLst>
          </p:cNvPr>
          <p:cNvGrpSpPr/>
          <p:nvPr/>
        </p:nvGrpSpPr>
        <p:grpSpPr>
          <a:xfrm>
            <a:off x="9651410" y="3829804"/>
            <a:ext cx="79234" cy="79234"/>
            <a:chOff x="1741558" y="2802079"/>
            <a:chExt cx="79234" cy="79234"/>
          </a:xfrm>
        </p:grpSpPr>
        <p:cxnSp>
          <p:nvCxnSpPr>
            <p:cNvPr id="1015" name="Straight Connector 1014">
              <a:extLst>
                <a:ext uri="{FF2B5EF4-FFF2-40B4-BE49-F238E27FC236}">
                  <a16:creationId xmlns:a16="http://schemas.microsoft.com/office/drawing/2014/main" id="{7A34C50F-09F4-408B-970E-0582D8DB1473}"/>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16" name="Straight Connector 1015">
              <a:extLst>
                <a:ext uri="{FF2B5EF4-FFF2-40B4-BE49-F238E27FC236}">
                  <a16:creationId xmlns:a16="http://schemas.microsoft.com/office/drawing/2014/main" id="{76625895-5B6E-4FE8-950E-F4C981B550B4}"/>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17" name="Group 1016">
            <a:extLst>
              <a:ext uri="{FF2B5EF4-FFF2-40B4-BE49-F238E27FC236}">
                <a16:creationId xmlns:a16="http://schemas.microsoft.com/office/drawing/2014/main" id="{244E0FD9-1AF3-4AE6-9A61-17691BB1575C}"/>
              </a:ext>
            </a:extLst>
          </p:cNvPr>
          <p:cNvGrpSpPr/>
          <p:nvPr/>
        </p:nvGrpSpPr>
        <p:grpSpPr>
          <a:xfrm>
            <a:off x="9678613" y="3834605"/>
            <a:ext cx="79234" cy="79234"/>
            <a:chOff x="1741558" y="2802079"/>
            <a:chExt cx="79234" cy="79234"/>
          </a:xfrm>
        </p:grpSpPr>
        <p:cxnSp>
          <p:nvCxnSpPr>
            <p:cNvPr id="1018" name="Straight Connector 1017">
              <a:extLst>
                <a:ext uri="{FF2B5EF4-FFF2-40B4-BE49-F238E27FC236}">
                  <a16:creationId xmlns:a16="http://schemas.microsoft.com/office/drawing/2014/main" id="{EC9F89D6-027D-43BA-86F6-4271CEC58B73}"/>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19" name="Straight Connector 1018">
              <a:extLst>
                <a:ext uri="{FF2B5EF4-FFF2-40B4-BE49-F238E27FC236}">
                  <a16:creationId xmlns:a16="http://schemas.microsoft.com/office/drawing/2014/main" id="{EADE6FBF-DE6F-4458-9A51-2D2BD8DA2764}"/>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20" name="Group 1019">
            <a:extLst>
              <a:ext uri="{FF2B5EF4-FFF2-40B4-BE49-F238E27FC236}">
                <a16:creationId xmlns:a16="http://schemas.microsoft.com/office/drawing/2014/main" id="{9733F6F9-4270-4879-965A-A0C1B92AC34D}"/>
              </a:ext>
            </a:extLst>
          </p:cNvPr>
          <p:cNvGrpSpPr/>
          <p:nvPr/>
        </p:nvGrpSpPr>
        <p:grpSpPr>
          <a:xfrm>
            <a:off x="9705816" y="3839406"/>
            <a:ext cx="79234" cy="79234"/>
            <a:chOff x="1741558" y="2802079"/>
            <a:chExt cx="79234" cy="79234"/>
          </a:xfrm>
        </p:grpSpPr>
        <p:cxnSp>
          <p:nvCxnSpPr>
            <p:cNvPr id="1021" name="Straight Connector 1020">
              <a:extLst>
                <a:ext uri="{FF2B5EF4-FFF2-40B4-BE49-F238E27FC236}">
                  <a16:creationId xmlns:a16="http://schemas.microsoft.com/office/drawing/2014/main" id="{EE91925E-B215-4ED2-A9F4-46CD7B033B8F}"/>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22" name="Straight Connector 1021">
              <a:extLst>
                <a:ext uri="{FF2B5EF4-FFF2-40B4-BE49-F238E27FC236}">
                  <a16:creationId xmlns:a16="http://schemas.microsoft.com/office/drawing/2014/main" id="{EC7D2144-67D6-4021-898C-2FC7894BCBA8}"/>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23" name="Group 1022">
            <a:extLst>
              <a:ext uri="{FF2B5EF4-FFF2-40B4-BE49-F238E27FC236}">
                <a16:creationId xmlns:a16="http://schemas.microsoft.com/office/drawing/2014/main" id="{001C78C2-D371-4C3F-B7AE-BE93681F8794}"/>
              </a:ext>
            </a:extLst>
          </p:cNvPr>
          <p:cNvGrpSpPr/>
          <p:nvPr/>
        </p:nvGrpSpPr>
        <p:grpSpPr>
          <a:xfrm>
            <a:off x="9740162" y="3844207"/>
            <a:ext cx="79234" cy="79234"/>
            <a:chOff x="1741558" y="2802079"/>
            <a:chExt cx="79234" cy="79234"/>
          </a:xfrm>
        </p:grpSpPr>
        <p:cxnSp>
          <p:nvCxnSpPr>
            <p:cNvPr id="1024" name="Straight Connector 1023">
              <a:extLst>
                <a:ext uri="{FF2B5EF4-FFF2-40B4-BE49-F238E27FC236}">
                  <a16:creationId xmlns:a16="http://schemas.microsoft.com/office/drawing/2014/main" id="{7C89BE46-007D-4D9B-A1FB-9606B64E03AF}"/>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25" name="Straight Connector 1024">
              <a:extLst>
                <a:ext uri="{FF2B5EF4-FFF2-40B4-BE49-F238E27FC236}">
                  <a16:creationId xmlns:a16="http://schemas.microsoft.com/office/drawing/2014/main" id="{2C36EE4A-82E1-460E-BFCB-7A9E854A011A}"/>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26" name="Group 1025">
            <a:extLst>
              <a:ext uri="{FF2B5EF4-FFF2-40B4-BE49-F238E27FC236}">
                <a16:creationId xmlns:a16="http://schemas.microsoft.com/office/drawing/2014/main" id="{49AC3067-B3CC-4503-9592-BF9D51341D67}"/>
              </a:ext>
            </a:extLst>
          </p:cNvPr>
          <p:cNvGrpSpPr/>
          <p:nvPr/>
        </p:nvGrpSpPr>
        <p:grpSpPr>
          <a:xfrm>
            <a:off x="9774508" y="3849008"/>
            <a:ext cx="79234" cy="79234"/>
            <a:chOff x="1741558" y="2802079"/>
            <a:chExt cx="79234" cy="79234"/>
          </a:xfrm>
        </p:grpSpPr>
        <p:cxnSp>
          <p:nvCxnSpPr>
            <p:cNvPr id="1027" name="Straight Connector 1026">
              <a:extLst>
                <a:ext uri="{FF2B5EF4-FFF2-40B4-BE49-F238E27FC236}">
                  <a16:creationId xmlns:a16="http://schemas.microsoft.com/office/drawing/2014/main" id="{D34988FB-C72B-465C-8811-152B0EF8ED87}"/>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28" name="Straight Connector 1027">
              <a:extLst>
                <a:ext uri="{FF2B5EF4-FFF2-40B4-BE49-F238E27FC236}">
                  <a16:creationId xmlns:a16="http://schemas.microsoft.com/office/drawing/2014/main" id="{4BCACE58-2620-495A-8174-AF6E00CA4133}"/>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29" name="Group 1028">
            <a:extLst>
              <a:ext uri="{FF2B5EF4-FFF2-40B4-BE49-F238E27FC236}">
                <a16:creationId xmlns:a16="http://schemas.microsoft.com/office/drawing/2014/main" id="{3103A930-4D7F-4F32-BA45-7206E6DAE372}"/>
              </a:ext>
            </a:extLst>
          </p:cNvPr>
          <p:cNvGrpSpPr/>
          <p:nvPr/>
        </p:nvGrpSpPr>
        <p:grpSpPr>
          <a:xfrm>
            <a:off x="9808854" y="3860952"/>
            <a:ext cx="79234" cy="79234"/>
            <a:chOff x="1741558" y="2802079"/>
            <a:chExt cx="79234" cy="79234"/>
          </a:xfrm>
        </p:grpSpPr>
        <p:cxnSp>
          <p:nvCxnSpPr>
            <p:cNvPr id="1030" name="Straight Connector 1029">
              <a:extLst>
                <a:ext uri="{FF2B5EF4-FFF2-40B4-BE49-F238E27FC236}">
                  <a16:creationId xmlns:a16="http://schemas.microsoft.com/office/drawing/2014/main" id="{CAE8427D-0DD7-48D8-BADD-3CE24F6D8388}"/>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31" name="Straight Connector 1030">
              <a:extLst>
                <a:ext uri="{FF2B5EF4-FFF2-40B4-BE49-F238E27FC236}">
                  <a16:creationId xmlns:a16="http://schemas.microsoft.com/office/drawing/2014/main" id="{9EB8B5A2-A65C-4E2C-9B8A-54F41A8F939A}"/>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32" name="Group 1031">
            <a:extLst>
              <a:ext uri="{FF2B5EF4-FFF2-40B4-BE49-F238E27FC236}">
                <a16:creationId xmlns:a16="http://schemas.microsoft.com/office/drawing/2014/main" id="{45D14010-6230-4244-9184-1FF135F5C719}"/>
              </a:ext>
            </a:extLst>
          </p:cNvPr>
          <p:cNvGrpSpPr/>
          <p:nvPr/>
        </p:nvGrpSpPr>
        <p:grpSpPr>
          <a:xfrm>
            <a:off x="9838438" y="3872896"/>
            <a:ext cx="79234" cy="79234"/>
            <a:chOff x="1741558" y="2802079"/>
            <a:chExt cx="79234" cy="79234"/>
          </a:xfrm>
        </p:grpSpPr>
        <p:cxnSp>
          <p:nvCxnSpPr>
            <p:cNvPr id="1033" name="Straight Connector 1032">
              <a:extLst>
                <a:ext uri="{FF2B5EF4-FFF2-40B4-BE49-F238E27FC236}">
                  <a16:creationId xmlns:a16="http://schemas.microsoft.com/office/drawing/2014/main" id="{AC1E0C2D-A69E-412B-AE3B-DBBB4137C01F}"/>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34" name="Straight Connector 1033">
              <a:extLst>
                <a:ext uri="{FF2B5EF4-FFF2-40B4-BE49-F238E27FC236}">
                  <a16:creationId xmlns:a16="http://schemas.microsoft.com/office/drawing/2014/main" id="{6A429FDC-4713-4BA8-A123-82353968919D}"/>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35" name="Group 1034">
            <a:extLst>
              <a:ext uri="{FF2B5EF4-FFF2-40B4-BE49-F238E27FC236}">
                <a16:creationId xmlns:a16="http://schemas.microsoft.com/office/drawing/2014/main" id="{1CC8F633-D3BE-4B9B-B53E-DF24E4CA59ED}"/>
              </a:ext>
            </a:extLst>
          </p:cNvPr>
          <p:cNvGrpSpPr/>
          <p:nvPr/>
        </p:nvGrpSpPr>
        <p:grpSpPr>
          <a:xfrm>
            <a:off x="9868022" y="3877697"/>
            <a:ext cx="79234" cy="79234"/>
            <a:chOff x="1741558" y="2802079"/>
            <a:chExt cx="79234" cy="79234"/>
          </a:xfrm>
        </p:grpSpPr>
        <p:cxnSp>
          <p:nvCxnSpPr>
            <p:cNvPr id="1036" name="Straight Connector 1035">
              <a:extLst>
                <a:ext uri="{FF2B5EF4-FFF2-40B4-BE49-F238E27FC236}">
                  <a16:creationId xmlns:a16="http://schemas.microsoft.com/office/drawing/2014/main" id="{0C612326-2B06-45E4-A188-AA6E7AD14181}"/>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37" name="Straight Connector 1036">
              <a:extLst>
                <a:ext uri="{FF2B5EF4-FFF2-40B4-BE49-F238E27FC236}">
                  <a16:creationId xmlns:a16="http://schemas.microsoft.com/office/drawing/2014/main" id="{CF9AB771-7DE4-4A6B-83B6-89C74DB95857}"/>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38" name="Group 1037">
            <a:extLst>
              <a:ext uri="{FF2B5EF4-FFF2-40B4-BE49-F238E27FC236}">
                <a16:creationId xmlns:a16="http://schemas.microsoft.com/office/drawing/2014/main" id="{402E434E-B59C-4080-BF42-89132F95439F}"/>
              </a:ext>
            </a:extLst>
          </p:cNvPr>
          <p:cNvGrpSpPr/>
          <p:nvPr/>
        </p:nvGrpSpPr>
        <p:grpSpPr>
          <a:xfrm>
            <a:off x="9897606" y="3882498"/>
            <a:ext cx="79234" cy="79234"/>
            <a:chOff x="1741558" y="2802079"/>
            <a:chExt cx="79234" cy="79234"/>
          </a:xfrm>
        </p:grpSpPr>
        <p:cxnSp>
          <p:nvCxnSpPr>
            <p:cNvPr id="1039" name="Straight Connector 1038">
              <a:extLst>
                <a:ext uri="{FF2B5EF4-FFF2-40B4-BE49-F238E27FC236}">
                  <a16:creationId xmlns:a16="http://schemas.microsoft.com/office/drawing/2014/main" id="{A4F740C4-0ADD-4F33-86B7-5B2739045039}"/>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40" name="Straight Connector 1039">
              <a:extLst>
                <a:ext uri="{FF2B5EF4-FFF2-40B4-BE49-F238E27FC236}">
                  <a16:creationId xmlns:a16="http://schemas.microsoft.com/office/drawing/2014/main" id="{587FE3B6-8B4D-46B3-9B25-7942C34DF734}"/>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41" name="Group 1040">
            <a:extLst>
              <a:ext uri="{FF2B5EF4-FFF2-40B4-BE49-F238E27FC236}">
                <a16:creationId xmlns:a16="http://schemas.microsoft.com/office/drawing/2014/main" id="{B68B692D-6CC2-4E94-A5A4-5CF47E15635D}"/>
              </a:ext>
            </a:extLst>
          </p:cNvPr>
          <p:cNvGrpSpPr/>
          <p:nvPr/>
        </p:nvGrpSpPr>
        <p:grpSpPr>
          <a:xfrm>
            <a:off x="9927190" y="3887299"/>
            <a:ext cx="79234" cy="79234"/>
            <a:chOff x="1741558" y="2802079"/>
            <a:chExt cx="79234" cy="79234"/>
          </a:xfrm>
        </p:grpSpPr>
        <p:cxnSp>
          <p:nvCxnSpPr>
            <p:cNvPr id="1042" name="Straight Connector 1041">
              <a:extLst>
                <a:ext uri="{FF2B5EF4-FFF2-40B4-BE49-F238E27FC236}">
                  <a16:creationId xmlns:a16="http://schemas.microsoft.com/office/drawing/2014/main" id="{A98370F3-2708-4BC0-9E7A-C23D6AD209D8}"/>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43" name="Straight Connector 1042">
              <a:extLst>
                <a:ext uri="{FF2B5EF4-FFF2-40B4-BE49-F238E27FC236}">
                  <a16:creationId xmlns:a16="http://schemas.microsoft.com/office/drawing/2014/main" id="{38121647-E387-41EE-A66D-15E5602101E0}"/>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44" name="Group 1043">
            <a:extLst>
              <a:ext uri="{FF2B5EF4-FFF2-40B4-BE49-F238E27FC236}">
                <a16:creationId xmlns:a16="http://schemas.microsoft.com/office/drawing/2014/main" id="{8E1FF38B-CA2D-4678-9941-CC42028FA8B3}"/>
              </a:ext>
            </a:extLst>
          </p:cNvPr>
          <p:cNvGrpSpPr/>
          <p:nvPr/>
        </p:nvGrpSpPr>
        <p:grpSpPr>
          <a:xfrm>
            <a:off x="9956774" y="3892100"/>
            <a:ext cx="79234" cy="79234"/>
            <a:chOff x="1741558" y="2802079"/>
            <a:chExt cx="79234" cy="79234"/>
          </a:xfrm>
        </p:grpSpPr>
        <p:cxnSp>
          <p:nvCxnSpPr>
            <p:cNvPr id="1045" name="Straight Connector 1044">
              <a:extLst>
                <a:ext uri="{FF2B5EF4-FFF2-40B4-BE49-F238E27FC236}">
                  <a16:creationId xmlns:a16="http://schemas.microsoft.com/office/drawing/2014/main" id="{7758950C-05B0-40FE-8777-982ABF8C1D9F}"/>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46" name="Straight Connector 1045">
              <a:extLst>
                <a:ext uri="{FF2B5EF4-FFF2-40B4-BE49-F238E27FC236}">
                  <a16:creationId xmlns:a16="http://schemas.microsoft.com/office/drawing/2014/main" id="{7D4C5889-0114-43E5-9098-99DEB217DEA3}"/>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47" name="Group 1046">
            <a:extLst>
              <a:ext uri="{FF2B5EF4-FFF2-40B4-BE49-F238E27FC236}">
                <a16:creationId xmlns:a16="http://schemas.microsoft.com/office/drawing/2014/main" id="{0E6315E1-769A-41EE-8508-CB84992F2D43}"/>
              </a:ext>
            </a:extLst>
          </p:cNvPr>
          <p:cNvGrpSpPr/>
          <p:nvPr/>
        </p:nvGrpSpPr>
        <p:grpSpPr>
          <a:xfrm>
            <a:off x="9983977" y="3896901"/>
            <a:ext cx="79234" cy="79234"/>
            <a:chOff x="1741558" y="2802079"/>
            <a:chExt cx="79234" cy="79234"/>
          </a:xfrm>
        </p:grpSpPr>
        <p:cxnSp>
          <p:nvCxnSpPr>
            <p:cNvPr id="1048" name="Straight Connector 1047">
              <a:extLst>
                <a:ext uri="{FF2B5EF4-FFF2-40B4-BE49-F238E27FC236}">
                  <a16:creationId xmlns:a16="http://schemas.microsoft.com/office/drawing/2014/main" id="{42F84A5C-D165-4460-AA49-BF3BA17DF3DE}"/>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49" name="Straight Connector 1048">
              <a:extLst>
                <a:ext uri="{FF2B5EF4-FFF2-40B4-BE49-F238E27FC236}">
                  <a16:creationId xmlns:a16="http://schemas.microsoft.com/office/drawing/2014/main" id="{9423D800-EC96-47E3-8B8C-662BFF68103F}"/>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50" name="Group 1049">
            <a:extLst>
              <a:ext uri="{FF2B5EF4-FFF2-40B4-BE49-F238E27FC236}">
                <a16:creationId xmlns:a16="http://schemas.microsoft.com/office/drawing/2014/main" id="{58366E3B-99E3-4716-B2EE-1E1A20A21F01}"/>
              </a:ext>
            </a:extLst>
          </p:cNvPr>
          <p:cNvGrpSpPr/>
          <p:nvPr/>
        </p:nvGrpSpPr>
        <p:grpSpPr>
          <a:xfrm>
            <a:off x="10011180" y="3901702"/>
            <a:ext cx="79234" cy="79234"/>
            <a:chOff x="1741558" y="2802079"/>
            <a:chExt cx="79234" cy="79234"/>
          </a:xfrm>
        </p:grpSpPr>
        <p:cxnSp>
          <p:nvCxnSpPr>
            <p:cNvPr id="1051" name="Straight Connector 1050">
              <a:extLst>
                <a:ext uri="{FF2B5EF4-FFF2-40B4-BE49-F238E27FC236}">
                  <a16:creationId xmlns:a16="http://schemas.microsoft.com/office/drawing/2014/main" id="{C770F49B-1A09-45CF-9FC2-FB213A1DAE90}"/>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52" name="Straight Connector 1051">
              <a:extLst>
                <a:ext uri="{FF2B5EF4-FFF2-40B4-BE49-F238E27FC236}">
                  <a16:creationId xmlns:a16="http://schemas.microsoft.com/office/drawing/2014/main" id="{01AC1966-0E64-49EC-B5D1-CA87D41F83C3}"/>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53" name="Group 1052">
            <a:extLst>
              <a:ext uri="{FF2B5EF4-FFF2-40B4-BE49-F238E27FC236}">
                <a16:creationId xmlns:a16="http://schemas.microsoft.com/office/drawing/2014/main" id="{B1888D38-023C-47B9-9579-F16F9490D172}"/>
              </a:ext>
            </a:extLst>
          </p:cNvPr>
          <p:cNvGrpSpPr/>
          <p:nvPr/>
        </p:nvGrpSpPr>
        <p:grpSpPr>
          <a:xfrm>
            <a:off x="10043145" y="3906503"/>
            <a:ext cx="79234" cy="79234"/>
            <a:chOff x="1741558" y="2802079"/>
            <a:chExt cx="79234" cy="79234"/>
          </a:xfrm>
        </p:grpSpPr>
        <p:cxnSp>
          <p:nvCxnSpPr>
            <p:cNvPr id="1054" name="Straight Connector 1053">
              <a:extLst>
                <a:ext uri="{FF2B5EF4-FFF2-40B4-BE49-F238E27FC236}">
                  <a16:creationId xmlns:a16="http://schemas.microsoft.com/office/drawing/2014/main" id="{3DC09AB4-1AE2-4422-B279-71E07C0832E3}"/>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55" name="Straight Connector 1054">
              <a:extLst>
                <a:ext uri="{FF2B5EF4-FFF2-40B4-BE49-F238E27FC236}">
                  <a16:creationId xmlns:a16="http://schemas.microsoft.com/office/drawing/2014/main" id="{D32F8A83-CD0A-43E3-A60A-4E61ABFFB4C0}"/>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56" name="Group 1055">
            <a:extLst>
              <a:ext uri="{FF2B5EF4-FFF2-40B4-BE49-F238E27FC236}">
                <a16:creationId xmlns:a16="http://schemas.microsoft.com/office/drawing/2014/main" id="{3072C14A-843A-434F-818A-E1D131DE745D}"/>
              </a:ext>
            </a:extLst>
          </p:cNvPr>
          <p:cNvGrpSpPr/>
          <p:nvPr/>
        </p:nvGrpSpPr>
        <p:grpSpPr>
          <a:xfrm>
            <a:off x="10075110" y="3911304"/>
            <a:ext cx="79234" cy="79234"/>
            <a:chOff x="1741558" y="2802079"/>
            <a:chExt cx="79234" cy="79234"/>
          </a:xfrm>
        </p:grpSpPr>
        <p:cxnSp>
          <p:nvCxnSpPr>
            <p:cNvPr id="1057" name="Straight Connector 1056">
              <a:extLst>
                <a:ext uri="{FF2B5EF4-FFF2-40B4-BE49-F238E27FC236}">
                  <a16:creationId xmlns:a16="http://schemas.microsoft.com/office/drawing/2014/main" id="{33DA538E-A7AB-43B1-8473-453C17714804}"/>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58" name="Straight Connector 1057">
              <a:extLst>
                <a:ext uri="{FF2B5EF4-FFF2-40B4-BE49-F238E27FC236}">
                  <a16:creationId xmlns:a16="http://schemas.microsoft.com/office/drawing/2014/main" id="{A640F515-B61F-4699-B49A-EC5149C08812}"/>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59" name="Group 1058">
            <a:extLst>
              <a:ext uri="{FF2B5EF4-FFF2-40B4-BE49-F238E27FC236}">
                <a16:creationId xmlns:a16="http://schemas.microsoft.com/office/drawing/2014/main" id="{DC5B070A-D85D-4C15-9E54-9D3776964E12}"/>
              </a:ext>
            </a:extLst>
          </p:cNvPr>
          <p:cNvGrpSpPr/>
          <p:nvPr/>
        </p:nvGrpSpPr>
        <p:grpSpPr>
          <a:xfrm>
            <a:off x="10102313" y="3916105"/>
            <a:ext cx="79234" cy="79234"/>
            <a:chOff x="1741558" y="2802079"/>
            <a:chExt cx="79234" cy="79234"/>
          </a:xfrm>
        </p:grpSpPr>
        <p:cxnSp>
          <p:nvCxnSpPr>
            <p:cNvPr id="1060" name="Straight Connector 1059">
              <a:extLst>
                <a:ext uri="{FF2B5EF4-FFF2-40B4-BE49-F238E27FC236}">
                  <a16:creationId xmlns:a16="http://schemas.microsoft.com/office/drawing/2014/main" id="{C96BB070-DBBB-4DEE-96F2-24873C7C7CB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61" name="Straight Connector 1060">
              <a:extLst>
                <a:ext uri="{FF2B5EF4-FFF2-40B4-BE49-F238E27FC236}">
                  <a16:creationId xmlns:a16="http://schemas.microsoft.com/office/drawing/2014/main" id="{57FF78B0-40AD-48CF-9A76-DDC83F40F260}"/>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62" name="Group 1061">
            <a:extLst>
              <a:ext uri="{FF2B5EF4-FFF2-40B4-BE49-F238E27FC236}">
                <a16:creationId xmlns:a16="http://schemas.microsoft.com/office/drawing/2014/main" id="{41F2A992-89FB-4D17-BEFE-660010EFDF2C}"/>
              </a:ext>
            </a:extLst>
          </p:cNvPr>
          <p:cNvGrpSpPr/>
          <p:nvPr/>
        </p:nvGrpSpPr>
        <p:grpSpPr>
          <a:xfrm>
            <a:off x="10134278" y="3920906"/>
            <a:ext cx="79234" cy="79234"/>
            <a:chOff x="1741558" y="2802079"/>
            <a:chExt cx="79234" cy="79234"/>
          </a:xfrm>
        </p:grpSpPr>
        <p:cxnSp>
          <p:nvCxnSpPr>
            <p:cNvPr id="1063" name="Straight Connector 1062">
              <a:extLst>
                <a:ext uri="{FF2B5EF4-FFF2-40B4-BE49-F238E27FC236}">
                  <a16:creationId xmlns:a16="http://schemas.microsoft.com/office/drawing/2014/main" id="{320955CC-49E9-4C90-B812-F055B97DF63E}"/>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64" name="Straight Connector 1063">
              <a:extLst>
                <a:ext uri="{FF2B5EF4-FFF2-40B4-BE49-F238E27FC236}">
                  <a16:creationId xmlns:a16="http://schemas.microsoft.com/office/drawing/2014/main" id="{D9BB979D-5CC5-43DA-9209-F18841C636AB}"/>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65" name="Group 1064">
            <a:extLst>
              <a:ext uri="{FF2B5EF4-FFF2-40B4-BE49-F238E27FC236}">
                <a16:creationId xmlns:a16="http://schemas.microsoft.com/office/drawing/2014/main" id="{6C42C2CF-B82C-4F0D-B0FA-4D75488ECFAD}"/>
              </a:ext>
            </a:extLst>
          </p:cNvPr>
          <p:cNvGrpSpPr/>
          <p:nvPr/>
        </p:nvGrpSpPr>
        <p:grpSpPr>
          <a:xfrm>
            <a:off x="10161481" y="3925707"/>
            <a:ext cx="79234" cy="79234"/>
            <a:chOff x="1741558" y="2802079"/>
            <a:chExt cx="79234" cy="79234"/>
          </a:xfrm>
        </p:grpSpPr>
        <p:cxnSp>
          <p:nvCxnSpPr>
            <p:cNvPr id="1066" name="Straight Connector 1065">
              <a:extLst>
                <a:ext uri="{FF2B5EF4-FFF2-40B4-BE49-F238E27FC236}">
                  <a16:creationId xmlns:a16="http://schemas.microsoft.com/office/drawing/2014/main" id="{61FE8956-99BF-4AB4-AA88-0FBCDF616AC5}"/>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67" name="Straight Connector 1066">
              <a:extLst>
                <a:ext uri="{FF2B5EF4-FFF2-40B4-BE49-F238E27FC236}">
                  <a16:creationId xmlns:a16="http://schemas.microsoft.com/office/drawing/2014/main" id="{CFF6EE3D-5B6D-40ED-8D4B-3EA423ACFDCF}"/>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68" name="Group 1067">
            <a:extLst>
              <a:ext uri="{FF2B5EF4-FFF2-40B4-BE49-F238E27FC236}">
                <a16:creationId xmlns:a16="http://schemas.microsoft.com/office/drawing/2014/main" id="{199BF3FB-1788-4F1D-B846-A318C552340E}"/>
              </a:ext>
            </a:extLst>
          </p:cNvPr>
          <p:cNvGrpSpPr/>
          <p:nvPr/>
        </p:nvGrpSpPr>
        <p:grpSpPr>
          <a:xfrm>
            <a:off x="10193446" y="3930508"/>
            <a:ext cx="79234" cy="79234"/>
            <a:chOff x="1741558" y="2802079"/>
            <a:chExt cx="79234" cy="79234"/>
          </a:xfrm>
        </p:grpSpPr>
        <p:cxnSp>
          <p:nvCxnSpPr>
            <p:cNvPr id="1069" name="Straight Connector 1068">
              <a:extLst>
                <a:ext uri="{FF2B5EF4-FFF2-40B4-BE49-F238E27FC236}">
                  <a16:creationId xmlns:a16="http://schemas.microsoft.com/office/drawing/2014/main" id="{7D750A7D-7D7A-46A9-8419-2CF24F9A1E66}"/>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70" name="Straight Connector 1069">
              <a:extLst>
                <a:ext uri="{FF2B5EF4-FFF2-40B4-BE49-F238E27FC236}">
                  <a16:creationId xmlns:a16="http://schemas.microsoft.com/office/drawing/2014/main" id="{9DAECEAF-156B-42DF-8570-CFE5108F67DB}"/>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71" name="Group 1070">
            <a:extLst>
              <a:ext uri="{FF2B5EF4-FFF2-40B4-BE49-F238E27FC236}">
                <a16:creationId xmlns:a16="http://schemas.microsoft.com/office/drawing/2014/main" id="{6CB13063-0A80-4C6C-9D31-61A3D1CAC814}"/>
              </a:ext>
            </a:extLst>
          </p:cNvPr>
          <p:cNvGrpSpPr/>
          <p:nvPr/>
        </p:nvGrpSpPr>
        <p:grpSpPr>
          <a:xfrm>
            <a:off x="10220649" y="3935309"/>
            <a:ext cx="79234" cy="79234"/>
            <a:chOff x="1741558" y="2802079"/>
            <a:chExt cx="79234" cy="79234"/>
          </a:xfrm>
        </p:grpSpPr>
        <p:cxnSp>
          <p:nvCxnSpPr>
            <p:cNvPr id="1072" name="Straight Connector 1071">
              <a:extLst>
                <a:ext uri="{FF2B5EF4-FFF2-40B4-BE49-F238E27FC236}">
                  <a16:creationId xmlns:a16="http://schemas.microsoft.com/office/drawing/2014/main" id="{2CD2C500-EEA9-45F1-8B0B-9630B81007F6}"/>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73" name="Straight Connector 1072">
              <a:extLst>
                <a:ext uri="{FF2B5EF4-FFF2-40B4-BE49-F238E27FC236}">
                  <a16:creationId xmlns:a16="http://schemas.microsoft.com/office/drawing/2014/main" id="{C51F1CFC-AC93-4643-9897-D88463A2159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74" name="Group 1073">
            <a:extLst>
              <a:ext uri="{FF2B5EF4-FFF2-40B4-BE49-F238E27FC236}">
                <a16:creationId xmlns:a16="http://schemas.microsoft.com/office/drawing/2014/main" id="{5954562C-CEB3-4C13-B985-B799FDB468D4}"/>
              </a:ext>
            </a:extLst>
          </p:cNvPr>
          <p:cNvGrpSpPr/>
          <p:nvPr/>
        </p:nvGrpSpPr>
        <p:grpSpPr>
          <a:xfrm>
            <a:off x="10247852" y="3947253"/>
            <a:ext cx="79234" cy="79234"/>
            <a:chOff x="1741558" y="2802079"/>
            <a:chExt cx="79234" cy="79234"/>
          </a:xfrm>
        </p:grpSpPr>
        <p:cxnSp>
          <p:nvCxnSpPr>
            <p:cNvPr id="1075" name="Straight Connector 1074">
              <a:extLst>
                <a:ext uri="{FF2B5EF4-FFF2-40B4-BE49-F238E27FC236}">
                  <a16:creationId xmlns:a16="http://schemas.microsoft.com/office/drawing/2014/main" id="{5F704656-252F-4705-BD28-30D5EADBC074}"/>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76" name="Straight Connector 1075">
              <a:extLst>
                <a:ext uri="{FF2B5EF4-FFF2-40B4-BE49-F238E27FC236}">
                  <a16:creationId xmlns:a16="http://schemas.microsoft.com/office/drawing/2014/main" id="{7CD8A81B-63E8-48E3-B4F6-4528510288C4}"/>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77" name="Group 1076">
            <a:extLst>
              <a:ext uri="{FF2B5EF4-FFF2-40B4-BE49-F238E27FC236}">
                <a16:creationId xmlns:a16="http://schemas.microsoft.com/office/drawing/2014/main" id="{303960E5-1347-4739-8CBF-4414EB7D26E9}"/>
              </a:ext>
            </a:extLst>
          </p:cNvPr>
          <p:cNvGrpSpPr/>
          <p:nvPr/>
        </p:nvGrpSpPr>
        <p:grpSpPr>
          <a:xfrm>
            <a:off x="10282198" y="3959197"/>
            <a:ext cx="79234" cy="79234"/>
            <a:chOff x="1741558" y="2802079"/>
            <a:chExt cx="79234" cy="79234"/>
          </a:xfrm>
        </p:grpSpPr>
        <p:cxnSp>
          <p:nvCxnSpPr>
            <p:cNvPr id="1078" name="Straight Connector 1077">
              <a:extLst>
                <a:ext uri="{FF2B5EF4-FFF2-40B4-BE49-F238E27FC236}">
                  <a16:creationId xmlns:a16="http://schemas.microsoft.com/office/drawing/2014/main" id="{E94B16B1-B45C-44F4-852F-B3E2AB045B96}"/>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79" name="Straight Connector 1078">
              <a:extLst>
                <a:ext uri="{FF2B5EF4-FFF2-40B4-BE49-F238E27FC236}">
                  <a16:creationId xmlns:a16="http://schemas.microsoft.com/office/drawing/2014/main" id="{AD54925B-975D-4BB4-A138-9EDB914FD3F2}"/>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80" name="Group 1079">
            <a:extLst>
              <a:ext uri="{FF2B5EF4-FFF2-40B4-BE49-F238E27FC236}">
                <a16:creationId xmlns:a16="http://schemas.microsoft.com/office/drawing/2014/main" id="{AE48CA50-AFA9-4588-9634-5A9AE4F046F7}"/>
              </a:ext>
            </a:extLst>
          </p:cNvPr>
          <p:cNvGrpSpPr/>
          <p:nvPr/>
        </p:nvGrpSpPr>
        <p:grpSpPr>
          <a:xfrm>
            <a:off x="10309401" y="3961617"/>
            <a:ext cx="79234" cy="79234"/>
            <a:chOff x="1741558" y="2802079"/>
            <a:chExt cx="79234" cy="79234"/>
          </a:xfrm>
        </p:grpSpPr>
        <p:cxnSp>
          <p:nvCxnSpPr>
            <p:cNvPr id="1081" name="Straight Connector 1080">
              <a:extLst>
                <a:ext uri="{FF2B5EF4-FFF2-40B4-BE49-F238E27FC236}">
                  <a16:creationId xmlns:a16="http://schemas.microsoft.com/office/drawing/2014/main" id="{67BD12F9-CE03-4B75-BF35-A23960A4E4E0}"/>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82" name="Straight Connector 1081">
              <a:extLst>
                <a:ext uri="{FF2B5EF4-FFF2-40B4-BE49-F238E27FC236}">
                  <a16:creationId xmlns:a16="http://schemas.microsoft.com/office/drawing/2014/main" id="{35FA4379-976C-4CD2-B99D-4CF8CCBC4C78}"/>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83" name="Group 1082">
            <a:extLst>
              <a:ext uri="{FF2B5EF4-FFF2-40B4-BE49-F238E27FC236}">
                <a16:creationId xmlns:a16="http://schemas.microsoft.com/office/drawing/2014/main" id="{9C5C1293-B0A4-4054-9530-D58FA6E34553}"/>
              </a:ext>
            </a:extLst>
          </p:cNvPr>
          <p:cNvGrpSpPr/>
          <p:nvPr/>
        </p:nvGrpSpPr>
        <p:grpSpPr>
          <a:xfrm>
            <a:off x="10338985" y="3964037"/>
            <a:ext cx="79234" cy="79234"/>
            <a:chOff x="1741558" y="2802079"/>
            <a:chExt cx="79234" cy="79234"/>
          </a:xfrm>
        </p:grpSpPr>
        <p:cxnSp>
          <p:nvCxnSpPr>
            <p:cNvPr id="1084" name="Straight Connector 1083">
              <a:extLst>
                <a:ext uri="{FF2B5EF4-FFF2-40B4-BE49-F238E27FC236}">
                  <a16:creationId xmlns:a16="http://schemas.microsoft.com/office/drawing/2014/main" id="{964F0421-7BC8-4621-878B-7D4411ED6EBD}"/>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85" name="Straight Connector 1084">
              <a:extLst>
                <a:ext uri="{FF2B5EF4-FFF2-40B4-BE49-F238E27FC236}">
                  <a16:creationId xmlns:a16="http://schemas.microsoft.com/office/drawing/2014/main" id="{B780ABE9-0D14-40C6-BC6E-0E72F4F74736}"/>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86" name="Group 1085">
            <a:extLst>
              <a:ext uri="{FF2B5EF4-FFF2-40B4-BE49-F238E27FC236}">
                <a16:creationId xmlns:a16="http://schemas.microsoft.com/office/drawing/2014/main" id="{C36A39AD-4534-45B0-8BE1-595D5EA5F345}"/>
              </a:ext>
            </a:extLst>
          </p:cNvPr>
          <p:cNvGrpSpPr/>
          <p:nvPr/>
        </p:nvGrpSpPr>
        <p:grpSpPr>
          <a:xfrm>
            <a:off x="10368569" y="3966457"/>
            <a:ext cx="79234" cy="79234"/>
            <a:chOff x="1741558" y="2802079"/>
            <a:chExt cx="79234" cy="79234"/>
          </a:xfrm>
        </p:grpSpPr>
        <p:cxnSp>
          <p:nvCxnSpPr>
            <p:cNvPr id="1087" name="Straight Connector 1086">
              <a:extLst>
                <a:ext uri="{FF2B5EF4-FFF2-40B4-BE49-F238E27FC236}">
                  <a16:creationId xmlns:a16="http://schemas.microsoft.com/office/drawing/2014/main" id="{2A45E970-83CB-4491-9658-79D13025C410}"/>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88" name="Straight Connector 1087">
              <a:extLst>
                <a:ext uri="{FF2B5EF4-FFF2-40B4-BE49-F238E27FC236}">
                  <a16:creationId xmlns:a16="http://schemas.microsoft.com/office/drawing/2014/main" id="{3B69034F-2742-4A03-99A8-15DDE63F232B}"/>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89" name="Group 1088">
            <a:extLst>
              <a:ext uri="{FF2B5EF4-FFF2-40B4-BE49-F238E27FC236}">
                <a16:creationId xmlns:a16="http://schemas.microsoft.com/office/drawing/2014/main" id="{8E65D4CC-D9CF-487F-BC93-0E5C7E8968C9}"/>
              </a:ext>
            </a:extLst>
          </p:cNvPr>
          <p:cNvGrpSpPr/>
          <p:nvPr/>
        </p:nvGrpSpPr>
        <p:grpSpPr>
          <a:xfrm>
            <a:off x="10405296" y="3971258"/>
            <a:ext cx="79234" cy="79234"/>
            <a:chOff x="1741558" y="2802079"/>
            <a:chExt cx="79234" cy="79234"/>
          </a:xfrm>
        </p:grpSpPr>
        <p:cxnSp>
          <p:nvCxnSpPr>
            <p:cNvPr id="1090" name="Straight Connector 1089">
              <a:extLst>
                <a:ext uri="{FF2B5EF4-FFF2-40B4-BE49-F238E27FC236}">
                  <a16:creationId xmlns:a16="http://schemas.microsoft.com/office/drawing/2014/main" id="{3400FCCA-17FF-47A4-B76B-96FD57FDD1DE}"/>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91" name="Straight Connector 1090">
              <a:extLst>
                <a:ext uri="{FF2B5EF4-FFF2-40B4-BE49-F238E27FC236}">
                  <a16:creationId xmlns:a16="http://schemas.microsoft.com/office/drawing/2014/main" id="{3FA2FB4D-6B19-40C1-9AAD-E690114B7007}"/>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92" name="Group 1091">
            <a:extLst>
              <a:ext uri="{FF2B5EF4-FFF2-40B4-BE49-F238E27FC236}">
                <a16:creationId xmlns:a16="http://schemas.microsoft.com/office/drawing/2014/main" id="{9D69E9C7-B583-495F-8706-CBCC0248EDCA}"/>
              </a:ext>
            </a:extLst>
          </p:cNvPr>
          <p:cNvGrpSpPr/>
          <p:nvPr/>
        </p:nvGrpSpPr>
        <p:grpSpPr>
          <a:xfrm>
            <a:off x="10437261" y="3976059"/>
            <a:ext cx="79234" cy="79234"/>
            <a:chOff x="1741558" y="2802079"/>
            <a:chExt cx="79234" cy="79234"/>
          </a:xfrm>
        </p:grpSpPr>
        <p:cxnSp>
          <p:nvCxnSpPr>
            <p:cNvPr id="1093" name="Straight Connector 1092">
              <a:extLst>
                <a:ext uri="{FF2B5EF4-FFF2-40B4-BE49-F238E27FC236}">
                  <a16:creationId xmlns:a16="http://schemas.microsoft.com/office/drawing/2014/main" id="{4D605B81-3B7C-47EC-BE9C-BAD535D15D80}"/>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94" name="Straight Connector 1093">
              <a:extLst>
                <a:ext uri="{FF2B5EF4-FFF2-40B4-BE49-F238E27FC236}">
                  <a16:creationId xmlns:a16="http://schemas.microsoft.com/office/drawing/2014/main" id="{CA38ACD8-D7F8-494A-BB50-87B0E6E1D26B}"/>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95" name="Group 1094">
            <a:extLst>
              <a:ext uri="{FF2B5EF4-FFF2-40B4-BE49-F238E27FC236}">
                <a16:creationId xmlns:a16="http://schemas.microsoft.com/office/drawing/2014/main" id="{7085541B-DEC9-4D7E-8F37-9BB30BEE164D}"/>
              </a:ext>
            </a:extLst>
          </p:cNvPr>
          <p:cNvGrpSpPr/>
          <p:nvPr/>
        </p:nvGrpSpPr>
        <p:grpSpPr>
          <a:xfrm>
            <a:off x="10469226" y="3980860"/>
            <a:ext cx="79234" cy="79234"/>
            <a:chOff x="1741558" y="2802079"/>
            <a:chExt cx="79234" cy="79234"/>
          </a:xfrm>
        </p:grpSpPr>
        <p:cxnSp>
          <p:nvCxnSpPr>
            <p:cNvPr id="1096" name="Straight Connector 1095">
              <a:extLst>
                <a:ext uri="{FF2B5EF4-FFF2-40B4-BE49-F238E27FC236}">
                  <a16:creationId xmlns:a16="http://schemas.microsoft.com/office/drawing/2014/main" id="{4B05DBCA-767F-4A9B-BF2C-FAB8C66BF880}"/>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097" name="Straight Connector 1096">
              <a:extLst>
                <a:ext uri="{FF2B5EF4-FFF2-40B4-BE49-F238E27FC236}">
                  <a16:creationId xmlns:a16="http://schemas.microsoft.com/office/drawing/2014/main" id="{5EDFF565-ECAB-4D84-9DD1-E96A94C539FF}"/>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98" name="Group 1097">
            <a:extLst>
              <a:ext uri="{FF2B5EF4-FFF2-40B4-BE49-F238E27FC236}">
                <a16:creationId xmlns:a16="http://schemas.microsoft.com/office/drawing/2014/main" id="{E3460E36-E1E6-4C8E-8D65-7E36E85E016E}"/>
              </a:ext>
            </a:extLst>
          </p:cNvPr>
          <p:cNvGrpSpPr/>
          <p:nvPr/>
        </p:nvGrpSpPr>
        <p:grpSpPr>
          <a:xfrm>
            <a:off x="10496429" y="3985661"/>
            <a:ext cx="79234" cy="79234"/>
            <a:chOff x="1741558" y="2802079"/>
            <a:chExt cx="79234" cy="79234"/>
          </a:xfrm>
        </p:grpSpPr>
        <p:cxnSp>
          <p:nvCxnSpPr>
            <p:cNvPr id="1099" name="Straight Connector 1098">
              <a:extLst>
                <a:ext uri="{FF2B5EF4-FFF2-40B4-BE49-F238E27FC236}">
                  <a16:creationId xmlns:a16="http://schemas.microsoft.com/office/drawing/2014/main" id="{579D52FD-11F2-4BE6-B2BE-A728D9AE4035}"/>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00" name="Straight Connector 1099">
              <a:extLst>
                <a:ext uri="{FF2B5EF4-FFF2-40B4-BE49-F238E27FC236}">
                  <a16:creationId xmlns:a16="http://schemas.microsoft.com/office/drawing/2014/main" id="{4B8F692D-A478-4BB9-AD7E-673BAA46A74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01" name="Group 1100">
            <a:extLst>
              <a:ext uri="{FF2B5EF4-FFF2-40B4-BE49-F238E27FC236}">
                <a16:creationId xmlns:a16="http://schemas.microsoft.com/office/drawing/2014/main" id="{E5770A18-072D-4FA9-8336-2ED82A31CF4E}"/>
              </a:ext>
            </a:extLst>
          </p:cNvPr>
          <p:cNvGrpSpPr/>
          <p:nvPr/>
        </p:nvGrpSpPr>
        <p:grpSpPr>
          <a:xfrm>
            <a:off x="10530775" y="3990462"/>
            <a:ext cx="79234" cy="79234"/>
            <a:chOff x="1741558" y="2802079"/>
            <a:chExt cx="79234" cy="79234"/>
          </a:xfrm>
        </p:grpSpPr>
        <p:cxnSp>
          <p:nvCxnSpPr>
            <p:cNvPr id="1102" name="Straight Connector 1101">
              <a:extLst>
                <a:ext uri="{FF2B5EF4-FFF2-40B4-BE49-F238E27FC236}">
                  <a16:creationId xmlns:a16="http://schemas.microsoft.com/office/drawing/2014/main" id="{95C08518-4201-48EC-9CAF-56B2E68242B3}"/>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03" name="Straight Connector 1102">
              <a:extLst>
                <a:ext uri="{FF2B5EF4-FFF2-40B4-BE49-F238E27FC236}">
                  <a16:creationId xmlns:a16="http://schemas.microsoft.com/office/drawing/2014/main" id="{FD39D32A-E69C-41B7-BFC3-24C1B02C60B0}"/>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04" name="Group 1103">
            <a:extLst>
              <a:ext uri="{FF2B5EF4-FFF2-40B4-BE49-F238E27FC236}">
                <a16:creationId xmlns:a16="http://schemas.microsoft.com/office/drawing/2014/main" id="{630D3578-A13E-4228-A199-CDE687C8E390}"/>
              </a:ext>
            </a:extLst>
          </p:cNvPr>
          <p:cNvGrpSpPr/>
          <p:nvPr/>
        </p:nvGrpSpPr>
        <p:grpSpPr>
          <a:xfrm>
            <a:off x="10557978" y="3995263"/>
            <a:ext cx="79234" cy="79234"/>
            <a:chOff x="1741558" y="2802079"/>
            <a:chExt cx="79234" cy="79234"/>
          </a:xfrm>
        </p:grpSpPr>
        <p:cxnSp>
          <p:nvCxnSpPr>
            <p:cNvPr id="1105" name="Straight Connector 1104">
              <a:extLst>
                <a:ext uri="{FF2B5EF4-FFF2-40B4-BE49-F238E27FC236}">
                  <a16:creationId xmlns:a16="http://schemas.microsoft.com/office/drawing/2014/main" id="{C008A85B-D1B3-4DE2-89DF-FF1054CC19F1}"/>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06" name="Straight Connector 1105">
              <a:extLst>
                <a:ext uri="{FF2B5EF4-FFF2-40B4-BE49-F238E27FC236}">
                  <a16:creationId xmlns:a16="http://schemas.microsoft.com/office/drawing/2014/main" id="{B80CE979-AE1F-494C-A389-CBE8597B64CD}"/>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07" name="Group 1106">
            <a:extLst>
              <a:ext uri="{FF2B5EF4-FFF2-40B4-BE49-F238E27FC236}">
                <a16:creationId xmlns:a16="http://schemas.microsoft.com/office/drawing/2014/main" id="{D475F62B-E4FA-4B1E-B608-1520C61E10C0}"/>
              </a:ext>
            </a:extLst>
          </p:cNvPr>
          <p:cNvGrpSpPr/>
          <p:nvPr/>
        </p:nvGrpSpPr>
        <p:grpSpPr>
          <a:xfrm>
            <a:off x="10585181" y="4000064"/>
            <a:ext cx="79234" cy="79234"/>
            <a:chOff x="1741558" y="2802079"/>
            <a:chExt cx="79234" cy="79234"/>
          </a:xfrm>
        </p:grpSpPr>
        <p:cxnSp>
          <p:nvCxnSpPr>
            <p:cNvPr id="1108" name="Straight Connector 1107">
              <a:extLst>
                <a:ext uri="{FF2B5EF4-FFF2-40B4-BE49-F238E27FC236}">
                  <a16:creationId xmlns:a16="http://schemas.microsoft.com/office/drawing/2014/main" id="{475F9451-42B8-4DA1-88D8-515686D990CE}"/>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09" name="Straight Connector 1108">
              <a:extLst>
                <a:ext uri="{FF2B5EF4-FFF2-40B4-BE49-F238E27FC236}">
                  <a16:creationId xmlns:a16="http://schemas.microsoft.com/office/drawing/2014/main" id="{64C5F390-6158-4E1E-B007-AF0C63C48F87}"/>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10" name="Group 1109">
            <a:extLst>
              <a:ext uri="{FF2B5EF4-FFF2-40B4-BE49-F238E27FC236}">
                <a16:creationId xmlns:a16="http://schemas.microsoft.com/office/drawing/2014/main" id="{817033ED-7763-41BF-9D8E-89B48C06D684}"/>
              </a:ext>
            </a:extLst>
          </p:cNvPr>
          <p:cNvGrpSpPr/>
          <p:nvPr/>
        </p:nvGrpSpPr>
        <p:grpSpPr>
          <a:xfrm>
            <a:off x="10617146" y="4004865"/>
            <a:ext cx="79234" cy="79234"/>
            <a:chOff x="1741558" y="2802079"/>
            <a:chExt cx="79234" cy="79234"/>
          </a:xfrm>
        </p:grpSpPr>
        <p:cxnSp>
          <p:nvCxnSpPr>
            <p:cNvPr id="1111" name="Straight Connector 1110">
              <a:extLst>
                <a:ext uri="{FF2B5EF4-FFF2-40B4-BE49-F238E27FC236}">
                  <a16:creationId xmlns:a16="http://schemas.microsoft.com/office/drawing/2014/main" id="{86CBED67-1F17-432C-877D-91D8C0D4C488}"/>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12" name="Straight Connector 1111">
              <a:extLst>
                <a:ext uri="{FF2B5EF4-FFF2-40B4-BE49-F238E27FC236}">
                  <a16:creationId xmlns:a16="http://schemas.microsoft.com/office/drawing/2014/main" id="{61721F8C-5B80-40B1-96D8-CD67EB163CDC}"/>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13" name="Group 1112">
            <a:extLst>
              <a:ext uri="{FF2B5EF4-FFF2-40B4-BE49-F238E27FC236}">
                <a16:creationId xmlns:a16="http://schemas.microsoft.com/office/drawing/2014/main" id="{3F7AAFAF-C866-4269-A1A4-E6FB1C926FA6}"/>
              </a:ext>
            </a:extLst>
          </p:cNvPr>
          <p:cNvGrpSpPr/>
          <p:nvPr/>
        </p:nvGrpSpPr>
        <p:grpSpPr>
          <a:xfrm>
            <a:off x="10644349" y="4007285"/>
            <a:ext cx="79234" cy="79234"/>
            <a:chOff x="1741558" y="2802079"/>
            <a:chExt cx="79234" cy="79234"/>
          </a:xfrm>
        </p:grpSpPr>
        <p:cxnSp>
          <p:nvCxnSpPr>
            <p:cNvPr id="1114" name="Straight Connector 1113">
              <a:extLst>
                <a:ext uri="{FF2B5EF4-FFF2-40B4-BE49-F238E27FC236}">
                  <a16:creationId xmlns:a16="http://schemas.microsoft.com/office/drawing/2014/main" id="{0C3D8B94-E6EF-432E-B880-B1CAB73C457F}"/>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15" name="Straight Connector 1114">
              <a:extLst>
                <a:ext uri="{FF2B5EF4-FFF2-40B4-BE49-F238E27FC236}">
                  <a16:creationId xmlns:a16="http://schemas.microsoft.com/office/drawing/2014/main" id="{342F0489-8006-4C0C-9935-6EC7F1CC3F5F}"/>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16" name="Group 1115">
            <a:extLst>
              <a:ext uri="{FF2B5EF4-FFF2-40B4-BE49-F238E27FC236}">
                <a16:creationId xmlns:a16="http://schemas.microsoft.com/office/drawing/2014/main" id="{7E4BE05A-A723-4338-9952-DAF5B9569A35}"/>
              </a:ext>
            </a:extLst>
          </p:cNvPr>
          <p:cNvGrpSpPr/>
          <p:nvPr/>
        </p:nvGrpSpPr>
        <p:grpSpPr>
          <a:xfrm>
            <a:off x="10671552" y="4009705"/>
            <a:ext cx="79234" cy="79234"/>
            <a:chOff x="1741558" y="2802079"/>
            <a:chExt cx="79234" cy="79234"/>
          </a:xfrm>
        </p:grpSpPr>
        <p:cxnSp>
          <p:nvCxnSpPr>
            <p:cNvPr id="1117" name="Straight Connector 1116">
              <a:extLst>
                <a:ext uri="{FF2B5EF4-FFF2-40B4-BE49-F238E27FC236}">
                  <a16:creationId xmlns:a16="http://schemas.microsoft.com/office/drawing/2014/main" id="{B922A21E-EA71-4D46-BF2E-C94260D0343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18" name="Straight Connector 1117">
              <a:extLst>
                <a:ext uri="{FF2B5EF4-FFF2-40B4-BE49-F238E27FC236}">
                  <a16:creationId xmlns:a16="http://schemas.microsoft.com/office/drawing/2014/main" id="{8FA24330-B69B-4BF3-ABA8-62E6D42EEB7F}"/>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19" name="Group 1118">
            <a:extLst>
              <a:ext uri="{FF2B5EF4-FFF2-40B4-BE49-F238E27FC236}">
                <a16:creationId xmlns:a16="http://schemas.microsoft.com/office/drawing/2014/main" id="{444FB309-B5D1-4C64-90E2-88623435252A}"/>
              </a:ext>
            </a:extLst>
          </p:cNvPr>
          <p:cNvGrpSpPr/>
          <p:nvPr/>
        </p:nvGrpSpPr>
        <p:grpSpPr>
          <a:xfrm>
            <a:off x="10698755" y="4012125"/>
            <a:ext cx="79234" cy="79234"/>
            <a:chOff x="1741558" y="2802079"/>
            <a:chExt cx="79234" cy="79234"/>
          </a:xfrm>
        </p:grpSpPr>
        <p:cxnSp>
          <p:nvCxnSpPr>
            <p:cNvPr id="1120" name="Straight Connector 1119">
              <a:extLst>
                <a:ext uri="{FF2B5EF4-FFF2-40B4-BE49-F238E27FC236}">
                  <a16:creationId xmlns:a16="http://schemas.microsoft.com/office/drawing/2014/main" id="{AB771B45-B1DC-4FA5-8DD6-559F677EC3E9}"/>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21" name="Straight Connector 1120">
              <a:extLst>
                <a:ext uri="{FF2B5EF4-FFF2-40B4-BE49-F238E27FC236}">
                  <a16:creationId xmlns:a16="http://schemas.microsoft.com/office/drawing/2014/main" id="{68B2B670-6868-40E6-A612-5F6A2EE760D9}"/>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22" name="Group 1121">
            <a:extLst>
              <a:ext uri="{FF2B5EF4-FFF2-40B4-BE49-F238E27FC236}">
                <a16:creationId xmlns:a16="http://schemas.microsoft.com/office/drawing/2014/main" id="{0756F76F-F2CD-4A9E-8AFF-F24E2362306F}"/>
              </a:ext>
            </a:extLst>
          </p:cNvPr>
          <p:cNvGrpSpPr/>
          <p:nvPr/>
        </p:nvGrpSpPr>
        <p:grpSpPr>
          <a:xfrm>
            <a:off x="10735482" y="4014545"/>
            <a:ext cx="79234" cy="79234"/>
            <a:chOff x="1741558" y="2802079"/>
            <a:chExt cx="79234" cy="79234"/>
          </a:xfrm>
        </p:grpSpPr>
        <p:cxnSp>
          <p:nvCxnSpPr>
            <p:cNvPr id="1123" name="Straight Connector 1122">
              <a:extLst>
                <a:ext uri="{FF2B5EF4-FFF2-40B4-BE49-F238E27FC236}">
                  <a16:creationId xmlns:a16="http://schemas.microsoft.com/office/drawing/2014/main" id="{EDF0EFEA-A5ED-4557-807B-F0FFCE5D0C1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24" name="Straight Connector 1123">
              <a:extLst>
                <a:ext uri="{FF2B5EF4-FFF2-40B4-BE49-F238E27FC236}">
                  <a16:creationId xmlns:a16="http://schemas.microsoft.com/office/drawing/2014/main" id="{B0C99647-8489-4DB7-8DE8-2939413EB243}"/>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25" name="Group 1124">
            <a:extLst>
              <a:ext uri="{FF2B5EF4-FFF2-40B4-BE49-F238E27FC236}">
                <a16:creationId xmlns:a16="http://schemas.microsoft.com/office/drawing/2014/main" id="{1A0CC979-3781-44CA-88B5-5D864714B6A7}"/>
              </a:ext>
            </a:extLst>
          </p:cNvPr>
          <p:cNvGrpSpPr/>
          <p:nvPr/>
        </p:nvGrpSpPr>
        <p:grpSpPr>
          <a:xfrm>
            <a:off x="10772209" y="4016965"/>
            <a:ext cx="79234" cy="79234"/>
            <a:chOff x="1741558" y="2802079"/>
            <a:chExt cx="79234" cy="79234"/>
          </a:xfrm>
        </p:grpSpPr>
        <p:cxnSp>
          <p:nvCxnSpPr>
            <p:cNvPr id="1126" name="Straight Connector 1125">
              <a:extLst>
                <a:ext uri="{FF2B5EF4-FFF2-40B4-BE49-F238E27FC236}">
                  <a16:creationId xmlns:a16="http://schemas.microsoft.com/office/drawing/2014/main" id="{F08EFE7B-2208-42CF-8F9A-613ACCA4416E}"/>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27" name="Straight Connector 1126">
              <a:extLst>
                <a:ext uri="{FF2B5EF4-FFF2-40B4-BE49-F238E27FC236}">
                  <a16:creationId xmlns:a16="http://schemas.microsoft.com/office/drawing/2014/main" id="{C891ED20-5580-425B-8B1F-1D8DF9AFF67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28" name="Group 1127">
            <a:extLst>
              <a:ext uri="{FF2B5EF4-FFF2-40B4-BE49-F238E27FC236}">
                <a16:creationId xmlns:a16="http://schemas.microsoft.com/office/drawing/2014/main" id="{8E0BBC72-3A36-4B30-AE9F-924C1B7A3EC9}"/>
              </a:ext>
            </a:extLst>
          </p:cNvPr>
          <p:cNvGrpSpPr/>
          <p:nvPr/>
        </p:nvGrpSpPr>
        <p:grpSpPr>
          <a:xfrm>
            <a:off x="10801793" y="4019385"/>
            <a:ext cx="79234" cy="79234"/>
            <a:chOff x="1741558" y="2802079"/>
            <a:chExt cx="79234" cy="79234"/>
          </a:xfrm>
        </p:grpSpPr>
        <p:cxnSp>
          <p:nvCxnSpPr>
            <p:cNvPr id="1129" name="Straight Connector 1128">
              <a:extLst>
                <a:ext uri="{FF2B5EF4-FFF2-40B4-BE49-F238E27FC236}">
                  <a16:creationId xmlns:a16="http://schemas.microsoft.com/office/drawing/2014/main" id="{D1EF4170-1F27-4ADA-BAC9-ACD3E3F9D5F6}"/>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30" name="Straight Connector 1129">
              <a:extLst>
                <a:ext uri="{FF2B5EF4-FFF2-40B4-BE49-F238E27FC236}">
                  <a16:creationId xmlns:a16="http://schemas.microsoft.com/office/drawing/2014/main" id="{A8D610B1-4457-420A-8B79-47E7B56C82DB}"/>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31" name="Group 1130">
            <a:extLst>
              <a:ext uri="{FF2B5EF4-FFF2-40B4-BE49-F238E27FC236}">
                <a16:creationId xmlns:a16="http://schemas.microsoft.com/office/drawing/2014/main" id="{8F3459E8-A886-43F9-99BC-0015CF3B5000}"/>
              </a:ext>
            </a:extLst>
          </p:cNvPr>
          <p:cNvGrpSpPr/>
          <p:nvPr/>
        </p:nvGrpSpPr>
        <p:grpSpPr>
          <a:xfrm>
            <a:off x="10826615" y="4021805"/>
            <a:ext cx="79234" cy="79234"/>
            <a:chOff x="1741558" y="2802079"/>
            <a:chExt cx="79234" cy="79234"/>
          </a:xfrm>
        </p:grpSpPr>
        <p:cxnSp>
          <p:nvCxnSpPr>
            <p:cNvPr id="1132" name="Straight Connector 1131">
              <a:extLst>
                <a:ext uri="{FF2B5EF4-FFF2-40B4-BE49-F238E27FC236}">
                  <a16:creationId xmlns:a16="http://schemas.microsoft.com/office/drawing/2014/main" id="{CD37164E-52A6-477D-A842-FC3F800B9AC7}"/>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33" name="Straight Connector 1132">
              <a:extLst>
                <a:ext uri="{FF2B5EF4-FFF2-40B4-BE49-F238E27FC236}">
                  <a16:creationId xmlns:a16="http://schemas.microsoft.com/office/drawing/2014/main" id="{E38FBA1D-CEB9-47BA-9E2C-FB82287BC60F}"/>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34" name="Group 1133">
            <a:extLst>
              <a:ext uri="{FF2B5EF4-FFF2-40B4-BE49-F238E27FC236}">
                <a16:creationId xmlns:a16="http://schemas.microsoft.com/office/drawing/2014/main" id="{3E305EC8-D4AF-4D62-8313-14179A0311B0}"/>
              </a:ext>
            </a:extLst>
          </p:cNvPr>
          <p:cNvGrpSpPr/>
          <p:nvPr/>
        </p:nvGrpSpPr>
        <p:grpSpPr>
          <a:xfrm>
            <a:off x="10858580" y="4024225"/>
            <a:ext cx="79234" cy="79234"/>
            <a:chOff x="1741558" y="2802079"/>
            <a:chExt cx="79234" cy="79234"/>
          </a:xfrm>
        </p:grpSpPr>
        <p:cxnSp>
          <p:nvCxnSpPr>
            <p:cNvPr id="1135" name="Straight Connector 1134">
              <a:extLst>
                <a:ext uri="{FF2B5EF4-FFF2-40B4-BE49-F238E27FC236}">
                  <a16:creationId xmlns:a16="http://schemas.microsoft.com/office/drawing/2014/main" id="{3B888F4B-59F7-46D5-866B-1A5753B93B18}"/>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36" name="Straight Connector 1135">
              <a:extLst>
                <a:ext uri="{FF2B5EF4-FFF2-40B4-BE49-F238E27FC236}">
                  <a16:creationId xmlns:a16="http://schemas.microsoft.com/office/drawing/2014/main" id="{027A0A38-EDA8-465D-BB87-E9682E7FC44C}"/>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37" name="Group 1136">
            <a:extLst>
              <a:ext uri="{FF2B5EF4-FFF2-40B4-BE49-F238E27FC236}">
                <a16:creationId xmlns:a16="http://schemas.microsoft.com/office/drawing/2014/main" id="{095C2D80-380C-4EB2-A06D-85E00E85C296}"/>
              </a:ext>
            </a:extLst>
          </p:cNvPr>
          <p:cNvGrpSpPr/>
          <p:nvPr/>
        </p:nvGrpSpPr>
        <p:grpSpPr>
          <a:xfrm>
            <a:off x="10890545" y="4026645"/>
            <a:ext cx="79234" cy="79234"/>
            <a:chOff x="1741558" y="2802079"/>
            <a:chExt cx="79234" cy="79234"/>
          </a:xfrm>
        </p:grpSpPr>
        <p:cxnSp>
          <p:nvCxnSpPr>
            <p:cNvPr id="1138" name="Straight Connector 1137">
              <a:extLst>
                <a:ext uri="{FF2B5EF4-FFF2-40B4-BE49-F238E27FC236}">
                  <a16:creationId xmlns:a16="http://schemas.microsoft.com/office/drawing/2014/main" id="{3F63443F-F7B8-4ABB-AC05-FFE49DAD95A9}"/>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39" name="Straight Connector 1138">
              <a:extLst>
                <a:ext uri="{FF2B5EF4-FFF2-40B4-BE49-F238E27FC236}">
                  <a16:creationId xmlns:a16="http://schemas.microsoft.com/office/drawing/2014/main" id="{A7D18D2B-966F-4B22-B279-51923774F1C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40" name="Group 1139">
            <a:extLst>
              <a:ext uri="{FF2B5EF4-FFF2-40B4-BE49-F238E27FC236}">
                <a16:creationId xmlns:a16="http://schemas.microsoft.com/office/drawing/2014/main" id="{20349340-138E-4DC6-AA66-E14131D9CDF7}"/>
              </a:ext>
            </a:extLst>
          </p:cNvPr>
          <p:cNvGrpSpPr/>
          <p:nvPr/>
        </p:nvGrpSpPr>
        <p:grpSpPr>
          <a:xfrm>
            <a:off x="10912986" y="4029065"/>
            <a:ext cx="79234" cy="79234"/>
            <a:chOff x="1741558" y="2802079"/>
            <a:chExt cx="79234" cy="79234"/>
          </a:xfrm>
        </p:grpSpPr>
        <p:cxnSp>
          <p:nvCxnSpPr>
            <p:cNvPr id="1141" name="Straight Connector 1140">
              <a:extLst>
                <a:ext uri="{FF2B5EF4-FFF2-40B4-BE49-F238E27FC236}">
                  <a16:creationId xmlns:a16="http://schemas.microsoft.com/office/drawing/2014/main" id="{6A0EC457-ABEB-4B3D-BC7A-769600FB257E}"/>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42" name="Straight Connector 1141">
              <a:extLst>
                <a:ext uri="{FF2B5EF4-FFF2-40B4-BE49-F238E27FC236}">
                  <a16:creationId xmlns:a16="http://schemas.microsoft.com/office/drawing/2014/main" id="{96CE810D-3225-4CFD-88B1-64266111BD5C}"/>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43" name="Group 1142">
            <a:extLst>
              <a:ext uri="{FF2B5EF4-FFF2-40B4-BE49-F238E27FC236}">
                <a16:creationId xmlns:a16="http://schemas.microsoft.com/office/drawing/2014/main" id="{29FF9227-7CD9-47DA-B15A-1BD5EE0210E0}"/>
              </a:ext>
            </a:extLst>
          </p:cNvPr>
          <p:cNvGrpSpPr/>
          <p:nvPr/>
        </p:nvGrpSpPr>
        <p:grpSpPr>
          <a:xfrm>
            <a:off x="10933046" y="4031485"/>
            <a:ext cx="79234" cy="79234"/>
            <a:chOff x="1741558" y="2802079"/>
            <a:chExt cx="79234" cy="79234"/>
          </a:xfrm>
        </p:grpSpPr>
        <p:cxnSp>
          <p:nvCxnSpPr>
            <p:cNvPr id="1144" name="Straight Connector 1143">
              <a:extLst>
                <a:ext uri="{FF2B5EF4-FFF2-40B4-BE49-F238E27FC236}">
                  <a16:creationId xmlns:a16="http://schemas.microsoft.com/office/drawing/2014/main" id="{5206D131-E5BC-4D21-82F2-EA4FA44D062D}"/>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45" name="Straight Connector 1144">
              <a:extLst>
                <a:ext uri="{FF2B5EF4-FFF2-40B4-BE49-F238E27FC236}">
                  <a16:creationId xmlns:a16="http://schemas.microsoft.com/office/drawing/2014/main" id="{852B96BD-39C8-4A15-A938-6C0D8658DD7E}"/>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46" name="Group 1145">
            <a:extLst>
              <a:ext uri="{FF2B5EF4-FFF2-40B4-BE49-F238E27FC236}">
                <a16:creationId xmlns:a16="http://schemas.microsoft.com/office/drawing/2014/main" id="{457EF80E-019B-4BB7-9749-17CD4E5ED37C}"/>
              </a:ext>
            </a:extLst>
          </p:cNvPr>
          <p:cNvGrpSpPr/>
          <p:nvPr/>
        </p:nvGrpSpPr>
        <p:grpSpPr>
          <a:xfrm>
            <a:off x="10965011" y="4033905"/>
            <a:ext cx="79234" cy="79234"/>
            <a:chOff x="1741558" y="2802079"/>
            <a:chExt cx="79234" cy="79234"/>
          </a:xfrm>
        </p:grpSpPr>
        <p:cxnSp>
          <p:nvCxnSpPr>
            <p:cNvPr id="1147" name="Straight Connector 1146">
              <a:extLst>
                <a:ext uri="{FF2B5EF4-FFF2-40B4-BE49-F238E27FC236}">
                  <a16:creationId xmlns:a16="http://schemas.microsoft.com/office/drawing/2014/main" id="{92E1F9F4-DB14-466E-9F5E-92C06151A13F}"/>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48" name="Straight Connector 1147">
              <a:extLst>
                <a:ext uri="{FF2B5EF4-FFF2-40B4-BE49-F238E27FC236}">
                  <a16:creationId xmlns:a16="http://schemas.microsoft.com/office/drawing/2014/main" id="{B6B94B1D-9F5E-4CE9-88CE-C53ABFC15249}"/>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49" name="Group 1148">
            <a:extLst>
              <a:ext uri="{FF2B5EF4-FFF2-40B4-BE49-F238E27FC236}">
                <a16:creationId xmlns:a16="http://schemas.microsoft.com/office/drawing/2014/main" id="{8C7F86E3-ED0E-4543-83A9-B45D2D3E62A3}"/>
              </a:ext>
            </a:extLst>
          </p:cNvPr>
          <p:cNvGrpSpPr/>
          <p:nvPr/>
        </p:nvGrpSpPr>
        <p:grpSpPr>
          <a:xfrm>
            <a:off x="10994595" y="4036325"/>
            <a:ext cx="79234" cy="79234"/>
            <a:chOff x="1741558" y="2802079"/>
            <a:chExt cx="79234" cy="79234"/>
          </a:xfrm>
        </p:grpSpPr>
        <p:cxnSp>
          <p:nvCxnSpPr>
            <p:cNvPr id="1150" name="Straight Connector 1149">
              <a:extLst>
                <a:ext uri="{FF2B5EF4-FFF2-40B4-BE49-F238E27FC236}">
                  <a16:creationId xmlns:a16="http://schemas.microsoft.com/office/drawing/2014/main" id="{EFFE58A7-5AF7-4D19-A24B-0A2A327E1460}"/>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51" name="Straight Connector 1150">
              <a:extLst>
                <a:ext uri="{FF2B5EF4-FFF2-40B4-BE49-F238E27FC236}">
                  <a16:creationId xmlns:a16="http://schemas.microsoft.com/office/drawing/2014/main" id="{553BD354-252F-4DE9-8B42-C20BE5828098}"/>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52" name="Group 1151">
            <a:extLst>
              <a:ext uri="{FF2B5EF4-FFF2-40B4-BE49-F238E27FC236}">
                <a16:creationId xmlns:a16="http://schemas.microsoft.com/office/drawing/2014/main" id="{406CAF2D-87D7-4BE1-AD66-DCEA140F0ABA}"/>
              </a:ext>
            </a:extLst>
          </p:cNvPr>
          <p:cNvGrpSpPr/>
          <p:nvPr/>
        </p:nvGrpSpPr>
        <p:grpSpPr>
          <a:xfrm>
            <a:off x="11019417" y="4038745"/>
            <a:ext cx="79234" cy="79234"/>
            <a:chOff x="1741558" y="2802079"/>
            <a:chExt cx="79234" cy="79234"/>
          </a:xfrm>
        </p:grpSpPr>
        <p:cxnSp>
          <p:nvCxnSpPr>
            <p:cNvPr id="1153" name="Straight Connector 1152">
              <a:extLst>
                <a:ext uri="{FF2B5EF4-FFF2-40B4-BE49-F238E27FC236}">
                  <a16:creationId xmlns:a16="http://schemas.microsoft.com/office/drawing/2014/main" id="{52F9B613-0CF4-4036-90E1-C906BBBF6130}"/>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54" name="Straight Connector 1153">
              <a:extLst>
                <a:ext uri="{FF2B5EF4-FFF2-40B4-BE49-F238E27FC236}">
                  <a16:creationId xmlns:a16="http://schemas.microsoft.com/office/drawing/2014/main" id="{3F9F8D78-2AC1-4AA0-B35F-DC8A69AF0486}"/>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55" name="Group 1154">
            <a:extLst>
              <a:ext uri="{FF2B5EF4-FFF2-40B4-BE49-F238E27FC236}">
                <a16:creationId xmlns:a16="http://schemas.microsoft.com/office/drawing/2014/main" id="{9A1B6705-DCD7-4309-A72E-0D8A910FDC22}"/>
              </a:ext>
            </a:extLst>
          </p:cNvPr>
          <p:cNvGrpSpPr/>
          <p:nvPr/>
        </p:nvGrpSpPr>
        <p:grpSpPr>
          <a:xfrm>
            <a:off x="11044239" y="4041165"/>
            <a:ext cx="79234" cy="79234"/>
            <a:chOff x="1741558" y="2802079"/>
            <a:chExt cx="79234" cy="79234"/>
          </a:xfrm>
        </p:grpSpPr>
        <p:cxnSp>
          <p:nvCxnSpPr>
            <p:cNvPr id="1156" name="Straight Connector 1155">
              <a:extLst>
                <a:ext uri="{FF2B5EF4-FFF2-40B4-BE49-F238E27FC236}">
                  <a16:creationId xmlns:a16="http://schemas.microsoft.com/office/drawing/2014/main" id="{2B584ECE-4B5F-4773-BFA7-2626761E81F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57" name="Straight Connector 1156">
              <a:extLst>
                <a:ext uri="{FF2B5EF4-FFF2-40B4-BE49-F238E27FC236}">
                  <a16:creationId xmlns:a16="http://schemas.microsoft.com/office/drawing/2014/main" id="{93DC9D34-836F-42DC-AE67-7217233615DC}"/>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58" name="Group 1157">
            <a:extLst>
              <a:ext uri="{FF2B5EF4-FFF2-40B4-BE49-F238E27FC236}">
                <a16:creationId xmlns:a16="http://schemas.microsoft.com/office/drawing/2014/main" id="{C0284D22-A774-4D0D-B7C6-B21F50C33323}"/>
              </a:ext>
            </a:extLst>
          </p:cNvPr>
          <p:cNvGrpSpPr/>
          <p:nvPr/>
        </p:nvGrpSpPr>
        <p:grpSpPr>
          <a:xfrm>
            <a:off x="11076204" y="4043585"/>
            <a:ext cx="79234" cy="79234"/>
            <a:chOff x="1741558" y="2802079"/>
            <a:chExt cx="79234" cy="79234"/>
          </a:xfrm>
        </p:grpSpPr>
        <p:cxnSp>
          <p:nvCxnSpPr>
            <p:cNvPr id="1159" name="Straight Connector 1158">
              <a:extLst>
                <a:ext uri="{FF2B5EF4-FFF2-40B4-BE49-F238E27FC236}">
                  <a16:creationId xmlns:a16="http://schemas.microsoft.com/office/drawing/2014/main" id="{B06727BA-266A-4E69-8108-F93FB0CB229D}"/>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60" name="Straight Connector 1159">
              <a:extLst>
                <a:ext uri="{FF2B5EF4-FFF2-40B4-BE49-F238E27FC236}">
                  <a16:creationId xmlns:a16="http://schemas.microsoft.com/office/drawing/2014/main" id="{4D06DEAC-7E2C-4985-8E23-D8BCB62BDCFF}"/>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61" name="Group 1160">
            <a:extLst>
              <a:ext uri="{FF2B5EF4-FFF2-40B4-BE49-F238E27FC236}">
                <a16:creationId xmlns:a16="http://schemas.microsoft.com/office/drawing/2014/main" id="{9D51F3FC-53E4-4606-9D94-F37937110468}"/>
              </a:ext>
            </a:extLst>
          </p:cNvPr>
          <p:cNvGrpSpPr/>
          <p:nvPr/>
        </p:nvGrpSpPr>
        <p:grpSpPr>
          <a:xfrm>
            <a:off x="11108169" y="4046005"/>
            <a:ext cx="79234" cy="79234"/>
            <a:chOff x="1741558" y="2802079"/>
            <a:chExt cx="79234" cy="79234"/>
          </a:xfrm>
        </p:grpSpPr>
        <p:cxnSp>
          <p:nvCxnSpPr>
            <p:cNvPr id="1162" name="Straight Connector 1161">
              <a:extLst>
                <a:ext uri="{FF2B5EF4-FFF2-40B4-BE49-F238E27FC236}">
                  <a16:creationId xmlns:a16="http://schemas.microsoft.com/office/drawing/2014/main" id="{7BBF74DC-48CE-458B-AB63-9A5DAEAC3099}"/>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63" name="Straight Connector 1162">
              <a:extLst>
                <a:ext uri="{FF2B5EF4-FFF2-40B4-BE49-F238E27FC236}">
                  <a16:creationId xmlns:a16="http://schemas.microsoft.com/office/drawing/2014/main" id="{17DEFAAA-FD82-4A28-83D1-DC37DBF0F052}"/>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64" name="Group 1163">
            <a:extLst>
              <a:ext uri="{FF2B5EF4-FFF2-40B4-BE49-F238E27FC236}">
                <a16:creationId xmlns:a16="http://schemas.microsoft.com/office/drawing/2014/main" id="{47AD1D22-6379-4CCE-ADB4-8A84DC829C4C}"/>
              </a:ext>
            </a:extLst>
          </p:cNvPr>
          <p:cNvGrpSpPr/>
          <p:nvPr/>
        </p:nvGrpSpPr>
        <p:grpSpPr>
          <a:xfrm>
            <a:off x="11140134" y="4048425"/>
            <a:ext cx="79234" cy="79234"/>
            <a:chOff x="1741558" y="2802079"/>
            <a:chExt cx="79234" cy="79234"/>
          </a:xfrm>
        </p:grpSpPr>
        <p:cxnSp>
          <p:nvCxnSpPr>
            <p:cNvPr id="1165" name="Straight Connector 1164">
              <a:extLst>
                <a:ext uri="{FF2B5EF4-FFF2-40B4-BE49-F238E27FC236}">
                  <a16:creationId xmlns:a16="http://schemas.microsoft.com/office/drawing/2014/main" id="{0E4B7386-B5F0-4600-BEE9-B6642FE9BDEB}"/>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66" name="Straight Connector 1165">
              <a:extLst>
                <a:ext uri="{FF2B5EF4-FFF2-40B4-BE49-F238E27FC236}">
                  <a16:creationId xmlns:a16="http://schemas.microsoft.com/office/drawing/2014/main" id="{5010EE5B-0C58-4C2D-8F37-4FFA1DD08F55}"/>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67" name="Group 1166">
            <a:extLst>
              <a:ext uri="{FF2B5EF4-FFF2-40B4-BE49-F238E27FC236}">
                <a16:creationId xmlns:a16="http://schemas.microsoft.com/office/drawing/2014/main" id="{1D095334-5931-436A-8B63-3D55345838EF}"/>
              </a:ext>
            </a:extLst>
          </p:cNvPr>
          <p:cNvGrpSpPr/>
          <p:nvPr/>
        </p:nvGrpSpPr>
        <p:grpSpPr>
          <a:xfrm>
            <a:off x="11164956" y="4050845"/>
            <a:ext cx="79234" cy="79234"/>
            <a:chOff x="1741558" y="2802079"/>
            <a:chExt cx="79234" cy="79234"/>
          </a:xfrm>
        </p:grpSpPr>
        <p:cxnSp>
          <p:nvCxnSpPr>
            <p:cNvPr id="1168" name="Straight Connector 1167">
              <a:extLst>
                <a:ext uri="{FF2B5EF4-FFF2-40B4-BE49-F238E27FC236}">
                  <a16:creationId xmlns:a16="http://schemas.microsoft.com/office/drawing/2014/main" id="{5C5BEDC0-3DB7-4519-B6F2-0F3369F8E8DE}"/>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69" name="Straight Connector 1168">
              <a:extLst>
                <a:ext uri="{FF2B5EF4-FFF2-40B4-BE49-F238E27FC236}">
                  <a16:creationId xmlns:a16="http://schemas.microsoft.com/office/drawing/2014/main" id="{6BDC58F2-5DC6-4E0B-B5CF-71D6EBDEEA0E}"/>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70" name="Group 1169">
            <a:extLst>
              <a:ext uri="{FF2B5EF4-FFF2-40B4-BE49-F238E27FC236}">
                <a16:creationId xmlns:a16="http://schemas.microsoft.com/office/drawing/2014/main" id="{82AD1E22-5656-45CA-BECF-B1329172E4FD}"/>
              </a:ext>
            </a:extLst>
          </p:cNvPr>
          <p:cNvGrpSpPr/>
          <p:nvPr/>
        </p:nvGrpSpPr>
        <p:grpSpPr>
          <a:xfrm>
            <a:off x="11187397" y="4053265"/>
            <a:ext cx="79234" cy="79234"/>
            <a:chOff x="1741558" y="2802079"/>
            <a:chExt cx="79234" cy="79234"/>
          </a:xfrm>
        </p:grpSpPr>
        <p:cxnSp>
          <p:nvCxnSpPr>
            <p:cNvPr id="1171" name="Straight Connector 1170">
              <a:extLst>
                <a:ext uri="{FF2B5EF4-FFF2-40B4-BE49-F238E27FC236}">
                  <a16:creationId xmlns:a16="http://schemas.microsoft.com/office/drawing/2014/main" id="{3702D08A-A792-4C83-B93A-3F7D4CCF9042}"/>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72" name="Straight Connector 1171">
              <a:extLst>
                <a:ext uri="{FF2B5EF4-FFF2-40B4-BE49-F238E27FC236}">
                  <a16:creationId xmlns:a16="http://schemas.microsoft.com/office/drawing/2014/main" id="{EF7893CD-F7CB-4A6B-B437-1113E555CEDB}"/>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73" name="Group 1172">
            <a:extLst>
              <a:ext uri="{FF2B5EF4-FFF2-40B4-BE49-F238E27FC236}">
                <a16:creationId xmlns:a16="http://schemas.microsoft.com/office/drawing/2014/main" id="{E6AED4AF-7E0D-40BE-ABD2-1C98BFEAB1E1}"/>
              </a:ext>
            </a:extLst>
          </p:cNvPr>
          <p:cNvGrpSpPr/>
          <p:nvPr/>
        </p:nvGrpSpPr>
        <p:grpSpPr>
          <a:xfrm>
            <a:off x="11219362" y="4055685"/>
            <a:ext cx="79234" cy="79234"/>
            <a:chOff x="1741558" y="2802079"/>
            <a:chExt cx="79234" cy="79234"/>
          </a:xfrm>
        </p:grpSpPr>
        <p:cxnSp>
          <p:nvCxnSpPr>
            <p:cNvPr id="1174" name="Straight Connector 1173">
              <a:extLst>
                <a:ext uri="{FF2B5EF4-FFF2-40B4-BE49-F238E27FC236}">
                  <a16:creationId xmlns:a16="http://schemas.microsoft.com/office/drawing/2014/main" id="{4392918F-DD7F-4AED-9FC6-793DCC43DF69}"/>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75" name="Straight Connector 1174">
              <a:extLst>
                <a:ext uri="{FF2B5EF4-FFF2-40B4-BE49-F238E27FC236}">
                  <a16:creationId xmlns:a16="http://schemas.microsoft.com/office/drawing/2014/main" id="{37999528-D64B-44A9-B75D-6A32E3BCE31D}"/>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76" name="Group 1175">
            <a:extLst>
              <a:ext uri="{FF2B5EF4-FFF2-40B4-BE49-F238E27FC236}">
                <a16:creationId xmlns:a16="http://schemas.microsoft.com/office/drawing/2014/main" id="{5DF798C8-0553-436A-A00B-42E0DB007DC7}"/>
              </a:ext>
            </a:extLst>
          </p:cNvPr>
          <p:cNvGrpSpPr/>
          <p:nvPr/>
        </p:nvGrpSpPr>
        <p:grpSpPr>
          <a:xfrm>
            <a:off x="11251327" y="4058105"/>
            <a:ext cx="79234" cy="79234"/>
            <a:chOff x="1741558" y="2802079"/>
            <a:chExt cx="79234" cy="79234"/>
          </a:xfrm>
        </p:grpSpPr>
        <p:cxnSp>
          <p:nvCxnSpPr>
            <p:cNvPr id="1177" name="Straight Connector 1176">
              <a:extLst>
                <a:ext uri="{FF2B5EF4-FFF2-40B4-BE49-F238E27FC236}">
                  <a16:creationId xmlns:a16="http://schemas.microsoft.com/office/drawing/2014/main" id="{C2B53BFF-805D-43BA-891E-64D733B30007}"/>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78" name="Straight Connector 1177">
              <a:extLst>
                <a:ext uri="{FF2B5EF4-FFF2-40B4-BE49-F238E27FC236}">
                  <a16:creationId xmlns:a16="http://schemas.microsoft.com/office/drawing/2014/main" id="{B3027C23-0267-4BD9-965F-F8454E5EB79E}"/>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79" name="Group 1178">
            <a:extLst>
              <a:ext uri="{FF2B5EF4-FFF2-40B4-BE49-F238E27FC236}">
                <a16:creationId xmlns:a16="http://schemas.microsoft.com/office/drawing/2014/main" id="{ECCE39BB-7215-4F0B-9649-EF911A051E14}"/>
              </a:ext>
            </a:extLst>
          </p:cNvPr>
          <p:cNvGrpSpPr/>
          <p:nvPr/>
        </p:nvGrpSpPr>
        <p:grpSpPr>
          <a:xfrm>
            <a:off x="11302340" y="4060525"/>
            <a:ext cx="79234" cy="79234"/>
            <a:chOff x="1741558" y="2802079"/>
            <a:chExt cx="79234" cy="79234"/>
          </a:xfrm>
        </p:grpSpPr>
        <p:cxnSp>
          <p:nvCxnSpPr>
            <p:cNvPr id="1180" name="Straight Connector 1179">
              <a:extLst>
                <a:ext uri="{FF2B5EF4-FFF2-40B4-BE49-F238E27FC236}">
                  <a16:creationId xmlns:a16="http://schemas.microsoft.com/office/drawing/2014/main" id="{9F53D8F7-2FCE-4EA1-A1EB-88114457ABF5}"/>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81" name="Straight Connector 1180">
              <a:extLst>
                <a:ext uri="{FF2B5EF4-FFF2-40B4-BE49-F238E27FC236}">
                  <a16:creationId xmlns:a16="http://schemas.microsoft.com/office/drawing/2014/main" id="{93919A88-8D98-43D4-9559-EA49A5FF8475}"/>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82" name="Group 1181">
            <a:extLst>
              <a:ext uri="{FF2B5EF4-FFF2-40B4-BE49-F238E27FC236}">
                <a16:creationId xmlns:a16="http://schemas.microsoft.com/office/drawing/2014/main" id="{DCF5AD5E-7ACE-42C2-8EDD-B359FBE0F33E}"/>
              </a:ext>
            </a:extLst>
          </p:cNvPr>
          <p:cNvGrpSpPr/>
          <p:nvPr/>
        </p:nvGrpSpPr>
        <p:grpSpPr>
          <a:xfrm>
            <a:off x="11336686" y="4060564"/>
            <a:ext cx="79234" cy="79234"/>
            <a:chOff x="1741558" y="2802079"/>
            <a:chExt cx="79234" cy="79234"/>
          </a:xfrm>
        </p:grpSpPr>
        <p:cxnSp>
          <p:nvCxnSpPr>
            <p:cNvPr id="1183" name="Straight Connector 1182">
              <a:extLst>
                <a:ext uri="{FF2B5EF4-FFF2-40B4-BE49-F238E27FC236}">
                  <a16:creationId xmlns:a16="http://schemas.microsoft.com/office/drawing/2014/main" id="{24E84E5B-0DF0-4B45-85E2-D150DEA5B0D9}"/>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84" name="Straight Connector 1183">
              <a:extLst>
                <a:ext uri="{FF2B5EF4-FFF2-40B4-BE49-F238E27FC236}">
                  <a16:creationId xmlns:a16="http://schemas.microsoft.com/office/drawing/2014/main" id="{9ED1ED70-E79E-4A7F-B61A-98B7B15AABB2}"/>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85" name="Group 1184">
            <a:extLst>
              <a:ext uri="{FF2B5EF4-FFF2-40B4-BE49-F238E27FC236}">
                <a16:creationId xmlns:a16="http://schemas.microsoft.com/office/drawing/2014/main" id="{4BDFA09B-638D-4109-8716-6140ECE883A4}"/>
              </a:ext>
            </a:extLst>
          </p:cNvPr>
          <p:cNvGrpSpPr/>
          <p:nvPr/>
        </p:nvGrpSpPr>
        <p:grpSpPr>
          <a:xfrm>
            <a:off x="11371032" y="4062984"/>
            <a:ext cx="79234" cy="79234"/>
            <a:chOff x="1741558" y="2802079"/>
            <a:chExt cx="79234" cy="79234"/>
          </a:xfrm>
        </p:grpSpPr>
        <p:cxnSp>
          <p:nvCxnSpPr>
            <p:cNvPr id="1186" name="Straight Connector 1185">
              <a:extLst>
                <a:ext uri="{FF2B5EF4-FFF2-40B4-BE49-F238E27FC236}">
                  <a16:creationId xmlns:a16="http://schemas.microsoft.com/office/drawing/2014/main" id="{347C953A-A1CC-466F-BD56-73A01D53F94C}"/>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87" name="Straight Connector 1186">
              <a:extLst>
                <a:ext uri="{FF2B5EF4-FFF2-40B4-BE49-F238E27FC236}">
                  <a16:creationId xmlns:a16="http://schemas.microsoft.com/office/drawing/2014/main" id="{95CC0959-FF25-476B-8745-DCEEC5CC1BB1}"/>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88" name="Group 1187">
            <a:extLst>
              <a:ext uri="{FF2B5EF4-FFF2-40B4-BE49-F238E27FC236}">
                <a16:creationId xmlns:a16="http://schemas.microsoft.com/office/drawing/2014/main" id="{389D37C3-D252-4988-A67E-74526C068200}"/>
              </a:ext>
            </a:extLst>
          </p:cNvPr>
          <p:cNvGrpSpPr/>
          <p:nvPr/>
        </p:nvGrpSpPr>
        <p:grpSpPr>
          <a:xfrm>
            <a:off x="11436335" y="4065404"/>
            <a:ext cx="79234" cy="79234"/>
            <a:chOff x="1741558" y="2802079"/>
            <a:chExt cx="79234" cy="79234"/>
          </a:xfrm>
        </p:grpSpPr>
        <p:cxnSp>
          <p:nvCxnSpPr>
            <p:cNvPr id="1189" name="Straight Connector 1188">
              <a:extLst>
                <a:ext uri="{FF2B5EF4-FFF2-40B4-BE49-F238E27FC236}">
                  <a16:creationId xmlns:a16="http://schemas.microsoft.com/office/drawing/2014/main" id="{31A40CAF-195A-41B1-BCCE-7A3B2AEBDC56}"/>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90" name="Straight Connector 1189">
              <a:extLst>
                <a:ext uri="{FF2B5EF4-FFF2-40B4-BE49-F238E27FC236}">
                  <a16:creationId xmlns:a16="http://schemas.microsoft.com/office/drawing/2014/main" id="{2B35C24E-C9FB-476E-BA72-EEBEE5816086}"/>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91" name="Group 1190">
            <a:extLst>
              <a:ext uri="{FF2B5EF4-FFF2-40B4-BE49-F238E27FC236}">
                <a16:creationId xmlns:a16="http://schemas.microsoft.com/office/drawing/2014/main" id="{6E351A2F-8DD7-40DF-A93C-746125D9DED6}"/>
              </a:ext>
            </a:extLst>
          </p:cNvPr>
          <p:cNvGrpSpPr/>
          <p:nvPr/>
        </p:nvGrpSpPr>
        <p:grpSpPr>
          <a:xfrm>
            <a:off x="11473061" y="4067824"/>
            <a:ext cx="79234" cy="79234"/>
            <a:chOff x="1741558" y="2802079"/>
            <a:chExt cx="79234" cy="79234"/>
          </a:xfrm>
        </p:grpSpPr>
        <p:cxnSp>
          <p:nvCxnSpPr>
            <p:cNvPr id="1192" name="Straight Connector 1191">
              <a:extLst>
                <a:ext uri="{FF2B5EF4-FFF2-40B4-BE49-F238E27FC236}">
                  <a16:creationId xmlns:a16="http://schemas.microsoft.com/office/drawing/2014/main" id="{DAE2B157-5779-4B53-B44E-2FD890A317B2}"/>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93" name="Straight Connector 1192">
              <a:extLst>
                <a:ext uri="{FF2B5EF4-FFF2-40B4-BE49-F238E27FC236}">
                  <a16:creationId xmlns:a16="http://schemas.microsoft.com/office/drawing/2014/main" id="{EDE72B66-81B0-4EEE-8A4B-F509DFCA00CE}"/>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94" name="Group 1193">
            <a:extLst>
              <a:ext uri="{FF2B5EF4-FFF2-40B4-BE49-F238E27FC236}">
                <a16:creationId xmlns:a16="http://schemas.microsoft.com/office/drawing/2014/main" id="{201F50E9-44F3-4AF6-9D07-0C8E2C9EF66E}"/>
              </a:ext>
            </a:extLst>
          </p:cNvPr>
          <p:cNvGrpSpPr/>
          <p:nvPr/>
        </p:nvGrpSpPr>
        <p:grpSpPr>
          <a:xfrm>
            <a:off x="11500263" y="4070244"/>
            <a:ext cx="79234" cy="79234"/>
            <a:chOff x="1741558" y="2802079"/>
            <a:chExt cx="79234" cy="79234"/>
          </a:xfrm>
        </p:grpSpPr>
        <p:cxnSp>
          <p:nvCxnSpPr>
            <p:cNvPr id="1195" name="Straight Connector 1194">
              <a:extLst>
                <a:ext uri="{FF2B5EF4-FFF2-40B4-BE49-F238E27FC236}">
                  <a16:creationId xmlns:a16="http://schemas.microsoft.com/office/drawing/2014/main" id="{96EA78CB-8115-4C4C-AF59-C169F4C629F7}"/>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96" name="Straight Connector 1195">
              <a:extLst>
                <a:ext uri="{FF2B5EF4-FFF2-40B4-BE49-F238E27FC236}">
                  <a16:creationId xmlns:a16="http://schemas.microsoft.com/office/drawing/2014/main" id="{4E7A2A39-30E6-48F5-AFB6-960F4C8C50FB}"/>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97" name="Group 1196">
            <a:extLst>
              <a:ext uri="{FF2B5EF4-FFF2-40B4-BE49-F238E27FC236}">
                <a16:creationId xmlns:a16="http://schemas.microsoft.com/office/drawing/2014/main" id="{E0C4A4BD-3889-4F3C-A9F0-FF6957ED9B74}"/>
              </a:ext>
            </a:extLst>
          </p:cNvPr>
          <p:cNvGrpSpPr/>
          <p:nvPr/>
        </p:nvGrpSpPr>
        <p:grpSpPr>
          <a:xfrm>
            <a:off x="11529846" y="4072664"/>
            <a:ext cx="79234" cy="79234"/>
            <a:chOff x="1741558" y="2802079"/>
            <a:chExt cx="79234" cy="79234"/>
          </a:xfrm>
        </p:grpSpPr>
        <p:cxnSp>
          <p:nvCxnSpPr>
            <p:cNvPr id="1198" name="Straight Connector 1197">
              <a:extLst>
                <a:ext uri="{FF2B5EF4-FFF2-40B4-BE49-F238E27FC236}">
                  <a16:creationId xmlns:a16="http://schemas.microsoft.com/office/drawing/2014/main" id="{7D6065D7-27FC-4907-A2FB-3B66C2380BAF}"/>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199" name="Straight Connector 1198">
              <a:extLst>
                <a:ext uri="{FF2B5EF4-FFF2-40B4-BE49-F238E27FC236}">
                  <a16:creationId xmlns:a16="http://schemas.microsoft.com/office/drawing/2014/main" id="{9E2F8C8B-5643-471D-BC7C-C82370B257DE}"/>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00" name="Group 1199">
            <a:extLst>
              <a:ext uri="{FF2B5EF4-FFF2-40B4-BE49-F238E27FC236}">
                <a16:creationId xmlns:a16="http://schemas.microsoft.com/office/drawing/2014/main" id="{63323FAB-65A6-411A-A918-78AF3C4DC544}"/>
              </a:ext>
            </a:extLst>
          </p:cNvPr>
          <p:cNvGrpSpPr/>
          <p:nvPr/>
        </p:nvGrpSpPr>
        <p:grpSpPr>
          <a:xfrm>
            <a:off x="11559429" y="4075084"/>
            <a:ext cx="79234" cy="79234"/>
            <a:chOff x="1741558" y="2802079"/>
            <a:chExt cx="79234" cy="79234"/>
          </a:xfrm>
        </p:grpSpPr>
        <p:cxnSp>
          <p:nvCxnSpPr>
            <p:cNvPr id="1201" name="Straight Connector 1200">
              <a:extLst>
                <a:ext uri="{FF2B5EF4-FFF2-40B4-BE49-F238E27FC236}">
                  <a16:creationId xmlns:a16="http://schemas.microsoft.com/office/drawing/2014/main" id="{8C3902A1-49A7-40C6-9B20-F628F01CDB04}"/>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202" name="Straight Connector 1201">
              <a:extLst>
                <a:ext uri="{FF2B5EF4-FFF2-40B4-BE49-F238E27FC236}">
                  <a16:creationId xmlns:a16="http://schemas.microsoft.com/office/drawing/2014/main" id="{22E47EE9-9B2C-4700-A8AF-47BF942B2400}"/>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03" name="Group 1202">
            <a:extLst>
              <a:ext uri="{FF2B5EF4-FFF2-40B4-BE49-F238E27FC236}">
                <a16:creationId xmlns:a16="http://schemas.microsoft.com/office/drawing/2014/main" id="{B596A021-2E05-4A50-94ED-CAAA5C55D2CE}"/>
              </a:ext>
            </a:extLst>
          </p:cNvPr>
          <p:cNvGrpSpPr/>
          <p:nvPr/>
        </p:nvGrpSpPr>
        <p:grpSpPr>
          <a:xfrm>
            <a:off x="11596155" y="4077504"/>
            <a:ext cx="79234" cy="79234"/>
            <a:chOff x="1741558" y="2802079"/>
            <a:chExt cx="79234" cy="79234"/>
          </a:xfrm>
        </p:grpSpPr>
        <p:cxnSp>
          <p:nvCxnSpPr>
            <p:cNvPr id="1204" name="Straight Connector 1203">
              <a:extLst>
                <a:ext uri="{FF2B5EF4-FFF2-40B4-BE49-F238E27FC236}">
                  <a16:creationId xmlns:a16="http://schemas.microsoft.com/office/drawing/2014/main" id="{CC3B7D49-8FE7-42EE-8EF4-361CCCA8465A}"/>
                </a:ext>
              </a:extLst>
            </p:cNvPr>
            <p:cNvCxnSpPr>
              <a:cxnSpLocks/>
            </p:cNvCxnSpPr>
            <p:nvPr/>
          </p:nvCxnSpPr>
          <p:spPr bwMode="auto">
            <a:xfrm>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cxnSp>
          <p:nvCxnSpPr>
            <p:cNvPr id="1205" name="Straight Connector 1204">
              <a:extLst>
                <a:ext uri="{FF2B5EF4-FFF2-40B4-BE49-F238E27FC236}">
                  <a16:creationId xmlns:a16="http://schemas.microsoft.com/office/drawing/2014/main" id="{03DB339C-ED56-44A5-911A-1116DCDB298B}"/>
                </a:ext>
              </a:extLst>
            </p:cNvPr>
            <p:cNvCxnSpPr>
              <a:cxnSpLocks/>
            </p:cNvCxnSpPr>
            <p:nvPr/>
          </p:nvCxnSpPr>
          <p:spPr bwMode="auto">
            <a:xfrm rot="5400000">
              <a:off x="1781175" y="2802079"/>
              <a:ext cx="0" cy="792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06" name="Group 1205">
            <a:extLst>
              <a:ext uri="{FF2B5EF4-FFF2-40B4-BE49-F238E27FC236}">
                <a16:creationId xmlns:a16="http://schemas.microsoft.com/office/drawing/2014/main" id="{01689DE4-E9F5-43BE-865E-0F6493A17A46}"/>
              </a:ext>
            </a:extLst>
          </p:cNvPr>
          <p:cNvGrpSpPr/>
          <p:nvPr/>
        </p:nvGrpSpPr>
        <p:grpSpPr>
          <a:xfrm>
            <a:off x="7223933" y="3111357"/>
            <a:ext cx="79234" cy="79234"/>
            <a:chOff x="1741558" y="2802079"/>
            <a:chExt cx="79234" cy="79234"/>
          </a:xfrm>
        </p:grpSpPr>
        <p:cxnSp>
          <p:nvCxnSpPr>
            <p:cNvPr id="1207" name="Straight Connector 1206">
              <a:extLst>
                <a:ext uri="{FF2B5EF4-FFF2-40B4-BE49-F238E27FC236}">
                  <a16:creationId xmlns:a16="http://schemas.microsoft.com/office/drawing/2014/main" id="{81BBC7DE-537F-4DD6-8EE8-C4E07676D848}"/>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1208" name="Straight Connector 1207">
              <a:extLst>
                <a:ext uri="{FF2B5EF4-FFF2-40B4-BE49-F238E27FC236}">
                  <a16:creationId xmlns:a16="http://schemas.microsoft.com/office/drawing/2014/main" id="{11C2BF80-3CDA-495C-A128-1A63355EE884}"/>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09" name="Group 1208">
            <a:extLst>
              <a:ext uri="{FF2B5EF4-FFF2-40B4-BE49-F238E27FC236}">
                <a16:creationId xmlns:a16="http://schemas.microsoft.com/office/drawing/2014/main" id="{6EA8E56F-F2FF-4194-9EE7-303D7A88F39D}"/>
              </a:ext>
            </a:extLst>
          </p:cNvPr>
          <p:cNvGrpSpPr/>
          <p:nvPr/>
        </p:nvGrpSpPr>
        <p:grpSpPr>
          <a:xfrm>
            <a:off x="7324367" y="3144628"/>
            <a:ext cx="79234" cy="79234"/>
            <a:chOff x="1741558" y="2802079"/>
            <a:chExt cx="79234" cy="79234"/>
          </a:xfrm>
        </p:grpSpPr>
        <p:cxnSp>
          <p:nvCxnSpPr>
            <p:cNvPr id="1210" name="Straight Connector 1209">
              <a:extLst>
                <a:ext uri="{FF2B5EF4-FFF2-40B4-BE49-F238E27FC236}">
                  <a16:creationId xmlns:a16="http://schemas.microsoft.com/office/drawing/2014/main" id="{7D6FA68D-76C2-4D4B-A466-A37E3D8273D0}"/>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1211" name="Straight Connector 1210">
              <a:extLst>
                <a:ext uri="{FF2B5EF4-FFF2-40B4-BE49-F238E27FC236}">
                  <a16:creationId xmlns:a16="http://schemas.microsoft.com/office/drawing/2014/main" id="{7300DF42-479C-4617-9645-71924BF7AB51}"/>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12" name="Group 1211">
            <a:extLst>
              <a:ext uri="{FF2B5EF4-FFF2-40B4-BE49-F238E27FC236}">
                <a16:creationId xmlns:a16="http://schemas.microsoft.com/office/drawing/2014/main" id="{71BDDF63-9E2A-4D4F-9037-13963C17B47F}"/>
              </a:ext>
            </a:extLst>
          </p:cNvPr>
          <p:cNvGrpSpPr/>
          <p:nvPr/>
        </p:nvGrpSpPr>
        <p:grpSpPr>
          <a:xfrm>
            <a:off x="7430994" y="3255025"/>
            <a:ext cx="79234" cy="79234"/>
            <a:chOff x="1741558" y="2802079"/>
            <a:chExt cx="79234" cy="79234"/>
          </a:xfrm>
        </p:grpSpPr>
        <p:cxnSp>
          <p:nvCxnSpPr>
            <p:cNvPr id="1213" name="Straight Connector 1212">
              <a:extLst>
                <a:ext uri="{FF2B5EF4-FFF2-40B4-BE49-F238E27FC236}">
                  <a16:creationId xmlns:a16="http://schemas.microsoft.com/office/drawing/2014/main" id="{D57A9C5A-2F99-402B-A515-321935E525CB}"/>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1214" name="Straight Connector 1213">
              <a:extLst>
                <a:ext uri="{FF2B5EF4-FFF2-40B4-BE49-F238E27FC236}">
                  <a16:creationId xmlns:a16="http://schemas.microsoft.com/office/drawing/2014/main" id="{E0E73FA4-D64E-4C35-AA4E-AB83CD20B77D}"/>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15" name="Group 1214">
            <a:extLst>
              <a:ext uri="{FF2B5EF4-FFF2-40B4-BE49-F238E27FC236}">
                <a16:creationId xmlns:a16="http://schemas.microsoft.com/office/drawing/2014/main" id="{0106CABC-2ACA-4AE2-8A20-3E329CD1B8AC}"/>
              </a:ext>
            </a:extLst>
          </p:cNvPr>
          <p:cNvGrpSpPr/>
          <p:nvPr/>
        </p:nvGrpSpPr>
        <p:grpSpPr>
          <a:xfrm>
            <a:off x="7459770" y="3297243"/>
            <a:ext cx="79234" cy="79234"/>
            <a:chOff x="1741558" y="2802079"/>
            <a:chExt cx="79234" cy="79234"/>
          </a:xfrm>
        </p:grpSpPr>
        <p:cxnSp>
          <p:nvCxnSpPr>
            <p:cNvPr id="1216" name="Straight Connector 1215">
              <a:extLst>
                <a:ext uri="{FF2B5EF4-FFF2-40B4-BE49-F238E27FC236}">
                  <a16:creationId xmlns:a16="http://schemas.microsoft.com/office/drawing/2014/main" id="{8A1FB2EC-CE39-4CBC-9D88-754B45643ED2}"/>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1217" name="Straight Connector 1216">
              <a:extLst>
                <a:ext uri="{FF2B5EF4-FFF2-40B4-BE49-F238E27FC236}">
                  <a16:creationId xmlns:a16="http://schemas.microsoft.com/office/drawing/2014/main" id="{65AA6364-4A86-4A64-A343-35B7471E21A0}"/>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18" name="Group 1217">
            <a:extLst>
              <a:ext uri="{FF2B5EF4-FFF2-40B4-BE49-F238E27FC236}">
                <a16:creationId xmlns:a16="http://schemas.microsoft.com/office/drawing/2014/main" id="{34D231D1-BFB1-45A9-879D-6E855F1A5E2F}"/>
              </a:ext>
            </a:extLst>
          </p:cNvPr>
          <p:cNvGrpSpPr/>
          <p:nvPr/>
        </p:nvGrpSpPr>
        <p:grpSpPr>
          <a:xfrm>
            <a:off x="7550492" y="3489471"/>
            <a:ext cx="79234" cy="79234"/>
            <a:chOff x="1741558" y="2802079"/>
            <a:chExt cx="79234" cy="79234"/>
          </a:xfrm>
        </p:grpSpPr>
        <p:cxnSp>
          <p:nvCxnSpPr>
            <p:cNvPr id="1219" name="Straight Connector 1218">
              <a:extLst>
                <a:ext uri="{FF2B5EF4-FFF2-40B4-BE49-F238E27FC236}">
                  <a16:creationId xmlns:a16="http://schemas.microsoft.com/office/drawing/2014/main" id="{5AAD6981-D2CD-4E83-A5A1-E2EDDDDEEA25}"/>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1220" name="Straight Connector 1219">
              <a:extLst>
                <a:ext uri="{FF2B5EF4-FFF2-40B4-BE49-F238E27FC236}">
                  <a16:creationId xmlns:a16="http://schemas.microsoft.com/office/drawing/2014/main" id="{3E1BD9C2-D6C1-4157-B165-914A7BA7CA85}"/>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21" name="Group 1220">
            <a:extLst>
              <a:ext uri="{FF2B5EF4-FFF2-40B4-BE49-F238E27FC236}">
                <a16:creationId xmlns:a16="http://schemas.microsoft.com/office/drawing/2014/main" id="{50023B12-7ED0-4156-809E-E31E5EB0E43C}"/>
              </a:ext>
            </a:extLst>
          </p:cNvPr>
          <p:cNvGrpSpPr/>
          <p:nvPr/>
        </p:nvGrpSpPr>
        <p:grpSpPr>
          <a:xfrm>
            <a:off x="7585927" y="3514177"/>
            <a:ext cx="79234" cy="79234"/>
            <a:chOff x="1741558" y="2802079"/>
            <a:chExt cx="79234" cy="79234"/>
          </a:xfrm>
        </p:grpSpPr>
        <p:cxnSp>
          <p:nvCxnSpPr>
            <p:cNvPr id="1222" name="Straight Connector 1221">
              <a:extLst>
                <a:ext uri="{FF2B5EF4-FFF2-40B4-BE49-F238E27FC236}">
                  <a16:creationId xmlns:a16="http://schemas.microsoft.com/office/drawing/2014/main" id="{65B85DD7-2BFD-461D-AEE1-BE1219CC69A5}"/>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1223" name="Straight Connector 1222">
              <a:extLst>
                <a:ext uri="{FF2B5EF4-FFF2-40B4-BE49-F238E27FC236}">
                  <a16:creationId xmlns:a16="http://schemas.microsoft.com/office/drawing/2014/main" id="{A88C6711-95F4-4605-8ECC-5B7E3CC68E42}"/>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24" name="Group 1223">
            <a:extLst>
              <a:ext uri="{FF2B5EF4-FFF2-40B4-BE49-F238E27FC236}">
                <a16:creationId xmlns:a16="http://schemas.microsoft.com/office/drawing/2014/main" id="{7C09578D-886A-4C01-B750-5865D1EA7171}"/>
              </a:ext>
            </a:extLst>
          </p:cNvPr>
          <p:cNvGrpSpPr/>
          <p:nvPr/>
        </p:nvGrpSpPr>
        <p:grpSpPr>
          <a:xfrm>
            <a:off x="7625544" y="3565991"/>
            <a:ext cx="79234" cy="79234"/>
            <a:chOff x="1741558" y="2802079"/>
            <a:chExt cx="79234" cy="79234"/>
          </a:xfrm>
        </p:grpSpPr>
        <p:cxnSp>
          <p:nvCxnSpPr>
            <p:cNvPr id="1225" name="Straight Connector 1224">
              <a:extLst>
                <a:ext uri="{FF2B5EF4-FFF2-40B4-BE49-F238E27FC236}">
                  <a16:creationId xmlns:a16="http://schemas.microsoft.com/office/drawing/2014/main" id="{80062EF1-8017-4CAE-825D-18E759447031}"/>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1226" name="Straight Connector 1225">
              <a:extLst>
                <a:ext uri="{FF2B5EF4-FFF2-40B4-BE49-F238E27FC236}">
                  <a16:creationId xmlns:a16="http://schemas.microsoft.com/office/drawing/2014/main" id="{10C53850-8ADA-4052-B74D-0AAB1F288AC6}"/>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27" name="Group 1226">
            <a:extLst>
              <a:ext uri="{FF2B5EF4-FFF2-40B4-BE49-F238E27FC236}">
                <a16:creationId xmlns:a16="http://schemas.microsoft.com/office/drawing/2014/main" id="{0ACE3AAD-5F88-453D-A5F4-B3B3B1AF69F4}"/>
              </a:ext>
            </a:extLst>
          </p:cNvPr>
          <p:cNvGrpSpPr/>
          <p:nvPr/>
        </p:nvGrpSpPr>
        <p:grpSpPr>
          <a:xfrm>
            <a:off x="7681174" y="3617747"/>
            <a:ext cx="79234" cy="79234"/>
            <a:chOff x="1741558" y="2802079"/>
            <a:chExt cx="79234" cy="79234"/>
          </a:xfrm>
        </p:grpSpPr>
        <p:cxnSp>
          <p:nvCxnSpPr>
            <p:cNvPr id="1228" name="Straight Connector 1227">
              <a:extLst>
                <a:ext uri="{FF2B5EF4-FFF2-40B4-BE49-F238E27FC236}">
                  <a16:creationId xmlns:a16="http://schemas.microsoft.com/office/drawing/2014/main" id="{121731EA-0C8B-4BDC-8A34-47535A409106}"/>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1229" name="Straight Connector 1228">
              <a:extLst>
                <a:ext uri="{FF2B5EF4-FFF2-40B4-BE49-F238E27FC236}">
                  <a16:creationId xmlns:a16="http://schemas.microsoft.com/office/drawing/2014/main" id="{25E28D9E-9493-46FE-8B0A-E3ECEB9A71DF}"/>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30" name="Group 1229">
            <a:extLst>
              <a:ext uri="{FF2B5EF4-FFF2-40B4-BE49-F238E27FC236}">
                <a16:creationId xmlns:a16="http://schemas.microsoft.com/office/drawing/2014/main" id="{CA99431B-A640-4C0F-95A2-1A5455BDC39F}"/>
              </a:ext>
            </a:extLst>
          </p:cNvPr>
          <p:cNvGrpSpPr/>
          <p:nvPr/>
        </p:nvGrpSpPr>
        <p:grpSpPr>
          <a:xfrm>
            <a:off x="7915550" y="3829240"/>
            <a:ext cx="79234" cy="79234"/>
            <a:chOff x="1741558" y="2802079"/>
            <a:chExt cx="79234" cy="79234"/>
          </a:xfrm>
        </p:grpSpPr>
        <p:cxnSp>
          <p:nvCxnSpPr>
            <p:cNvPr id="1231" name="Straight Connector 1230">
              <a:extLst>
                <a:ext uri="{FF2B5EF4-FFF2-40B4-BE49-F238E27FC236}">
                  <a16:creationId xmlns:a16="http://schemas.microsoft.com/office/drawing/2014/main" id="{7A6A60A3-3369-4083-9198-E5628F4A137F}"/>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1232" name="Straight Connector 1231">
              <a:extLst>
                <a:ext uri="{FF2B5EF4-FFF2-40B4-BE49-F238E27FC236}">
                  <a16:creationId xmlns:a16="http://schemas.microsoft.com/office/drawing/2014/main" id="{F1EFF183-E61B-46B3-BDFF-A4F12846DAA1}"/>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33" name="Group 1232">
            <a:extLst>
              <a:ext uri="{FF2B5EF4-FFF2-40B4-BE49-F238E27FC236}">
                <a16:creationId xmlns:a16="http://schemas.microsoft.com/office/drawing/2014/main" id="{5E448C09-DFE6-4E36-9774-75001264FD5D}"/>
              </a:ext>
            </a:extLst>
          </p:cNvPr>
          <p:cNvGrpSpPr/>
          <p:nvPr/>
        </p:nvGrpSpPr>
        <p:grpSpPr>
          <a:xfrm>
            <a:off x="8199149" y="3932977"/>
            <a:ext cx="79234" cy="79234"/>
            <a:chOff x="1741558" y="2802079"/>
            <a:chExt cx="79234" cy="79234"/>
          </a:xfrm>
        </p:grpSpPr>
        <p:cxnSp>
          <p:nvCxnSpPr>
            <p:cNvPr id="1234" name="Straight Connector 1233">
              <a:extLst>
                <a:ext uri="{FF2B5EF4-FFF2-40B4-BE49-F238E27FC236}">
                  <a16:creationId xmlns:a16="http://schemas.microsoft.com/office/drawing/2014/main" id="{45D8B812-CD18-4B80-97F9-DEB223BAE0BD}"/>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1235" name="Straight Connector 1234">
              <a:extLst>
                <a:ext uri="{FF2B5EF4-FFF2-40B4-BE49-F238E27FC236}">
                  <a16:creationId xmlns:a16="http://schemas.microsoft.com/office/drawing/2014/main" id="{5A93D1B8-8083-494C-8BCB-B61A9E69F5D5}"/>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36" name="Group 1235">
            <a:extLst>
              <a:ext uri="{FF2B5EF4-FFF2-40B4-BE49-F238E27FC236}">
                <a16:creationId xmlns:a16="http://schemas.microsoft.com/office/drawing/2014/main" id="{99108ACE-C26A-4DFA-A242-1D3FB912D0EB}"/>
              </a:ext>
            </a:extLst>
          </p:cNvPr>
          <p:cNvGrpSpPr/>
          <p:nvPr/>
        </p:nvGrpSpPr>
        <p:grpSpPr>
          <a:xfrm>
            <a:off x="8873410" y="4088432"/>
            <a:ext cx="79234" cy="79234"/>
            <a:chOff x="1741558" y="2802079"/>
            <a:chExt cx="79234" cy="79234"/>
          </a:xfrm>
        </p:grpSpPr>
        <p:cxnSp>
          <p:nvCxnSpPr>
            <p:cNvPr id="1237" name="Straight Connector 1236">
              <a:extLst>
                <a:ext uri="{FF2B5EF4-FFF2-40B4-BE49-F238E27FC236}">
                  <a16:creationId xmlns:a16="http://schemas.microsoft.com/office/drawing/2014/main" id="{202DE84C-431F-4373-A3B7-34A03151D592}"/>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1238" name="Straight Connector 1237">
              <a:extLst>
                <a:ext uri="{FF2B5EF4-FFF2-40B4-BE49-F238E27FC236}">
                  <a16:creationId xmlns:a16="http://schemas.microsoft.com/office/drawing/2014/main" id="{6E598138-E6B5-45EC-84D1-D4F1BE9D2F80}"/>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39" name="Group 1238">
            <a:extLst>
              <a:ext uri="{FF2B5EF4-FFF2-40B4-BE49-F238E27FC236}">
                <a16:creationId xmlns:a16="http://schemas.microsoft.com/office/drawing/2014/main" id="{702752F5-CCF1-462F-A73C-380674EC7DC6}"/>
              </a:ext>
            </a:extLst>
          </p:cNvPr>
          <p:cNvGrpSpPr/>
          <p:nvPr/>
        </p:nvGrpSpPr>
        <p:grpSpPr>
          <a:xfrm>
            <a:off x="9215498" y="4108968"/>
            <a:ext cx="79234" cy="79234"/>
            <a:chOff x="1741558" y="2802079"/>
            <a:chExt cx="79234" cy="79234"/>
          </a:xfrm>
        </p:grpSpPr>
        <p:cxnSp>
          <p:nvCxnSpPr>
            <p:cNvPr id="1240" name="Straight Connector 1239">
              <a:extLst>
                <a:ext uri="{FF2B5EF4-FFF2-40B4-BE49-F238E27FC236}">
                  <a16:creationId xmlns:a16="http://schemas.microsoft.com/office/drawing/2014/main" id="{61F9F13B-9BEB-447C-A3AE-10AAB1AE7972}"/>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1241" name="Straight Connector 1240">
              <a:extLst>
                <a:ext uri="{FF2B5EF4-FFF2-40B4-BE49-F238E27FC236}">
                  <a16:creationId xmlns:a16="http://schemas.microsoft.com/office/drawing/2014/main" id="{D2F86CC0-915A-478C-B52E-B6C0DBB5E17E}"/>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42" name="Group 1241">
            <a:extLst>
              <a:ext uri="{FF2B5EF4-FFF2-40B4-BE49-F238E27FC236}">
                <a16:creationId xmlns:a16="http://schemas.microsoft.com/office/drawing/2014/main" id="{969B0B4C-9347-4319-B60F-375C1BE5D374}"/>
              </a:ext>
            </a:extLst>
          </p:cNvPr>
          <p:cNvGrpSpPr/>
          <p:nvPr/>
        </p:nvGrpSpPr>
        <p:grpSpPr>
          <a:xfrm>
            <a:off x="9768709" y="4109264"/>
            <a:ext cx="79234" cy="79234"/>
            <a:chOff x="1741558" y="2802079"/>
            <a:chExt cx="79234" cy="79234"/>
          </a:xfrm>
        </p:grpSpPr>
        <p:cxnSp>
          <p:nvCxnSpPr>
            <p:cNvPr id="1243" name="Straight Connector 1242">
              <a:extLst>
                <a:ext uri="{FF2B5EF4-FFF2-40B4-BE49-F238E27FC236}">
                  <a16:creationId xmlns:a16="http://schemas.microsoft.com/office/drawing/2014/main" id="{F776F654-3BBB-4FCB-9CA0-B352BC5F916D}"/>
                </a:ext>
              </a:extLst>
            </p:cNvPr>
            <p:cNvCxnSpPr>
              <a:cxnSpLocks/>
            </p:cNvCxnSpPr>
            <p:nvPr/>
          </p:nvCxnSpPr>
          <p:spPr bwMode="auto">
            <a:xfrm>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cxnSp>
          <p:nvCxnSpPr>
            <p:cNvPr id="1244" name="Straight Connector 1243">
              <a:extLst>
                <a:ext uri="{FF2B5EF4-FFF2-40B4-BE49-F238E27FC236}">
                  <a16:creationId xmlns:a16="http://schemas.microsoft.com/office/drawing/2014/main" id="{E4BF04B2-653D-4C2C-A145-9967A46F5011}"/>
                </a:ext>
              </a:extLst>
            </p:cNvPr>
            <p:cNvCxnSpPr>
              <a:cxnSpLocks/>
            </p:cNvCxnSpPr>
            <p:nvPr/>
          </p:nvCxnSpPr>
          <p:spPr bwMode="auto">
            <a:xfrm rot="5400000">
              <a:off x="1781175" y="2802079"/>
              <a:ext cx="0" cy="79234"/>
            </a:xfrm>
            <a:prstGeom prst="line">
              <a:avLst/>
            </a:prstGeom>
            <a:noFill/>
            <a:ln w="28575" cap="flat" cmpd="sng" algn="ctr">
              <a:solidFill>
                <a:schemeClr val="accent1"/>
              </a:solidFill>
              <a:prstDash val="solid"/>
              <a:round/>
              <a:headEnd type="none" w="med" len="med"/>
              <a:tailEnd type="none" w="med" len="med"/>
            </a:ln>
            <a:effectLst/>
          </p:spPr>
        </p:cxnSp>
      </p:grpSp>
      <p:sp>
        <p:nvSpPr>
          <p:cNvPr id="1245" name="Text Box 30">
            <a:extLst>
              <a:ext uri="{FF2B5EF4-FFF2-40B4-BE49-F238E27FC236}">
                <a16:creationId xmlns:a16="http://schemas.microsoft.com/office/drawing/2014/main" id="{3E3975AF-0A94-4650-BAFC-5B9069C15ED0}"/>
              </a:ext>
            </a:extLst>
          </p:cNvPr>
          <p:cNvSpPr txBox="1">
            <a:spLocks noChangeArrowheads="1"/>
          </p:cNvSpPr>
          <p:nvPr/>
        </p:nvSpPr>
        <p:spPr bwMode="auto">
          <a:xfrm>
            <a:off x="9741698" y="5420283"/>
            <a:ext cx="2278658"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by line of therapy.</a:t>
            </a:r>
          </a:p>
        </p:txBody>
      </p:sp>
    </p:spTree>
    <p:extLst>
      <p:ext uri="{BB962C8B-B14F-4D97-AF65-F5344CB8AC3E}">
        <p14:creationId xmlns:p14="http://schemas.microsoft.com/office/powerpoint/2010/main" val="3509169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D24299-A376-A347-9807-C4AC2BA4A1A0}"/>
              </a:ext>
            </a:extLst>
          </p:cNvPr>
          <p:cNvSpPr txBox="1"/>
          <p:nvPr/>
        </p:nvSpPr>
        <p:spPr bwMode="auto">
          <a:xfrm>
            <a:off x="874150" y="5849345"/>
            <a:ext cx="10883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Treatment</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Follow-up</a:t>
            </a:r>
          </a:p>
        </p:txBody>
      </p:sp>
      <p:sp>
        <p:nvSpPr>
          <p:cNvPr id="21" name="TextBox 20">
            <a:extLst>
              <a:ext uri="{FF2B5EF4-FFF2-40B4-BE49-F238E27FC236}">
                <a16:creationId xmlns:a16="http://schemas.microsoft.com/office/drawing/2014/main" id="{7EBE47E7-1518-6349-A6C4-6B6F0F30D2A1}"/>
              </a:ext>
            </a:extLst>
          </p:cNvPr>
          <p:cNvSpPr txBox="1"/>
          <p:nvPr/>
        </p:nvSpPr>
        <p:spPr bwMode="auto">
          <a:xfrm>
            <a:off x="2013083" y="5849345"/>
            <a:ext cx="14964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TP53 mutant</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Best response: PR</a:t>
            </a:r>
          </a:p>
        </p:txBody>
      </p:sp>
      <p:sp>
        <p:nvSpPr>
          <p:cNvPr id="26" name="TextBox 25">
            <a:extLst>
              <a:ext uri="{FF2B5EF4-FFF2-40B4-BE49-F238E27FC236}">
                <a16:creationId xmlns:a16="http://schemas.microsoft.com/office/drawing/2014/main" id="{6850BCA3-436A-754E-80E8-43D3CEFBEEE1}"/>
              </a:ext>
            </a:extLst>
          </p:cNvPr>
          <p:cNvSpPr txBox="1"/>
          <p:nvPr/>
        </p:nvSpPr>
        <p:spPr bwMode="auto">
          <a:xfrm>
            <a:off x="3688107" y="5849345"/>
            <a:ext cx="14964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Best response: PD</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Death</a:t>
            </a:r>
          </a:p>
        </p:txBody>
      </p:sp>
      <p:grpSp>
        <p:nvGrpSpPr>
          <p:cNvPr id="134" name="Group 133">
            <a:extLst>
              <a:ext uri="{FF2B5EF4-FFF2-40B4-BE49-F238E27FC236}">
                <a16:creationId xmlns:a16="http://schemas.microsoft.com/office/drawing/2014/main" id="{0EEFFA2A-2C7E-2E4C-B268-F21FC846DE46}"/>
              </a:ext>
            </a:extLst>
          </p:cNvPr>
          <p:cNvGrpSpPr/>
          <p:nvPr/>
        </p:nvGrpSpPr>
        <p:grpSpPr>
          <a:xfrm>
            <a:off x="990873" y="3290677"/>
            <a:ext cx="3295333" cy="78882"/>
            <a:chOff x="995791" y="3184742"/>
            <a:chExt cx="3295333" cy="95734"/>
          </a:xfrm>
        </p:grpSpPr>
        <p:sp>
          <p:nvSpPr>
            <p:cNvPr id="133" name="Rectangle 132">
              <a:extLst>
                <a:ext uri="{FF2B5EF4-FFF2-40B4-BE49-F238E27FC236}">
                  <a16:creationId xmlns:a16="http://schemas.microsoft.com/office/drawing/2014/main" id="{FE9B7D08-E0D7-514F-901C-C150C10C3B4C}"/>
                </a:ext>
              </a:extLst>
            </p:cNvPr>
            <p:cNvSpPr/>
            <p:nvPr/>
          </p:nvSpPr>
          <p:spPr bwMode="auto">
            <a:xfrm>
              <a:off x="1433640" y="3184742"/>
              <a:ext cx="2857484" cy="957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2" name="Rectangle 131">
              <a:extLst>
                <a:ext uri="{FF2B5EF4-FFF2-40B4-BE49-F238E27FC236}">
                  <a16:creationId xmlns:a16="http://schemas.microsoft.com/office/drawing/2014/main" id="{48108717-FE3E-7F47-B23B-B0FA7D21A1A5}"/>
                </a:ext>
              </a:extLst>
            </p:cNvPr>
            <p:cNvSpPr/>
            <p:nvPr/>
          </p:nvSpPr>
          <p:spPr bwMode="auto">
            <a:xfrm>
              <a:off x="995791" y="3184742"/>
              <a:ext cx="498202" cy="957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35" name="Group 134">
            <a:extLst>
              <a:ext uri="{FF2B5EF4-FFF2-40B4-BE49-F238E27FC236}">
                <a16:creationId xmlns:a16="http://schemas.microsoft.com/office/drawing/2014/main" id="{CCBB9DED-1785-9A4F-B36A-838802C968E0}"/>
              </a:ext>
            </a:extLst>
          </p:cNvPr>
          <p:cNvGrpSpPr/>
          <p:nvPr/>
        </p:nvGrpSpPr>
        <p:grpSpPr>
          <a:xfrm>
            <a:off x="990873" y="3074355"/>
            <a:ext cx="3808848" cy="78882"/>
            <a:chOff x="995791" y="3184742"/>
            <a:chExt cx="3808848" cy="95734"/>
          </a:xfrm>
        </p:grpSpPr>
        <p:sp>
          <p:nvSpPr>
            <p:cNvPr id="136" name="Rectangle 135">
              <a:extLst>
                <a:ext uri="{FF2B5EF4-FFF2-40B4-BE49-F238E27FC236}">
                  <a16:creationId xmlns:a16="http://schemas.microsoft.com/office/drawing/2014/main" id="{B8AA6B43-965E-CD45-8377-F01E6D214554}"/>
                </a:ext>
              </a:extLst>
            </p:cNvPr>
            <p:cNvSpPr/>
            <p:nvPr/>
          </p:nvSpPr>
          <p:spPr bwMode="auto">
            <a:xfrm>
              <a:off x="2529045" y="3184742"/>
              <a:ext cx="2275594" cy="957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7" name="Rectangle 136">
              <a:extLst>
                <a:ext uri="{FF2B5EF4-FFF2-40B4-BE49-F238E27FC236}">
                  <a16:creationId xmlns:a16="http://schemas.microsoft.com/office/drawing/2014/main" id="{3903F599-3D2B-0E40-BF85-EFE242EC6BD6}"/>
                </a:ext>
              </a:extLst>
            </p:cNvPr>
            <p:cNvSpPr/>
            <p:nvPr/>
          </p:nvSpPr>
          <p:spPr bwMode="auto">
            <a:xfrm>
              <a:off x="995791" y="3184742"/>
              <a:ext cx="1586448" cy="957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38" name="Group 137">
            <a:extLst>
              <a:ext uri="{FF2B5EF4-FFF2-40B4-BE49-F238E27FC236}">
                <a16:creationId xmlns:a16="http://schemas.microsoft.com/office/drawing/2014/main" id="{7EDA03FB-D851-204C-BC77-E07B8A191592}"/>
              </a:ext>
            </a:extLst>
          </p:cNvPr>
          <p:cNvGrpSpPr/>
          <p:nvPr/>
        </p:nvGrpSpPr>
        <p:grpSpPr>
          <a:xfrm>
            <a:off x="990873" y="3182516"/>
            <a:ext cx="3442709" cy="78882"/>
            <a:chOff x="995791" y="3184742"/>
            <a:chExt cx="3442709" cy="95734"/>
          </a:xfrm>
        </p:grpSpPr>
        <p:sp>
          <p:nvSpPr>
            <p:cNvPr id="139" name="Rectangle 138">
              <a:extLst>
                <a:ext uri="{FF2B5EF4-FFF2-40B4-BE49-F238E27FC236}">
                  <a16:creationId xmlns:a16="http://schemas.microsoft.com/office/drawing/2014/main" id="{A29C521B-5ED1-A641-9A6B-B717206AC567}"/>
                </a:ext>
              </a:extLst>
            </p:cNvPr>
            <p:cNvSpPr/>
            <p:nvPr/>
          </p:nvSpPr>
          <p:spPr bwMode="auto">
            <a:xfrm>
              <a:off x="2073740" y="3184742"/>
              <a:ext cx="2364760" cy="957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0" name="Rectangle 139">
              <a:extLst>
                <a:ext uri="{FF2B5EF4-FFF2-40B4-BE49-F238E27FC236}">
                  <a16:creationId xmlns:a16="http://schemas.microsoft.com/office/drawing/2014/main" id="{56F339A5-BAFB-5342-A0E3-10337EDEB01E}"/>
                </a:ext>
              </a:extLst>
            </p:cNvPr>
            <p:cNvSpPr/>
            <p:nvPr/>
          </p:nvSpPr>
          <p:spPr bwMode="auto">
            <a:xfrm>
              <a:off x="995791" y="3184742"/>
              <a:ext cx="1161046" cy="957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41" name="Group 140">
            <a:extLst>
              <a:ext uri="{FF2B5EF4-FFF2-40B4-BE49-F238E27FC236}">
                <a16:creationId xmlns:a16="http://schemas.microsoft.com/office/drawing/2014/main" id="{D485E4C4-49B1-6E49-A7EF-D0D01D4F5628}"/>
              </a:ext>
            </a:extLst>
          </p:cNvPr>
          <p:cNvGrpSpPr/>
          <p:nvPr/>
        </p:nvGrpSpPr>
        <p:grpSpPr>
          <a:xfrm>
            <a:off x="990872" y="3398838"/>
            <a:ext cx="3165919" cy="78882"/>
            <a:chOff x="995790" y="3184742"/>
            <a:chExt cx="3165919" cy="95734"/>
          </a:xfrm>
        </p:grpSpPr>
        <p:sp>
          <p:nvSpPr>
            <p:cNvPr id="142" name="Rectangle 141">
              <a:extLst>
                <a:ext uri="{FF2B5EF4-FFF2-40B4-BE49-F238E27FC236}">
                  <a16:creationId xmlns:a16="http://schemas.microsoft.com/office/drawing/2014/main" id="{8EA7321D-7DDE-734C-ABB3-BEFCD4EF6A60}"/>
                </a:ext>
              </a:extLst>
            </p:cNvPr>
            <p:cNvSpPr/>
            <p:nvPr/>
          </p:nvSpPr>
          <p:spPr bwMode="auto">
            <a:xfrm>
              <a:off x="2516502" y="3184742"/>
              <a:ext cx="1645207" cy="957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3" name="Rectangle 142">
              <a:extLst>
                <a:ext uri="{FF2B5EF4-FFF2-40B4-BE49-F238E27FC236}">
                  <a16:creationId xmlns:a16="http://schemas.microsoft.com/office/drawing/2014/main" id="{37B95C0B-91C6-F840-B712-C4D037FE2839}"/>
                </a:ext>
              </a:extLst>
            </p:cNvPr>
            <p:cNvSpPr/>
            <p:nvPr/>
          </p:nvSpPr>
          <p:spPr bwMode="auto">
            <a:xfrm>
              <a:off x="995790" y="3184742"/>
              <a:ext cx="2173527" cy="957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44" name="Group 143">
            <a:extLst>
              <a:ext uri="{FF2B5EF4-FFF2-40B4-BE49-F238E27FC236}">
                <a16:creationId xmlns:a16="http://schemas.microsoft.com/office/drawing/2014/main" id="{3D9E672B-C306-4941-8349-7CDAF470CFB4}"/>
              </a:ext>
            </a:extLst>
          </p:cNvPr>
          <p:cNvGrpSpPr/>
          <p:nvPr/>
        </p:nvGrpSpPr>
        <p:grpSpPr>
          <a:xfrm>
            <a:off x="990873" y="3506999"/>
            <a:ext cx="2502089" cy="78882"/>
            <a:chOff x="995791" y="3184742"/>
            <a:chExt cx="2502089" cy="95734"/>
          </a:xfrm>
        </p:grpSpPr>
        <p:sp>
          <p:nvSpPr>
            <p:cNvPr id="145" name="Rectangle 144">
              <a:extLst>
                <a:ext uri="{FF2B5EF4-FFF2-40B4-BE49-F238E27FC236}">
                  <a16:creationId xmlns:a16="http://schemas.microsoft.com/office/drawing/2014/main" id="{C6DD7ADF-ACB1-A748-BB5B-C5FF75371ED6}"/>
                </a:ext>
              </a:extLst>
            </p:cNvPr>
            <p:cNvSpPr/>
            <p:nvPr/>
          </p:nvSpPr>
          <p:spPr bwMode="auto">
            <a:xfrm>
              <a:off x="1148190" y="3184742"/>
              <a:ext cx="2349690" cy="957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6" name="Rectangle 145">
              <a:extLst>
                <a:ext uri="{FF2B5EF4-FFF2-40B4-BE49-F238E27FC236}">
                  <a16:creationId xmlns:a16="http://schemas.microsoft.com/office/drawing/2014/main" id="{1BEFF1EF-DEC3-1F48-BDC0-59E372D4EFCB}"/>
                </a:ext>
              </a:extLst>
            </p:cNvPr>
            <p:cNvSpPr/>
            <p:nvPr/>
          </p:nvSpPr>
          <p:spPr bwMode="auto">
            <a:xfrm>
              <a:off x="995791" y="3184742"/>
              <a:ext cx="466334" cy="957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47" name="Group 146">
            <a:extLst>
              <a:ext uri="{FF2B5EF4-FFF2-40B4-BE49-F238E27FC236}">
                <a16:creationId xmlns:a16="http://schemas.microsoft.com/office/drawing/2014/main" id="{BB14F8F5-2478-864F-B3BC-103AFAF8A3FB}"/>
              </a:ext>
            </a:extLst>
          </p:cNvPr>
          <p:cNvGrpSpPr/>
          <p:nvPr/>
        </p:nvGrpSpPr>
        <p:grpSpPr>
          <a:xfrm>
            <a:off x="985607" y="3615160"/>
            <a:ext cx="2029064" cy="78882"/>
            <a:chOff x="990525" y="3184742"/>
            <a:chExt cx="2029064" cy="95734"/>
          </a:xfrm>
        </p:grpSpPr>
        <p:sp>
          <p:nvSpPr>
            <p:cNvPr id="148" name="Rectangle 147">
              <a:extLst>
                <a:ext uri="{FF2B5EF4-FFF2-40B4-BE49-F238E27FC236}">
                  <a16:creationId xmlns:a16="http://schemas.microsoft.com/office/drawing/2014/main" id="{E0BF7370-1BE0-294F-B7B1-829C2D28E104}"/>
                </a:ext>
              </a:extLst>
            </p:cNvPr>
            <p:cNvSpPr/>
            <p:nvPr/>
          </p:nvSpPr>
          <p:spPr bwMode="auto">
            <a:xfrm>
              <a:off x="1148190" y="3184742"/>
              <a:ext cx="1871399" cy="957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9" name="Rectangle 148">
              <a:extLst>
                <a:ext uri="{FF2B5EF4-FFF2-40B4-BE49-F238E27FC236}">
                  <a16:creationId xmlns:a16="http://schemas.microsoft.com/office/drawing/2014/main" id="{46323034-F894-B949-A85A-A7C4804A3EF8}"/>
                </a:ext>
              </a:extLst>
            </p:cNvPr>
            <p:cNvSpPr/>
            <p:nvPr/>
          </p:nvSpPr>
          <p:spPr bwMode="auto">
            <a:xfrm>
              <a:off x="990525" y="3184742"/>
              <a:ext cx="1453872" cy="957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50" name="Group 149">
            <a:extLst>
              <a:ext uri="{FF2B5EF4-FFF2-40B4-BE49-F238E27FC236}">
                <a16:creationId xmlns:a16="http://schemas.microsoft.com/office/drawing/2014/main" id="{C81D4C93-EA21-104E-9530-360ADA5F5420}"/>
              </a:ext>
            </a:extLst>
          </p:cNvPr>
          <p:cNvGrpSpPr/>
          <p:nvPr/>
        </p:nvGrpSpPr>
        <p:grpSpPr>
          <a:xfrm>
            <a:off x="990873" y="3831482"/>
            <a:ext cx="1384028" cy="78882"/>
            <a:chOff x="995791" y="3184742"/>
            <a:chExt cx="1384028" cy="95734"/>
          </a:xfrm>
        </p:grpSpPr>
        <p:sp>
          <p:nvSpPr>
            <p:cNvPr id="151" name="Rectangle 150">
              <a:extLst>
                <a:ext uri="{FF2B5EF4-FFF2-40B4-BE49-F238E27FC236}">
                  <a16:creationId xmlns:a16="http://schemas.microsoft.com/office/drawing/2014/main" id="{62C84DC8-B630-E444-A92B-9C4C57B5495F}"/>
                </a:ext>
              </a:extLst>
            </p:cNvPr>
            <p:cNvSpPr/>
            <p:nvPr/>
          </p:nvSpPr>
          <p:spPr bwMode="auto">
            <a:xfrm>
              <a:off x="1148191" y="3184742"/>
              <a:ext cx="1231628" cy="957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2" name="Rectangle 151">
              <a:extLst>
                <a:ext uri="{FF2B5EF4-FFF2-40B4-BE49-F238E27FC236}">
                  <a16:creationId xmlns:a16="http://schemas.microsoft.com/office/drawing/2014/main" id="{59D1E0A9-3D88-6845-BE11-ADD52A477588}"/>
                </a:ext>
              </a:extLst>
            </p:cNvPr>
            <p:cNvSpPr/>
            <p:nvPr/>
          </p:nvSpPr>
          <p:spPr bwMode="auto">
            <a:xfrm>
              <a:off x="995791" y="3184742"/>
              <a:ext cx="385058" cy="957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53" name="Group 152">
            <a:extLst>
              <a:ext uri="{FF2B5EF4-FFF2-40B4-BE49-F238E27FC236}">
                <a16:creationId xmlns:a16="http://schemas.microsoft.com/office/drawing/2014/main" id="{09DD7700-C4ED-764C-8A08-6BB3193EDD9B}"/>
              </a:ext>
            </a:extLst>
          </p:cNvPr>
          <p:cNvGrpSpPr/>
          <p:nvPr/>
        </p:nvGrpSpPr>
        <p:grpSpPr>
          <a:xfrm>
            <a:off x="990873" y="3939643"/>
            <a:ext cx="1348380" cy="78882"/>
            <a:chOff x="995791" y="3184742"/>
            <a:chExt cx="1348380" cy="95734"/>
          </a:xfrm>
        </p:grpSpPr>
        <p:sp>
          <p:nvSpPr>
            <p:cNvPr id="154" name="Rectangle 153">
              <a:extLst>
                <a:ext uri="{FF2B5EF4-FFF2-40B4-BE49-F238E27FC236}">
                  <a16:creationId xmlns:a16="http://schemas.microsoft.com/office/drawing/2014/main" id="{5D7EEA10-55A3-7C46-8826-60FFB3AE9456}"/>
                </a:ext>
              </a:extLst>
            </p:cNvPr>
            <p:cNvSpPr/>
            <p:nvPr/>
          </p:nvSpPr>
          <p:spPr bwMode="auto">
            <a:xfrm>
              <a:off x="1148190" y="3184742"/>
              <a:ext cx="1195981" cy="957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5" name="Rectangle 154">
              <a:extLst>
                <a:ext uri="{FF2B5EF4-FFF2-40B4-BE49-F238E27FC236}">
                  <a16:creationId xmlns:a16="http://schemas.microsoft.com/office/drawing/2014/main" id="{D1D670E9-E450-164E-B641-703E38604658}"/>
                </a:ext>
              </a:extLst>
            </p:cNvPr>
            <p:cNvSpPr/>
            <p:nvPr/>
          </p:nvSpPr>
          <p:spPr bwMode="auto">
            <a:xfrm>
              <a:off x="995791" y="3184742"/>
              <a:ext cx="1050758" cy="957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56" name="Group 155">
            <a:extLst>
              <a:ext uri="{FF2B5EF4-FFF2-40B4-BE49-F238E27FC236}">
                <a16:creationId xmlns:a16="http://schemas.microsoft.com/office/drawing/2014/main" id="{E1E0461E-6D1A-BF4F-90DD-D4407BE3F49C}"/>
              </a:ext>
            </a:extLst>
          </p:cNvPr>
          <p:cNvGrpSpPr/>
          <p:nvPr/>
        </p:nvGrpSpPr>
        <p:grpSpPr>
          <a:xfrm>
            <a:off x="990873" y="4155965"/>
            <a:ext cx="1123618" cy="78882"/>
            <a:chOff x="995791" y="3184742"/>
            <a:chExt cx="1123618" cy="95734"/>
          </a:xfrm>
        </p:grpSpPr>
        <p:sp>
          <p:nvSpPr>
            <p:cNvPr id="157" name="Rectangle 156">
              <a:extLst>
                <a:ext uri="{FF2B5EF4-FFF2-40B4-BE49-F238E27FC236}">
                  <a16:creationId xmlns:a16="http://schemas.microsoft.com/office/drawing/2014/main" id="{DA371A3E-0DFC-E34C-BE65-26DE3EFA6CBE}"/>
                </a:ext>
              </a:extLst>
            </p:cNvPr>
            <p:cNvSpPr/>
            <p:nvPr/>
          </p:nvSpPr>
          <p:spPr bwMode="auto">
            <a:xfrm>
              <a:off x="1148191" y="3184742"/>
              <a:ext cx="971218" cy="957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8" name="Rectangle 157">
              <a:extLst>
                <a:ext uri="{FF2B5EF4-FFF2-40B4-BE49-F238E27FC236}">
                  <a16:creationId xmlns:a16="http://schemas.microsoft.com/office/drawing/2014/main" id="{3AF842B4-A32A-A84C-B669-C6D105A0162B}"/>
                </a:ext>
              </a:extLst>
            </p:cNvPr>
            <p:cNvSpPr/>
            <p:nvPr/>
          </p:nvSpPr>
          <p:spPr bwMode="auto">
            <a:xfrm>
              <a:off x="995791" y="3184742"/>
              <a:ext cx="805098" cy="957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59" name="Group 158">
            <a:extLst>
              <a:ext uri="{FF2B5EF4-FFF2-40B4-BE49-F238E27FC236}">
                <a16:creationId xmlns:a16="http://schemas.microsoft.com/office/drawing/2014/main" id="{727DB94E-34C9-B144-807C-3A54F8173AFE}"/>
              </a:ext>
            </a:extLst>
          </p:cNvPr>
          <p:cNvGrpSpPr/>
          <p:nvPr/>
        </p:nvGrpSpPr>
        <p:grpSpPr>
          <a:xfrm>
            <a:off x="990873" y="4372287"/>
            <a:ext cx="636416" cy="78882"/>
            <a:chOff x="995791" y="3184742"/>
            <a:chExt cx="636416" cy="95734"/>
          </a:xfrm>
        </p:grpSpPr>
        <p:sp>
          <p:nvSpPr>
            <p:cNvPr id="160" name="Rectangle 159">
              <a:extLst>
                <a:ext uri="{FF2B5EF4-FFF2-40B4-BE49-F238E27FC236}">
                  <a16:creationId xmlns:a16="http://schemas.microsoft.com/office/drawing/2014/main" id="{314D10F4-CA71-5942-A6BA-97134A4CAD4F}"/>
                </a:ext>
              </a:extLst>
            </p:cNvPr>
            <p:cNvSpPr/>
            <p:nvPr/>
          </p:nvSpPr>
          <p:spPr bwMode="auto">
            <a:xfrm>
              <a:off x="1135491" y="3184742"/>
              <a:ext cx="496716" cy="957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1" name="Rectangle 160">
              <a:extLst>
                <a:ext uri="{FF2B5EF4-FFF2-40B4-BE49-F238E27FC236}">
                  <a16:creationId xmlns:a16="http://schemas.microsoft.com/office/drawing/2014/main" id="{A4BC1518-BC80-174A-8810-236AF986EEA6}"/>
                </a:ext>
              </a:extLst>
            </p:cNvPr>
            <p:cNvSpPr/>
            <p:nvPr/>
          </p:nvSpPr>
          <p:spPr bwMode="auto">
            <a:xfrm>
              <a:off x="995791" y="3184742"/>
              <a:ext cx="195790" cy="957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62" name="Group 161">
            <a:extLst>
              <a:ext uri="{FF2B5EF4-FFF2-40B4-BE49-F238E27FC236}">
                <a16:creationId xmlns:a16="http://schemas.microsoft.com/office/drawing/2014/main" id="{637A2AB9-E391-6B46-BE0D-DB94D06EB20A}"/>
              </a:ext>
            </a:extLst>
          </p:cNvPr>
          <p:cNvGrpSpPr/>
          <p:nvPr/>
        </p:nvGrpSpPr>
        <p:grpSpPr>
          <a:xfrm>
            <a:off x="990873" y="4588609"/>
            <a:ext cx="463278" cy="78882"/>
            <a:chOff x="995791" y="3184742"/>
            <a:chExt cx="463278" cy="95734"/>
          </a:xfrm>
        </p:grpSpPr>
        <p:sp>
          <p:nvSpPr>
            <p:cNvPr id="163" name="Rectangle 162">
              <a:extLst>
                <a:ext uri="{FF2B5EF4-FFF2-40B4-BE49-F238E27FC236}">
                  <a16:creationId xmlns:a16="http://schemas.microsoft.com/office/drawing/2014/main" id="{D4FF2DB5-106D-BC42-8E24-9A7892684FDE}"/>
                </a:ext>
              </a:extLst>
            </p:cNvPr>
            <p:cNvSpPr/>
            <p:nvPr/>
          </p:nvSpPr>
          <p:spPr bwMode="auto">
            <a:xfrm>
              <a:off x="1148191" y="3184742"/>
              <a:ext cx="310878" cy="957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4" name="Rectangle 163">
              <a:extLst>
                <a:ext uri="{FF2B5EF4-FFF2-40B4-BE49-F238E27FC236}">
                  <a16:creationId xmlns:a16="http://schemas.microsoft.com/office/drawing/2014/main" id="{D3374271-5A05-C74B-BD5E-15160E41D78D}"/>
                </a:ext>
              </a:extLst>
            </p:cNvPr>
            <p:cNvSpPr/>
            <p:nvPr/>
          </p:nvSpPr>
          <p:spPr bwMode="auto">
            <a:xfrm>
              <a:off x="995791" y="3184742"/>
              <a:ext cx="372606" cy="957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67" name="Rectangle 166">
            <a:extLst>
              <a:ext uri="{FF2B5EF4-FFF2-40B4-BE49-F238E27FC236}">
                <a16:creationId xmlns:a16="http://schemas.microsoft.com/office/drawing/2014/main" id="{5656ED09-4F5A-4B46-9103-6261450CF908}"/>
              </a:ext>
            </a:extLst>
          </p:cNvPr>
          <p:cNvSpPr/>
          <p:nvPr/>
        </p:nvSpPr>
        <p:spPr bwMode="auto">
          <a:xfrm>
            <a:off x="992197" y="4804931"/>
            <a:ext cx="330098" cy="7888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0" name="Rectangle 169">
            <a:extLst>
              <a:ext uri="{FF2B5EF4-FFF2-40B4-BE49-F238E27FC236}">
                <a16:creationId xmlns:a16="http://schemas.microsoft.com/office/drawing/2014/main" id="{04C140A5-20BB-FF43-A8DD-A73E8C7CEED3}"/>
              </a:ext>
            </a:extLst>
          </p:cNvPr>
          <p:cNvSpPr/>
          <p:nvPr/>
        </p:nvSpPr>
        <p:spPr bwMode="auto">
          <a:xfrm>
            <a:off x="990873" y="5129414"/>
            <a:ext cx="147482" cy="7888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3" name="Rectangle 172">
            <a:extLst>
              <a:ext uri="{FF2B5EF4-FFF2-40B4-BE49-F238E27FC236}">
                <a16:creationId xmlns:a16="http://schemas.microsoft.com/office/drawing/2014/main" id="{9E75BD6D-F119-7E45-85ED-CBB26BA68E0F}"/>
              </a:ext>
            </a:extLst>
          </p:cNvPr>
          <p:cNvSpPr/>
          <p:nvPr/>
        </p:nvSpPr>
        <p:spPr bwMode="auto">
          <a:xfrm>
            <a:off x="990873" y="5237572"/>
            <a:ext cx="103550" cy="7888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74" name="Group 173">
            <a:extLst>
              <a:ext uri="{FF2B5EF4-FFF2-40B4-BE49-F238E27FC236}">
                <a16:creationId xmlns:a16="http://schemas.microsoft.com/office/drawing/2014/main" id="{CE2B1901-CE06-5F49-9710-E5324A4C3BAC}"/>
              </a:ext>
            </a:extLst>
          </p:cNvPr>
          <p:cNvGrpSpPr/>
          <p:nvPr/>
        </p:nvGrpSpPr>
        <p:grpSpPr>
          <a:xfrm>
            <a:off x="990873" y="3723321"/>
            <a:ext cx="1547850" cy="78882"/>
            <a:chOff x="995791" y="3184742"/>
            <a:chExt cx="1547850" cy="95734"/>
          </a:xfrm>
        </p:grpSpPr>
        <p:sp>
          <p:nvSpPr>
            <p:cNvPr id="175" name="Rectangle 174">
              <a:extLst>
                <a:ext uri="{FF2B5EF4-FFF2-40B4-BE49-F238E27FC236}">
                  <a16:creationId xmlns:a16="http://schemas.microsoft.com/office/drawing/2014/main" id="{D3FD83CF-4F55-7B40-9D6F-C4C2F3536C89}"/>
                </a:ext>
              </a:extLst>
            </p:cNvPr>
            <p:cNvSpPr/>
            <p:nvPr/>
          </p:nvSpPr>
          <p:spPr bwMode="auto">
            <a:xfrm>
              <a:off x="1148190" y="3184742"/>
              <a:ext cx="1395451" cy="957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6" name="Rectangle 175">
              <a:extLst>
                <a:ext uri="{FF2B5EF4-FFF2-40B4-BE49-F238E27FC236}">
                  <a16:creationId xmlns:a16="http://schemas.microsoft.com/office/drawing/2014/main" id="{B913D390-6126-8844-BB32-B42682753026}"/>
                </a:ext>
              </a:extLst>
            </p:cNvPr>
            <p:cNvSpPr/>
            <p:nvPr/>
          </p:nvSpPr>
          <p:spPr bwMode="auto">
            <a:xfrm>
              <a:off x="995791" y="3184742"/>
              <a:ext cx="991542" cy="957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80" name="Group 179">
            <a:extLst>
              <a:ext uri="{FF2B5EF4-FFF2-40B4-BE49-F238E27FC236}">
                <a16:creationId xmlns:a16="http://schemas.microsoft.com/office/drawing/2014/main" id="{8AD11DB9-5969-6F43-87AB-C13413B273D4}"/>
              </a:ext>
            </a:extLst>
          </p:cNvPr>
          <p:cNvGrpSpPr/>
          <p:nvPr/>
        </p:nvGrpSpPr>
        <p:grpSpPr>
          <a:xfrm>
            <a:off x="990873" y="4047804"/>
            <a:ext cx="1274464" cy="78882"/>
            <a:chOff x="995791" y="3184742"/>
            <a:chExt cx="1274464" cy="95734"/>
          </a:xfrm>
        </p:grpSpPr>
        <p:sp>
          <p:nvSpPr>
            <p:cNvPr id="181" name="Rectangle 180">
              <a:extLst>
                <a:ext uri="{FF2B5EF4-FFF2-40B4-BE49-F238E27FC236}">
                  <a16:creationId xmlns:a16="http://schemas.microsoft.com/office/drawing/2014/main" id="{71C161E2-E20A-234A-AB57-CE86199B3218}"/>
                </a:ext>
              </a:extLst>
            </p:cNvPr>
            <p:cNvSpPr/>
            <p:nvPr/>
          </p:nvSpPr>
          <p:spPr bwMode="auto">
            <a:xfrm>
              <a:off x="1148190" y="3184742"/>
              <a:ext cx="1122065" cy="957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2" name="Rectangle 181">
              <a:extLst>
                <a:ext uri="{FF2B5EF4-FFF2-40B4-BE49-F238E27FC236}">
                  <a16:creationId xmlns:a16="http://schemas.microsoft.com/office/drawing/2014/main" id="{FF8623D4-F6F5-D446-9808-3493B983DF65}"/>
                </a:ext>
              </a:extLst>
            </p:cNvPr>
            <p:cNvSpPr/>
            <p:nvPr/>
          </p:nvSpPr>
          <p:spPr bwMode="auto">
            <a:xfrm>
              <a:off x="995791" y="3184742"/>
              <a:ext cx="479152" cy="957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83" name="Group 182">
            <a:extLst>
              <a:ext uri="{FF2B5EF4-FFF2-40B4-BE49-F238E27FC236}">
                <a16:creationId xmlns:a16="http://schemas.microsoft.com/office/drawing/2014/main" id="{AE0DC15A-84C7-4D44-8DE4-031AACB43946}"/>
              </a:ext>
            </a:extLst>
          </p:cNvPr>
          <p:cNvGrpSpPr/>
          <p:nvPr/>
        </p:nvGrpSpPr>
        <p:grpSpPr>
          <a:xfrm>
            <a:off x="990873" y="4264126"/>
            <a:ext cx="872852" cy="78882"/>
            <a:chOff x="995791" y="3184742"/>
            <a:chExt cx="872852" cy="95734"/>
          </a:xfrm>
        </p:grpSpPr>
        <p:sp>
          <p:nvSpPr>
            <p:cNvPr id="184" name="Rectangle 183">
              <a:extLst>
                <a:ext uri="{FF2B5EF4-FFF2-40B4-BE49-F238E27FC236}">
                  <a16:creationId xmlns:a16="http://schemas.microsoft.com/office/drawing/2014/main" id="{512B5FB8-17C4-C74A-8962-773114E96109}"/>
                </a:ext>
              </a:extLst>
            </p:cNvPr>
            <p:cNvSpPr/>
            <p:nvPr/>
          </p:nvSpPr>
          <p:spPr bwMode="auto">
            <a:xfrm>
              <a:off x="1148190" y="3184742"/>
              <a:ext cx="720453" cy="957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5" name="Rectangle 184">
              <a:extLst>
                <a:ext uri="{FF2B5EF4-FFF2-40B4-BE49-F238E27FC236}">
                  <a16:creationId xmlns:a16="http://schemas.microsoft.com/office/drawing/2014/main" id="{1B3B0D55-FBBA-D04E-9165-68659EEC057F}"/>
                </a:ext>
              </a:extLst>
            </p:cNvPr>
            <p:cNvSpPr/>
            <p:nvPr/>
          </p:nvSpPr>
          <p:spPr bwMode="auto">
            <a:xfrm>
              <a:off x="995791" y="3184742"/>
              <a:ext cx="435482" cy="957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86" name="Group 185">
            <a:extLst>
              <a:ext uri="{FF2B5EF4-FFF2-40B4-BE49-F238E27FC236}">
                <a16:creationId xmlns:a16="http://schemas.microsoft.com/office/drawing/2014/main" id="{CD5F71C0-9F65-CF43-B4F7-B58AB5849584}"/>
              </a:ext>
            </a:extLst>
          </p:cNvPr>
          <p:cNvGrpSpPr/>
          <p:nvPr/>
        </p:nvGrpSpPr>
        <p:grpSpPr>
          <a:xfrm>
            <a:off x="990873" y="4480448"/>
            <a:ext cx="599176" cy="78882"/>
            <a:chOff x="995791" y="3184742"/>
            <a:chExt cx="599176" cy="95734"/>
          </a:xfrm>
        </p:grpSpPr>
        <p:sp>
          <p:nvSpPr>
            <p:cNvPr id="187" name="Rectangle 186">
              <a:extLst>
                <a:ext uri="{FF2B5EF4-FFF2-40B4-BE49-F238E27FC236}">
                  <a16:creationId xmlns:a16="http://schemas.microsoft.com/office/drawing/2014/main" id="{4DD3F9A5-A4E1-404B-AF7E-E28E2D71DC06}"/>
                </a:ext>
              </a:extLst>
            </p:cNvPr>
            <p:cNvSpPr/>
            <p:nvPr/>
          </p:nvSpPr>
          <p:spPr bwMode="auto">
            <a:xfrm>
              <a:off x="1148191" y="3184742"/>
              <a:ext cx="446776" cy="957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8" name="Rectangle 187">
              <a:extLst>
                <a:ext uri="{FF2B5EF4-FFF2-40B4-BE49-F238E27FC236}">
                  <a16:creationId xmlns:a16="http://schemas.microsoft.com/office/drawing/2014/main" id="{B094459E-B3D7-864B-B129-D5450FDCFC13}"/>
                </a:ext>
              </a:extLst>
            </p:cNvPr>
            <p:cNvSpPr/>
            <p:nvPr/>
          </p:nvSpPr>
          <p:spPr bwMode="auto">
            <a:xfrm>
              <a:off x="995791" y="3184742"/>
              <a:ext cx="372606" cy="957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89" name="Group 188">
            <a:extLst>
              <a:ext uri="{FF2B5EF4-FFF2-40B4-BE49-F238E27FC236}">
                <a16:creationId xmlns:a16="http://schemas.microsoft.com/office/drawing/2014/main" id="{C6014709-4473-C04F-8C14-637BA5D2C5D4}"/>
              </a:ext>
            </a:extLst>
          </p:cNvPr>
          <p:cNvGrpSpPr/>
          <p:nvPr/>
        </p:nvGrpSpPr>
        <p:grpSpPr>
          <a:xfrm>
            <a:off x="992197" y="4696770"/>
            <a:ext cx="465128" cy="78882"/>
            <a:chOff x="997115" y="3184742"/>
            <a:chExt cx="465128" cy="95734"/>
          </a:xfrm>
        </p:grpSpPr>
        <p:sp>
          <p:nvSpPr>
            <p:cNvPr id="190" name="Rectangle 189">
              <a:extLst>
                <a:ext uri="{FF2B5EF4-FFF2-40B4-BE49-F238E27FC236}">
                  <a16:creationId xmlns:a16="http://schemas.microsoft.com/office/drawing/2014/main" id="{AC37B88C-15CE-C246-B70F-6B212797FF48}"/>
                </a:ext>
              </a:extLst>
            </p:cNvPr>
            <p:cNvSpPr/>
            <p:nvPr/>
          </p:nvSpPr>
          <p:spPr bwMode="auto">
            <a:xfrm>
              <a:off x="1148190" y="3184742"/>
              <a:ext cx="314053" cy="957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1" name="Rectangle 190">
              <a:extLst>
                <a:ext uri="{FF2B5EF4-FFF2-40B4-BE49-F238E27FC236}">
                  <a16:creationId xmlns:a16="http://schemas.microsoft.com/office/drawing/2014/main" id="{077AA659-EAC4-2E41-8968-1A7409D6D681}"/>
                </a:ext>
              </a:extLst>
            </p:cNvPr>
            <p:cNvSpPr/>
            <p:nvPr/>
          </p:nvSpPr>
          <p:spPr bwMode="auto">
            <a:xfrm>
              <a:off x="997115" y="3184742"/>
              <a:ext cx="330101" cy="957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92" name="Group 191">
            <a:extLst>
              <a:ext uri="{FF2B5EF4-FFF2-40B4-BE49-F238E27FC236}">
                <a16:creationId xmlns:a16="http://schemas.microsoft.com/office/drawing/2014/main" id="{31825B71-3BC8-074D-B7C8-362051CFA852}"/>
              </a:ext>
            </a:extLst>
          </p:cNvPr>
          <p:cNvGrpSpPr/>
          <p:nvPr/>
        </p:nvGrpSpPr>
        <p:grpSpPr>
          <a:xfrm>
            <a:off x="984927" y="4913092"/>
            <a:ext cx="327216" cy="78882"/>
            <a:chOff x="989845" y="3184742"/>
            <a:chExt cx="327216" cy="95734"/>
          </a:xfrm>
        </p:grpSpPr>
        <p:sp>
          <p:nvSpPr>
            <p:cNvPr id="193" name="Rectangle 192">
              <a:extLst>
                <a:ext uri="{FF2B5EF4-FFF2-40B4-BE49-F238E27FC236}">
                  <a16:creationId xmlns:a16="http://schemas.microsoft.com/office/drawing/2014/main" id="{93DBF746-264F-9641-8795-072BBB2AA501}"/>
                </a:ext>
              </a:extLst>
            </p:cNvPr>
            <p:cNvSpPr/>
            <p:nvPr/>
          </p:nvSpPr>
          <p:spPr bwMode="auto">
            <a:xfrm>
              <a:off x="1148190" y="3184742"/>
              <a:ext cx="168871" cy="957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4" name="Rectangle 193">
              <a:extLst>
                <a:ext uri="{FF2B5EF4-FFF2-40B4-BE49-F238E27FC236}">
                  <a16:creationId xmlns:a16="http://schemas.microsoft.com/office/drawing/2014/main" id="{CCA5EAEF-A465-DB42-8962-5A5D870EDC9C}"/>
                </a:ext>
              </a:extLst>
            </p:cNvPr>
            <p:cNvSpPr/>
            <p:nvPr/>
          </p:nvSpPr>
          <p:spPr bwMode="auto">
            <a:xfrm>
              <a:off x="989845" y="3184742"/>
              <a:ext cx="201943" cy="957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97" name="Rectangle 196">
            <a:extLst>
              <a:ext uri="{FF2B5EF4-FFF2-40B4-BE49-F238E27FC236}">
                <a16:creationId xmlns:a16="http://schemas.microsoft.com/office/drawing/2014/main" id="{6FBDDDC2-3176-6D43-B6B9-666801E62F61}"/>
              </a:ext>
            </a:extLst>
          </p:cNvPr>
          <p:cNvSpPr/>
          <p:nvPr/>
        </p:nvSpPr>
        <p:spPr bwMode="auto">
          <a:xfrm>
            <a:off x="990873" y="5021253"/>
            <a:ext cx="191398" cy="7888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7" name="TextBox 96">
            <a:extLst>
              <a:ext uri="{FF2B5EF4-FFF2-40B4-BE49-F238E27FC236}">
                <a16:creationId xmlns:a16="http://schemas.microsoft.com/office/drawing/2014/main" id="{9589112B-8DF9-EB43-ADDE-63750BD3DAE1}"/>
              </a:ext>
            </a:extLst>
          </p:cNvPr>
          <p:cNvSpPr txBox="1"/>
          <p:nvPr/>
        </p:nvSpPr>
        <p:spPr bwMode="auto">
          <a:xfrm>
            <a:off x="540763" y="4277514"/>
            <a:ext cx="449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a:t>
            </a:r>
          </a:p>
        </p:txBody>
      </p:sp>
      <p:sp>
        <p:nvSpPr>
          <p:cNvPr id="96" name="TextBox 95">
            <a:extLst>
              <a:ext uri="{FF2B5EF4-FFF2-40B4-BE49-F238E27FC236}">
                <a16:creationId xmlns:a16="http://schemas.microsoft.com/office/drawing/2014/main" id="{3322B2C5-A358-D545-B50B-77ADA7F61D5D}"/>
              </a:ext>
            </a:extLst>
          </p:cNvPr>
          <p:cNvSpPr txBox="1"/>
          <p:nvPr/>
        </p:nvSpPr>
        <p:spPr bwMode="auto">
          <a:xfrm>
            <a:off x="540763" y="4060474"/>
            <a:ext cx="449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95" name="TextBox 94">
            <a:extLst>
              <a:ext uri="{FF2B5EF4-FFF2-40B4-BE49-F238E27FC236}">
                <a16:creationId xmlns:a16="http://schemas.microsoft.com/office/drawing/2014/main" id="{B49A1010-8AA2-7B45-8FC6-7D7F54747B08}"/>
              </a:ext>
            </a:extLst>
          </p:cNvPr>
          <p:cNvSpPr txBox="1"/>
          <p:nvPr/>
        </p:nvSpPr>
        <p:spPr bwMode="auto">
          <a:xfrm>
            <a:off x="540763" y="3843434"/>
            <a:ext cx="449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94" name="TextBox 93">
            <a:extLst>
              <a:ext uri="{FF2B5EF4-FFF2-40B4-BE49-F238E27FC236}">
                <a16:creationId xmlns:a16="http://schemas.microsoft.com/office/drawing/2014/main" id="{AF5BE652-7A20-6242-A1E0-E7A771810866}"/>
              </a:ext>
            </a:extLst>
          </p:cNvPr>
          <p:cNvSpPr txBox="1"/>
          <p:nvPr/>
        </p:nvSpPr>
        <p:spPr bwMode="auto">
          <a:xfrm>
            <a:off x="540763" y="3626396"/>
            <a:ext cx="449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93" name="TextBox 92">
            <a:extLst>
              <a:ext uri="{FF2B5EF4-FFF2-40B4-BE49-F238E27FC236}">
                <a16:creationId xmlns:a16="http://schemas.microsoft.com/office/drawing/2014/main" id="{B39CA8C6-4C24-0941-9B6F-3CBF6A0A6E7B}"/>
              </a:ext>
            </a:extLst>
          </p:cNvPr>
          <p:cNvSpPr txBox="1"/>
          <p:nvPr/>
        </p:nvSpPr>
        <p:spPr bwMode="auto">
          <a:xfrm>
            <a:off x="540763" y="3409358"/>
            <a:ext cx="449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a:t>
            </a:r>
          </a:p>
        </p:txBody>
      </p:sp>
      <p:sp>
        <p:nvSpPr>
          <p:cNvPr id="2" name="Title 1">
            <a:extLst>
              <a:ext uri="{FF2B5EF4-FFF2-40B4-BE49-F238E27FC236}">
                <a16:creationId xmlns:a16="http://schemas.microsoft.com/office/drawing/2014/main" id="{A81EC86B-50D4-4019-97AC-D3B757B28D0D}"/>
              </a:ext>
            </a:extLst>
          </p:cNvPr>
          <p:cNvSpPr>
            <a:spLocks noGrp="1"/>
          </p:cNvSpPr>
          <p:nvPr>
            <p:ph type="title"/>
          </p:nvPr>
        </p:nvSpPr>
        <p:spPr/>
        <p:txBody>
          <a:bodyPr/>
          <a:lstStyle/>
          <a:p>
            <a:r>
              <a:rPr lang="en-US" dirty="0"/>
              <a:t>Efficacy of Third-Gen EGFR</a:t>
            </a:r>
            <a:r>
              <a:rPr lang="en-US" i="1" dirty="0"/>
              <a:t> </a:t>
            </a:r>
            <a:r>
              <a:rPr lang="en-US" dirty="0"/>
              <a:t>TKI Osimertinib in </a:t>
            </a:r>
            <a:r>
              <a:rPr lang="en-US" i="1" dirty="0"/>
              <a:t>EGFR</a:t>
            </a:r>
            <a:r>
              <a:rPr lang="en-US" dirty="0"/>
              <a:t> ex20ins+ Adv NSCLC</a:t>
            </a:r>
          </a:p>
        </p:txBody>
      </p:sp>
      <p:sp>
        <p:nvSpPr>
          <p:cNvPr id="23" name="Content Placeholder 22">
            <a:extLst>
              <a:ext uri="{FF2B5EF4-FFF2-40B4-BE49-F238E27FC236}">
                <a16:creationId xmlns:a16="http://schemas.microsoft.com/office/drawing/2014/main" id="{7DA195A3-2644-41A6-A1F9-0404ED2BBF74}"/>
              </a:ext>
            </a:extLst>
          </p:cNvPr>
          <p:cNvSpPr>
            <a:spLocks noGrp="1"/>
          </p:cNvSpPr>
          <p:nvPr>
            <p:ph sz="half" idx="1"/>
          </p:nvPr>
        </p:nvSpPr>
        <p:spPr>
          <a:xfrm>
            <a:off x="601820" y="1510730"/>
            <a:ext cx="4753234" cy="1204390"/>
          </a:xfrm>
        </p:spPr>
        <p:txBody>
          <a:bodyPr/>
          <a:lstStyle/>
          <a:p>
            <a:r>
              <a:rPr lang="en-US" sz="2000" dirty="0"/>
              <a:t>Retrospective analysis of 21 patients in the Netherlands with </a:t>
            </a:r>
            <a:r>
              <a:rPr lang="en-US" sz="2000" i="1" dirty="0"/>
              <a:t>EGFR </a:t>
            </a:r>
            <a:r>
              <a:rPr lang="en-US" sz="2000" dirty="0"/>
              <a:t>ex20ins+ advanced NSCLC who received osimertinib 80 or 160 mg QD</a:t>
            </a:r>
          </a:p>
        </p:txBody>
      </p:sp>
      <p:sp>
        <p:nvSpPr>
          <p:cNvPr id="15" name="Text Box 11">
            <a:extLst>
              <a:ext uri="{FF2B5EF4-FFF2-40B4-BE49-F238E27FC236}">
                <a16:creationId xmlns:a16="http://schemas.microsoft.com/office/drawing/2014/main" id="{F593E6C3-67FE-4F9C-9525-8767F9DF6599}"/>
              </a:ext>
            </a:extLst>
          </p:cNvPr>
          <p:cNvSpPr txBox="1">
            <a:spLocks noChangeArrowheads="1"/>
          </p:cNvSpPr>
          <p:nvPr/>
        </p:nvSpPr>
        <p:spPr bwMode="auto">
          <a:xfrm>
            <a:off x="444156" y="639567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srgbClr val="455560"/>
                </a:solidFill>
                <a:effectLst/>
                <a:uLnTx/>
                <a:uFillTx/>
                <a:latin typeface="Calibri" panose="020F0502020204030204"/>
                <a:ea typeface="+mn-ea"/>
                <a:cs typeface="+mn-cs"/>
              </a:rPr>
              <a:t>van Veggel. Lung Cancer. 2020:141:9.</a:t>
            </a:r>
          </a:p>
        </p:txBody>
      </p:sp>
      <p:grpSp>
        <p:nvGrpSpPr>
          <p:cNvPr id="16" name="Group 7">
            <a:extLst>
              <a:ext uri="{FF2B5EF4-FFF2-40B4-BE49-F238E27FC236}">
                <a16:creationId xmlns:a16="http://schemas.microsoft.com/office/drawing/2014/main" id="{50233938-BCDB-446B-B0B7-DB5EE9D2AA3D}"/>
              </a:ext>
            </a:extLst>
          </p:cNvPr>
          <p:cNvGrpSpPr>
            <a:grpSpLocks/>
          </p:cNvGrpSpPr>
          <p:nvPr/>
        </p:nvGrpSpPr>
        <p:grpSpPr bwMode="auto">
          <a:xfrm>
            <a:off x="9389569" y="6216652"/>
            <a:ext cx="2488502" cy="447822"/>
            <a:chOff x="9527309" y="3551529"/>
            <a:chExt cx="2488502" cy="448324"/>
          </a:xfrm>
        </p:grpSpPr>
        <p:pic>
          <p:nvPicPr>
            <p:cNvPr id="17" name="Picture 9">
              <a:extLst>
                <a:ext uri="{FF2B5EF4-FFF2-40B4-BE49-F238E27FC236}">
                  <a16:creationId xmlns:a16="http://schemas.microsoft.com/office/drawing/2014/main" id="{ABA50A20-1B04-4402-92D5-1E22E045C9B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B4CE5C10-1906-4324-AE8F-F5862890F79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aphicFrame>
        <p:nvGraphicFramePr>
          <p:cNvPr id="19" name="Group 155">
            <a:extLst>
              <a:ext uri="{FF2B5EF4-FFF2-40B4-BE49-F238E27FC236}">
                <a16:creationId xmlns:a16="http://schemas.microsoft.com/office/drawing/2014/main" id="{F503ECB4-C173-4662-8002-3BBA7E22BF3A}"/>
              </a:ext>
            </a:extLst>
          </p:cNvPr>
          <p:cNvGraphicFramePr>
            <a:graphicFrameLocks/>
          </p:cNvGraphicFramePr>
          <p:nvPr>
            <p:extLst>
              <p:ext uri="{D42A27DB-BD31-4B8C-83A1-F6EECF244321}">
                <p14:modId xmlns:p14="http://schemas.microsoft.com/office/powerpoint/2010/main" val="3397609335"/>
              </p:ext>
            </p:extLst>
          </p:nvPr>
        </p:nvGraphicFramePr>
        <p:xfrm>
          <a:off x="5393833" y="973995"/>
          <a:ext cx="6489621" cy="5181600"/>
        </p:xfrm>
        <a:graphic>
          <a:graphicData uri="http://schemas.openxmlformats.org/drawingml/2006/table">
            <a:tbl>
              <a:tblPr/>
              <a:tblGrid>
                <a:gridCol w="548640">
                  <a:extLst>
                    <a:ext uri="{9D8B030D-6E8A-4147-A177-3AD203B41FA5}">
                      <a16:colId xmlns:a16="http://schemas.microsoft.com/office/drawing/2014/main" val="20000"/>
                    </a:ext>
                  </a:extLst>
                </a:gridCol>
                <a:gridCol w="2103120">
                  <a:extLst>
                    <a:ext uri="{9D8B030D-6E8A-4147-A177-3AD203B41FA5}">
                      <a16:colId xmlns:a16="http://schemas.microsoft.com/office/drawing/2014/main" val="20001"/>
                    </a:ext>
                  </a:extLst>
                </a:gridCol>
                <a:gridCol w="728901">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457200">
                  <a:extLst>
                    <a:ext uri="{9D8B030D-6E8A-4147-A177-3AD203B41FA5}">
                      <a16:colId xmlns:a16="http://schemas.microsoft.com/office/drawing/2014/main" val="1502000963"/>
                    </a:ext>
                  </a:extLst>
                </a:gridCol>
                <a:gridCol w="1188720">
                  <a:extLst>
                    <a:ext uri="{9D8B030D-6E8A-4147-A177-3AD203B41FA5}">
                      <a16:colId xmlns:a16="http://schemas.microsoft.com/office/drawing/2014/main" val="987910128"/>
                    </a:ext>
                  </a:extLst>
                </a:gridCol>
              </a:tblGrid>
              <a:tr h="182880">
                <a:tc>
                  <a:txBody>
                    <a:bodyPr/>
                    <a:lstStyle/>
                    <a:p>
                      <a:pPr algn="l"/>
                      <a:r>
                        <a:rPr lang="en-US" sz="1000" b="1" dirty="0">
                          <a:effectLst/>
                          <a:latin typeface="Calibri" panose="020F0502020204030204" pitchFamily="34" charset="0"/>
                          <a:cs typeface="Calibri" panose="020F0502020204030204" pitchFamily="34" charset="0"/>
                        </a:rPr>
                        <a:t>Patient</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000" b="1" dirty="0">
                          <a:effectLst/>
                          <a:latin typeface="Calibri" panose="020F0502020204030204" pitchFamily="34" charset="0"/>
                          <a:cs typeface="Calibri" panose="020F0502020204030204" pitchFamily="34" charset="0"/>
                        </a:rPr>
                        <a:t>Mutation Type</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000" b="1" dirty="0">
                          <a:effectLst/>
                          <a:latin typeface="Calibri" panose="020F0502020204030204" pitchFamily="34" charset="0"/>
                          <a:cs typeface="Calibri" panose="020F0502020204030204" pitchFamily="34" charset="0"/>
                        </a:rPr>
                        <a:t>Best  Response</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000" b="1" dirty="0">
                          <a:effectLst/>
                          <a:latin typeface="Calibri" panose="020F0502020204030204" pitchFamily="34" charset="0"/>
                          <a:cs typeface="Calibri" panose="020F0502020204030204" pitchFamily="34" charset="0"/>
                        </a:rPr>
                        <a:t>Best Change from Baseline,* %</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000" b="1" dirty="0">
                          <a:effectLst/>
                          <a:latin typeface="Calibri" panose="020F0502020204030204" pitchFamily="34" charset="0"/>
                          <a:cs typeface="Calibri" panose="020F0502020204030204" pitchFamily="34" charset="0"/>
                        </a:rPr>
                        <a:t>PFS, Mo</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000" b="1" dirty="0">
                          <a:effectLst/>
                          <a:latin typeface="Calibri" panose="020F0502020204030204" pitchFamily="34" charset="0"/>
                          <a:cs typeface="Calibri" panose="020F0502020204030204" pitchFamily="34" charset="0"/>
                        </a:rPr>
                        <a:t>Comutations</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82880">
                <a:tc>
                  <a:txBody>
                    <a:bodyPr/>
                    <a:lstStyle/>
                    <a:p>
                      <a:pPr algn="l"/>
                      <a:r>
                        <a:rPr lang="en-US" sz="1000" b="1" dirty="0">
                          <a:solidFill>
                            <a:schemeClr val="bg1"/>
                          </a:solidFill>
                          <a:effectLst/>
                          <a:latin typeface="Calibri" panose="020F0502020204030204" pitchFamily="34" charset="0"/>
                          <a:cs typeface="Calibri" panose="020F0502020204030204" pitchFamily="34" charset="0"/>
                        </a:rPr>
                        <a:t>1</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p.(His773_Val774delinsLeuMet)</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PR</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-38</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8.3</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i="1" dirty="0">
                          <a:solidFill>
                            <a:schemeClr val="bg1"/>
                          </a:solidFill>
                          <a:effectLst/>
                          <a:latin typeface="Calibri" panose="020F0502020204030204" pitchFamily="34" charset="0"/>
                          <a:cs typeface="Calibri" panose="020F0502020204030204" pitchFamily="34" charset="0"/>
                        </a:rPr>
                        <a:t>TP53</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82880">
                <a:tc>
                  <a:txBody>
                    <a:bodyPr/>
                    <a:lstStyle/>
                    <a:p>
                      <a:pPr algn="l"/>
                      <a:r>
                        <a:rPr lang="en-US" sz="1000" b="1" dirty="0">
                          <a:solidFill>
                            <a:schemeClr val="bg1"/>
                          </a:solidFill>
                          <a:effectLst/>
                          <a:latin typeface="Calibri" panose="020F0502020204030204" pitchFamily="34" charset="0"/>
                          <a:cs typeface="Calibri" panose="020F0502020204030204" pitchFamily="34" charset="0"/>
                        </a:rPr>
                        <a:t>2</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p.(His773delinsTyrAsnProTyr)</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SD</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-26</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3.6</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000" i="1" dirty="0">
                          <a:solidFill>
                            <a:schemeClr val="bg1"/>
                          </a:solidFill>
                          <a:effectLst/>
                          <a:latin typeface="Calibri" panose="020F0502020204030204" pitchFamily="34" charset="0"/>
                          <a:cs typeface="Calibri" panose="020F0502020204030204" pitchFamily="34" charset="0"/>
                        </a:rPr>
                        <a:t>TP53; PTEN</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82880">
                <a:tc>
                  <a:txBody>
                    <a:bodyPr/>
                    <a:lstStyle/>
                    <a:p>
                      <a:pPr algn="l"/>
                      <a:r>
                        <a:rPr lang="en-US" sz="1000" b="1" dirty="0">
                          <a:solidFill>
                            <a:schemeClr val="bg1"/>
                          </a:solidFill>
                          <a:effectLst/>
                          <a:latin typeface="Calibri" panose="020F0502020204030204" pitchFamily="34" charset="0"/>
                          <a:cs typeface="Calibri" panose="020F0502020204030204" pitchFamily="34" charset="0"/>
                        </a:rPr>
                        <a:t>3</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p.(Asn771delinsThrHis)</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PD</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-22</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1.2</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None</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82880">
                <a:tc>
                  <a:txBody>
                    <a:bodyPr/>
                    <a:lstStyle/>
                    <a:p>
                      <a:pPr algn="l"/>
                      <a:r>
                        <a:rPr lang="en-US" sz="1000" b="1" dirty="0">
                          <a:solidFill>
                            <a:schemeClr val="bg1"/>
                          </a:solidFill>
                          <a:effectLst/>
                          <a:latin typeface="Calibri" panose="020F0502020204030204" pitchFamily="34" charset="0"/>
                          <a:cs typeface="Calibri" panose="020F0502020204030204" pitchFamily="34" charset="0"/>
                        </a:rPr>
                        <a:t>4</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p.(His773_Val774insAlaHis)</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SD</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-21</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6.5</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N/A</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04762132"/>
                  </a:ext>
                </a:extLst>
              </a:tr>
              <a:tr h="182880">
                <a:tc>
                  <a:txBody>
                    <a:bodyPr/>
                    <a:lstStyle/>
                    <a:p>
                      <a:pPr algn="l"/>
                      <a:r>
                        <a:rPr lang="en-US" sz="1000" b="1" dirty="0">
                          <a:solidFill>
                            <a:schemeClr val="bg1"/>
                          </a:solidFill>
                          <a:effectLst/>
                          <a:latin typeface="Calibri" panose="020F0502020204030204" pitchFamily="34" charset="0"/>
                          <a:cs typeface="Calibri" panose="020F0502020204030204" pitchFamily="34" charset="0"/>
                        </a:rPr>
                        <a:t>5</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p.(Gly779Phe)</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SD</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-19</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2.7</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i="1" dirty="0">
                          <a:solidFill>
                            <a:schemeClr val="bg1"/>
                          </a:solidFill>
                          <a:effectLst/>
                          <a:latin typeface="Calibri" panose="020F0502020204030204" pitchFamily="34" charset="0"/>
                          <a:cs typeface="Calibri" panose="020F0502020204030204" pitchFamily="34" charset="0"/>
                        </a:rPr>
                        <a:t>TP53; EGFR</a:t>
                      </a:r>
                      <a:r>
                        <a:rPr lang="en-US" sz="1000" dirty="0">
                          <a:solidFill>
                            <a:schemeClr val="bg1"/>
                          </a:solidFill>
                          <a:effectLst/>
                          <a:latin typeface="Calibri" panose="020F0502020204030204" pitchFamily="34" charset="0"/>
                          <a:cs typeface="Calibri" panose="020F0502020204030204" pitchFamily="34" charset="0"/>
                        </a:rPr>
                        <a:t>amp</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97754331"/>
                  </a:ext>
                </a:extLst>
              </a:tr>
              <a:tr h="182880">
                <a:tc>
                  <a:txBody>
                    <a:bodyPr/>
                    <a:lstStyle/>
                    <a:p>
                      <a:pPr algn="l"/>
                      <a:r>
                        <a:rPr lang="en-US" sz="1000" b="1" dirty="0">
                          <a:solidFill>
                            <a:schemeClr val="bg1"/>
                          </a:solidFill>
                          <a:effectLst/>
                          <a:latin typeface="Calibri" panose="020F0502020204030204" pitchFamily="34" charset="0"/>
                          <a:cs typeface="Calibri" panose="020F0502020204030204" pitchFamily="34" charset="0"/>
                        </a:rPr>
                        <a:t>6</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p.(Ala767_Val769dup)</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SD</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-17</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8.3</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N/A</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73665660"/>
                  </a:ext>
                </a:extLst>
              </a:tr>
              <a:tr h="182880">
                <a:tc>
                  <a:txBody>
                    <a:bodyPr/>
                    <a:lstStyle/>
                    <a:p>
                      <a:pPr algn="l"/>
                      <a:r>
                        <a:rPr lang="en-US" sz="1000" b="1" dirty="0">
                          <a:solidFill>
                            <a:schemeClr val="bg1"/>
                          </a:solidFill>
                          <a:effectLst/>
                          <a:latin typeface="Calibri" panose="020F0502020204030204" pitchFamily="34" charset="0"/>
                          <a:cs typeface="Calibri" panose="020F0502020204030204" pitchFamily="34" charset="0"/>
                        </a:rPr>
                        <a:t>7</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p.(Asn771_His773dup)</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SD</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-16</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17.3</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i="1" dirty="0">
                          <a:solidFill>
                            <a:schemeClr val="bg1"/>
                          </a:solidFill>
                          <a:effectLst/>
                          <a:latin typeface="Calibri" panose="020F0502020204030204" pitchFamily="34" charset="0"/>
                          <a:cs typeface="Calibri" panose="020F0502020204030204" pitchFamily="34" charset="0"/>
                        </a:rPr>
                        <a:t>TP53</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33004898"/>
                  </a:ext>
                </a:extLst>
              </a:tr>
              <a:tr h="182880">
                <a:tc>
                  <a:txBody>
                    <a:bodyPr/>
                    <a:lstStyle/>
                    <a:p>
                      <a:pPr algn="l"/>
                      <a:r>
                        <a:rPr lang="en-US" sz="1000" b="1" dirty="0">
                          <a:solidFill>
                            <a:schemeClr val="bg1"/>
                          </a:solidFill>
                          <a:effectLst/>
                          <a:latin typeface="Calibri" panose="020F0502020204030204" pitchFamily="34" charset="0"/>
                          <a:cs typeface="Calibri" panose="020F0502020204030204" pitchFamily="34" charset="0"/>
                        </a:rPr>
                        <a:t>8</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p.(Ser768_Asp770dup)</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SD</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-12</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3.8</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N/A</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89321117"/>
                  </a:ext>
                </a:extLst>
              </a:tr>
              <a:tr h="182880">
                <a:tc>
                  <a:txBody>
                    <a:bodyPr/>
                    <a:lstStyle/>
                    <a:p>
                      <a:pPr algn="l"/>
                      <a:r>
                        <a:rPr lang="en-US" sz="1000" b="1" dirty="0">
                          <a:solidFill>
                            <a:schemeClr val="bg1"/>
                          </a:solidFill>
                          <a:effectLst/>
                          <a:latin typeface="Calibri" panose="020F0502020204030204" pitchFamily="34" charset="0"/>
                          <a:cs typeface="Calibri" panose="020F0502020204030204" pitchFamily="34" charset="0"/>
                        </a:rPr>
                        <a:t>9</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p.(Asn771_Pro772insHis)</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SD</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-11</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11.4</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i="1" dirty="0">
                          <a:solidFill>
                            <a:schemeClr val="bg1"/>
                          </a:solidFill>
                          <a:effectLst/>
                          <a:latin typeface="Calibri" panose="020F0502020204030204" pitchFamily="34" charset="0"/>
                          <a:cs typeface="Calibri" panose="020F0502020204030204" pitchFamily="34" charset="0"/>
                        </a:rPr>
                        <a:t>TP53</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54381614"/>
                  </a:ext>
                </a:extLst>
              </a:tr>
              <a:tr h="182880">
                <a:tc>
                  <a:txBody>
                    <a:bodyPr/>
                    <a:lstStyle/>
                    <a:p>
                      <a:pPr algn="l"/>
                      <a:r>
                        <a:rPr lang="en-US" sz="1000" b="1" dirty="0">
                          <a:solidFill>
                            <a:schemeClr val="bg1"/>
                          </a:solidFill>
                          <a:effectLst/>
                          <a:latin typeface="Calibri" panose="020F0502020204030204" pitchFamily="34" charset="0"/>
                          <a:cs typeface="Calibri" panose="020F0502020204030204" pitchFamily="34" charset="0"/>
                        </a:rPr>
                        <a:t>10</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p.(Asn771_Pro772insArgHis)</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SD</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-9</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9.3</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None</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10091411"/>
                  </a:ext>
                </a:extLst>
              </a:tr>
              <a:tr h="182880">
                <a:tc>
                  <a:txBody>
                    <a:bodyPr/>
                    <a:lstStyle/>
                    <a:p>
                      <a:pPr algn="l"/>
                      <a:r>
                        <a:rPr lang="en-US" sz="1000" b="1" dirty="0">
                          <a:solidFill>
                            <a:schemeClr val="bg1"/>
                          </a:solidFill>
                          <a:effectLst/>
                          <a:latin typeface="Calibri" panose="020F0502020204030204" pitchFamily="34" charset="0"/>
                          <a:cs typeface="Calibri" panose="020F0502020204030204" pitchFamily="34" charset="0"/>
                        </a:rPr>
                        <a:t>11</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p.(Asn771delinsGlyTyr)</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SD</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-7</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12.6</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N/A</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67298608"/>
                  </a:ext>
                </a:extLst>
              </a:tr>
              <a:tr h="182880">
                <a:tc>
                  <a:txBody>
                    <a:bodyPr/>
                    <a:lstStyle/>
                    <a:p>
                      <a:pPr algn="l"/>
                      <a:r>
                        <a:rPr lang="en-US" sz="1000" b="1" dirty="0">
                          <a:solidFill>
                            <a:schemeClr val="bg1"/>
                          </a:solidFill>
                          <a:effectLst/>
                          <a:latin typeface="Calibri" panose="020F0502020204030204" pitchFamily="34" charset="0"/>
                          <a:cs typeface="Calibri" panose="020F0502020204030204" pitchFamily="34" charset="0"/>
                        </a:rPr>
                        <a:t>12</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p.(Asn771_His773dup)</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SD</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-5</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7.9</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N/A</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00760929"/>
                  </a:ext>
                </a:extLst>
              </a:tr>
              <a:tr h="182880">
                <a:tc>
                  <a:txBody>
                    <a:bodyPr/>
                    <a:lstStyle/>
                    <a:p>
                      <a:pPr algn="l"/>
                      <a:r>
                        <a:rPr lang="en-US" sz="1000" b="1" dirty="0">
                          <a:solidFill>
                            <a:schemeClr val="bg1"/>
                          </a:solidFill>
                          <a:effectLst/>
                          <a:latin typeface="Calibri" panose="020F0502020204030204" pitchFamily="34" charset="0"/>
                          <a:cs typeface="Calibri" panose="020F0502020204030204" pitchFamily="34" charset="0"/>
                        </a:rPr>
                        <a:t>13</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p.(Ser768_Val769delinsIleLeu)</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SD</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-5</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2.6</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N/A</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28060456"/>
                  </a:ext>
                </a:extLst>
              </a:tr>
              <a:tr h="182880">
                <a:tc>
                  <a:txBody>
                    <a:bodyPr/>
                    <a:lstStyle/>
                    <a:p>
                      <a:pPr algn="l"/>
                      <a:r>
                        <a:rPr lang="en-US" sz="1000" b="1" dirty="0">
                          <a:solidFill>
                            <a:schemeClr val="bg1"/>
                          </a:solidFill>
                          <a:effectLst/>
                          <a:latin typeface="Calibri" panose="020F0502020204030204" pitchFamily="34" charset="0"/>
                          <a:cs typeface="Calibri" panose="020F0502020204030204" pitchFamily="34" charset="0"/>
                        </a:rPr>
                        <a:t>14</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p.(Ala767_Val769dup)</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SD</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-4</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4.0</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i="1" dirty="0">
                          <a:solidFill>
                            <a:schemeClr val="bg1"/>
                          </a:solidFill>
                          <a:effectLst/>
                          <a:latin typeface="Calibri" panose="020F0502020204030204" pitchFamily="34" charset="0"/>
                          <a:cs typeface="Calibri" panose="020F0502020204030204" pitchFamily="34" charset="0"/>
                        </a:rPr>
                        <a:t>EGFR</a:t>
                      </a:r>
                      <a:r>
                        <a:rPr lang="en-US" sz="1000" dirty="0">
                          <a:solidFill>
                            <a:schemeClr val="bg1"/>
                          </a:solidFill>
                          <a:effectLst/>
                          <a:latin typeface="Calibri" panose="020F0502020204030204" pitchFamily="34" charset="0"/>
                          <a:cs typeface="Calibri" panose="020F0502020204030204" pitchFamily="34" charset="0"/>
                        </a:rPr>
                        <a:t>amp</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84536854"/>
                  </a:ext>
                </a:extLst>
              </a:tr>
              <a:tr h="182880">
                <a:tc>
                  <a:txBody>
                    <a:bodyPr/>
                    <a:lstStyle/>
                    <a:p>
                      <a:pPr algn="l"/>
                      <a:r>
                        <a:rPr lang="en-US" sz="1000" b="1" dirty="0">
                          <a:solidFill>
                            <a:schemeClr val="bg1"/>
                          </a:solidFill>
                          <a:effectLst/>
                          <a:latin typeface="Calibri" panose="020F0502020204030204" pitchFamily="34" charset="0"/>
                          <a:cs typeface="Calibri" panose="020F0502020204030204" pitchFamily="34" charset="0"/>
                        </a:rPr>
                        <a:t>15</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p.(His773_Val774delinsLeuMet)</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SD</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0</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3.2</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N/A</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70133499"/>
                  </a:ext>
                </a:extLst>
              </a:tr>
              <a:tr h="182880">
                <a:tc>
                  <a:txBody>
                    <a:bodyPr/>
                    <a:lstStyle/>
                    <a:p>
                      <a:pPr algn="l"/>
                      <a:r>
                        <a:rPr lang="en-US" sz="1000" b="1" dirty="0">
                          <a:solidFill>
                            <a:schemeClr val="bg1"/>
                          </a:solidFill>
                          <a:effectLst/>
                          <a:latin typeface="Calibri" panose="020F0502020204030204" pitchFamily="34" charset="0"/>
                          <a:cs typeface="Calibri" panose="020F0502020204030204" pitchFamily="34" charset="0"/>
                        </a:rPr>
                        <a:t>16</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p.(His773_Val774insAlaHis)</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SD</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0</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1.7</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i="1" dirty="0">
                          <a:solidFill>
                            <a:schemeClr val="bg1"/>
                          </a:solidFill>
                          <a:effectLst/>
                          <a:latin typeface="Calibri" panose="020F0502020204030204" pitchFamily="34" charset="0"/>
                          <a:cs typeface="Calibri" panose="020F0502020204030204" pitchFamily="34" charset="0"/>
                        </a:rPr>
                        <a:t>TP53</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721273"/>
                  </a:ext>
                </a:extLst>
              </a:tr>
              <a:tr h="182880">
                <a:tc>
                  <a:txBody>
                    <a:bodyPr/>
                    <a:lstStyle/>
                    <a:p>
                      <a:pPr algn="l"/>
                      <a:r>
                        <a:rPr lang="en-US" sz="1000" b="1" dirty="0">
                          <a:solidFill>
                            <a:schemeClr val="bg1"/>
                          </a:solidFill>
                          <a:effectLst/>
                          <a:latin typeface="Calibri" panose="020F0502020204030204" pitchFamily="34" charset="0"/>
                          <a:cs typeface="Calibri" panose="020F0502020204030204" pitchFamily="34" charset="0"/>
                        </a:rPr>
                        <a:t>17</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p.(Val769_Asp770insGlyGly)</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SD</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+6</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3.7</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i="1" dirty="0">
                          <a:solidFill>
                            <a:schemeClr val="bg1"/>
                          </a:solidFill>
                          <a:effectLst/>
                          <a:latin typeface="Calibri" panose="020F0502020204030204" pitchFamily="34" charset="0"/>
                          <a:cs typeface="Calibri" panose="020F0502020204030204" pitchFamily="34" charset="0"/>
                        </a:rPr>
                        <a:t>Notch1</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35900994"/>
                  </a:ext>
                </a:extLst>
              </a:tr>
              <a:tr h="182880">
                <a:tc>
                  <a:txBody>
                    <a:bodyPr/>
                    <a:lstStyle/>
                    <a:p>
                      <a:pPr algn="l"/>
                      <a:r>
                        <a:rPr lang="en-US" sz="1000" b="1" dirty="0">
                          <a:solidFill>
                            <a:schemeClr val="bg1"/>
                          </a:solidFill>
                          <a:effectLst/>
                          <a:latin typeface="Calibri" panose="020F0502020204030204" pitchFamily="34" charset="0"/>
                          <a:cs typeface="Calibri" panose="020F0502020204030204" pitchFamily="34" charset="0"/>
                        </a:rPr>
                        <a:t>18</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p.(Asn771delinsGlyHis)</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SD</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+12</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3.0</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None</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64193670"/>
                  </a:ext>
                </a:extLst>
              </a:tr>
              <a:tr h="182880">
                <a:tc>
                  <a:txBody>
                    <a:bodyPr/>
                    <a:lstStyle/>
                    <a:p>
                      <a:pPr algn="l"/>
                      <a:r>
                        <a:rPr lang="en-US" sz="1000" b="1" dirty="0">
                          <a:solidFill>
                            <a:schemeClr val="bg1"/>
                          </a:solidFill>
                          <a:effectLst/>
                          <a:latin typeface="Calibri" panose="020F0502020204030204" pitchFamily="34" charset="0"/>
                          <a:cs typeface="Calibri" panose="020F0502020204030204" pitchFamily="34" charset="0"/>
                        </a:rPr>
                        <a:t>19</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p.(Val769_Asp770insSerPheLeu)</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PD</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+17</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1.7</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N/A</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7967055"/>
                  </a:ext>
                </a:extLst>
              </a:tr>
              <a:tr h="182880">
                <a:tc>
                  <a:txBody>
                    <a:bodyPr/>
                    <a:lstStyle/>
                    <a:p>
                      <a:pPr algn="l"/>
                      <a:r>
                        <a:rPr lang="en-US" sz="1000" b="1" dirty="0">
                          <a:solidFill>
                            <a:schemeClr val="bg1"/>
                          </a:solidFill>
                          <a:effectLst/>
                          <a:latin typeface="Calibri" panose="020F0502020204030204" pitchFamily="34" charset="0"/>
                          <a:cs typeface="Calibri" panose="020F0502020204030204" pitchFamily="34" charset="0"/>
                        </a:rPr>
                        <a:t>20</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p.(Ala767_Val769dup)</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PD</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NE</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3.1</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i="1" dirty="0">
                          <a:solidFill>
                            <a:schemeClr val="bg1"/>
                          </a:solidFill>
                          <a:effectLst/>
                          <a:latin typeface="Calibri" panose="020F0502020204030204" pitchFamily="34" charset="0"/>
                          <a:cs typeface="Calibri" panose="020F0502020204030204" pitchFamily="34" charset="0"/>
                        </a:rPr>
                        <a:t>TP53; CDKN2A</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16149733"/>
                  </a:ext>
                </a:extLst>
              </a:tr>
              <a:tr h="182880">
                <a:tc>
                  <a:txBody>
                    <a:bodyPr/>
                    <a:lstStyle/>
                    <a:p>
                      <a:pPr algn="l"/>
                      <a:r>
                        <a:rPr lang="en-US" sz="1000" b="1" dirty="0">
                          <a:solidFill>
                            <a:schemeClr val="bg1"/>
                          </a:solidFill>
                          <a:effectLst/>
                          <a:latin typeface="Calibri" panose="020F0502020204030204" pitchFamily="34" charset="0"/>
                          <a:cs typeface="Calibri" panose="020F0502020204030204" pitchFamily="34" charset="0"/>
                        </a:rPr>
                        <a:t>21</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p.(Ala767_Val769dup)</a:t>
                      </a:r>
                    </a:p>
                  </a:txBody>
                  <a:tcPr marL="38100" marR="381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PD</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NE</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algn="ctr"/>
                      <a:r>
                        <a:rPr lang="en-US" sz="1000" dirty="0">
                          <a:solidFill>
                            <a:schemeClr val="bg1"/>
                          </a:solidFill>
                          <a:effectLst/>
                          <a:latin typeface="Calibri" panose="020F0502020204030204" pitchFamily="34" charset="0"/>
                          <a:cs typeface="Calibri" panose="020F0502020204030204" pitchFamily="34" charset="0"/>
                        </a:rPr>
                        <a:t>0.7</a:t>
                      </a:r>
                    </a:p>
                  </a:txBody>
                  <a:tcPr marL="38100" marR="38100" marT="38100" marB="38100" anchor="ctr">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algn="ctr"/>
                      <a:r>
                        <a:rPr lang="en-US" sz="1000" i="1" dirty="0">
                          <a:solidFill>
                            <a:schemeClr val="bg1"/>
                          </a:solidFill>
                          <a:effectLst/>
                          <a:latin typeface="Calibri" panose="020F0502020204030204" pitchFamily="34" charset="0"/>
                          <a:cs typeface="Calibri" panose="020F0502020204030204" pitchFamily="34" charset="0"/>
                        </a:rPr>
                        <a:t>TP53</a:t>
                      </a:r>
                    </a:p>
                  </a:txBody>
                  <a:tcPr marL="38100" marR="38100" marT="38100" marB="38100" anchor="ctr">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34650536"/>
                  </a:ext>
                </a:extLst>
              </a:tr>
            </a:tbl>
          </a:graphicData>
        </a:graphic>
      </p:graphicFrame>
      <p:sp>
        <p:nvSpPr>
          <p:cNvPr id="22" name="TextBox 21">
            <a:extLst>
              <a:ext uri="{FF2B5EF4-FFF2-40B4-BE49-F238E27FC236}">
                <a16:creationId xmlns:a16="http://schemas.microsoft.com/office/drawing/2014/main" id="{EA7B03A9-1F40-4A6F-937D-D3846736A052}"/>
              </a:ext>
            </a:extLst>
          </p:cNvPr>
          <p:cNvSpPr txBox="1"/>
          <p:nvPr/>
        </p:nvSpPr>
        <p:spPr bwMode="auto">
          <a:xfrm>
            <a:off x="5355054" y="6118412"/>
            <a:ext cx="126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*Per RECIST v1.1.</a:t>
            </a:r>
          </a:p>
        </p:txBody>
      </p:sp>
      <p:sp>
        <p:nvSpPr>
          <p:cNvPr id="24" name="TextBox 23">
            <a:extLst>
              <a:ext uri="{FF2B5EF4-FFF2-40B4-BE49-F238E27FC236}">
                <a16:creationId xmlns:a16="http://schemas.microsoft.com/office/drawing/2014/main" id="{DF00DA25-2213-49B1-87BA-49114CE157A7}"/>
              </a:ext>
            </a:extLst>
          </p:cNvPr>
          <p:cNvSpPr txBox="1"/>
          <p:nvPr/>
        </p:nvSpPr>
        <p:spPr bwMode="auto">
          <a:xfrm>
            <a:off x="533400" y="2682493"/>
            <a:ext cx="48635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Duration of Tx and Outcomes with Osimertinib</a:t>
            </a:r>
            <a:endPar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 name="Rectangle 3">
            <a:extLst>
              <a:ext uri="{FF2B5EF4-FFF2-40B4-BE49-F238E27FC236}">
                <a16:creationId xmlns:a16="http://schemas.microsoft.com/office/drawing/2014/main" id="{25F1F983-36EE-3E46-AC15-758DAE60F31B}"/>
              </a:ext>
            </a:extLst>
          </p:cNvPr>
          <p:cNvSpPr/>
          <p:nvPr/>
        </p:nvSpPr>
        <p:spPr bwMode="auto">
          <a:xfrm>
            <a:off x="797472" y="5941828"/>
            <a:ext cx="110142" cy="11014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 name="Rectangle 26">
            <a:extLst>
              <a:ext uri="{FF2B5EF4-FFF2-40B4-BE49-F238E27FC236}">
                <a16:creationId xmlns:a16="http://schemas.microsoft.com/office/drawing/2014/main" id="{51207D68-A235-2449-8E38-E1DE419A6CAA}"/>
              </a:ext>
            </a:extLst>
          </p:cNvPr>
          <p:cNvSpPr/>
          <p:nvPr/>
        </p:nvSpPr>
        <p:spPr bwMode="auto">
          <a:xfrm>
            <a:off x="797472" y="6168282"/>
            <a:ext cx="110142" cy="11014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 name="Oval 4">
            <a:extLst>
              <a:ext uri="{FF2B5EF4-FFF2-40B4-BE49-F238E27FC236}">
                <a16:creationId xmlns:a16="http://schemas.microsoft.com/office/drawing/2014/main" id="{7E8279DB-223F-BD44-96E7-EAB1D34119A8}"/>
              </a:ext>
            </a:extLst>
          </p:cNvPr>
          <p:cNvSpPr/>
          <p:nvPr/>
        </p:nvSpPr>
        <p:spPr bwMode="auto">
          <a:xfrm>
            <a:off x="1932886" y="5952787"/>
            <a:ext cx="118304" cy="118304"/>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 name="Triangle 5">
            <a:extLst>
              <a:ext uri="{FF2B5EF4-FFF2-40B4-BE49-F238E27FC236}">
                <a16:creationId xmlns:a16="http://schemas.microsoft.com/office/drawing/2014/main" id="{BC327F1B-85C3-BD44-A924-D18E7DF1AE81}"/>
              </a:ext>
            </a:extLst>
          </p:cNvPr>
          <p:cNvSpPr/>
          <p:nvPr/>
        </p:nvSpPr>
        <p:spPr bwMode="auto">
          <a:xfrm>
            <a:off x="1927822" y="6157514"/>
            <a:ext cx="128432" cy="110717"/>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 name="Rectangle 27">
            <a:extLst>
              <a:ext uri="{FF2B5EF4-FFF2-40B4-BE49-F238E27FC236}">
                <a16:creationId xmlns:a16="http://schemas.microsoft.com/office/drawing/2014/main" id="{47C90AD2-11BD-9446-99B0-D0A9A41AB6A6}"/>
              </a:ext>
            </a:extLst>
          </p:cNvPr>
          <p:cNvSpPr/>
          <p:nvPr/>
        </p:nvSpPr>
        <p:spPr bwMode="auto">
          <a:xfrm rot="18900000">
            <a:off x="3603719" y="5956868"/>
            <a:ext cx="110142" cy="11014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 name="TextBox 7">
            <a:extLst>
              <a:ext uri="{FF2B5EF4-FFF2-40B4-BE49-F238E27FC236}">
                <a16:creationId xmlns:a16="http://schemas.microsoft.com/office/drawing/2014/main" id="{3844C5B0-42A9-4C45-A816-D40F64415850}"/>
              </a:ext>
            </a:extLst>
          </p:cNvPr>
          <p:cNvSpPr txBox="1"/>
          <p:nvPr/>
        </p:nvSpPr>
        <p:spPr bwMode="auto">
          <a:xfrm>
            <a:off x="3454865" y="6032229"/>
            <a:ext cx="398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cxnSp>
        <p:nvCxnSpPr>
          <p:cNvPr id="10" name="Straight Connector 9">
            <a:extLst>
              <a:ext uri="{FF2B5EF4-FFF2-40B4-BE49-F238E27FC236}">
                <a16:creationId xmlns:a16="http://schemas.microsoft.com/office/drawing/2014/main" id="{2F9475B0-D34C-4D4A-8EBB-934F4319A2B1}"/>
              </a:ext>
            </a:extLst>
          </p:cNvPr>
          <p:cNvCxnSpPr/>
          <p:nvPr/>
        </p:nvCxnSpPr>
        <p:spPr bwMode="auto">
          <a:xfrm>
            <a:off x="987972" y="5357688"/>
            <a:ext cx="414107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E6E5F82-F68E-864F-88C9-661E360F2BF0}"/>
              </a:ext>
            </a:extLst>
          </p:cNvPr>
          <p:cNvCxnSpPr/>
          <p:nvPr/>
        </p:nvCxnSpPr>
        <p:spPr bwMode="auto">
          <a:xfrm flipV="1">
            <a:off x="987972" y="3052096"/>
            <a:ext cx="0" cy="230786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48682D00-E8AB-2040-9CC9-8433D8BAD7C4}"/>
              </a:ext>
            </a:extLst>
          </p:cNvPr>
          <p:cNvCxnSpPr>
            <a:cxnSpLocks/>
          </p:cNvCxnSpPr>
          <p:nvPr/>
        </p:nvCxnSpPr>
        <p:spPr bwMode="auto">
          <a:xfrm>
            <a:off x="987972" y="53471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4566DC3-6347-5D4D-A93F-1D1DAF14B74F}"/>
              </a:ext>
            </a:extLst>
          </p:cNvPr>
          <p:cNvCxnSpPr>
            <a:cxnSpLocks/>
          </p:cNvCxnSpPr>
          <p:nvPr/>
        </p:nvCxnSpPr>
        <p:spPr bwMode="auto">
          <a:xfrm>
            <a:off x="1363478" y="53471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88805E0-4359-6D4C-80CE-6441A6EE7A91}"/>
              </a:ext>
            </a:extLst>
          </p:cNvPr>
          <p:cNvCxnSpPr>
            <a:cxnSpLocks/>
          </p:cNvCxnSpPr>
          <p:nvPr/>
        </p:nvCxnSpPr>
        <p:spPr bwMode="auto">
          <a:xfrm>
            <a:off x="1738984" y="53471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5AE580A1-59A5-B04C-808A-FB99C4957A5B}"/>
              </a:ext>
            </a:extLst>
          </p:cNvPr>
          <p:cNvCxnSpPr>
            <a:cxnSpLocks/>
          </p:cNvCxnSpPr>
          <p:nvPr/>
        </p:nvCxnSpPr>
        <p:spPr bwMode="auto">
          <a:xfrm>
            <a:off x="2114490" y="53471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B3A2FE4-CB86-A847-B10A-A786D1842C8B}"/>
              </a:ext>
            </a:extLst>
          </p:cNvPr>
          <p:cNvCxnSpPr>
            <a:cxnSpLocks/>
          </p:cNvCxnSpPr>
          <p:nvPr/>
        </p:nvCxnSpPr>
        <p:spPr bwMode="auto">
          <a:xfrm>
            <a:off x="2489996" y="53471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46BEA1E-71BA-1B4E-8D82-30434E0C28CD}"/>
              </a:ext>
            </a:extLst>
          </p:cNvPr>
          <p:cNvCxnSpPr>
            <a:cxnSpLocks/>
          </p:cNvCxnSpPr>
          <p:nvPr/>
        </p:nvCxnSpPr>
        <p:spPr bwMode="auto">
          <a:xfrm>
            <a:off x="2865502" y="53471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B4A6762-7D64-4D40-B76E-8B53EA2F8DA9}"/>
              </a:ext>
            </a:extLst>
          </p:cNvPr>
          <p:cNvCxnSpPr>
            <a:cxnSpLocks/>
          </p:cNvCxnSpPr>
          <p:nvPr/>
        </p:nvCxnSpPr>
        <p:spPr bwMode="auto">
          <a:xfrm>
            <a:off x="3241008" y="53471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F96CCE09-7FFC-1447-82E8-93C2729CECC5}"/>
              </a:ext>
            </a:extLst>
          </p:cNvPr>
          <p:cNvCxnSpPr>
            <a:cxnSpLocks/>
          </p:cNvCxnSpPr>
          <p:nvPr/>
        </p:nvCxnSpPr>
        <p:spPr bwMode="auto">
          <a:xfrm>
            <a:off x="3616514" y="53471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2216DF6-1956-C348-9E1B-6EF9884E367C}"/>
              </a:ext>
            </a:extLst>
          </p:cNvPr>
          <p:cNvCxnSpPr>
            <a:cxnSpLocks/>
          </p:cNvCxnSpPr>
          <p:nvPr/>
        </p:nvCxnSpPr>
        <p:spPr bwMode="auto">
          <a:xfrm>
            <a:off x="3992020" y="53471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00EBF71-B551-8D4E-B837-C8AEB0984DFF}"/>
              </a:ext>
            </a:extLst>
          </p:cNvPr>
          <p:cNvCxnSpPr>
            <a:cxnSpLocks/>
          </p:cNvCxnSpPr>
          <p:nvPr/>
        </p:nvCxnSpPr>
        <p:spPr bwMode="auto">
          <a:xfrm>
            <a:off x="4367526" y="53471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F0388A47-3FC9-3647-965C-8AEF468D1E13}"/>
              </a:ext>
            </a:extLst>
          </p:cNvPr>
          <p:cNvCxnSpPr>
            <a:cxnSpLocks/>
          </p:cNvCxnSpPr>
          <p:nvPr/>
        </p:nvCxnSpPr>
        <p:spPr bwMode="auto">
          <a:xfrm>
            <a:off x="4743032" y="53471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92416F4-5CD6-174D-A42A-1DF7B9883BF3}"/>
              </a:ext>
            </a:extLst>
          </p:cNvPr>
          <p:cNvCxnSpPr>
            <a:cxnSpLocks/>
          </p:cNvCxnSpPr>
          <p:nvPr/>
        </p:nvCxnSpPr>
        <p:spPr bwMode="auto">
          <a:xfrm>
            <a:off x="5118538" y="53471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2C47059-0080-C045-841E-F51986583862}"/>
              </a:ext>
            </a:extLst>
          </p:cNvPr>
          <p:cNvCxnSpPr>
            <a:cxnSpLocks/>
          </p:cNvCxnSpPr>
          <p:nvPr/>
        </p:nvCxnSpPr>
        <p:spPr bwMode="auto">
          <a:xfrm flipH="1">
            <a:off x="924220" y="52758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6F6D4EFC-E3FE-364E-98FA-70596CAE3A52}"/>
              </a:ext>
            </a:extLst>
          </p:cNvPr>
          <p:cNvCxnSpPr>
            <a:cxnSpLocks/>
          </p:cNvCxnSpPr>
          <p:nvPr/>
        </p:nvCxnSpPr>
        <p:spPr bwMode="auto">
          <a:xfrm flipH="1">
            <a:off x="924220" y="31159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5F86B957-A03E-FF4B-8D76-C7D92283AB75}"/>
              </a:ext>
            </a:extLst>
          </p:cNvPr>
          <p:cNvCxnSpPr>
            <a:cxnSpLocks/>
          </p:cNvCxnSpPr>
          <p:nvPr/>
        </p:nvCxnSpPr>
        <p:spPr bwMode="auto">
          <a:xfrm flipH="1">
            <a:off x="924220" y="32239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94B403CA-6423-354B-8616-8BA0064F0D77}"/>
              </a:ext>
            </a:extLst>
          </p:cNvPr>
          <p:cNvCxnSpPr>
            <a:cxnSpLocks/>
          </p:cNvCxnSpPr>
          <p:nvPr/>
        </p:nvCxnSpPr>
        <p:spPr bwMode="auto">
          <a:xfrm flipH="1">
            <a:off x="924220" y="33319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8871559-592F-E147-950F-73B165E98116}"/>
              </a:ext>
            </a:extLst>
          </p:cNvPr>
          <p:cNvCxnSpPr>
            <a:cxnSpLocks/>
          </p:cNvCxnSpPr>
          <p:nvPr/>
        </p:nvCxnSpPr>
        <p:spPr bwMode="auto">
          <a:xfrm flipH="1">
            <a:off x="924220" y="34399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3DD32C4-D870-0C48-B5F7-A5B2CA7A6DF7}"/>
              </a:ext>
            </a:extLst>
          </p:cNvPr>
          <p:cNvCxnSpPr>
            <a:cxnSpLocks/>
          </p:cNvCxnSpPr>
          <p:nvPr/>
        </p:nvCxnSpPr>
        <p:spPr bwMode="auto">
          <a:xfrm flipH="1">
            <a:off x="924220" y="35479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41A00E68-FAE6-8246-9BBD-E16EC702C435}"/>
              </a:ext>
            </a:extLst>
          </p:cNvPr>
          <p:cNvCxnSpPr>
            <a:cxnSpLocks/>
          </p:cNvCxnSpPr>
          <p:nvPr/>
        </p:nvCxnSpPr>
        <p:spPr bwMode="auto">
          <a:xfrm flipH="1">
            <a:off x="924220" y="36559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B7316A1-3D74-0B44-B0B5-BE66852266F6}"/>
              </a:ext>
            </a:extLst>
          </p:cNvPr>
          <p:cNvCxnSpPr>
            <a:cxnSpLocks/>
          </p:cNvCxnSpPr>
          <p:nvPr/>
        </p:nvCxnSpPr>
        <p:spPr bwMode="auto">
          <a:xfrm flipH="1">
            <a:off x="924220" y="37639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072B9B2-4D53-644A-B079-7CA5D4B7B001}"/>
              </a:ext>
            </a:extLst>
          </p:cNvPr>
          <p:cNvCxnSpPr>
            <a:cxnSpLocks/>
          </p:cNvCxnSpPr>
          <p:nvPr/>
        </p:nvCxnSpPr>
        <p:spPr bwMode="auto">
          <a:xfrm flipH="1">
            <a:off x="924220" y="39799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16CB076-1BFF-4A4B-A412-40511CFFF317}"/>
              </a:ext>
            </a:extLst>
          </p:cNvPr>
          <p:cNvCxnSpPr>
            <a:cxnSpLocks/>
          </p:cNvCxnSpPr>
          <p:nvPr/>
        </p:nvCxnSpPr>
        <p:spPr bwMode="auto">
          <a:xfrm flipH="1">
            <a:off x="924220" y="41959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1EC4C161-A550-834A-B93F-B94B4E35FF78}"/>
              </a:ext>
            </a:extLst>
          </p:cNvPr>
          <p:cNvCxnSpPr>
            <a:cxnSpLocks/>
          </p:cNvCxnSpPr>
          <p:nvPr/>
        </p:nvCxnSpPr>
        <p:spPr bwMode="auto">
          <a:xfrm flipH="1">
            <a:off x="924220" y="44119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E7397871-D1F4-D745-BE65-1FBBF58AD8A5}"/>
              </a:ext>
            </a:extLst>
          </p:cNvPr>
          <p:cNvCxnSpPr>
            <a:cxnSpLocks/>
          </p:cNvCxnSpPr>
          <p:nvPr/>
        </p:nvCxnSpPr>
        <p:spPr bwMode="auto">
          <a:xfrm flipH="1">
            <a:off x="924220" y="46279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69653E2C-0A93-EF4C-B893-693682B7E18F}"/>
              </a:ext>
            </a:extLst>
          </p:cNvPr>
          <p:cNvCxnSpPr>
            <a:cxnSpLocks/>
          </p:cNvCxnSpPr>
          <p:nvPr/>
        </p:nvCxnSpPr>
        <p:spPr bwMode="auto">
          <a:xfrm flipH="1">
            <a:off x="924220" y="48439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3549116D-7131-B64F-BDA1-B6EC709DFE1A}"/>
              </a:ext>
            </a:extLst>
          </p:cNvPr>
          <p:cNvCxnSpPr>
            <a:cxnSpLocks/>
          </p:cNvCxnSpPr>
          <p:nvPr/>
        </p:nvCxnSpPr>
        <p:spPr bwMode="auto">
          <a:xfrm flipH="1">
            <a:off x="924220" y="50598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6F2051E6-B655-2C4F-BC74-E8010AD49C2B}"/>
              </a:ext>
            </a:extLst>
          </p:cNvPr>
          <p:cNvCxnSpPr>
            <a:cxnSpLocks/>
          </p:cNvCxnSpPr>
          <p:nvPr/>
        </p:nvCxnSpPr>
        <p:spPr bwMode="auto">
          <a:xfrm flipH="1">
            <a:off x="924220" y="38719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7E453964-2B93-8C47-AAED-9E1EA829FCBA}"/>
              </a:ext>
            </a:extLst>
          </p:cNvPr>
          <p:cNvCxnSpPr>
            <a:cxnSpLocks/>
          </p:cNvCxnSpPr>
          <p:nvPr/>
        </p:nvCxnSpPr>
        <p:spPr bwMode="auto">
          <a:xfrm flipH="1">
            <a:off x="924220" y="40879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1C6D30D3-14C3-7B4E-B303-3C9662E1705D}"/>
              </a:ext>
            </a:extLst>
          </p:cNvPr>
          <p:cNvCxnSpPr>
            <a:cxnSpLocks/>
          </p:cNvCxnSpPr>
          <p:nvPr/>
        </p:nvCxnSpPr>
        <p:spPr bwMode="auto">
          <a:xfrm flipH="1">
            <a:off x="924220" y="430393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8BDB8978-21F0-5142-BCB8-C2145B1B21E6}"/>
              </a:ext>
            </a:extLst>
          </p:cNvPr>
          <p:cNvCxnSpPr>
            <a:cxnSpLocks/>
          </p:cNvCxnSpPr>
          <p:nvPr/>
        </p:nvCxnSpPr>
        <p:spPr bwMode="auto">
          <a:xfrm flipH="1">
            <a:off x="924220" y="45199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DBA12BE5-9CC7-AE48-A455-0D69EC7B5E68}"/>
              </a:ext>
            </a:extLst>
          </p:cNvPr>
          <p:cNvCxnSpPr>
            <a:cxnSpLocks/>
          </p:cNvCxnSpPr>
          <p:nvPr/>
        </p:nvCxnSpPr>
        <p:spPr bwMode="auto">
          <a:xfrm flipH="1">
            <a:off x="924220" y="47359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B7EF6629-ADF8-1C48-9183-6560B31A63EA}"/>
              </a:ext>
            </a:extLst>
          </p:cNvPr>
          <p:cNvCxnSpPr>
            <a:cxnSpLocks/>
          </p:cNvCxnSpPr>
          <p:nvPr/>
        </p:nvCxnSpPr>
        <p:spPr bwMode="auto">
          <a:xfrm flipH="1">
            <a:off x="924220" y="495189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BD5CA060-857B-D94A-A688-2EFD5BCB1C45}"/>
              </a:ext>
            </a:extLst>
          </p:cNvPr>
          <p:cNvCxnSpPr>
            <a:cxnSpLocks/>
          </p:cNvCxnSpPr>
          <p:nvPr/>
        </p:nvCxnSpPr>
        <p:spPr bwMode="auto">
          <a:xfrm flipH="1">
            <a:off x="924220" y="5167884"/>
            <a:ext cx="64008" cy="0"/>
          </a:xfrm>
          <a:prstGeom prst="line">
            <a:avLst/>
          </a:prstGeom>
          <a:noFill/>
          <a:ln w="28575" cap="flat" cmpd="sng" algn="ctr">
            <a:solidFill>
              <a:schemeClr val="bg1"/>
            </a:solidFill>
            <a:prstDash val="solid"/>
            <a:round/>
            <a:headEnd type="none" w="med" len="med"/>
            <a:tailEnd type="none" w="med" len="med"/>
          </a:ln>
          <a:effectLst/>
        </p:spPr>
      </p:cxnSp>
      <p:sp>
        <p:nvSpPr>
          <p:cNvPr id="66" name="TextBox 65">
            <a:extLst>
              <a:ext uri="{FF2B5EF4-FFF2-40B4-BE49-F238E27FC236}">
                <a16:creationId xmlns:a16="http://schemas.microsoft.com/office/drawing/2014/main" id="{845AB3BC-5BA3-354B-B75D-3169E38BEC96}"/>
              </a:ext>
            </a:extLst>
          </p:cNvPr>
          <p:cNvSpPr txBox="1"/>
          <p:nvPr/>
        </p:nvSpPr>
        <p:spPr bwMode="auto">
          <a:xfrm>
            <a:off x="4894966" y="5347178"/>
            <a:ext cx="449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a:t>
            </a:r>
          </a:p>
        </p:txBody>
      </p:sp>
      <p:sp>
        <p:nvSpPr>
          <p:cNvPr id="67" name="TextBox 66">
            <a:extLst>
              <a:ext uri="{FF2B5EF4-FFF2-40B4-BE49-F238E27FC236}">
                <a16:creationId xmlns:a16="http://schemas.microsoft.com/office/drawing/2014/main" id="{4D884FA6-C082-3546-B491-CE260DEA9B09}"/>
              </a:ext>
            </a:extLst>
          </p:cNvPr>
          <p:cNvSpPr txBox="1"/>
          <p:nvPr/>
        </p:nvSpPr>
        <p:spPr bwMode="auto">
          <a:xfrm>
            <a:off x="762693" y="5347178"/>
            <a:ext cx="449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68" name="TextBox 67">
            <a:extLst>
              <a:ext uri="{FF2B5EF4-FFF2-40B4-BE49-F238E27FC236}">
                <a16:creationId xmlns:a16="http://schemas.microsoft.com/office/drawing/2014/main" id="{5555BE85-F5C3-644A-9617-DD661D1A9F59}"/>
              </a:ext>
            </a:extLst>
          </p:cNvPr>
          <p:cNvSpPr txBox="1"/>
          <p:nvPr/>
        </p:nvSpPr>
        <p:spPr bwMode="auto">
          <a:xfrm>
            <a:off x="1138354" y="5347178"/>
            <a:ext cx="449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69" name="TextBox 68">
            <a:extLst>
              <a:ext uri="{FF2B5EF4-FFF2-40B4-BE49-F238E27FC236}">
                <a16:creationId xmlns:a16="http://schemas.microsoft.com/office/drawing/2014/main" id="{1D051466-5CB6-9A48-AB2E-CFB2076D6FD9}"/>
              </a:ext>
            </a:extLst>
          </p:cNvPr>
          <p:cNvSpPr txBox="1"/>
          <p:nvPr/>
        </p:nvSpPr>
        <p:spPr bwMode="auto">
          <a:xfrm>
            <a:off x="1514015" y="5347178"/>
            <a:ext cx="449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70" name="TextBox 69">
            <a:extLst>
              <a:ext uri="{FF2B5EF4-FFF2-40B4-BE49-F238E27FC236}">
                <a16:creationId xmlns:a16="http://schemas.microsoft.com/office/drawing/2014/main" id="{CCDFED55-DC7E-7B44-87DC-0E9F36A90983}"/>
              </a:ext>
            </a:extLst>
          </p:cNvPr>
          <p:cNvSpPr txBox="1"/>
          <p:nvPr/>
        </p:nvSpPr>
        <p:spPr bwMode="auto">
          <a:xfrm>
            <a:off x="1889676" y="5347178"/>
            <a:ext cx="449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71" name="TextBox 70">
            <a:extLst>
              <a:ext uri="{FF2B5EF4-FFF2-40B4-BE49-F238E27FC236}">
                <a16:creationId xmlns:a16="http://schemas.microsoft.com/office/drawing/2014/main" id="{3CF94956-E490-CA4D-8CAF-F8249FC10202}"/>
              </a:ext>
            </a:extLst>
          </p:cNvPr>
          <p:cNvSpPr txBox="1"/>
          <p:nvPr/>
        </p:nvSpPr>
        <p:spPr bwMode="auto">
          <a:xfrm>
            <a:off x="2265337" y="5347178"/>
            <a:ext cx="449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72" name="TextBox 71">
            <a:extLst>
              <a:ext uri="{FF2B5EF4-FFF2-40B4-BE49-F238E27FC236}">
                <a16:creationId xmlns:a16="http://schemas.microsoft.com/office/drawing/2014/main" id="{53BAB9D4-B2B6-4040-9096-24D3FB15FA2C}"/>
              </a:ext>
            </a:extLst>
          </p:cNvPr>
          <p:cNvSpPr txBox="1"/>
          <p:nvPr/>
        </p:nvSpPr>
        <p:spPr bwMode="auto">
          <a:xfrm>
            <a:off x="2640998" y="5347178"/>
            <a:ext cx="449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73" name="TextBox 72">
            <a:extLst>
              <a:ext uri="{FF2B5EF4-FFF2-40B4-BE49-F238E27FC236}">
                <a16:creationId xmlns:a16="http://schemas.microsoft.com/office/drawing/2014/main" id="{FD3355F0-F8D1-CB42-B0EE-F72AA5FE62FD}"/>
              </a:ext>
            </a:extLst>
          </p:cNvPr>
          <p:cNvSpPr txBox="1"/>
          <p:nvPr/>
        </p:nvSpPr>
        <p:spPr bwMode="auto">
          <a:xfrm>
            <a:off x="3016659" y="5347178"/>
            <a:ext cx="449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74" name="TextBox 73">
            <a:extLst>
              <a:ext uri="{FF2B5EF4-FFF2-40B4-BE49-F238E27FC236}">
                <a16:creationId xmlns:a16="http://schemas.microsoft.com/office/drawing/2014/main" id="{4BBCD4DA-CDB0-DA4E-97E6-C684C8107A3B}"/>
              </a:ext>
            </a:extLst>
          </p:cNvPr>
          <p:cNvSpPr txBox="1"/>
          <p:nvPr/>
        </p:nvSpPr>
        <p:spPr bwMode="auto">
          <a:xfrm>
            <a:off x="3392320" y="5347178"/>
            <a:ext cx="449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75" name="TextBox 74">
            <a:extLst>
              <a:ext uri="{FF2B5EF4-FFF2-40B4-BE49-F238E27FC236}">
                <a16:creationId xmlns:a16="http://schemas.microsoft.com/office/drawing/2014/main" id="{E01FFAE2-EDCE-B34E-92E4-15E78053CCF9}"/>
              </a:ext>
            </a:extLst>
          </p:cNvPr>
          <p:cNvSpPr txBox="1"/>
          <p:nvPr/>
        </p:nvSpPr>
        <p:spPr bwMode="auto">
          <a:xfrm>
            <a:off x="3767981" y="5347178"/>
            <a:ext cx="449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76" name="TextBox 75">
            <a:extLst>
              <a:ext uri="{FF2B5EF4-FFF2-40B4-BE49-F238E27FC236}">
                <a16:creationId xmlns:a16="http://schemas.microsoft.com/office/drawing/2014/main" id="{1017C08D-0D6C-EB40-ACB6-1E1DF4B4061F}"/>
              </a:ext>
            </a:extLst>
          </p:cNvPr>
          <p:cNvSpPr txBox="1"/>
          <p:nvPr/>
        </p:nvSpPr>
        <p:spPr bwMode="auto">
          <a:xfrm>
            <a:off x="4143642" y="5347178"/>
            <a:ext cx="449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p>
        </p:txBody>
      </p:sp>
      <p:sp>
        <p:nvSpPr>
          <p:cNvPr id="77" name="TextBox 76">
            <a:extLst>
              <a:ext uri="{FF2B5EF4-FFF2-40B4-BE49-F238E27FC236}">
                <a16:creationId xmlns:a16="http://schemas.microsoft.com/office/drawing/2014/main" id="{38B39E3B-F6B6-4F43-A0A1-ED6C12567C1E}"/>
              </a:ext>
            </a:extLst>
          </p:cNvPr>
          <p:cNvSpPr txBox="1"/>
          <p:nvPr/>
        </p:nvSpPr>
        <p:spPr bwMode="auto">
          <a:xfrm>
            <a:off x="4519303" y="5347178"/>
            <a:ext cx="449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78" name="TextBox 77">
            <a:extLst>
              <a:ext uri="{FF2B5EF4-FFF2-40B4-BE49-F238E27FC236}">
                <a16:creationId xmlns:a16="http://schemas.microsoft.com/office/drawing/2014/main" id="{1734BCDE-1091-944E-88D4-D28BB09E393F}"/>
              </a:ext>
            </a:extLst>
          </p:cNvPr>
          <p:cNvSpPr txBox="1"/>
          <p:nvPr/>
        </p:nvSpPr>
        <p:spPr bwMode="auto">
          <a:xfrm>
            <a:off x="540763" y="2975282"/>
            <a:ext cx="449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p:txBody>
      </p:sp>
      <p:sp>
        <p:nvSpPr>
          <p:cNvPr id="79" name="TextBox 78">
            <a:extLst>
              <a:ext uri="{FF2B5EF4-FFF2-40B4-BE49-F238E27FC236}">
                <a16:creationId xmlns:a16="http://schemas.microsoft.com/office/drawing/2014/main" id="{BAB926A3-2882-6949-AF9D-B7A50C6640E1}"/>
              </a:ext>
            </a:extLst>
          </p:cNvPr>
          <p:cNvSpPr txBox="1"/>
          <p:nvPr/>
        </p:nvSpPr>
        <p:spPr bwMode="auto">
          <a:xfrm>
            <a:off x="540763" y="3083801"/>
            <a:ext cx="449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80" name="TextBox 79">
            <a:extLst>
              <a:ext uri="{FF2B5EF4-FFF2-40B4-BE49-F238E27FC236}">
                <a16:creationId xmlns:a16="http://schemas.microsoft.com/office/drawing/2014/main" id="{121EF8A1-C008-3043-A816-DE9004DBE6A9}"/>
              </a:ext>
            </a:extLst>
          </p:cNvPr>
          <p:cNvSpPr txBox="1"/>
          <p:nvPr/>
        </p:nvSpPr>
        <p:spPr bwMode="auto">
          <a:xfrm>
            <a:off x="540763" y="3192320"/>
            <a:ext cx="449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81" name="TextBox 80">
            <a:extLst>
              <a:ext uri="{FF2B5EF4-FFF2-40B4-BE49-F238E27FC236}">
                <a16:creationId xmlns:a16="http://schemas.microsoft.com/office/drawing/2014/main" id="{C7252A5D-29EC-8944-938B-DBED35D965D5}"/>
              </a:ext>
            </a:extLst>
          </p:cNvPr>
          <p:cNvSpPr txBox="1"/>
          <p:nvPr/>
        </p:nvSpPr>
        <p:spPr bwMode="auto">
          <a:xfrm>
            <a:off x="540763" y="3300839"/>
            <a:ext cx="449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p>
        </p:txBody>
      </p:sp>
      <p:sp>
        <p:nvSpPr>
          <p:cNvPr id="82" name="TextBox 81">
            <a:extLst>
              <a:ext uri="{FF2B5EF4-FFF2-40B4-BE49-F238E27FC236}">
                <a16:creationId xmlns:a16="http://schemas.microsoft.com/office/drawing/2014/main" id="{137A4493-D3A5-7A4D-8854-80BF44642B56}"/>
              </a:ext>
            </a:extLst>
          </p:cNvPr>
          <p:cNvSpPr txBox="1"/>
          <p:nvPr/>
        </p:nvSpPr>
        <p:spPr bwMode="auto">
          <a:xfrm>
            <a:off x="540763" y="3517877"/>
            <a:ext cx="449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83" name="TextBox 82">
            <a:extLst>
              <a:ext uri="{FF2B5EF4-FFF2-40B4-BE49-F238E27FC236}">
                <a16:creationId xmlns:a16="http://schemas.microsoft.com/office/drawing/2014/main" id="{3FB85A2C-DC41-AB4C-9964-AD224F6457F3}"/>
              </a:ext>
            </a:extLst>
          </p:cNvPr>
          <p:cNvSpPr txBox="1"/>
          <p:nvPr/>
        </p:nvSpPr>
        <p:spPr bwMode="auto">
          <a:xfrm>
            <a:off x="540763" y="3734915"/>
            <a:ext cx="449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84" name="TextBox 83">
            <a:extLst>
              <a:ext uri="{FF2B5EF4-FFF2-40B4-BE49-F238E27FC236}">
                <a16:creationId xmlns:a16="http://schemas.microsoft.com/office/drawing/2014/main" id="{DA323E4E-9F79-E742-A719-F725003B99D6}"/>
              </a:ext>
            </a:extLst>
          </p:cNvPr>
          <p:cNvSpPr txBox="1"/>
          <p:nvPr/>
        </p:nvSpPr>
        <p:spPr bwMode="auto">
          <a:xfrm>
            <a:off x="540763" y="3951954"/>
            <a:ext cx="449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85" name="TextBox 84">
            <a:extLst>
              <a:ext uri="{FF2B5EF4-FFF2-40B4-BE49-F238E27FC236}">
                <a16:creationId xmlns:a16="http://schemas.microsoft.com/office/drawing/2014/main" id="{E912048A-96A1-0F45-B16A-4C82540D5577}"/>
              </a:ext>
            </a:extLst>
          </p:cNvPr>
          <p:cNvSpPr txBox="1"/>
          <p:nvPr/>
        </p:nvSpPr>
        <p:spPr bwMode="auto">
          <a:xfrm>
            <a:off x="540763" y="4168994"/>
            <a:ext cx="449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86" name="TextBox 85">
            <a:extLst>
              <a:ext uri="{FF2B5EF4-FFF2-40B4-BE49-F238E27FC236}">
                <a16:creationId xmlns:a16="http://schemas.microsoft.com/office/drawing/2014/main" id="{5F52E228-7ADC-344D-8E7F-4464963F4574}"/>
              </a:ext>
            </a:extLst>
          </p:cNvPr>
          <p:cNvSpPr txBox="1"/>
          <p:nvPr/>
        </p:nvSpPr>
        <p:spPr bwMode="auto">
          <a:xfrm>
            <a:off x="540763" y="4386034"/>
            <a:ext cx="449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87" name="TextBox 86">
            <a:extLst>
              <a:ext uri="{FF2B5EF4-FFF2-40B4-BE49-F238E27FC236}">
                <a16:creationId xmlns:a16="http://schemas.microsoft.com/office/drawing/2014/main" id="{8F177335-3FE4-5443-B729-261B7B6AD1DF}"/>
              </a:ext>
            </a:extLst>
          </p:cNvPr>
          <p:cNvSpPr txBox="1"/>
          <p:nvPr/>
        </p:nvSpPr>
        <p:spPr bwMode="auto">
          <a:xfrm>
            <a:off x="540763" y="4494554"/>
            <a:ext cx="449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88" name="TextBox 87">
            <a:extLst>
              <a:ext uri="{FF2B5EF4-FFF2-40B4-BE49-F238E27FC236}">
                <a16:creationId xmlns:a16="http://schemas.microsoft.com/office/drawing/2014/main" id="{2C8E37F9-36E7-A049-A922-0F491C305A50}"/>
              </a:ext>
            </a:extLst>
          </p:cNvPr>
          <p:cNvSpPr txBox="1"/>
          <p:nvPr/>
        </p:nvSpPr>
        <p:spPr bwMode="auto">
          <a:xfrm>
            <a:off x="540763" y="4603074"/>
            <a:ext cx="449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89" name="TextBox 88">
            <a:extLst>
              <a:ext uri="{FF2B5EF4-FFF2-40B4-BE49-F238E27FC236}">
                <a16:creationId xmlns:a16="http://schemas.microsoft.com/office/drawing/2014/main" id="{0E3F88F3-0D90-9A42-B05E-18E46393799C}"/>
              </a:ext>
            </a:extLst>
          </p:cNvPr>
          <p:cNvSpPr txBox="1"/>
          <p:nvPr/>
        </p:nvSpPr>
        <p:spPr bwMode="auto">
          <a:xfrm>
            <a:off x="540763" y="4711594"/>
            <a:ext cx="449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p:txBody>
      </p:sp>
      <p:sp>
        <p:nvSpPr>
          <p:cNvPr id="90" name="TextBox 89">
            <a:extLst>
              <a:ext uri="{FF2B5EF4-FFF2-40B4-BE49-F238E27FC236}">
                <a16:creationId xmlns:a16="http://schemas.microsoft.com/office/drawing/2014/main" id="{5042F271-155C-E14E-BD69-BAA22C5A3CF2}"/>
              </a:ext>
            </a:extLst>
          </p:cNvPr>
          <p:cNvSpPr txBox="1"/>
          <p:nvPr/>
        </p:nvSpPr>
        <p:spPr bwMode="auto">
          <a:xfrm>
            <a:off x="540763" y="4820114"/>
            <a:ext cx="449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91" name="TextBox 90">
            <a:extLst>
              <a:ext uri="{FF2B5EF4-FFF2-40B4-BE49-F238E27FC236}">
                <a16:creationId xmlns:a16="http://schemas.microsoft.com/office/drawing/2014/main" id="{D52D12A9-62B6-684D-8F7F-9BE555533E0F}"/>
              </a:ext>
            </a:extLst>
          </p:cNvPr>
          <p:cNvSpPr txBox="1"/>
          <p:nvPr/>
        </p:nvSpPr>
        <p:spPr bwMode="auto">
          <a:xfrm>
            <a:off x="540763" y="4928633"/>
            <a:ext cx="449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92" name="TextBox 91">
            <a:extLst>
              <a:ext uri="{FF2B5EF4-FFF2-40B4-BE49-F238E27FC236}">
                <a16:creationId xmlns:a16="http://schemas.microsoft.com/office/drawing/2014/main" id="{D4B43255-E2E6-0946-84FA-15D513A2A8CC}"/>
              </a:ext>
            </a:extLst>
          </p:cNvPr>
          <p:cNvSpPr txBox="1"/>
          <p:nvPr/>
        </p:nvSpPr>
        <p:spPr bwMode="auto">
          <a:xfrm>
            <a:off x="540763" y="5037152"/>
            <a:ext cx="449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98" name="TextBox 97">
            <a:extLst>
              <a:ext uri="{FF2B5EF4-FFF2-40B4-BE49-F238E27FC236}">
                <a16:creationId xmlns:a16="http://schemas.microsoft.com/office/drawing/2014/main" id="{DF152183-55BA-AC44-BE5F-7253106EA2E1}"/>
              </a:ext>
            </a:extLst>
          </p:cNvPr>
          <p:cNvSpPr txBox="1"/>
          <p:nvPr/>
        </p:nvSpPr>
        <p:spPr bwMode="auto">
          <a:xfrm>
            <a:off x="540763" y="5145672"/>
            <a:ext cx="4495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99" name="TextBox 98">
            <a:extLst>
              <a:ext uri="{FF2B5EF4-FFF2-40B4-BE49-F238E27FC236}">
                <a16:creationId xmlns:a16="http://schemas.microsoft.com/office/drawing/2014/main" id="{ABB4B618-4EAD-F745-BC1F-DA0F7DEE7833}"/>
              </a:ext>
            </a:extLst>
          </p:cNvPr>
          <p:cNvSpPr txBox="1"/>
          <p:nvPr/>
        </p:nvSpPr>
        <p:spPr bwMode="auto">
          <a:xfrm>
            <a:off x="4092261" y="3135716"/>
            <a:ext cx="398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00" name="TextBox 99">
            <a:extLst>
              <a:ext uri="{FF2B5EF4-FFF2-40B4-BE49-F238E27FC236}">
                <a16:creationId xmlns:a16="http://schemas.microsoft.com/office/drawing/2014/main" id="{48E65693-EDE8-5F4F-A947-43E0C8BE71D3}"/>
              </a:ext>
            </a:extLst>
          </p:cNvPr>
          <p:cNvSpPr txBox="1"/>
          <p:nvPr/>
        </p:nvSpPr>
        <p:spPr bwMode="auto">
          <a:xfrm>
            <a:off x="3291598" y="3351124"/>
            <a:ext cx="398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01" name="TextBox 100">
            <a:extLst>
              <a:ext uri="{FF2B5EF4-FFF2-40B4-BE49-F238E27FC236}">
                <a16:creationId xmlns:a16="http://schemas.microsoft.com/office/drawing/2014/main" id="{2A6EFADD-C65F-8E47-9FF5-84CBAA67E95D}"/>
              </a:ext>
            </a:extLst>
          </p:cNvPr>
          <p:cNvSpPr txBox="1"/>
          <p:nvPr/>
        </p:nvSpPr>
        <p:spPr bwMode="auto">
          <a:xfrm>
            <a:off x="3966566" y="3239270"/>
            <a:ext cx="398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02" name="TextBox 101">
            <a:extLst>
              <a:ext uri="{FF2B5EF4-FFF2-40B4-BE49-F238E27FC236}">
                <a16:creationId xmlns:a16="http://schemas.microsoft.com/office/drawing/2014/main" id="{07A48D67-83B9-F140-8C82-0DFC061E00C6}"/>
              </a:ext>
            </a:extLst>
          </p:cNvPr>
          <p:cNvSpPr txBox="1"/>
          <p:nvPr/>
        </p:nvSpPr>
        <p:spPr bwMode="auto">
          <a:xfrm>
            <a:off x="2815650" y="3455363"/>
            <a:ext cx="398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03" name="TextBox 102">
            <a:extLst>
              <a:ext uri="{FF2B5EF4-FFF2-40B4-BE49-F238E27FC236}">
                <a16:creationId xmlns:a16="http://schemas.microsoft.com/office/drawing/2014/main" id="{9C015C22-D074-9740-96FA-9BC6D0D8DD3F}"/>
              </a:ext>
            </a:extLst>
          </p:cNvPr>
          <p:cNvSpPr txBox="1"/>
          <p:nvPr/>
        </p:nvSpPr>
        <p:spPr bwMode="auto">
          <a:xfrm>
            <a:off x="2348784" y="3566772"/>
            <a:ext cx="398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04" name="TextBox 103">
            <a:extLst>
              <a:ext uri="{FF2B5EF4-FFF2-40B4-BE49-F238E27FC236}">
                <a16:creationId xmlns:a16="http://schemas.microsoft.com/office/drawing/2014/main" id="{1DF83A46-8E64-3E49-AC72-A93FAC4142DC}"/>
              </a:ext>
            </a:extLst>
          </p:cNvPr>
          <p:cNvSpPr txBox="1"/>
          <p:nvPr/>
        </p:nvSpPr>
        <p:spPr bwMode="auto">
          <a:xfrm>
            <a:off x="2179280" y="3681654"/>
            <a:ext cx="398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05" name="TextBox 104">
            <a:extLst>
              <a:ext uri="{FF2B5EF4-FFF2-40B4-BE49-F238E27FC236}">
                <a16:creationId xmlns:a16="http://schemas.microsoft.com/office/drawing/2014/main" id="{9702D73C-6545-DF44-9F33-48309B53B04C}"/>
              </a:ext>
            </a:extLst>
          </p:cNvPr>
          <p:cNvSpPr txBox="1"/>
          <p:nvPr/>
        </p:nvSpPr>
        <p:spPr bwMode="auto">
          <a:xfrm>
            <a:off x="2151918" y="3783268"/>
            <a:ext cx="398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06" name="TextBox 105">
            <a:extLst>
              <a:ext uri="{FF2B5EF4-FFF2-40B4-BE49-F238E27FC236}">
                <a16:creationId xmlns:a16="http://schemas.microsoft.com/office/drawing/2014/main" id="{2AD40853-6153-7540-BD44-07DE215B4999}"/>
              </a:ext>
            </a:extLst>
          </p:cNvPr>
          <p:cNvSpPr txBox="1"/>
          <p:nvPr/>
        </p:nvSpPr>
        <p:spPr bwMode="auto">
          <a:xfrm>
            <a:off x="2080938" y="3887380"/>
            <a:ext cx="398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07" name="TextBox 106">
            <a:extLst>
              <a:ext uri="{FF2B5EF4-FFF2-40B4-BE49-F238E27FC236}">
                <a16:creationId xmlns:a16="http://schemas.microsoft.com/office/drawing/2014/main" id="{5D2339C8-7FA7-C746-B8CE-CB2E9CA7D19D}"/>
              </a:ext>
            </a:extLst>
          </p:cNvPr>
          <p:cNvSpPr txBox="1"/>
          <p:nvPr/>
        </p:nvSpPr>
        <p:spPr bwMode="auto">
          <a:xfrm>
            <a:off x="1907494" y="4000228"/>
            <a:ext cx="398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08" name="TextBox 107">
            <a:extLst>
              <a:ext uri="{FF2B5EF4-FFF2-40B4-BE49-F238E27FC236}">
                <a16:creationId xmlns:a16="http://schemas.microsoft.com/office/drawing/2014/main" id="{0E35B861-C3B4-B149-86F0-2DBD1080B8C0}"/>
              </a:ext>
            </a:extLst>
          </p:cNvPr>
          <p:cNvSpPr txBox="1"/>
          <p:nvPr/>
        </p:nvSpPr>
        <p:spPr bwMode="auto">
          <a:xfrm>
            <a:off x="1670780" y="4109407"/>
            <a:ext cx="398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09" name="TextBox 108">
            <a:extLst>
              <a:ext uri="{FF2B5EF4-FFF2-40B4-BE49-F238E27FC236}">
                <a16:creationId xmlns:a16="http://schemas.microsoft.com/office/drawing/2014/main" id="{7794F39D-F872-E04E-BE06-98C5C88236BC}"/>
              </a:ext>
            </a:extLst>
          </p:cNvPr>
          <p:cNvSpPr txBox="1"/>
          <p:nvPr/>
        </p:nvSpPr>
        <p:spPr bwMode="auto">
          <a:xfrm>
            <a:off x="1428721" y="4217927"/>
            <a:ext cx="398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10" name="TextBox 109">
            <a:extLst>
              <a:ext uri="{FF2B5EF4-FFF2-40B4-BE49-F238E27FC236}">
                <a16:creationId xmlns:a16="http://schemas.microsoft.com/office/drawing/2014/main" id="{D47784A8-6131-684D-97B7-3FD9966398E8}"/>
              </a:ext>
            </a:extLst>
          </p:cNvPr>
          <p:cNvSpPr txBox="1"/>
          <p:nvPr/>
        </p:nvSpPr>
        <p:spPr bwMode="auto">
          <a:xfrm>
            <a:off x="1397929" y="4320822"/>
            <a:ext cx="398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11" name="TextBox 110">
            <a:extLst>
              <a:ext uri="{FF2B5EF4-FFF2-40B4-BE49-F238E27FC236}">
                <a16:creationId xmlns:a16="http://schemas.microsoft.com/office/drawing/2014/main" id="{379E99A5-E666-F742-B647-C801ED88D7F5}"/>
              </a:ext>
            </a:extLst>
          </p:cNvPr>
          <p:cNvSpPr txBox="1"/>
          <p:nvPr/>
        </p:nvSpPr>
        <p:spPr bwMode="auto">
          <a:xfrm>
            <a:off x="1256656" y="4429342"/>
            <a:ext cx="398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12" name="TextBox 111">
            <a:extLst>
              <a:ext uri="{FF2B5EF4-FFF2-40B4-BE49-F238E27FC236}">
                <a16:creationId xmlns:a16="http://schemas.microsoft.com/office/drawing/2014/main" id="{C70A46E1-8AB9-874B-8ACD-23C9156F131E}"/>
              </a:ext>
            </a:extLst>
          </p:cNvPr>
          <p:cNvSpPr txBox="1"/>
          <p:nvPr/>
        </p:nvSpPr>
        <p:spPr bwMode="auto">
          <a:xfrm>
            <a:off x="1254289" y="4537979"/>
            <a:ext cx="398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13" name="TextBox 112">
            <a:extLst>
              <a:ext uri="{FF2B5EF4-FFF2-40B4-BE49-F238E27FC236}">
                <a16:creationId xmlns:a16="http://schemas.microsoft.com/office/drawing/2014/main" id="{1279C3DA-00E1-7E48-9F07-3AD860BA982F}"/>
              </a:ext>
            </a:extLst>
          </p:cNvPr>
          <p:cNvSpPr txBox="1"/>
          <p:nvPr/>
        </p:nvSpPr>
        <p:spPr bwMode="auto">
          <a:xfrm>
            <a:off x="1123243" y="4646499"/>
            <a:ext cx="398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14" name="TextBox 113">
            <a:extLst>
              <a:ext uri="{FF2B5EF4-FFF2-40B4-BE49-F238E27FC236}">
                <a16:creationId xmlns:a16="http://schemas.microsoft.com/office/drawing/2014/main" id="{D7807B1F-B9F6-EA4B-9FFD-FFDC1B886AAC}"/>
              </a:ext>
            </a:extLst>
          </p:cNvPr>
          <p:cNvSpPr txBox="1"/>
          <p:nvPr/>
        </p:nvSpPr>
        <p:spPr bwMode="auto">
          <a:xfrm>
            <a:off x="1115974" y="4753373"/>
            <a:ext cx="398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15" name="TextBox 114">
            <a:extLst>
              <a:ext uri="{FF2B5EF4-FFF2-40B4-BE49-F238E27FC236}">
                <a16:creationId xmlns:a16="http://schemas.microsoft.com/office/drawing/2014/main" id="{78848E8A-E83A-3948-8E46-D0D485A9E53C}"/>
              </a:ext>
            </a:extLst>
          </p:cNvPr>
          <p:cNvSpPr txBox="1"/>
          <p:nvPr/>
        </p:nvSpPr>
        <p:spPr bwMode="auto">
          <a:xfrm>
            <a:off x="977889" y="4862234"/>
            <a:ext cx="398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16" name="TextBox 115">
            <a:extLst>
              <a:ext uri="{FF2B5EF4-FFF2-40B4-BE49-F238E27FC236}">
                <a16:creationId xmlns:a16="http://schemas.microsoft.com/office/drawing/2014/main" id="{870CC3BD-9D1F-5E4E-A770-BF51BEDB28EE}"/>
              </a:ext>
            </a:extLst>
          </p:cNvPr>
          <p:cNvSpPr txBox="1"/>
          <p:nvPr/>
        </p:nvSpPr>
        <p:spPr bwMode="auto">
          <a:xfrm>
            <a:off x="945503" y="4975579"/>
            <a:ext cx="398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17" name="TextBox 116">
            <a:extLst>
              <a:ext uri="{FF2B5EF4-FFF2-40B4-BE49-F238E27FC236}">
                <a16:creationId xmlns:a16="http://schemas.microsoft.com/office/drawing/2014/main" id="{A4EBB2A6-0D7F-5D40-ACC8-A5E95741DE27}"/>
              </a:ext>
            </a:extLst>
          </p:cNvPr>
          <p:cNvSpPr txBox="1"/>
          <p:nvPr/>
        </p:nvSpPr>
        <p:spPr bwMode="auto">
          <a:xfrm>
            <a:off x="881523" y="5078806"/>
            <a:ext cx="398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18" name="Oval 117">
            <a:extLst>
              <a:ext uri="{FF2B5EF4-FFF2-40B4-BE49-F238E27FC236}">
                <a16:creationId xmlns:a16="http://schemas.microsoft.com/office/drawing/2014/main" id="{01404652-7769-124E-B571-7F613B533B36}"/>
              </a:ext>
            </a:extLst>
          </p:cNvPr>
          <p:cNvSpPr/>
          <p:nvPr/>
        </p:nvSpPr>
        <p:spPr bwMode="auto">
          <a:xfrm>
            <a:off x="531111" y="3395142"/>
            <a:ext cx="64007" cy="64007"/>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 name="Oval 118">
            <a:extLst>
              <a:ext uri="{FF2B5EF4-FFF2-40B4-BE49-F238E27FC236}">
                <a16:creationId xmlns:a16="http://schemas.microsoft.com/office/drawing/2014/main" id="{930D3A3F-A927-6542-A9E9-EC794E90BB9F}"/>
              </a:ext>
            </a:extLst>
          </p:cNvPr>
          <p:cNvSpPr/>
          <p:nvPr/>
        </p:nvSpPr>
        <p:spPr bwMode="auto">
          <a:xfrm>
            <a:off x="531111" y="3614624"/>
            <a:ext cx="64007" cy="64007"/>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 name="Oval 119">
            <a:extLst>
              <a:ext uri="{FF2B5EF4-FFF2-40B4-BE49-F238E27FC236}">
                <a16:creationId xmlns:a16="http://schemas.microsoft.com/office/drawing/2014/main" id="{ABD27155-8CD1-244B-BFE3-FA39EA6C282A}"/>
              </a:ext>
            </a:extLst>
          </p:cNvPr>
          <p:cNvSpPr/>
          <p:nvPr/>
        </p:nvSpPr>
        <p:spPr bwMode="auto">
          <a:xfrm>
            <a:off x="531111" y="4265742"/>
            <a:ext cx="64007" cy="64007"/>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1" name="Oval 120">
            <a:extLst>
              <a:ext uri="{FF2B5EF4-FFF2-40B4-BE49-F238E27FC236}">
                <a16:creationId xmlns:a16="http://schemas.microsoft.com/office/drawing/2014/main" id="{E94D42D4-7C68-AA49-8804-0637B773E374}"/>
              </a:ext>
            </a:extLst>
          </p:cNvPr>
          <p:cNvSpPr/>
          <p:nvPr/>
        </p:nvSpPr>
        <p:spPr bwMode="auto">
          <a:xfrm>
            <a:off x="531111" y="4590856"/>
            <a:ext cx="64007" cy="64007"/>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2" name="Oval 121">
            <a:extLst>
              <a:ext uri="{FF2B5EF4-FFF2-40B4-BE49-F238E27FC236}">
                <a16:creationId xmlns:a16="http://schemas.microsoft.com/office/drawing/2014/main" id="{AAF6F7FA-BED0-F346-BFD1-47D2BC2F0478}"/>
              </a:ext>
            </a:extLst>
          </p:cNvPr>
          <p:cNvSpPr/>
          <p:nvPr/>
        </p:nvSpPr>
        <p:spPr bwMode="auto">
          <a:xfrm>
            <a:off x="531111" y="4699822"/>
            <a:ext cx="64007" cy="64007"/>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3" name="Oval 122">
            <a:extLst>
              <a:ext uri="{FF2B5EF4-FFF2-40B4-BE49-F238E27FC236}">
                <a16:creationId xmlns:a16="http://schemas.microsoft.com/office/drawing/2014/main" id="{85648FE7-7D2B-DC44-9940-44C57EA0010E}"/>
              </a:ext>
            </a:extLst>
          </p:cNvPr>
          <p:cNvSpPr/>
          <p:nvPr/>
        </p:nvSpPr>
        <p:spPr bwMode="auto">
          <a:xfrm>
            <a:off x="531111" y="4912728"/>
            <a:ext cx="64007" cy="64007"/>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4" name="Oval 123">
            <a:extLst>
              <a:ext uri="{FF2B5EF4-FFF2-40B4-BE49-F238E27FC236}">
                <a16:creationId xmlns:a16="http://schemas.microsoft.com/office/drawing/2014/main" id="{21E5D59D-FA89-7247-84FF-F358448F6909}"/>
              </a:ext>
            </a:extLst>
          </p:cNvPr>
          <p:cNvSpPr/>
          <p:nvPr/>
        </p:nvSpPr>
        <p:spPr bwMode="auto">
          <a:xfrm>
            <a:off x="531111" y="5015831"/>
            <a:ext cx="64007" cy="64007"/>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5" name="Oval 124">
            <a:extLst>
              <a:ext uri="{FF2B5EF4-FFF2-40B4-BE49-F238E27FC236}">
                <a16:creationId xmlns:a16="http://schemas.microsoft.com/office/drawing/2014/main" id="{BA2751A0-DBE3-6C4C-B8C7-C75854005EC8}"/>
              </a:ext>
            </a:extLst>
          </p:cNvPr>
          <p:cNvSpPr/>
          <p:nvPr/>
        </p:nvSpPr>
        <p:spPr bwMode="auto">
          <a:xfrm>
            <a:off x="531111" y="5235911"/>
            <a:ext cx="64007" cy="64007"/>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6" name="Triangle 125">
            <a:extLst>
              <a:ext uri="{FF2B5EF4-FFF2-40B4-BE49-F238E27FC236}">
                <a16:creationId xmlns:a16="http://schemas.microsoft.com/office/drawing/2014/main" id="{7424BB69-6197-8D46-AC9E-B82C8068A071}"/>
              </a:ext>
            </a:extLst>
          </p:cNvPr>
          <p:cNvSpPr/>
          <p:nvPr/>
        </p:nvSpPr>
        <p:spPr bwMode="auto">
          <a:xfrm>
            <a:off x="602721" y="3603977"/>
            <a:ext cx="73152" cy="7315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7" name="Rectangle 126">
            <a:extLst>
              <a:ext uri="{FF2B5EF4-FFF2-40B4-BE49-F238E27FC236}">
                <a16:creationId xmlns:a16="http://schemas.microsoft.com/office/drawing/2014/main" id="{EB800B14-3B50-DB43-B59B-BEB96BA7A7F7}"/>
              </a:ext>
            </a:extLst>
          </p:cNvPr>
          <p:cNvSpPr/>
          <p:nvPr/>
        </p:nvSpPr>
        <p:spPr bwMode="auto">
          <a:xfrm rot="18900000">
            <a:off x="609961" y="4390882"/>
            <a:ext cx="64008" cy="6400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9" name="Rectangle 128">
            <a:extLst>
              <a:ext uri="{FF2B5EF4-FFF2-40B4-BE49-F238E27FC236}">
                <a16:creationId xmlns:a16="http://schemas.microsoft.com/office/drawing/2014/main" id="{43FED60C-A19A-E342-B4D1-FD2D8560AFBA}"/>
              </a:ext>
            </a:extLst>
          </p:cNvPr>
          <p:cNvSpPr/>
          <p:nvPr/>
        </p:nvSpPr>
        <p:spPr bwMode="auto">
          <a:xfrm rot="18900000">
            <a:off x="609961" y="4592936"/>
            <a:ext cx="64008" cy="6400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0" name="Rectangle 129">
            <a:extLst>
              <a:ext uri="{FF2B5EF4-FFF2-40B4-BE49-F238E27FC236}">
                <a16:creationId xmlns:a16="http://schemas.microsoft.com/office/drawing/2014/main" id="{320A3726-0CEF-A24A-8403-B02775554D10}"/>
              </a:ext>
            </a:extLst>
          </p:cNvPr>
          <p:cNvSpPr/>
          <p:nvPr/>
        </p:nvSpPr>
        <p:spPr bwMode="auto">
          <a:xfrm rot="18900000">
            <a:off x="609961" y="5132829"/>
            <a:ext cx="64008" cy="6400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1" name="Rectangle 130">
            <a:extLst>
              <a:ext uri="{FF2B5EF4-FFF2-40B4-BE49-F238E27FC236}">
                <a16:creationId xmlns:a16="http://schemas.microsoft.com/office/drawing/2014/main" id="{798D6F2F-7D7F-4149-9174-18759877B49B}"/>
              </a:ext>
            </a:extLst>
          </p:cNvPr>
          <p:cNvSpPr/>
          <p:nvPr/>
        </p:nvSpPr>
        <p:spPr bwMode="auto">
          <a:xfrm rot="18900000">
            <a:off x="609961" y="5232162"/>
            <a:ext cx="64008" cy="6400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5" name="TextBox 194">
            <a:extLst>
              <a:ext uri="{FF2B5EF4-FFF2-40B4-BE49-F238E27FC236}">
                <a16:creationId xmlns:a16="http://schemas.microsoft.com/office/drawing/2014/main" id="{359B6D1A-10EC-4735-B30B-7BDF69FB14F0}"/>
              </a:ext>
            </a:extLst>
          </p:cNvPr>
          <p:cNvSpPr txBox="1"/>
          <p:nvPr/>
        </p:nvSpPr>
        <p:spPr bwMode="auto">
          <a:xfrm rot="16200000">
            <a:off x="-511303" y="3830950"/>
            <a:ext cx="1659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a:t>
            </a:r>
          </a:p>
        </p:txBody>
      </p:sp>
      <p:sp>
        <p:nvSpPr>
          <p:cNvPr id="196" name="TextBox 195">
            <a:extLst>
              <a:ext uri="{FF2B5EF4-FFF2-40B4-BE49-F238E27FC236}">
                <a16:creationId xmlns:a16="http://schemas.microsoft.com/office/drawing/2014/main" id="{97BE5FB6-7AE0-4699-B4CF-8EA3A25D01A2}"/>
              </a:ext>
            </a:extLst>
          </p:cNvPr>
          <p:cNvSpPr txBox="1"/>
          <p:nvPr/>
        </p:nvSpPr>
        <p:spPr bwMode="auto">
          <a:xfrm>
            <a:off x="1182512" y="5608606"/>
            <a:ext cx="33659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Tree>
    <p:extLst>
      <p:ext uri="{BB962C8B-B14F-4D97-AF65-F5344CB8AC3E}">
        <p14:creationId xmlns:p14="http://schemas.microsoft.com/office/powerpoint/2010/main" val="2420485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TextBox 239">
            <a:extLst>
              <a:ext uri="{FF2B5EF4-FFF2-40B4-BE49-F238E27FC236}">
                <a16:creationId xmlns:a16="http://schemas.microsoft.com/office/drawing/2014/main" id="{89B9BDF2-2E16-474D-9B50-09644A42535E}"/>
              </a:ext>
            </a:extLst>
          </p:cNvPr>
          <p:cNvSpPr txBox="1"/>
          <p:nvPr/>
        </p:nvSpPr>
        <p:spPr bwMode="auto">
          <a:xfrm>
            <a:off x="8660158" y="4277760"/>
            <a:ext cx="12050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171450"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Off tx</a:t>
            </a:r>
          </a:p>
        </p:txBody>
      </p:sp>
      <p:sp>
        <p:nvSpPr>
          <p:cNvPr id="171" name="Rectangle 170">
            <a:extLst>
              <a:ext uri="{FF2B5EF4-FFF2-40B4-BE49-F238E27FC236}">
                <a16:creationId xmlns:a16="http://schemas.microsoft.com/office/drawing/2014/main" id="{EEF22778-ACA0-D642-85B8-BB8FE20B8FD5}"/>
              </a:ext>
            </a:extLst>
          </p:cNvPr>
          <p:cNvSpPr/>
          <p:nvPr/>
        </p:nvSpPr>
        <p:spPr bwMode="auto">
          <a:xfrm>
            <a:off x="6705284" y="2636412"/>
            <a:ext cx="4214030" cy="19194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73" name="Group 172">
            <a:extLst>
              <a:ext uri="{FF2B5EF4-FFF2-40B4-BE49-F238E27FC236}">
                <a16:creationId xmlns:a16="http://schemas.microsoft.com/office/drawing/2014/main" id="{2164F21C-1C47-B549-9586-D405F8EFC593}"/>
              </a:ext>
            </a:extLst>
          </p:cNvPr>
          <p:cNvGrpSpPr/>
          <p:nvPr/>
        </p:nvGrpSpPr>
        <p:grpSpPr>
          <a:xfrm>
            <a:off x="6705284" y="2847445"/>
            <a:ext cx="3524763" cy="191947"/>
            <a:chOff x="6714932" y="2792060"/>
            <a:chExt cx="3524763" cy="191947"/>
          </a:xfrm>
        </p:grpSpPr>
        <p:sp>
          <p:nvSpPr>
            <p:cNvPr id="174" name="Rectangle 173">
              <a:extLst>
                <a:ext uri="{FF2B5EF4-FFF2-40B4-BE49-F238E27FC236}">
                  <a16:creationId xmlns:a16="http://schemas.microsoft.com/office/drawing/2014/main" id="{CC73A316-FFD3-CE4C-BB41-924B3175EABB}"/>
                </a:ext>
              </a:extLst>
            </p:cNvPr>
            <p:cNvSpPr/>
            <p:nvPr/>
          </p:nvSpPr>
          <p:spPr bwMode="auto">
            <a:xfrm>
              <a:off x="6714932" y="2792060"/>
              <a:ext cx="2702887" cy="19194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5" name="Rectangle 174">
              <a:extLst>
                <a:ext uri="{FF2B5EF4-FFF2-40B4-BE49-F238E27FC236}">
                  <a16:creationId xmlns:a16="http://schemas.microsoft.com/office/drawing/2014/main" id="{04E507A0-0512-5C4F-8371-05C1D69CFB72}"/>
                </a:ext>
              </a:extLst>
            </p:cNvPr>
            <p:cNvSpPr/>
            <p:nvPr/>
          </p:nvSpPr>
          <p:spPr bwMode="auto">
            <a:xfrm>
              <a:off x="9170170" y="2792060"/>
              <a:ext cx="1069525" cy="19194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76" name="Group 175">
            <a:extLst>
              <a:ext uri="{FF2B5EF4-FFF2-40B4-BE49-F238E27FC236}">
                <a16:creationId xmlns:a16="http://schemas.microsoft.com/office/drawing/2014/main" id="{BFB46F92-F807-6242-B2A4-32E78B85731A}"/>
              </a:ext>
            </a:extLst>
          </p:cNvPr>
          <p:cNvGrpSpPr/>
          <p:nvPr/>
        </p:nvGrpSpPr>
        <p:grpSpPr>
          <a:xfrm>
            <a:off x="6705284" y="3058478"/>
            <a:ext cx="3201357" cy="191947"/>
            <a:chOff x="6714932" y="2792060"/>
            <a:chExt cx="3201357" cy="191947"/>
          </a:xfrm>
        </p:grpSpPr>
        <p:sp>
          <p:nvSpPr>
            <p:cNvPr id="177" name="Rectangle 176">
              <a:extLst>
                <a:ext uri="{FF2B5EF4-FFF2-40B4-BE49-F238E27FC236}">
                  <a16:creationId xmlns:a16="http://schemas.microsoft.com/office/drawing/2014/main" id="{589902B8-097F-2B4F-9B4E-B8D800D7C31F}"/>
                </a:ext>
              </a:extLst>
            </p:cNvPr>
            <p:cNvSpPr/>
            <p:nvPr/>
          </p:nvSpPr>
          <p:spPr bwMode="auto">
            <a:xfrm>
              <a:off x="6714932" y="2792060"/>
              <a:ext cx="1430568" cy="19194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8" name="Rectangle 177">
              <a:extLst>
                <a:ext uri="{FF2B5EF4-FFF2-40B4-BE49-F238E27FC236}">
                  <a16:creationId xmlns:a16="http://schemas.microsoft.com/office/drawing/2014/main" id="{30EA5823-FABF-874B-B44D-F97B15732763}"/>
                </a:ext>
              </a:extLst>
            </p:cNvPr>
            <p:cNvSpPr/>
            <p:nvPr/>
          </p:nvSpPr>
          <p:spPr bwMode="auto">
            <a:xfrm>
              <a:off x="8122514" y="2792060"/>
              <a:ext cx="1793775" cy="19194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79" name="Group 178">
            <a:extLst>
              <a:ext uri="{FF2B5EF4-FFF2-40B4-BE49-F238E27FC236}">
                <a16:creationId xmlns:a16="http://schemas.microsoft.com/office/drawing/2014/main" id="{AB1366F8-7C01-3141-AEF0-A5E3DACD5DCE}"/>
              </a:ext>
            </a:extLst>
          </p:cNvPr>
          <p:cNvGrpSpPr/>
          <p:nvPr/>
        </p:nvGrpSpPr>
        <p:grpSpPr>
          <a:xfrm>
            <a:off x="6705284" y="3269511"/>
            <a:ext cx="2817186" cy="191947"/>
            <a:chOff x="6714932" y="2792060"/>
            <a:chExt cx="2817186" cy="191947"/>
          </a:xfrm>
        </p:grpSpPr>
        <p:sp>
          <p:nvSpPr>
            <p:cNvPr id="180" name="Rectangle 179">
              <a:extLst>
                <a:ext uri="{FF2B5EF4-FFF2-40B4-BE49-F238E27FC236}">
                  <a16:creationId xmlns:a16="http://schemas.microsoft.com/office/drawing/2014/main" id="{E5FD5AF3-59E0-4043-B9CD-253FABE9D9C5}"/>
                </a:ext>
              </a:extLst>
            </p:cNvPr>
            <p:cNvSpPr/>
            <p:nvPr/>
          </p:nvSpPr>
          <p:spPr bwMode="auto">
            <a:xfrm>
              <a:off x="6714932" y="2792060"/>
              <a:ext cx="2758593" cy="19194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1" name="Rectangle 180">
              <a:extLst>
                <a:ext uri="{FF2B5EF4-FFF2-40B4-BE49-F238E27FC236}">
                  <a16:creationId xmlns:a16="http://schemas.microsoft.com/office/drawing/2014/main" id="{DD75D4C8-867D-044E-85E0-504F51CDED2A}"/>
                </a:ext>
              </a:extLst>
            </p:cNvPr>
            <p:cNvSpPr/>
            <p:nvPr/>
          </p:nvSpPr>
          <p:spPr bwMode="auto">
            <a:xfrm>
              <a:off x="9458764" y="2792060"/>
              <a:ext cx="73354" cy="19194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83" name="Rectangle 182">
            <a:extLst>
              <a:ext uri="{FF2B5EF4-FFF2-40B4-BE49-F238E27FC236}">
                <a16:creationId xmlns:a16="http://schemas.microsoft.com/office/drawing/2014/main" id="{F5F1280D-DADA-4740-8B22-4875C9E89E51}"/>
              </a:ext>
            </a:extLst>
          </p:cNvPr>
          <p:cNvSpPr/>
          <p:nvPr/>
        </p:nvSpPr>
        <p:spPr bwMode="auto">
          <a:xfrm>
            <a:off x="6714162" y="3480544"/>
            <a:ext cx="2817185" cy="19194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6" name="Rectangle 185">
            <a:extLst>
              <a:ext uri="{FF2B5EF4-FFF2-40B4-BE49-F238E27FC236}">
                <a16:creationId xmlns:a16="http://schemas.microsoft.com/office/drawing/2014/main" id="{60A5E296-D259-AF4C-89F3-01641CBA6387}"/>
              </a:ext>
            </a:extLst>
          </p:cNvPr>
          <p:cNvSpPr/>
          <p:nvPr/>
        </p:nvSpPr>
        <p:spPr bwMode="auto">
          <a:xfrm>
            <a:off x="6705601" y="3691577"/>
            <a:ext cx="2600321" cy="19194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9" name="Rectangle 188">
            <a:extLst>
              <a:ext uri="{FF2B5EF4-FFF2-40B4-BE49-F238E27FC236}">
                <a16:creationId xmlns:a16="http://schemas.microsoft.com/office/drawing/2014/main" id="{114DAEFE-8191-B44F-92A0-B46FDBE17414}"/>
              </a:ext>
            </a:extLst>
          </p:cNvPr>
          <p:cNvSpPr/>
          <p:nvPr/>
        </p:nvSpPr>
        <p:spPr bwMode="auto">
          <a:xfrm>
            <a:off x="6705601" y="3902610"/>
            <a:ext cx="2427481" cy="19194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91" name="Group 190">
            <a:extLst>
              <a:ext uri="{FF2B5EF4-FFF2-40B4-BE49-F238E27FC236}">
                <a16:creationId xmlns:a16="http://schemas.microsoft.com/office/drawing/2014/main" id="{ED733B0B-95DC-004A-8D57-EA0C89912201}"/>
              </a:ext>
            </a:extLst>
          </p:cNvPr>
          <p:cNvGrpSpPr/>
          <p:nvPr/>
        </p:nvGrpSpPr>
        <p:grpSpPr>
          <a:xfrm>
            <a:off x="6714162" y="4113643"/>
            <a:ext cx="2293310" cy="191947"/>
            <a:chOff x="6714932" y="2792060"/>
            <a:chExt cx="2293310" cy="191947"/>
          </a:xfrm>
        </p:grpSpPr>
        <p:sp>
          <p:nvSpPr>
            <p:cNvPr id="192" name="Rectangle 191">
              <a:extLst>
                <a:ext uri="{FF2B5EF4-FFF2-40B4-BE49-F238E27FC236}">
                  <a16:creationId xmlns:a16="http://schemas.microsoft.com/office/drawing/2014/main" id="{A53582FD-1B49-6241-9349-B9619BB5C7AF}"/>
                </a:ext>
              </a:extLst>
            </p:cNvPr>
            <p:cNvSpPr/>
            <p:nvPr/>
          </p:nvSpPr>
          <p:spPr bwMode="auto">
            <a:xfrm>
              <a:off x="6714932" y="2792060"/>
              <a:ext cx="1597987" cy="19194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3" name="Rectangle 192">
              <a:extLst>
                <a:ext uri="{FF2B5EF4-FFF2-40B4-BE49-F238E27FC236}">
                  <a16:creationId xmlns:a16="http://schemas.microsoft.com/office/drawing/2014/main" id="{CF6F3E5E-24B8-4047-9186-8F6FEFEEC50C}"/>
                </a:ext>
              </a:extLst>
            </p:cNvPr>
            <p:cNvSpPr/>
            <p:nvPr/>
          </p:nvSpPr>
          <p:spPr bwMode="auto">
            <a:xfrm>
              <a:off x="7888729" y="2792060"/>
              <a:ext cx="1119513" cy="19194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95" name="Rectangle 194">
            <a:extLst>
              <a:ext uri="{FF2B5EF4-FFF2-40B4-BE49-F238E27FC236}">
                <a16:creationId xmlns:a16="http://schemas.microsoft.com/office/drawing/2014/main" id="{2B314884-08E9-E34E-94BC-6302A36EF7CA}"/>
              </a:ext>
            </a:extLst>
          </p:cNvPr>
          <p:cNvSpPr/>
          <p:nvPr/>
        </p:nvSpPr>
        <p:spPr bwMode="auto">
          <a:xfrm>
            <a:off x="6714162" y="4324676"/>
            <a:ext cx="2007561" cy="19194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8" name="Rectangle 197">
            <a:extLst>
              <a:ext uri="{FF2B5EF4-FFF2-40B4-BE49-F238E27FC236}">
                <a16:creationId xmlns:a16="http://schemas.microsoft.com/office/drawing/2014/main" id="{360E79F6-0DBB-4D42-AEFE-38522F1FD321}"/>
              </a:ext>
            </a:extLst>
          </p:cNvPr>
          <p:cNvSpPr/>
          <p:nvPr/>
        </p:nvSpPr>
        <p:spPr bwMode="auto">
          <a:xfrm>
            <a:off x="6714162" y="4535709"/>
            <a:ext cx="1755669" cy="19194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200" name="Group 199">
            <a:extLst>
              <a:ext uri="{FF2B5EF4-FFF2-40B4-BE49-F238E27FC236}">
                <a16:creationId xmlns:a16="http://schemas.microsoft.com/office/drawing/2014/main" id="{4EB54067-6985-9C44-ACBE-6E9546F79632}"/>
              </a:ext>
            </a:extLst>
          </p:cNvPr>
          <p:cNvGrpSpPr/>
          <p:nvPr/>
        </p:nvGrpSpPr>
        <p:grpSpPr>
          <a:xfrm>
            <a:off x="6714162" y="4746742"/>
            <a:ext cx="1439331" cy="191947"/>
            <a:chOff x="6714932" y="2792060"/>
            <a:chExt cx="1439331" cy="191947"/>
          </a:xfrm>
        </p:grpSpPr>
        <p:sp>
          <p:nvSpPr>
            <p:cNvPr id="201" name="Rectangle 200">
              <a:extLst>
                <a:ext uri="{FF2B5EF4-FFF2-40B4-BE49-F238E27FC236}">
                  <a16:creationId xmlns:a16="http://schemas.microsoft.com/office/drawing/2014/main" id="{0D6B34A2-3CC3-C74D-8BF0-2C5AC24B5650}"/>
                </a:ext>
              </a:extLst>
            </p:cNvPr>
            <p:cNvSpPr/>
            <p:nvPr/>
          </p:nvSpPr>
          <p:spPr bwMode="auto">
            <a:xfrm>
              <a:off x="6714932" y="2792060"/>
              <a:ext cx="680821" cy="19194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2" name="Rectangle 201">
              <a:extLst>
                <a:ext uri="{FF2B5EF4-FFF2-40B4-BE49-F238E27FC236}">
                  <a16:creationId xmlns:a16="http://schemas.microsoft.com/office/drawing/2014/main" id="{A5181902-8D04-1340-891E-1DE9002EB345}"/>
                </a:ext>
              </a:extLst>
            </p:cNvPr>
            <p:cNvSpPr/>
            <p:nvPr/>
          </p:nvSpPr>
          <p:spPr bwMode="auto">
            <a:xfrm>
              <a:off x="7379470" y="2792060"/>
              <a:ext cx="774793" cy="19194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03" name="Group 202">
            <a:extLst>
              <a:ext uri="{FF2B5EF4-FFF2-40B4-BE49-F238E27FC236}">
                <a16:creationId xmlns:a16="http://schemas.microsoft.com/office/drawing/2014/main" id="{86880A85-536E-F24B-8723-297AF32A2B80}"/>
              </a:ext>
            </a:extLst>
          </p:cNvPr>
          <p:cNvGrpSpPr/>
          <p:nvPr/>
        </p:nvGrpSpPr>
        <p:grpSpPr>
          <a:xfrm>
            <a:off x="6714162" y="4957775"/>
            <a:ext cx="1058238" cy="191947"/>
            <a:chOff x="6714932" y="2792060"/>
            <a:chExt cx="1058238" cy="191947"/>
          </a:xfrm>
        </p:grpSpPr>
        <p:sp>
          <p:nvSpPr>
            <p:cNvPr id="205" name="Rectangle 204">
              <a:extLst>
                <a:ext uri="{FF2B5EF4-FFF2-40B4-BE49-F238E27FC236}">
                  <a16:creationId xmlns:a16="http://schemas.microsoft.com/office/drawing/2014/main" id="{F17D40F8-6FAE-E542-B79A-CD9352DD529A}"/>
                </a:ext>
              </a:extLst>
            </p:cNvPr>
            <p:cNvSpPr/>
            <p:nvPr/>
          </p:nvSpPr>
          <p:spPr bwMode="auto">
            <a:xfrm>
              <a:off x="6876857" y="2792060"/>
              <a:ext cx="896313" cy="19194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4" name="Rectangle 203">
              <a:extLst>
                <a:ext uri="{FF2B5EF4-FFF2-40B4-BE49-F238E27FC236}">
                  <a16:creationId xmlns:a16="http://schemas.microsoft.com/office/drawing/2014/main" id="{3EE8642F-73B3-C349-99C0-99562A2C1306}"/>
                </a:ext>
              </a:extLst>
            </p:cNvPr>
            <p:cNvSpPr/>
            <p:nvPr/>
          </p:nvSpPr>
          <p:spPr bwMode="auto">
            <a:xfrm>
              <a:off x="6714932" y="2792060"/>
              <a:ext cx="1045534" cy="19194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207" name="Rectangle 206">
            <a:extLst>
              <a:ext uri="{FF2B5EF4-FFF2-40B4-BE49-F238E27FC236}">
                <a16:creationId xmlns:a16="http://schemas.microsoft.com/office/drawing/2014/main" id="{1005122D-3BC0-EA4D-8515-E0F2C76AF019}"/>
              </a:ext>
            </a:extLst>
          </p:cNvPr>
          <p:cNvSpPr/>
          <p:nvPr/>
        </p:nvSpPr>
        <p:spPr bwMode="auto">
          <a:xfrm>
            <a:off x="6714162" y="5168808"/>
            <a:ext cx="1008224" cy="19194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209" name="Group 208">
            <a:extLst>
              <a:ext uri="{FF2B5EF4-FFF2-40B4-BE49-F238E27FC236}">
                <a16:creationId xmlns:a16="http://schemas.microsoft.com/office/drawing/2014/main" id="{AC9ADFEC-5868-4249-83D5-5148BAC83421}"/>
              </a:ext>
            </a:extLst>
          </p:cNvPr>
          <p:cNvGrpSpPr/>
          <p:nvPr/>
        </p:nvGrpSpPr>
        <p:grpSpPr>
          <a:xfrm>
            <a:off x="6714766" y="5379841"/>
            <a:ext cx="703079" cy="191947"/>
            <a:chOff x="6715536" y="2792060"/>
            <a:chExt cx="703079" cy="191947"/>
          </a:xfrm>
        </p:grpSpPr>
        <p:sp>
          <p:nvSpPr>
            <p:cNvPr id="211" name="Rectangle 210">
              <a:extLst>
                <a:ext uri="{FF2B5EF4-FFF2-40B4-BE49-F238E27FC236}">
                  <a16:creationId xmlns:a16="http://schemas.microsoft.com/office/drawing/2014/main" id="{FB6BDE1D-75A1-7948-87DA-5D61EB082F68}"/>
                </a:ext>
              </a:extLst>
            </p:cNvPr>
            <p:cNvSpPr/>
            <p:nvPr/>
          </p:nvSpPr>
          <p:spPr bwMode="auto">
            <a:xfrm>
              <a:off x="7372896" y="2792060"/>
              <a:ext cx="45719" cy="19194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0" name="Rectangle 209">
              <a:extLst>
                <a:ext uri="{FF2B5EF4-FFF2-40B4-BE49-F238E27FC236}">
                  <a16:creationId xmlns:a16="http://schemas.microsoft.com/office/drawing/2014/main" id="{D387B8DD-159F-FC41-8800-CFCA3F73465E}"/>
                </a:ext>
              </a:extLst>
            </p:cNvPr>
            <p:cNvSpPr/>
            <p:nvPr/>
          </p:nvSpPr>
          <p:spPr bwMode="auto">
            <a:xfrm>
              <a:off x="6715536" y="2792060"/>
              <a:ext cx="692907" cy="19194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213" name="Rectangle 212">
            <a:extLst>
              <a:ext uri="{FF2B5EF4-FFF2-40B4-BE49-F238E27FC236}">
                <a16:creationId xmlns:a16="http://schemas.microsoft.com/office/drawing/2014/main" id="{4256DF15-2806-8D4F-A866-F5DD173D26F8}"/>
              </a:ext>
            </a:extLst>
          </p:cNvPr>
          <p:cNvSpPr/>
          <p:nvPr/>
        </p:nvSpPr>
        <p:spPr bwMode="auto">
          <a:xfrm>
            <a:off x="6714162" y="5590874"/>
            <a:ext cx="400551" cy="19194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A81EC86B-50D4-4019-97AC-D3B757B28D0D}"/>
              </a:ext>
            </a:extLst>
          </p:cNvPr>
          <p:cNvSpPr>
            <a:spLocks noGrp="1"/>
          </p:cNvSpPr>
          <p:nvPr>
            <p:ph type="title"/>
          </p:nvPr>
        </p:nvSpPr>
        <p:spPr/>
        <p:txBody>
          <a:bodyPr/>
          <a:lstStyle/>
          <a:p>
            <a:r>
              <a:rPr lang="en-US" dirty="0"/>
              <a:t>Efficacy of High-Dose Osimertinib in </a:t>
            </a:r>
            <a:br>
              <a:rPr lang="en-US" dirty="0"/>
            </a:br>
            <a:r>
              <a:rPr lang="en-US" i="1" dirty="0"/>
              <a:t>EGFR</a:t>
            </a:r>
            <a:r>
              <a:rPr lang="en-US" dirty="0"/>
              <a:t> Exon 20 Insertion+ Advanced NSCLC</a:t>
            </a:r>
          </a:p>
        </p:txBody>
      </p:sp>
      <p:sp>
        <p:nvSpPr>
          <p:cNvPr id="11" name="Content Placeholder 10">
            <a:extLst>
              <a:ext uri="{FF2B5EF4-FFF2-40B4-BE49-F238E27FC236}">
                <a16:creationId xmlns:a16="http://schemas.microsoft.com/office/drawing/2014/main" id="{A2A80D58-F57D-4455-9477-1425BCA15776}"/>
              </a:ext>
            </a:extLst>
          </p:cNvPr>
          <p:cNvSpPr>
            <a:spLocks noGrp="1"/>
          </p:cNvSpPr>
          <p:nvPr>
            <p:ph idx="1"/>
          </p:nvPr>
        </p:nvSpPr>
        <p:spPr>
          <a:xfrm>
            <a:off x="604675" y="1513047"/>
            <a:ext cx="10877529" cy="756817"/>
          </a:xfrm>
        </p:spPr>
        <p:txBody>
          <a:bodyPr/>
          <a:lstStyle/>
          <a:p>
            <a:r>
              <a:rPr lang="en-US" sz="2200" dirty="0"/>
              <a:t>ECOG-ACRIN EA5162: single-arm phase II study of high-dose (160 mg daily) osimertinib in 21 patients with advanced </a:t>
            </a:r>
            <a:r>
              <a:rPr lang="en-US" sz="2200" i="1" dirty="0"/>
              <a:t>EGFR</a:t>
            </a:r>
            <a:r>
              <a:rPr lang="en-US" sz="2200" dirty="0"/>
              <a:t> ex20ins+ NSCLC </a:t>
            </a:r>
          </a:p>
        </p:txBody>
      </p:sp>
      <p:sp>
        <p:nvSpPr>
          <p:cNvPr id="15" name="Text Box 11">
            <a:extLst>
              <a:ext uri="{FF2B5EF4-FFF2-40B4-BE49-F238E27FC236}">
                <a16:creationId xmlns:a16="http://schemas.microsoft.com/office/drawing/2014/main" id="{8D9D4C04-63CB-4652-80B2-7A960E25D251}"/>
              </a:ext>
            </a:extLst>
          </p:cNvPr>
          <p:cNvSpPr txBox="1">
            <a:spLocks noChangeArrowheads="1"/>
          </p:cNvSpPr>
          <p:nvPr/>
        </p:nvSpPr>
        <p:spPr bwMode="auto">
          <a:xfrm>
            <a:off x="459309" y="640073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455560"/>
                </a:solidFill>
                <a:effectLst/>
                <a:uLnTx/>
                <a:uFillTx/>
                <a:latin typeface="Calibri" panose="020F0502020204030204"/>
                <a:ea typeface="+mn-ea"/>
                <a:cs typeface="+mn-cs"/>
              </a:rPr>
              <a:t>Piotrowska. ASCO 2020. Abstr 9513.</a:t>
            </a:r>
          </a:p>
        </p:txBody>
      </p:sp>
      <p:grpSp>
        <p:nvGrpSpPr>
          <p:cNvPr id="16" name="Group 7">
            <a:extLst>
              <a:ext uri="{FF2B5EF4-FFF2-40B4-BE49-F238E27FC236}">
                <a16:creationId xmlns:a16="http://schemas.microsoft.com/office/drawing/2014/main" id="{A1FB33D7-12E1-4282-B594-CC3C69E44904}"/>
              </a:ext>
            </a:extLst>
          </p:cNvPr>
          <p:cNvGrpSpPr>
            <a:grpSpLocks/>
          </p:cNvGrpSpPr>
          <p:nvPr/>
        </p:nvGrpSpPr>
        <p:grpSpPr bwMode="auto">
          <a:xfrm>
            <a:off x="9389569" y="6216652"/>
            <a:ext cx="2488502" cy="447822"/>
            <a:chOff x="9527309" y="3551529"/>
            <a:chExt cx="2488502" cy="448324"/>
          </a:xfrm>
        </p:grpSpPr>
        <p:pic>
          <p:nvPicPr>
            <p:cNvPr id="17" name="Picture 9">
              <a:extLst>
                <a:ext uri="{FF2B5EF4-FFF2-40B4-BE49-F238E27FC236}">
                  <a16:creationId xmlns:a16="http://schemas.microsoft.com/office/drawing/2014/main" id="{7191F201-B75A-4186-90B4-31000324CEC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E3E6F1FF-31A9-4908-AF60-FACB0EB72AD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27" name="TextBox 26">
            <a:extLst>
              <a:ext uri="{FF2B5EF4-FFF2-40B4-BE49-F238E27FC236}">
                <a16:creationId xmlns:a16="http://schemas.microsoft.com/office/drawing/2014/main" id="{29AAE597-352F-4256-A42B-E7D6CC9162D1}"/>
              </a:ext>
            </a:extLst>
          </p:cNvPr>
          <p:cNvSpPr txBox="1"/>
          <p:nvPr/>
        </p:nvSpPr>
        <p:spPr bwMode="auto">
          <a:xfrm>
            <a:off x="6675010" y="2247203"/>
            <a:ext cx="48692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Duration of Tx and Outcomes With Osimertinib</a:t>
            </a:r>
            <a:endPar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 name="TextBox 18">
            <a:extLst>
              <a:ext uri="{FF2B5EF4-FFF2-40B4-BE49-F238E27FC236}">
                <a16:creationId xmlns:a16="http://schemas.microsoft.com/office/drawing/2014/main" id="{F2D62240-C278-4964-8073-F0AB001F760D}"/>
              </a:ext>
            </a:extLst>
          </p:cNvPr>
          <p:cNvSpPr txBox="1"/>
          <p:nvPr/>
        </p:nvSpPr>
        <p:spPr bwMode="auto">
          <a:xfrm>
            <a:off x="742065" y="2247203"/>
            <a:ext cx="45802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Maximum Tumor Response* With Osimertinib</a:t>
            </a:r>
          </a:p>
        </p:txBody>
      </p:sp>
      <p:sp>
        <p:nvSpPr>
          <p:cNvPr id="20" name="TextBox 19">
            <a:extLst>
              <a:ext uri="{FF2B5EF4-FFF2-40B4-BE49-F238E27FC236}">
                <a16:creationId xmlns:a16="http://schemas.microsoft.com/office/drawing/2014/main" id="{BB7116BF-A1BF-4EA1-84AD-7D3643EE4A79}"/>
              </a:ext>
            </a:extLst>
          </p:cNvPr>
          <p:cNvSpPr txBox="1"/>
          <p:nvPr/>
        </p:nvSpPr>
        <p:spPr bwMode="auto">
          <a:xfrm>
            <a:off x="4730723" y="6379516"/>
            <a:ext cx="289175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*Per RECIST v1.1. </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Unconfirmed response.</a:t>
            </a:r>
          </a:p>
          <a:p>
            <a:pPr marL="0" marR="0" lvl="0" indent="0" algn="l" defTabSz="914400" rtl="0" eaLnBrk="1" fontAlgn="auto" latinLnBrk="0" hangingPunct="1">
              <a:lnSpc>
                <a:spcPct val="100000"/>
              </a:lnSpc>
              <a:spcBef>
                <a:spcPct val="5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aphicFrame>
        <p:nvGraphicFramePr>
          <p:cNvPr id="23" name="Group 3">
            <a:extLst>
              <a:ext uri="{FF2B5EF4-FFF2-40B4-BE49-F238E27FC236}">
                <a16:creationId xmlns:a16="http://schemas.microsoft.com/office/drawing/2014/main" id="{836DDF0D-A753-4259-A60A-71594C6B6B24}"/>
              </a:ext>
            </a:extLst>
          </p:cNvPr>
          <p:cNvGraphicFramePr>
            <a:graphicFrameLocks/>
          </p:cNvGraphicFramePr>
          <p:nvPr/>
        </p:nvGraphicFramePr>
        <p:xfrm>
          <a:off x="1181846" y="4061403"/>
          <a:ext cx="3017520" cy="1024192"/>
        </p:xfrm>
        <a:graphic>
          <a:graphicData uri="http://schemas.openxmlformats.org/drawingml/2006/table">
            <a:tbl>
              <a:tblPr/>
              <a:tblGrid>
                <a:gridCol w="182880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tblGrid>
              <a:tr h="0">
                <a:tc>
                  <a:txBody>
                    <a:bodyPr/>
                    <a:lstStyle/>
                    <a:p>
                      <a:pPr marL="0" marR="0" lvl="0" indent="0" algn="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200" b="1" i="0" u="none" strike="noStrike" kern="1200" cap="none" normalizeH="0" baseline="0" dirty="0">
                          <a:ln>
                            <a:noFill/>
                          </a:ln>
                          <a:solidFill>
                            <a:schemeClr val="bg1"/>
                          </a:solidFill>
                          <a:effectLst/>
                          <a:latin typeface="Calibri" panose="020F0502020204030204" pitchFamily="34" charset="0"/>
                          <a:ea typeface="+mn-ea"/>
                          <a:cs typeface="+mn-cs"/>
                        </a:rPr>
                        <a:t>Confirmed ORR, </a:t>
                      </a:r>
                      <a:r>
                        <a:rPr kumimoji="0" lang="en-US" sz="1200" b="1" i="0" u="none" strike="noStrike" cap="none" normalizeH="0" baseline="0" dirty="0">
                          <a:ln>
                            <a:noFill/>
                          </a:ln>
                          <a:solidFill>
                            <a:schemeClr val="bg1"/>
                          </a:solidFill>
                          <a:effectLst/>
                          <a:latin typeface="Calibri" panose="020F0502020204030204" pitchFamily="34" charset="0"/>
                        </a:rPr>
                        <a:t>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4/17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0">
                <a:tc>
                  <a:txBody>
                    <a:bodyPr/>
                    <a:lstStyle/>
                    <a:p>
                      <a:pPr marL="0" marR="0" lvl="0" indent="0" algn="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dirty="0">
                          <a:ln>
                            <a:noFill/>
                          </a:ln>
                          <a:solidFill>
                            <a:schemeClr val="bg1"/>
                          </a:solidFill>
                          <a:effectLst/>
                          <a:latin typeface="Calibri" panose="020F0502020204030204" pitchFamily="34" charset="0"/>
                        </a:rPr>
                        <a:t>DCR,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14/17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0">
                <a:tc>
                  <a:txBody>
                    <a:bodyPr/>
                    <a:lstStyle/>
                    <a:p>
                      <a:pPr marL="0" marR="0" lvl="0" indent="0" algn="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kern="1200" cap="none" normalizeH="0" baseline="0" dirty="0">
                          <a:ln>
                            <a:noFill/>
                          </a:ln>
                          <a:solidFill>
                            <a:schemeClr val="bg1"/>
                          </a:solidFill>
                          <a:effectLst/>
                          <a:latin typeface="Calibri" panose="020F0502020204030204" pitchFamily="34" charset="0"/>
                          <a:ea typeface="+mn-ea"/>
                          <a:cs typeface="+mn-cs"/>
                        </a:rPr>
                        <a:t>mPFS,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9.6 (4.1-10.7)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58472435"/>
                  </a:ext>
                </a:extLst>
              </a:tr>
              <a:tr h="0">
                <a:tc>
                  <a:txBody>
                    <a:bodyPr/>
                    <a:lstStyle/>
                    <a:p>
                      <a:pPr marL="0" marR="0" lvl="0" indent="0" algn="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Calibri" panose="020F0502020204030204" pitchFamily="34" charset="0"/>
                        </a:rPr>
                        <a:t>mDoR,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NA (4.7-NA)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87983005"/>
                  </a:ext>
                </a:extLst>
              </a:tr>
            </a:tbl>
          </a:graphicData>
        </a:graphic>
      </p:graphicFrame>
      <p:cxnSp>
        <p:nvCxnSpPr>
          <p:cNvPr id="4" name="Straight Connector 3">
            <a:extLst>
              <a:ext uri="{FF2B5EF4-FFF2-40B4-BE49-F238E27FC236}">
                <a16:creationId xmlns:a16="http://schemas.microsoft.com/office/drawing/2014/main" id="{B59EEBFB-3C36-C143-8DC4-50CE298E2766}"/>
              </a:ext>
            </a:extLst>
          </p:cNvPr>
          <p:cNvCxnSpPr/>
          <p:nvPr/>
        </p:nvCxnSpPr>
        <p:spPr bwMode="auto">
          <a:xfrm>
            <a:off x="1108951" y="5128717"/>
            <a:ext cx="3766101"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F20F5F82-581A-4F43-9543-C8B73473E8F4}"/>
              </a:ext>
            </a:extLst>
          </p:cNvPr>
          <p:cNvCxnSpPr>
            <a:cxnSpLocks/>
          </p:cNvCxnSpPr>
          <p:nvPr/>
        </p:nvCxnSpPr>
        <p:spPr bwMode="auto">
          <a:xfrm flipV="1">
            <a:off x="1108951" y="2617693"/>
            <a:ext cx="0" cy="2511024"/>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AE83560-5D35-194C-855C-418D87E2C5D0}"/>
              </a:ext>
            </a:extLst>
          </p:cNvPr>
          <p:cNvCxnSpPr>
            <a:cxnSpLocks/>
          </p:cNvCxnSpPr>
          <p:nvPr/>
        </p:nvCxnSpPr>
        <p:spPr bwMode="auto">
          <a:xfrm>
            <a:off x="1044943" y="35511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5FE789F-3C6F-714C-89A7-A035F488373A}"/>
              </a:ext>
            </a:extLst>
          </p:cNvPr>
          <p:cNvCxnSpPr>
            <a:cxnSpLocks/>
          </p:cNvCxnSpPr>
          <p:nvPr/>
        </p:nvCxnSpPr>
        <p:spPr bwMode="auto">
          <a:xfrm>
            <a:off x="1044943" y="40770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46F169B8-1A3A-874E-8591-441937861E69}"/>
              </a:ext>
            </a:extLst>
          </p:cNvPr>
          <p:cNvCxnSpPr>
            <a:cxnSpLocks/>
          </p:cNvCxnSpPr>
          <p:nvPr/>
        </p:nvCxnSpPr>
        <p:spPr bwMode="auto">
          <a:xfrm>
            <a:off x="1044943" y="46028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DF213E2-6A43-B141-A045-D5BCAA70123A}"/>
              </a:ext>
            </a:extLst>
          </p:cNvPr>
          <p:cNvCxnSpPr>
            <a:cxnSpLocks/>
          </p:cNvCxnSpPr>
          <p:nvPr/>
        </p:nvCxnSpPr>
        <p:spPr bwMode="auto">
          <a:xfrm>
            <a:off x="1044943" y="51287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47D8903-71C3-744C-A417-8FE2AA79A47F}"/>
              </a:ext>
            </a:extLst>
          </p:cNvPr>
          <p:cNvCxnSpPr>
            <a:cxnSpLocks/>
          </p:cNvCxnSpPr>
          <p:nvPr/>
        </p:nvCxnSpPr>
        <p:spPr bwMode="auto">
          <a:xfrm>
            <a:off x="1254866" y="5128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E923FC3-1E82-5C4B-8301-E903DA8A0BF7}"/>
              </a:ext>
            </a:extLst>
          </p:cNvPr>
          <p:cNvCxnSpPr>
            <a:cxnSpLocks/>
          </p:cNvCxnSpPr>
          <p:nvPr/>
        </p:nvCxnSpPr>
        <p:spPr bwMode="auto">
          <a:xfrm>
            <a:off x="1501155" y="5128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E13D1FD-F6EC-F54A-BF1B-92BE0C805A05}"/>
              </a:ext>
            </a:extLst>
          </p:cNvPr>
          <p:cNvCxnSpPr>
            <a:cxnSpLocks/>
          </p:cNvCxnSpPr>
          <p:nvPr/>
        </p:nvCxnSpPr>
        <p:spPr bwMode="auto">
          <a:xfrm>
            <a:off x="1747444" y="5128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B2D10D7-C4B6-654C-9120-65F8532CE18D}"/>
              </a:ext>
            </a:extLst>
          </p:cNvPr>
          <p:cNvCxnSpPr>
            <a:cxnSpLocks/>
          </p:cNvCxnSpPr>
          <p:nvPr/>
        </p:nvCxnSpPr>
        <p:spPr bwMode="auto">
          <a:xfrm>
            <a:off x="1993733" y="5128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CA66640-1D77-4448-AC27-2879445991EB}"/>
              </a:ext>
            </a:extLst>
          </p:cNvPr>
          <p:cNvCxnSpPr>
            <a:cxnSpLocks/>
          </p:cNvCxnSpPr>
          <p:nvPr/>
        </p:nvCxnSpPr>
        <p:spPr bwMode="auto">
          <a:xfrm>
            <a:off x="2240022" y="5128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6FD92B8-5AE7-554B-B58A-DBF16193BD30}"/>
              </a:ext>
            </a:extLst>
          </p:cNvPr>
          <p:cNvCxnSpPr>
            <a:cxnSpLocks/>
          </p:cNvCxnSpPr>
          <p:nvPr/>
        </p:nvCxnSpPr>
        <p:spPr bwMode="auto">
          <a:xfrm>
            <a:off x="2486311" y="5128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93A701B-9BAC-0943-B3AD-CFF70BAA13EC}"/>
              </a:ext>
            </a:extLst>
          </p:cNvPr>
          <p:cNvCxnSpPr>
            <a:cxnSpLocks/>
          </p:cNvCxnSpPr>
          <p:nvPr/>
        </p:nvCxnSpPr>
        <p:spPr bwMode="auto">
          <a:xfrm>
            <a:off x="2732600" y="5128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7DD9C59-E75E-DC45-98DD-DD033A18E6AD}"/>
              </a:ext>
            </a:extLst>
          </p:cNvPr>
          <p:cNvCxnSpPr>
            <a:cxnSpLocks/>
          </p:cNvCxnSpPr>
          <p:nvPr/>
        </p:nvCxnSpPr>
        <p:spPr bwMode="auto">
          <a:xfrm>
            <a:off x="2978889" y="5128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1DA63E2E-CB7C-814F-8015-2006584AFBE0}"/>
              </a:ext>
            </a:extLst>
          </p:cNvPr>
          <p:cNvCxnSpPr>
            <a:cxnSpLocks/>
          </p:cNvCxnSpPr>
          <p:nvPr/>
        </p:nvCxnSpPr>
        <p:spPr bwMode="auto">
          <a:xfrm>
            <a:off x="3225178" y="5128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309E5DA-A5AF-B34F-8990-BC7AB5E7DEC7}"/>
              </a:ext>
            </a:extLst>
          </p:cNvPr>
          <p:cNvCxnSpPr>
            <a:cxnSpLocks/>
          </p:cNvCxnSpPr>
          <p:nvPr/>
        </p:nvCxnSpPr>
        <p:spPr bwMode="auto">
          <a:xfrm>
            <a:off x="3471467" y="5128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4A7DC21C-816C-794C-BE8D-BCFEBF441DF2}"/>
              </a:ext>
            </a:extLst>
          </p:cNvPr>
          <p:cNvCxnSpPr>
            <a:cxnSpLocks/>
          </p:cNvCxnSpPr>
          <p:nvPr/>
        </p:nvCxnSpPr>
        <p:spPr bwMode="auto">
          <a:xfrm>
            <a:off x="3717756" y="5128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088E43D-13A3-F045-B68D-91BF730178F2}"/>
              </a:ext>
            </a:extLst>
          </p:cNvPr>
          <p:cNvCxnSpPr>
            <a:cxnSpLocks/>
          </p:cNvCxnSpPr>
          <p:nvPr/>
        </p:nvCxnSpPr>
        <p:spPr bwMode="auto">
          <a:xfrm>
            <a:off x="3964045" y="5128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9C94C4E5-73BA-EF40-8163-110DC040E1AC}"/>
              </a:ext>
            </a:extLst>
          </p:cNvPr>
          <p:cNvCxnSpPr>
            <a:cxnSpLocks/>
          </p:cNvCxnSpPr>
          <p:nvPr/>
        </p:nvCxnSpPr>
        <p:spPr bwMode="auto">
          <a:xfrm>
            <a:off x="4210334" y="5128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772122F-2542-3A46-BFAA-3B532B97D0F8}"/>
              </a:ext>
            </a:extLst>
          </p:cNvPr>
          <p:cNvCxnSpPr>
            <a:cxnSpLocks/>
          </p:cNvCxnSpPr>
          <p:nvPr/>
        </p:nvCxnSpPr>
        <p:spPr bwMode="auto">
          <a:xfrm>
            <a:off x="4456623" y="51287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38A626D9-17CE-A649-B3D6-B12E94FD5D40}"/>
              </a:ext>
            </a:extLst>
          </p:cNvPr>
          <p:cNvCxnSpPr>
            <a:cxnSpLocks/>
          </p:cNvCxnSpPr>
          <p:nvPr/>
        </p:nvCxnSpPr>
        <p:spPr bwMode="auto">
          <a:xfrm>
            <a:off x="4702916" y="5128717"/>
            <a:ext cx="0" cy="64008"/>
          </a:xfrm>
          <a:prstGeom prst="line">
            <a:avLst/>
          </a:prstGeom>
          <a:noFill/>
          <a:ln w="28575" cap="flat" cmpd="sng" algn="ctr">
            <a:solidFill>
              <a:schemeClr val="bg1"/>
            </a:solidFill>
            <a:prstDash val="solid"/>
            <a:round/>
            <a:headEnd type="none" w="med" len="med"/>
            <a:tailEnd type="none" w="med" len="med"/>
          </a:ln>
          <a:effectLst/>
        </p:spPr>
      </p:cxnSp>
      <p:sp>
        <p:nvSpPr>
          <p:cNvPr id="44" name="TextBox 43">
            <a:extLst>
              <a:ext uri="{FF2B5EF4-FFF2-40B4-BE49-F238E27FC236}">
                <a16:creationId xmlns:a16="http://schemas.microsoft.com/office/drawing/2014/main" id="{96D7CE9E-CE9E-3146-B690-A2A538CCF917}"/>
              </a:ext>
            </a:extLst>
          </p:cNvPr>
          <p:cNvSpPr txBox="1"/>
          <p:nvPr/>
        </p:nvSpPr>
        <p:spPr bwMode="auto">
          <a:xfrm rot="16200000">
            <a:off x="-1080640" y="3935602"/>
            <a:ext cx="31622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Maximum Tumor Shrinkage (%)</a:t>
            </a:r>
          </a:p>
        </p:txBody>
      </p:sp>
      <p:sp>
        <p:nvSpPr>
          <p:cNvPr id="45" name="TextBox 44">
            <a:extLst>
              <a:ext uri="{FF2B5EF4-FFF2-40B4-BE49-F238E27FC236}">
                <a16:creationId xmlns:a16="http://schemas.microsoft.com/office/drawing/2014/main" id="{0B870187-9CDF-1644-95F8-692ACFEC1D82}"/>
              </a:ext>
            </a:extLst>
          </p:cNvPr>
          <p:cNvSpPr txBox="1"/>
          <p:nvPr/>
        </p:nvSpPr>
        <p:spPr bwMode="auto">
          <a:xfrm>
            <a:off x="336268" y="2836143"/>
            <a:ext cx="7726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6" name="TextBox 45">
            <a:extLst>
              <a:ext uri="{FF2B5EF4-FFF2-40B4-BE49-F238E27FC236}">
                <a16:creationId xmlns:a16="http://schemas.microsoft.com/office/drawing/2014/main" id="{9E195D1B-8251-2D4D-A2B7-B541AA1FD719}"/>
              </a:ext>
            </a:extLst>
          </p:cNvPr>
          <p:cNvSpPr txBox="1"/>
          <p:nvPr/>
        </p:nvSpPr>
        <p:spPr bwMode="auto">
          <a:xfrm>
            <a:off x="336268" y="3363120"/>
            <a:ext cx="7726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47" name="TextBox 46">
            <a:extLst>
              <a:ext uri="{FF2B5EF4-FFF2-40B4-BE49-F238E27FC236}">
                <a16:creationId xmlns:a16="http://schemas.microsoft.com/office/drawing/2014/main" id="{6583CE53-917F-1C4E-92EC-A17FB2F4C4BF}"/>
              </a:ext>
            </a:extLst>
          </p:cNvPr>
          <p:cNvSpPr txBox="1"/>
          <p:nvPr/>
        </p:nvSpPr>
        <p:spPr bwMode="auto">
          <a:xfrm>
            <a:off x="336268" y="3890097"/>
            <a:ext cx="7726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48" name="TextBox 47">
            <a:extLst>
              <a:ext uri="{FF2B5EF4-FFF2-40B4-BE49-F238E27FC236}">
                <a16:creationId xmlns:a16="http://schemas.microsoft.com/office/drawing/2014/main" id="{83D17535-4DC4-964A-BFA7-E6190BDCD5F1}"/>
              </a:ext>
            </a:extLst>
          </p:cNvPr>
          <p:cNvSpPr txBox="1"/>
          <p:nvPr/>
        </p:nvSpPr>
        <p:spPr bwMode="auto">
          <a:xfrm>
            <a:off x="336268" y="4417074"/>
            <a:ext cx="7726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49" name="TextBox 48">
            <a:extLst>
              <a:ext uri="{FF2B5EF4-FFF2-40B4-BE49-F238E27FC236}">
                <a16:creationId xmlns:a16="http://schemas.microsoft.com/office/drawing/2014/main" id="{E60A893C-9B82-FB4A-9D49-A6641005EF93}"/>
              </a:ext>
            </a:extLst>
          </p:cNvPr>
          <p:cNvSpPr txBox="1"/>
          <p:nvPr/>
        </p:nvSpPr>
        <p:spPr bwMode="auto">
          <a:xfrm>
            <a:off x="336268" y="4944052"/>
            <a:ext cx="7726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50" name="TextBox 49">
            <a:extLst>
              <a:ext uri="{FF2B5EF4-FFF2-40B4-BE49-F238E27FC236}">
                <a16:creationId xmlns:a16="http://schemas.microsoft.com/office/drawing/2014/main" id="{D4C483BB-A614-A841-AF3A-408FCBD4D2A1}"/>
              </a:ext>
            </a:extLst>
          </p:cNvPr>
          <p:cNvSpPr txBox="1"/>
          <p:nvPr/>
        </p:nvSpPr>
        <p:spPr bwMode="auto">
          <a:xfrm>
            <a:off x="4680162" y="2733691"/>
            <a:ext cx="10605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 ID</a:t>
            </a:r>
          </a:p>
        </p:txBody>
      </p:sp>
      <p:sp>
        <p:nvSpPr>
          <p:cNvPr id="51" name="TextBox 50">
            <a:extLst>
              <a:ext uri="{FF2B5EF4-FFF2-40B4-BE49-F238E27FC236}">
                <a16:creationId xmlns:a16="http://schemas.microsoft.com/office/drawing/2014/main" id="{4DDB1E2F-D09A-9E47-B151-798CF0207296}"/>
              </a:ext>
            </a:extLst>
          </p:cNvPr>
          <p:cNvSpPr txBox="1"/>
          <p:nvPr/>
        </p:nvSpPr>
        <p:spPr bwMode="auto">
          <a:xfrm>
            <a:off x="1018338" y="2565400"/>
            <a:ext cx="46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p>
        </p:txBody>
      </p:sp>
      <p:sp>
        <p:nvSpPr>
          <p:cNvPr id="52" name="TextBox 51">
            <a:extLst>
              <a:ext uri="{FF2B5EF4-FFF2-40B4-BE49-F238E27FC236}">
                <a16:creationId xmlns:a16="http://schemas.microsoft.com/office/drawing/2014/main" id="{DF279023-8451-C04B-B630-EEAE8E11259A}"/>
              </a:ext>
            </a:extLst>
          </p:cNvPr>
          <p:cNvSpPr txBox="1"/>
          <p:nvPr/>
        </p:nvSpPr>
        <p:spPr bwMode="auto">
          <a:xfrm>
            <a:off x="1264824" y="2635868"/>
            <a:ext cx="46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53" name="TextBox 52">
            <a:extLst>
              <a:ext uri="{FF2B5EF4-FFF2-40B4-BE49-F238E27FC236}">
                <a16:creationId xmlns:a16="http://schemas.microsoft.com/office/drawing/2014/main" id="{792F70DF-8400-ED4D-8812-E14AD875159C}"/>
              </a:ext>
            </a:extLst>
          </p:cNvPr>
          <p:cNvSpPr txBox="1"/>
          <p:nvPr/>
        </p:nvSpPr>
        <p:spPr bwMode="auto">
          <a:xfrm>
            <a:off x="1511310" y="2691237"/>
            <a:ext cx="46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01</a:t>
            </a:r>
          </a:p>
        </p:txBody>
      </p:sp>
      <p:sp>
        <p:nvSpPr>
          <p:cNvPr id="54" name="TextBox 53">
            <a:extLst>
              <a:ext uri="{FF2B5EF4-FFF2-40B4-BE49-F238E27FC236}">
                <a16:creationId xmlns:a16="http://schemas.microsoft.com/office/drawing/2014/main" id="{8706E486-1D2D-234E-A327-0200B2599E00}"/>
              </a:ext>
            </a:extLst>
          </p:cNvPr>
          <p:cNvSpPr txBox="1"/>
          <p:nvPr/>
        </p:nvSpPr>
        <p:spPr bwMode="auto">
          <a:xfrm>
            <a:off x="1757796" y="2710518"/>
            <a:ext cx="46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a:t>
            </a:r>
          </a:p>
        </p:txBody>
      </p:sp>
      <p:sp>
        <p:nvSpPr>
          <p:cNvPr id="55" name="TextBox 54">
            <a:extLst>
              <a:ext uri="{FF2B5EF4-FFF2-40B4-BE49-F238E27FC236}">
                <a16:creationId xmlns:a16="http://schemas.microsoft.com/office/drawing/2014/main" id="{D3E785D3-206A-7F45-B750-A72B6C267D0B}"/>
              </a:ext>
            </a:extLst>
          </p:cNvPr>
          <p:cNvSpPr txBox="1"/>
          <p:nvPr/>
        </p:nvSpPr>
        <p:spPr bwMode="auto">
          <a:xfrm>
            <a:off x="2004282" y="2749702"/>
            <a:ext cx="46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07</a:t>
            </a:r>
          </a:p>
        </p:txBody>
      </p:sp>
      <p:sp>
        <p:nvSpPr>
          <p:cNvPr id="56" name="TextBox 55">
            <a:extLst>
              <a:ext uri="{FF2B5EF4-FFF2-40B4-BE49-F238E27FC236}">
                <a16:creationId xmlns:a16="http://schemas.microsoft.com/office/drawing/2014/main" id="{E1A78689-4F3D-C548-8AC2-B74FA0C5A855}"/>
              </a:ext>
            </a:extLst>
          </p:cNvPr>
          <p:cNvSpPr txBox="1"/>
          <p:nvPr/>
        </p:nvSpPr>
        <p:spPr bwMode="auto">
          <a:xfrm>
            <a:off x="2250768" y="2749702"/>
            <a:ext cx="46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a:t>
            </a:r>
          </a:p>
        </p:txBody>
      </p:sp>
      <p:sp>
        <p:nvSpPr>
          <p:cNvPr id="57" name="TextBox 56">
            <a:extLst>
              <a:ext uri="{FF2B5EF4-FFF2-40B4-BE49-F238E27FC236}">
                <a16:creationId xmlns:a16="http://schemas.microsoft.com/office/drawing/2014/main" id="{D750DC62-AACA-D648-A126-AC6C72B72F7F}"/>
              </a:ext>
            </a:extLst>
          </p:cNvPr>
          <p:cNvSpPr txBox="1"/>
          <p:nvPr/>
        </p:nvSpPr>
        <p:spPr bwMode="auto">
          <a:xfrm>
            <a:off x="2497254" y="2749702"/>
            <a:ext cx="46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58" name="TextBox 57">
            <a:extLst>
              <a:ext uri="{FF2B5EF4-FFF2-40B4-BE49-F238E27FC236}">
                <a16:creationId xmlns:a16="http://schemas.microsoft.com/office/drawing/2014/main" id="{B5B26756-4FA3-BD48-8BDB-B9DE6726ACA9}"/>
              </a:ext>
            </a:extLst>
          </p:cNvPr>
          <p:cNvSpPr txBox="1"/>
          <p:nvPr/>
        </p:nvSpPr>
        <p:spPr bwMode="auto">
          <a:xfrm>
            <a:off x="2743740" y="2749702"/>
            <a:ext cx="46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59" name="TextBox 58">
            <a:extLst>
              <a:ext uri="{FF2B5EF4-FFF2-40B4-BE49-F238E27FC236}">
                <a16:creationId xmlns:a16="http://schemas.microsoft.com/office/drawing/2014/main" id="{F245EFDF-B797-864E-A6F7-BF04B718ED69}"/>
              </a:ext>
            </a:extLst>
          </p:cNvPr>
          <p:cNvSpPr txBox="1"/>
          <p:nvPr/>
        </p:nvSpPr>
        <p:spPr bwMode="auto">
          <a:xfrm>
            <a:off x="2990226" y="2749702"/>
            <a:ext cx="46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09</a:t>
            </a:r>
          </a:p>
        </p:txBody>
      </p:sp>
      <p:sp>
        <p:nvSpPr>
          <p:cNvPr id="60" name="TextBox 59">
            <a:extLst>
              <a:ext uri="{FF2B5EF4-FFF2-40B4-BE49-F238E27FC236}">
                <a16:creationId xmlns:a16="http://schemas.microsoft.com/office/drawing/2014/main" id="{A6454191-F94D-5A4F-8BD9-E72B7EEB9C7C}"/>
              </a:ext>
            </a:extLst>
          </p:cNvPr>
          <p:cNvSpPr txBox="1"/>
          <p:nvPr/>
        </p:nvSpPr>
        <p:spPr bwMode="auto">
          <a:xfrm>
            <a:off x="3236712" y="2749702"/>
            <a:ext cx="46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61" name="TextBox 60">
            <a:extLst>
              <a:ext uri="{FF2B5EF4-FFF2-40B4-BE49-F238E27FC236}">
                <a16:creationId xmlns:a16="http://schemas.microsoft.com/office/drawing/2014/main" id="{98B32252-BE6D-2B45-911E-AD8A456AF7A5}"/>
              </a:ext>
            </a:extLst>
          </p:cNvPr>
          <p:cNvSpPr txBox="1"/>
          <p:nvPr/>
        </p:nvSpPr>
        <p:spPr bwMode="auto">
          <a:xfrm>
            <a:off x="3483198" y="2749702"/>
            <a:ext cx="46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62" name="TextBox 61">
            <a:extLst>
              <a:ext uri="{FF2B5EF4-FFF2-40B4-BE49-F238E27FC236}">
                <a16:creationId xmlns:a16="http://schemas.microsoft.com/office/drawing/2014/main" id="{7094F946-9B3A-AE45-AD37-EC7A6646D2E9}"/>
              </a:ext>
            </a:extLst>
          </p:cNvPr>
          <p:cNvSpPr txBox="1"/>
          <p:nvPr/>
        </p:nvSpPr>
        <p:spPr bwMode="auto">
          <a:xfrm>
            <a:off x="3729684" y="2749702"/>
            <a:ext cx="46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05</a:t>
            </a:r>
          </a:p>
        </p:txBody>
      </p:sp>
      <p:sp>
        <p:nvSpPr>
          <p:cNvPr id="63" name="TextBox 62">
            <a:extLst>
              <a:ext uri="{FF2B5EF4-FFF2-40B4-BE49-F238E27FC236}">
                <a16:creationId xmlns:a16="http://schemas.microsoft.com/office/drawing/2014/main" id="{74AF902F-FD71-3D48-8FCD-DFEEAC6D7802}"/>
              </a:ext>
            </a:extLst>
          </p:cNvPr>
          <p:cNvSpPr txBox="1"/>
          <p:nvPr/>
        </p:nvSpPr>
        <p:spPr bwMode="auto">
          <a:xfrm>
            <a:off x="3976170" y="2749702"/>
            <a:ext cx="46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03</a:t>
            </a:r>
          </a:p>
        </p:txBody>
      </p:sp>
      <p:sp>
        <p:nvSpPr>
          <p:cNvPr id="64" name="TextBox 63">
            <a:extLst>
              <a:ext uri="{FF2B5EF4-FFF2-40B4-BE49-F238E27FC236}">
                <a16:creationId xmlns:a16="http://schemas.microsoft.com/office/drawing/2014/main" id="{CA4DD043-FB32-9649-B12F-3E2B2C2A2714}"/>
              </a:ext>
            </a:extLst>
          </p:cNvPr>
          <p:cNvSpPr txBox="1"/>
          <p:nvPr/>
        </p:nvSpPr>
        <p:spPr bwMode="auto">
          <a:xfrm>
            <a:off x="4222656" y="2749702"/>
            <a:ext cx="46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p:txBody>
      </p:sp>
      <p:sp>
        <p:nvSpPr>
          <p:cNvPr id="65" name="TextBox 64">
            <a:extLst>
              <a:ext uri="{FF2B5EF4-FFF2-40B4-BE49-F238E27FC236}">
                <a16:creationId xmlns:a16="http://schemas.microsoft.com/office/drawing/2014/main" id="{C36E8336-70F0-644B-AD11-40AA5F90C680}"/>
              </a:ext>
            </a:extLst>
          </p:cNvPr>
          <p:cNvSpPr txBox="1"/>
          <p:nvPr/>
        </p:nvSpPr>
        <p:spPr bwMode="auto">
          <a:xfrm>
            <a:off x="4469143" y="2749702"/>
            <a:ext cx="46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66" name="TextBox 65">
            <a:extLst>
              <a:ext uri="{FF2B5EF4-FFF2-40B4-BE49-F238E27FC236}">
                <a16:creationId xmlns:a16="http://schemas.microsoft.com/office/drawing/2014/main" id="{6F8E1BE1-78A5-2647-AE47-4395D671CE0D}"/>
              </a:ext>
            </a:extLst>
          </p:cNvPr>
          <p:cNvSpPr txBox="1"/>
          <p:nvPr/>
        </p:nvSpPr>
        <p:spPr bwMode="auto">
          <a:xfrm>
            <a:off x="3811452" y="3904521"/>
            <a:ext cx="2966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p>
        </p:txBody>
      </p:sp>
      <p:grpSp>
        <p:nvGrpSpPr>
          <p:cNvPr id="73" name="Group 72">
            <a:extLst>
              <a:ext uri="{FF2B5EF4-FFF2-40B4-BE49-F238E27FC236}">
                <a16:creationId xmlns:a16="http://schemas.microsoft.com/office/drawing/2014/main" id="{FA214F9A-80AD-2141-A41C-8FD29B3E12B7}"/>
              </a:ext>
            </a:extLst>
          </p:cNvPr>
          <p:cNvGrpSpPr/>
          <p:nvPr/>
        </p:nvGrpSpPr>
        <p:grpSpPr>
          <a:xfrm>
            <a:off x="4750362" y="5099894"/>
            <a:ext cx="1594078" cy="1169551"/>
            <a:chOff x="5006571" y="5088317"/>
            <a:chExt cx="1594078" cy="1169551"/>
          </a:xfrm>
        </p:grpSpPr>
        <p:sp>
          <p:nvSpPr>
            <p:cNvPr id="68" name="TextBox 67">
              <a:extLst>
                <a:ext uri="{FF2B5EF4-FFF2-40B4-BE49-F238E27FC236}">
                  <a16:creationId xmlns:a16="http://schemas.microsoft.com/office/drawing/2014/main" id="{E0AC4031-73AC-8345-AD24-44B968AA7AF8}"/>
                </a:ext>
              </a:extLst>
            </p:cNvPr>
            <p:cNvSpPr txBox="1"/>
            <p:nvPr/>
          </p:nvSpPr>
          <p:spPr bwMode="auto">
            <a:xfrm>
              <a:off x="5006571" y="5088317"/>
              <a:ext cx="1594078"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171450" algn="l"/>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Best Response</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CR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PD</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PR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SD</a:t>
              </a:r>
            </a:p>
          </p:txBody>
        </p:sp>
        <p:sp>
          <p:nvSpPr>
            <p:cNvPr id="69" name="Rectangle 68">
              <a:extLst>
                <a:ext uri="{FF2B5EF4-FFF2-40B4-BE49-F238E27FC236}">
                  <a16:creationId xmlns:a16="http://schemas.microsoft.com/office/drawing/2014/main" id="{F524BB49-C45C-9542-8479-5C780DE40E5B}"/>
                </a:ext>
              </a:extLst>
            </p:cNvPr>
            <p:cNvSpPr/>
            <p:nvPr/>
          </p:nvSpPr>
          <p:spPr bwMode="auto">
            <a:xfrm>
              <a:off x="5105296" y="5382498"/>
              <a:ext cx="132778" cy="13277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 name="Rectangle 69">
              <a:extLst>
                <a:ext uri="{FF2B5EF4-FFF2-40B4-BE49-F238E27FC236}">
                  <a16:creationId xmlns:a16="http://schemas.microsoft.com/office/drawing/2014/main" id="{ADFB9BF8-8ADB-1F46-8D13-DB4DC1E514A4}"/>
                </a:ext>
              </a:extLst>
            </p:cNvPr>
            <p:cNvSpPr/>
            <p:nvPr/>
          </p:nvSpPr>
          <p:spPr bwMode="auto">
            <a:xfrm>
              <a:off x="5105296" y="6029449"/>
              <a:ext cx="132778" cy="13277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1" name="Rectangle 70">
              <a:extLst>
                <a:ext uri="{FF2B5EF4-FFF2-40B4-BE49-F238E27FC236}">
                  <a16:creationId xmlns:a16="http://schemas.microsoft.com/office/drawing/2014/main" id="{A952F14B-2616-0D49-84A0-68A1EE676B42}"/>
                </a:ext>
              </a:extLst>
            </p:cNvPr>
            <p:cNvSpPr/>
            <p:nvPr/>
          </p:nvSpPr>
          <p:spPr bwMode="auto">
            <a:xfrm>
              <a:off x="5105296" y="5598148"/>
              <a:ext cx="132778" cy="13277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2" name="Rectangle 71">
              <a:extLst>
                <a:ext uri="{FF2B5EF4-FFF2-40B4-BE49-F238E27FC236}">
                  <a16:creationId xmlns:a16="http://schemas.microsoft.com/office/drawing/2014/main" id="{9FEDEC69-4AB3-6A46-8429-300771FEADA7}"/>
                </a:ext>
              </a:extLst>
            </p:cNvPr>
            <p:cNvSpPr/>
            <p:nvPr/>
          </p:nvSpPr>
          <p:spPr bwMode="auto">
            <a:xfrm>
              <a:off x="5105296" y="5813798"/>
              <a:ext cx="132778" cy="13277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74" name="TextBox 73">
            <a:extLst>
              <a:ext uri="{FF2B5EF4-FFF2-40B4-BE49-F238E27FC236}">
                <a16:creationId xmlns:a16="http://schemas.microsoft.com/office/drawing/2014/main" id="{61A4FDE4-C394-E24A-9404-318A122AA0BE}"/>
              </a:ext>
            </a:extLst>
          </p:cNvPr>
          <p:cNvSpPr txBox="1"/>
          <p:nvPr/>
        </p:nvSpPr>
        <p:spPr bwMode="auto">
          <a:xfrm>
            <a:off x="1079754" y="5907430"/>
            <a:ext cx="3725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Type of </a:t>
            </a: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EGFR</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Ex20Ins Mutation </a:t>
            </a:r>
          </a:p>
        </p:txBody>
      </p:sp>
      <p:sp>
        <p:nvSpPr>
          <p:cNvPr id="75" name="TextBox 74">
            <a:extLst>
              <a:ext uri="{FF2B5EF4-FFF2-40B4-BE49-F238E27FC236}">
                <a16:creationId xmlns:a16="http://schemas.microsoft.com/office/drawing/2014/main" id="{10AFF8F2-BE62-E149-B083-ADC6C97220F7}"/>
              </a:ext>
            </a:extLst>
          </p:cNvPr>
          <p:cNvSpPr txBox="1"/>
          <p:nvPr/>
        </p:nvSpPr>
        <p:spPr bwMode="auto">
          <a:xfrm rot="18164281">
            <a:off x="465948" y="5513333"/>
            <a:ext cx="10979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A767_V769dupASV</a:t>
            </a:r>
          </a:p>
        </p:txBody>
      </p:sp>
      <p:sp>
        <p:nvSpPr>
          <p:cNvPr id="76" name="TextBox 75">
            <a:extLst>
              <a:ext uri="{FF2B5EF4-FFF2-40B4-BE49-F238E27FC236}">
                <a16:creationId xmlns:a16="http://schemas.microsoft.com/office/drawing/2014/main" id="{59E87162-5FD4-264E-819E-6E347DD4971C}"/>
              </a:ext>
            </a:extLst>
          </p:cNvPr>
          <p:cNvSpPr txBox="1"/>
          <p:nvPr/>
        </p:nvSpPr>
        <p:spPr bwMode="auto">
          <a:xfrm rot="18164281">
            <a:off x="713044" y="5513333"/>
            <a:ext cx="10979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D770_N771insG</a:t>
            </a:r>
          </a:p>
        </p:txBody>
      </p:sp>
      <p:sp>
        <p:nvSpPr>
          <p:cNvPr id="77" name="TextBox 76">
            <a:extLst>
              <a:ext uri="{FF2B5EF4-FFF2-40B4-BE49-F238E27FC236}">
                <a16:creationId xmlns:a16="http://schemas.microsoft.com/office/drawing/2014/main" id="{7860E73B-D251-5742-87FE-79546B38B39D}"/>
              </a:ext>
            </a:extLst>
          </p:cNvPr>
          <p:cNvSpPr txBox="1"/>
          <p:nvPr/>
        </p:nvSpPr>
        <p:spPr bwMode="auto">
          <a:xfrm rot="18164281">
            <a:off x="960140" y="5513333"/>
            <a:ext cx="10979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A767_V769dupASV</a:t>
            </a:r>
          </a:p>
        </p:txBody>
      </p:sp>
      <p:sp>
        <p:nvSpPr>
          <p:cNvPr id="78" name="TextBox 77">
            <a:extLst>
              <a:ext uri="{FF2B5EF4-FFF2-40B4-BE49-F238E27FC236}">
                <a16:creationId xmlns:a16="http://schemas.microsoft.com/office/drawing/2014/main" id="{2DC92A36-19B4-AC44-9FC1-4D322E7C4B71}"/>
              </a:ext>
            </a:extLst>
          </p:cNvPr>
          <p:cNvSpPr txBox="1"/>
          <p:nvPr/>
        </p:nvSpPr>
        <p:spPr bwMode="auto">
          <a:xfrm rot="18164281">
            <a:off x="1207236" y="5513333"/>
            <a:ext cx="10979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N771_P772insH</a:t>
            </a:r>
          </a:p>
        </p:txBody>
      </p:sp>
      <p:sp>
        <p:nvSpPr>
          <p:cNvPr id="79" name="TextBox 78">
            <a:extLst>
              <a:ext uri="{FF2B5EF4-FFF2-40B4-BE49-F238E27FC236}">
                <a16:creationId xmlns:a16="http://schemas.microsoft.com/office/drawing/2014/main" id="{69FA5110-2584-9141-8982-C18D781BEB7F}"/>
              </a:ext>
            </a:extLst>
          </p:cNvPr>
          <p:cNvSpPr txBox="1"/>
          <p:nvPr/>
        </p:nvSpPr>
        <p:spPr bwMode="auto">
          <a:xfrm rot="18164281">
            <a:off x="1454332" y="5513333"/>
            <a:ext cx="10979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A767_V769dupASV</a:t>
            </a:r>
          </a:p>
        </p:txBody>
      </p:sp>
      <p:sp>
        <p:nvSpPr>
          <p:cNvPr id="80" name="TextBox 79">
            <a:extLst>
              <a:ext uri="{FF2B5EF4-FFF2-40B4-BE49-F238E27FC236}">
                <a16:creationId xmlns:a16="http://schemas.microsoft.com/office/drawing/2014/main" id="{9C8114C9-E28C-C142-BD3A-7B20954E8A82}"/>
              </a:ext>
            </a:extLst>
          </p:cNvPr>
          <p:cNvSpPr txBox="1"/>
          <p:nvPr/>
        </p:nvSpPr>
        <p:spPr bwMode="auto">
          <a:xfrm rot="18164281">
            <a:off x="1701428" y="5513333"/>
            <a:ext cx="10979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P772_H773insF</a:t>
            </a:r>
          </a:p>
        </p:txBody>
      </p:sp>
      <p:sp>
        <p:nvSpPr>
          <p:cNvPr id="81" name="TextBox 80">
            <a:extLst>
              <a:ext uri="{FF2B5EF4-FFF2-40B4-BE49-F238E27FC236}">
                <a16:creationId xmlns:a16="http://schemas.microsoft.com/office/drawing/2014/main" id="{6BEC79B5-0895-4747-9035-1E915962FC85}"/>
              </a:ext>
            </a:extLst>
          </p:cNvPr>
          <p:cNvSpPr txBox="1"/>
          <p:nvPr/>
        </p:nvSpPr>
        <p:spPr bwMode="auto">
          <a:xfrm rot="18164281">
            <a:off x="1948524" y="5513333"/>
            <a:ext cx="10979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D770_N771insSVD</a:t>
            </a:r>
          </a:p>
        </p:txBody>
      </p:sp>
      <p:sp>
        <p:nvSpPr>
          <p:cNvPr id="82" name="TextBox 81">
            <a:extLst>
              <a:ext uri="{FF2B5EF4-FFF2-40B4-BE49-F238E27FC236}">
                <a16:creationId xmlns:a16="http://schemas.microsoft.com/office/drawing/2014/main" id="{EFFF5E05-FAD3-0340-BF66-E91FEC5DA4B9}"/>
              </a:ext>
            </a:extLst>
          </p:cNvPr>
          <p:cNvSpPr txBox="1"/>
          <p:nvPr/>
        </p:nvSpPr>
        <p:spPr bwMode="auto">
          <a:xfrm rot="18164281">
            <a:off x="2195620" y="5513333"/>
            <a:ext cx="10979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C.N771_H773Dup</a:t>
            </a:r>
          </a:p>
        </p:txBody>
      </p:sp>
      <p:sp>
        <p:nvSpPr>
          <p:cNvPr id="83" name="TextBox 82">
            <a:extLst>
              <a:ext uri="{FF2B5EF4-FFF2-40B4-BE49-F238E27FC236}">
                <a16:creationId xmlns:a16="http://schemas.microsoft.com/office/drawing/2014/main" id="{5DAC5505-41F1-3B4E-BE91-71C8753840FA}"/>
              </a:ext>
            </a:extLst>
          </p:cNvPr>
          <p:cNvSpPr txBox="1"/>
          <p:nvPr/>
        </p:nvSpPr>
        <p:spPr bwMode="auto">
          <a:xfrm rot="18164281">
            <a:off x="2442716" y="5513333"/>
            <a:ext cx="10979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V769_D770insASV</a:t>
            </a:r>
          </a:p>
        </p:txBody>
      </p:sp>
      <p:sp>
        <p:nvSpPr>
          <p:cNvPr id="84" name="TextBox 83">
            <a:extLst>
              <a:ext uri="{FF2B5EF4-FFF2-40B4-BE49-F238E27FC236}">
                <a16:creationId xmlns:a16="http://schemas.microsoft.com/office/drawing/2014/main" id="{70CDA926-CA51-F544-911A-4823ACE8D865}"/>
              </a:ext>
            </a:extLst>
          </p:cNvPr>
          <p:cNvSpPr txBox="1"/>
          <p:nvPr/>
        </p:nvSpPr>
        <p:spPr bwMode="auto">
          <a:xfrm rot="18164281">
            <a:off x="2689812" y="5513333"/>
            <a:ext cx="10979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A767_V769dupASV</a:t>
            </a:r>
          </a:p>
        </p:txBody>
      </p:sp>
      <p:sp>
        <p:nvSpPr>
          <p:cNvPr id="85" name="TextBox 84">
            <a:extLst>
              <a:ext uri="{FF2B5EF4-FFF2-40B4-BE49-F238E27FC236}">
                <a16:creationId xmlns:a16="http://schemas.microsoft.com/office/drawing/2014/main" id="{78956A5E-596E-EC42-822B-51D97CF6EEB1}"/>
              </a:ext>
            </a:extLst>
          </p:cNvPr>
          <p:cNvSpPr txBox="1"/>
          <p:nvPr/>
        </p:nvSpPr>
        <p:spPr bwMode="auto">
          <a:xfrm rot="18164281">
            <a:off x="2936908" y="5513333"/>
            <a:ext cx="10979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D770_N771insNPH</a:t>
            </a:r>
          </a:p>
        </p:txBody>
      </p:sp>
      <p:sp>
        <p:nvSpPr>
          <p:cNvPr id="86" name="TextBox 85">
            <a:extLst>
              <a:ext uri="{FF2B5EF4-FFF2-40B4-BE49-F238E27FC236}">
                <a16:creationId xmlns:a16="http://schemas.microsoft.com/office/drawing/2014/main" id="{608EFEE7-2AA7-4A4E-AD48-21A323AF3858}"/>
              </a:ext>
            </a:extLst>
          </p:cNvPr>
          <p:cNvSpPr txBox="1"/>
          <p:nvPr/>
        </p:nvSpPr>
        <p:spPr bwMode="auto">
          <a:xfrm rot="18164281">
            <a:off x="3184004" y="5513333"/>
            <a:ext cx="10979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D770_N771insG</a:t>
            </a:r>
          </a:p>
        </p:txBody>
      </p:sp>
      <p:sp>
        <p:nvSpPr>
          <p:cNvPr id="87" name="TextBox 86">
            <a:extLst>
              <a:ext uri="{FF2B5EF4-FFF2-40B4-BE49-F238E27FC236}">
                <a16:creationId xmlns:a16="http://schemas.microsoft.com/office/drawing/2014/main" id="{FAB0EEF7-FA6A-B54D-BF63-2A8B65C02825}"/>
              </a:ext>
            </a:extLst>
          </p:cNvPr>
          <p:cNvSpPr txBox="1"/>
          <p:nvPr/>
        </p:nvSpPr>
        <p:spPr bwMode="auto">
          <a:xfrm rot="18164281">
            <a:off x="3431100" y="5513333"/>
            <a:ext cx="10979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H773_V774insPH</a:t>
            </a:r>
          </a:p>
        </p:txBody>
      </p:sp>
      <p:sp>
        <p:nvSpPr>
          <p:cNvPr id="88" name="TextBox 87">
            <a:extLst>
              <a:ext uri="{FF2B5EF4-FFF2-40B4-BE49-F238E27FC236}">
                <a16:creationId xmlns:a16="http://schemas.microsoft.com/office/drawing/2014/main" id="{46C803CA-D439-794D-90F1-371DB96DB3CB}"/>
              </a:ext>
            </a:extLst>
          </p:cNvPr>
          <p:cNvSpPr txBox="1"/>
          <p:nvPr/>
        </p:nvSpPr>
        <p:spPr bwMode="auto">
          <a:xfrm rot="18164281">
            <a:off x="3678196" y="5513333"/>
            <a:ext cx="10979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P772-HIS773ARG</a:t>
            </a:r>
          </a:p>
        </p:txBody>
      </p:sp>
      <p:sp>
        <p:nvSpPr>
          <p:cNvPr id="89" name="TextBox 88">
            <a:extLst>
              <a:ext uri="{FF2B5EF4-FFF2-40B4-BE49-F238E27FC236}">
                <a16:creationId xmlns:a16="http://schemas.microsoft.com/office/drawing/2014/main" id="{8AB1C048-B457-8C4D-8836-CA775434B62A}"/>
              </a:ext>
            </a:extLst>
          </p:cNvPr>
          <p:cNvSpPr txBox="1"/>
          <p:nvPr/>
        </p:nvSpPr>
        <p:spPr bwMode="auto">
          <a:xfrm rot="18164281">
            <a:off x="3925293" y="5513333"/>
            <a:ext cx="10979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A767_V769dupASV</a:t>
            </a:r>
          </a:p>
        </p:txBody>
      </p:sp>
      <p:sp>
        <p:nvSpPr>
          <p:cNvPr id="90" name="Rectangle 89">
            <a:extLst>
              <a:ext uri="{FF2B5EF4-FFF2-40B4-BE49-F238E27FC236}">
                <a16:creationId xmlns:a16="http://schemas.microsoft.com/office/drawing/2014/main" id="{83928843-544A-7B42-8418-FE70FE7505A3}"/>
              </a:ext>
            </a:extLst>
          </p:cNvPr>
          <p:cNvSpPr/>
          <p:nvPr/>
        </p:nvSpPr>
        <p:spPr bwMode="auto">
          <a:xfrm>
            <a:off x="4584716" y="3032306"/>
            <a:ext cx="213450" cy="209191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1" name="Rectangle 90">
            <a:extLst>
              <a:ext uri="{FF2B5EF4-FFF2-40B4-BE49-F238E27FC236}">
                <a16:creationId xmlns:a16="http://schemas.microsoft.com/office/drawing/2014/main" id="{05FE3770-282D-1340-BA96-0064E99FAD93}"/>
              </a:ext>
            </a:extLst>
          </p:cNvPr>
          <p:cNvSpPr/>
          <p:nvPr/>
        </p:nvSpPr>
        <p:spPr bwMode="auto">
          <a:xfrm>
            <a:off x="1141692" y="2835091"/>
            <a:ext cx="213450" cy="18688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 name="Rectangle 91">
            <a:extLst>
              <a:ext uri="{FF2B5EF4-FFF2-40B4-BE49-F238E27FC236}">
                <a16:creationId xmlns:a16="http://schemas.microsoft.com/office/drawing/2014/main" id="{92B718D0-1CD7-5648-BFE7-F3735C2BABC3}"/>
              </a:ext>
            </a:extLst>
          </p:cNvPr>
          <p:cNvSpPr/>
          <p:nvPr/>
        </p:nvSpPr>
        <p:spPr bwMode="auto">
          <a:xfrm>
            <a:off x="1387622" y="2905214"/>
            <a:ext cx="213450" cy="1246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 name="Rectangle 94">
            <a:extLst>
              <a:ext uri="{FF2B5EF4-FFF2-40B4-BE49-F238E27FC236}">
                <a16:creationId xmlns:a16="http://schemas.microsoft.com/office/drawing/2014/main" id="{6B38B228-8385-7A4F-A540-1CA4444161F4}"/>
              </a:ext>
            </a:extLst>
          </p:cNvPr>
          <p:cNvSpPr/>
          <p:nvPr/>
        </p:nvSpPr>
        <p:spPr bwMode="auto">
          <a:xfrm>
            <a:off x="2125412" y="3026696"/>
            <a:ext cx="213450" cy="1341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 name="Rectangle 95">
            <a:extLst>
              <a:ext uri="{FF2B5EF4-FFF2-40B4-BE49-F238E27FC236}">
                <a16:creationId xmlns:a16="http://schemas.microsoft.com/office/drawing/2014/main" id="{1FED58F2-AFE5-BB49-97F4-E04B266A8340}"/>
              </a:ext>
            </a:extLst>
          </p:cNvPr>
          <p:cNvSpPr/>
          <p:nvPr/>
        </p:nvSpPr>
        <p:spPr bwMode="auto">
          <a:xfrm>
            <a:off x="2371342" y="3026696"/>
            <a:ext cx="213450" cy="18290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7" name="Rectangle 96">
            <a:extLst>
              <a:ext uri="{FF2B5EF4-FFF2-40B4-BE49-F238E27FC236}">
                <a16:creationId xmlns:a16="http://schemas.microsoft.com/office/drawing/2014/main" id="{2E01ADBC-B7EC-A74C-9B72-08884362F7C8}"/>
              </a:ext>
            </a:extLst>
          </p:cNvPr>
          <p:cNvSpPr/>
          <p:nvPr/>
        </p:nvSpPr>
        <p:spPr bwMode="auto">
          <a:xfrm>
            <a:off x="2617272" y="3026696"/>
            <a:ext cx="213450" cy="18290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8" name="Rectangle 97">
            <a:extLst>
              <a:ext uri="{FF2B5EF4-FFF2-40B4-BE49-F238E27FC236}">
                <a16:creationId xmlns:a16="http://schemas.microsoft.com/office/drawing/2014/main" id="{039FCE1D-56B4-AF47-B549-68C0A18707AC}"/>
              </a:ext>
            </a:extLst>
          </p:cNvPr>
          <p:cNvSpPr/>
          <p:nvPr/>
        </p:nvSpPr>
        <p:spPr bwMode="auto">
          <a:xfrm>
            <a:off x="2863202" y="3026696"/>
            <a:ext cx="213450" cy="26402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9" name="Rectangle 98">
            <a:extLst>
              <a:ext uri="{FF2B5EF4-FFF2-40B4-BE49-F238E27FC236}">
                <a16:creationId xmlns:a16="http://schemas.microsoft.com/office/drawing/2014/main" id="{DF919290-8D35-0642-BD75-AD4C361DA0C2}"/>
              </a:ext>
            </a:extLst>
          </p:cNvPr>
          <p:cNvSpPr/>
          <p:nvPr/>
        </p:nvSpPr>
        <p:spPr bwMode="auto">
          <a:xfrm>
            <a:off x="3109132" y="3026696"/>
            <a:ext cx="213450" cy="281184"/>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0" name="Rectangle 99">
            <a:extLst>
              <a:ext uri="{FF2B5EF4-FFF2-40B4-BE49-F238E27FC236}">
                <a16:creationId xmlns:a16="http://schemas.microsoft.com/office/drawing/2014/main" id="{2DEF827E-7E68-2D4C-A8A7-CE66D75AC39E}"/>
              </a:ext>
            </a:extLst>
          </p:cNvPr>
          <p:cNvSpPr/>
          <p:nvPr/>
        </p:nvSpPr>
        <p:spPr bwMode="auto">
          <a:xfrm>
            <a:off x="3355062" y="3026696"/>
            <a:ext cx="213450" cy="375744"/>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1" name="Rectangle 100">
            <a:extLst>
              <a:ext uri="{FF2B5EF4-FFF2-40B4-BE49-F238E27FC236}">
                <a16:creationId xmlns:a16="http://schemas.microsoft.com/office/drawing/2014/main" id="{C955C8EA-197F-B04B-BD8B-EE09AEEF604B}"/>
              </a:ext>
            </a:extLst>
          </p:cNvPr>
          <p:cNvSpPr/>
          <p:nvPr/>
        </p:nvSpPr>
        <p:spPr bwMode="auto">
          <a:xfrm>
            <a:off x="3600992" y="3018296"/>
            <a:ext cx="213450" cy="82654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2" name="Rectangle 101">
            <a:extLst>
              <a:ext uri="{FF2B5EF4-FFF2-40B4-BE49-F238E27FC236}">
                <a16:creationId xmlns:a16="http://schemas.microsoft.com/office/drawing/2014/main" id="{CEC01236-5A01-F24E-B94F-B677FBEB5FAD}"/>
              </a:ext>
            </a:extLst>
          </p:cNvPr>
          <p:cNvSpPr/>
          <p:nvPr/>
        </p:nvSpPr>
        <p:spPr bwMode="auto">
          <a:xfrm>
            <a:off x="3846922" y="3032306"/>
            <a:ext cx="213450" cy="84623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3" name="Rectangle 102">
            <a:extLst>
              <a:ext uri="{FF2B5EF4-FFF2-40B4-BE49-F238E27FC236}">
                <a16:creationId xmlns:a16="http://schemas.microsoft.com/office/drawing/2014/main" id="{8C9DCEB0-D469-284F-9A70-0DF90541E389}"/>
              </a:ext>
            </a:extLst>
          </p:cNvPr>
          <p:cNvSpPr/>
          <p:nvPr/>
        </p:nvSpPr>
        <p:spPr bwMode="auto">
          <a:xfrm>
            <a:off x="4092852" y="3032306"/>
            <a:ext cx="213450" cy="89844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4" name="Rectangle 103">
            <a:extLst>
              <a:ext uri="{FF2B5EF4-FFF2-40B4-BE49-F238E27FC236}">
                <a16:creationId xmlns:a16="http://schemas.microsoft.com/office/drawing/2014/main" id="{53485A1F-D2F6-A44D-BE66-D0E3699AF6DC}"/>
              </a:ext>
            </a:extLst>
          </p:cNvPr>
          <p:cNvSpPr/>
          <p:nvPr/>
        </p:nvSpPr>
        <p:spPr bwMode="auto">
          <a:xfrm>
            <a:off x="4338782" y="3032305"/>
            <a:ext cx="213450" cy="96177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 name="Rectangle 92">
            <a:extLst>
              <a:ext uri="{FF2B5EF4-FFF2-40B4-BE49-F238E27FC236}">
                <a16:creationId xmlns:a16="http://schemas.microsoft.com/office/drawing/2014/main" id="{0D2F2629-6BB7-3B48-B544-525BAC42929D}"/>
              </a:ext>
            </a:extLst>
          </p:cNvPr>
          <p:cNvSpPr/>
          <p:nvPr/>
        </p:nvSpPr>
        <p:spPr bwMode="auto">
          <a:xfrm>
            <a:off x="1633552" y="2976260"/>
            <a:ext cx="213450"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 name="Rectangle 93">
            <a:extLst>
              <a:ext uri="{FF2B5EF4-FFF2-40B4-BE49-F238E27FC236}">
                <a16:creationId xmlns:a16="http://schemas.microsoft.com/office/drawing/2014/main" id="{8659F881-8F65-FC47-9DDF-804A38B37284}"/>
              </a:ext>
            </a:extLst>
          </p:cNvPr>
          <p:cNvSpPr/>
          <p:nvPr/>
        </p:nvSpPr>
        <p:spPr bwMode="auto">
          <a:xfrm>
            <a:off x="1879482" y="2988337"/>
            <a:ext cx="213450"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10" name="Straight Connector 9">
            <a:extLst>
              <a:ext uri="{FF2B5EF4-FFF2-40B4-BE49-F238E27FC236}">
                <a16:creationId xmlns:a16="http://schemas.microsoft.com/office/drawing/2014/main" id="{B457A883-D0DB-F84B-89CD-77E708478C13}"/>
              </a:ext>
            </a:extLst>
          </p:cNvPr>
          <p:cNvCxnSpPr>
            <a:cxnSpLocks/>
          </p:cNvCxnSpPr>
          <p:nvPr/>
        </p:nvCxnSpPr>
        <p:spPr bwMode="auto">
          <a:xfrm>
            <a:off x="1044943" y="30253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BFE3D292-733B-204A-90BC-6548D69D456C}"/>
              </a:ext>
            </a:extLst>
          </p:cNvPr>
          <p:cNvCxnSpPr/>
          <p:nvPr/>
        </p:nvCxnSpPr>
        <p:spPr bwMode="auto">
          <a:xfrm>
            <a:off x="1108951" y="3025300"/>
            <a:ext cx="3766101"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3CB8B003-9441-2D41-89D4-93667FA9787B}"/>
              </a:ext>
            </a:extLst>
          </p:cNvPr>
          <p:cNvCxnSpPr>
            <a:cxnSpLocks/>
          </p:cNvCxnSpPr>
          <p:nvPr/>
        </p:nvCxnSpPr>
        <p:spPr bwMode="auto">
          <a:xfrm>
            <a:off x="6705601" y="5785988"/>
            <a:ext cx="4838699"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16AF20F4-8C26-9E4F-94A0-E50BB34F4D3E}"/>
              </a:ext>
            </a:extLst>
          </p:cNvPr>
          <p:cNvCxnSpPr/>
          <p:nvPr/>
        </p:nvCxnSpPr>
        <p:spPr bwMode="auto">
          <a:xfrm flipV="1">
            <a:off x="6714766" y="2606750"/>
            <a:ext cx="0" cy="3179238"/>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EF57BB8E-11AF-1247-A96B-44B37C8F066B}"/>
              </a:ext>
            </a:extLst>
          </p:cNvPr>
          <p:cNvCxnSpPr>
            <a:cxnSpLocks/>
          </p:cNvCxnSpPr>
          <p:nvPr/>
        </p:nvCxnSpPr>
        <p:spPr bwMode="auto">
          <a:xfrm flipH="1">
            <a:off x="6643006" y="27408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4599A672-27A5-014E-818E-96EC0A55FAE1}"/>
              </a:ext>
            </a:extLst>
          </p:cNvPr>
          <p:cNvCxnSpPr>
            <a:cxnSpLocks/>
          </p:cNvCxnSpPr>
          <p:nvPr/>
        </p:nvCxnSpPr>
        <p:spPr bwMode="auto">
          <a:xfrm flipH="1">
            <a:off x="6643006" y="29515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8B871DA9-1D57-024B-BA4E-B81F0AF8B6F1}"/>
              </a:ext>
            </a:extLst>
          </p:cNvPr>
          <p:cNvCxnSpPr>
            <a:cxnSpLocks/>
          </p:cNvCxnSpPr>
          <p:nvPr/>
        </p:nvCxnSpPr>
        <p:spPr bwMode="auto">
          <a:xfrm flipH="1">
            <a:off x="6643006" y="316227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1C0DCBDC-DC98-1742-BB00-CA2F4067E511}"/>
              </a:ext>
            </a:extLst>
          </p:cNvPr>
          <p:cNvCxnSpPr>
            <a:cxnSpLocks/>
          </p:cNvCxnSpPr>
          <p:nvPr/>
        </p:nvCxnSpPr>
        <p:spPr bwMode="auto">
          <a:xfrm flipH="1">
            <a:off x="6643006" y="33729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49B03BB0-5C7C-8D4C-8407-093C675D76B9}"/>
              </a:ext>
            </a:extLst>
          </p:cNvPr>
          <p:cNvCxnSpPr>
            <a:cxnSpLocks/>
          </p:cNvCxnSpPr>
          <p:nvPr/>
        </p:nvCxnSpPr>
        <p:spPr bwMode="auto">
          <a:xfrm flipH="1">
            <a:off x="6643006" y="35836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265000A3-DF0A-0642-99D6-F2911DB55C90}"/>
              </a:ext>
            </a:extLst>
          </p:cNvPr>
          <p:cNvCxnSpPr>
            <a:cxnSpLocks/>
          </p:cNvCxnSpPr>
          <p:nvPr/>
        </p:nvCxnSpPr>
        <p:spPr bwMode="auto">
          <a:xfrm flipH="1">
            <a:off x="6643006" y="37944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CD172DAA-CFF2-614C-8F38-E184A3E101EB}"/>
              </a:ext>
            </a:extLst>
          </p:cNvPr>
          <p:cNvCxnSpPr>
            <a:cxnSpLocks/>
          </p:cNvCxnSpPr>
          <p:nvPr/>
        </p:nvCxnSpPr>
        <p:spPr bwMode="auto">
          <a:xfrm flipH="1">
            <a:off x="6643006" y="40051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65CD86DA-FE80-CC48-ADCF-DD838B8CFE22}"/>
              </a:ext>
            </a:extLst>
          </p:cNvPr>
          <p:cNvCxnSpPr>
            <a:cxnSpLocks/>
          </p:cNvCxnSpPr>
          <p:nvPr/>
        </p:nvCxnSpPr>
        <p:spPr bwMode="auto">
          <a:xfrm flipH="1">
            <a:off x="6643006" y="42158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0BA082D7-BBF0-BD48-9B22-CD1DA8CDA155}"/>
              </a:ext>
            </a:extLst>
          </p:cNvPr>
          <p:cNvCxnSpPr>
            <a:cxnSpLocks/>
          </p:cNvCxnSpPr>
          <p:nvPr/>
        </p:nvCxnSpPr>
        <p:spPr bwMode="auto">
          <a:xfrm flipH="1">
            <a:off x="6643006" y="44265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0AEF02A8-FB5D-D141-B0FD-36B6343B568A}"/>
              </a:ext>
            </a:extLst>
          </p:cNvPr>
          <p:cNvCxnSpPr>
            <a:cxnSpLocks/>
          </p:cNvCxnSpPr>
          <p:nvPr/>
        </p:nvCxnSpPr>
        <p:spPr bwMode="auto">
          <a:xfrm flipH="1">
            <a:off x="6643006" y="46372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38BE8F91-E50D-0D45-B4C1-D5A80213E650}"/>
              </a:ext>
            </a:extLst>
          </p:cNvPr>
          <p:cNvCxnSpPr>
            <a:cxnSpLocks/>
          </p:cNvCxnSpPr>
          <p:nvPr/>
        </p:nvCxnSpPr>
        <p:spPr bwMode="auto">
          <a:xfrm flipH="1">
            <a:off x="6643006" y="48479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A98138E0-54D0-6B40-96BC-1511BA95C403}"/>
              </a:ext>
            </a:extLst>
          </p:cNvPr>
          <p:cNvCxnSpPr>
            <a:cxnSpLocks/>
          </p:cNvCxnSpPr>
          <p:nvPr/>
        </p:nvCxnSpPr>
        <p:spPr bwMode="auto">
          <a:xfrm flipH="1">
            <a:off x="6643006" y="50586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B4DB768E-78DD-4D48-8658-A0C7AC8C34F9}"/>
              </a:ext>
            </a:extLst>
          </p:cNvPr>
          <p:cNvCxnSpPr>
            <a:cxnSpLocks/>
          </p:cNvCxnSpPr>
          <p:nvPr/>
        </p:nvCxnSpPr>
        <p:spPr bwMode="auto">
          <a:xfrm flipH="1">
            <a:off x="6643006" y="52693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7723AC28-DFE7-124B-92FE-FA351AE736B0}"/>
              </a:ext>
            </a:extLst>
          </p:cNvPr>
          <p:cNvCxnSpPr>
            <a:cxnSpLocks/>
          </p:cNvCxnSpPr>
          <p:nvPr/>
        </p:nvCxnSpPr>
        <p:spPr bwMode="auto">
          <a:xfrm flipH="1">
            <a:off x="6643006" y="56907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D1FE8C21-CB44-6445-B4C9-B7E0E5EB822F}"/>
              </a:ext>
            </a:extLst>
          </p:cNvPr>
          <p:cNvCxnSpPr>
            <a:cxnSpLocks/>
          </p:cNvCxnSpPr>
          <p:nvPr/>
        </p:nvCxnSpPr>
        <p:spPr bwMode="auto">
          <a:xfrm flipH="1">
            <a:off x="6643006" y="54800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D3F75208-CEE1-C541-A333-D617C4256DC3}"/>
              </a:ext>
            </a:extLst>
          </p:cNvPr>
          <p:cNvCxnSpPr>
            <a:cxnSpLocks/>
          </p:cNvCxnSpPr>
          <p:nvPr/>
        </p:nvCxnSpPr>
        <p:spPr bwMode="auto">
          <a:xfrm>
            <a:off x="6714766" y="57793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EDD645C8-0EA9-EE48-A0F8-3F8DFC3C6A3E}"/>
              </a:ext>
            </a:extLst>
          </p:cNvPr>
          <p:cNvCxnSpPr>
            <a:cxnSpLocks/>
          </p:cNvCxnSpPr>
          <p:nvPr/>
        </p:nvCxnSpPr>
        <p:spPr bwMode="auto">
          <a:xfrm>
            <a:off x="7224975" y="57793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1E477655-49CB-634A-8885-F3636D908EB4}"/>
              </a:ext>
            </a:extLst>
          </p:cNvPr>
          <p:cNvCxnSpPr>
            <a:cxnSpLocks/>
          </p:cNvCxnSpPr>
          <p:nvPr/>
        </p:nvCxnSpPr>
        <p:spPr bwMode="auto">
          <a:xfrm>
            <a:off x="7735184" y="57793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0477E853-32C4-994E-90E8-DB6532EF2127}"/>
              </a:ext>
            </a:extLst>
          </p:cNvPr>
          <p:cNvCxnSpPr>
            <a:cxnSpLocks/>
          </p:cNvCxnSpPr>
          <p:nvPr/>
        </p:nvCxnSpPr>
        <p:spPr bwMode="auto">
          <a:xfrm>
            <a:off x="8245393" y="57793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54245485-E128-1B44-98A8-90A9D7E31072}"/>
              </a:ext>
            </a:extLst>
          </p:cNvPr>
          <p:cNvCxnSpPr>
            <a:cxnSpLocks/>
          </p:cNvCxnSpPr>
          <p:nvPr/>
        </p:nvCxnSpPr>
        <p:spPr bwMode="auto">
          <a:xfrm>
            <a:off x="8755602" y="57793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E19ABACE-7FB9-F348-9548-F20B6DC47486}"/>
              </a:ext>
            </a:extLst>
          </p:cNvPr>
          <p:cNvCxnSpPr>
            <a:cxnSpLocks/>
          </p:cNvCxnSpPr>
          <p:nvPr/>
        </p:nvCxnSpPr>
        <p:spPr bwMode="auto">
          <a:xfrm>
            <a:off x="9265811" y="57793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C6DB6B24-CB44-5943-82BE-1A2920111BA7}"/>
              </a:ext>
            </a:extLst>
          </p:cNvPr>
          <p:cNvCxnSpPr>
            <a:cxnSpLocks/>
          </p:cNvCxnSpPr>
          <p:nvPr/>
        </p:nvCxnSpPr>
        <p:spPr bwMode="auto">
          <a:xfrm>
            <a:off x="9776020" y="57793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8EC6B903-E8F7-6246-85CD-E09100DE5B04}"/>
              </a:ext>
            </a:extLst>
          </p:cNvPr>
          <p:cNvCxnSpPr>
            <a:cxnSpLocks/>
          </p:cNvCxnSpPr>
          <p:nvPr/>
        </p:nvCxnSpPr>
        <p:spPr bwMode="auto">
          <a:xfrm>
            <a:off x="10286229" y="57793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A5B5FA2D-FCF1-874A-86DD-F1B44CBEA6BB}"/>
              </a:ext>
            </a:extLst>
          </p:cNvPr>
          <p:cNvCxnSpPr>
            <a:cxnSpLocks/>
          </p:cNvCxnSpPr>
          <p:nvPr/>
        </p:nvCxnSpPr>
        <p:spPr bwMode="auto">
          <a:xfrm>
            <a:off x="10796438" y="57793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25FD5F3B-1677-C14B-AEDF-99A3FCA5FE40}"/>
              </a:ext>
            </a:extLst>
          </p:cNvPr>
          <p:cNvCxnSpPr>
            <a:cxnSpLocks/>
          </p:cNvCxnSpPr>
          <p:nvPr/>
        </p:nvCxnSpPr>
        <p:spPr bwMode="auto">
          <a:xfrm>
            <a:off x="11306645" y="5779362"/>
            <a:ext cx="0" cy="64008"/>
          </a:xfrm>
          <a:prstGeom prst="line">
            <a:avLst/>
          </a:prstGeom>
          <a:noFill/>
          <a:ln w="28575" cap="flat" cmpd="sng" algn="ctr">
            <a:solidFill>
              <a:schemeClr val="bg1"/>
            </a:solidFill>
            <a:prstDash val="solid"/>
            <a:round/>
            <a:headEnd type="none" w="med" len="med"/>
            <a:tailEnd type="none" w="med" len="med"/>
          </a:ln>
          <a:effectLst/>
        </p:spPr>
      </p:cxnSp>
      <p:sp>
        <p:nvSpPr>
          <p:cNvPr id="138" name="TextBox 137">
            <a:extLst>
              <a:ext uri="{FF2B5EF4-FFF2-40B4-BE49-F238E27FC236}">
                <a16:creationId xmlns:a16="http://schemas.microsoft.com/office/drawing/2014/main" id="{67BFDA6D-5467-504D-BD90-E374DD53D2D4}"/>
              </a:ext>
            </a:extLst>
          </p:cNvPr>
          <p:cNvSpPr txBox="1"/>
          <p:nvPr/>
        </p:nvSpPr>
        <p:spPr bwMode="auto">
          <a:xfrm>
            <a:off x="6730523" y="6044207"/>
            <a:ext cx="4838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Treatment Duration (Mo)</a:t>
            </a:r>
          </a:p>
        </p:txBody>
      </p:sp>
      <p:sp>
        <p:nvSpPr>
          <p:cNvPr id="139" name="TextBox 138">
            <a:extLst>
              <a:ext uri="{FF2B5EF4-FFF2-40B4-BE49-F238E27FC236}">
                <a16:creationId xmlns:a16="http://schemas.microsoft.com/office/drawing/2014/main" id="{E8C7A968-E273-0048-BD4F-29F9F68B24D5}"/>
              </a:ext>
            </a:extLst>
          </p:cNvPr>
          <p:cNvSpPr txBox="1"/>
          <p:nvPr/>
        </p:nvSpPr>
        <p:spPr bwMode="auto">
          <a:xfrm>
            <a:off x="11114815" y="5784784"/>
            <a:ext cx="403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141" name="TextBox 140">
            <a:extLst>
              <a:ext uri="{FF2B5EF4-FFF2-40B4-BE49-F238E27FC236}">
                <a16:creationId xmlns:a16="http://schemas.microsoft.com/office/drawing/2014/main" id="{1185BEF1-CF13-9B46-8F14-BDCBC9876146}"/>
              </a:ext>
            </a:extLst>
          </p:cNvPr>
          <p:cNvSpPr txBox="1"/>
          <p:nvPr/>
        </p:nvSpPr>
        <p:spPr bwMode="auto">
          <a:xfrm>
            <a:off x="6512439" y="5784784"/>
            <a:ext cx="403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42" name="TextBox 141">
            <a:extLst>
              <a:ext uri="{FF2B5EF4-FFF2-40B4-BE49-F238E27FC236}">
                <a16:creationId xmlns:a16="http://schemas.microsoft.com/office/drawing/2014/main" id="{5E3C9507-D618-C446-B405-652640A6C8F1}"/>
              </a:ext>
            </a:extLst>
          </p:cNvPr>
          <p:cNvSpPr txBox="1"/>
          <p:nvPr/>
        </p:nvSpPr>
        <p:spPr bwMode="auto">
          <a:xfrm>
            <a:off x="7023814" y="5784784"/>
            <a:ext cx="403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143" name="TextBox 142">
            <a:extLst>
              <a:ext uri="{FF2B5EF4-FFF2-40B4-BE49-F238E27FC236}">
                <a16:creationId xmlns:a16="http://schemas.microsoft.com/office/drawing/2014/main" id="{C882B7FC-35D5-3F48-A972-87477C6E10D8}"/>
              </a:ext>
            </a:extLst>
          </p:cNvPr>
          <p:cNvSpPr txBox="1"/>
          <p:nvPr/>
        </p:nvSpPr>
        <p:spPr bwMode="auto">
          <a:xfrm>
            <a:off x="7535189" y="5784784"/>
            <a:ext cx="403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144" name="TextBox 143">
            <a:extLst>
              <a:ext uri="{FF2B5EF4-FFF2-40B4-BE49-F238E27FC236}">
                <a16:creationId xmlns:a16="http://schemas.microsoft.com/office/drawing/2014/main" id="{94455F73-E52D-664D-AB81-499C9B000162}"/>
              </a:ext>
            </a:extLst>
          </p:cNvPr>
          <p:cNvSpPr txBox="1"/>
          <p:nvPr/>
        </p:nvSpPr>
        <p:spPr bwMode="auto">
          <a:xfrm>
            <a:off x="8046564" y="5784784"/>
            <a:ext cx="403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45" name="TextBox 144">
            <a:extLst>
              <a:ext uri="{FF2B5EF4-FFF2-40B4-BE49-F238E27FC236}">
                <a16:creationId xmlns:a16="http://schemas.microsoft.com/office/drawing/2014/main" id="{BA435B90-153A-D843-B647-37BB5C40EEC4}"/>
              </a:ext>
            </a:extLst>
          </p:cNvPr>
          <p:cNvSpPr txBox="1"/>
          <p:nvPr/>
        </p:nvSpPr>
        <p:spPr bwMode="auto">
          <a:xfrm>
            <a:off x="8557939" y="5784784"/>
            <a:ext cx="403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146" name="TextBox 145">
            <a:extLst>
              <a:ext uri="{FF2B5EF4-FFF2-40B4-BE49-F238E27FC236}">
                <a16:creationId xmlns:a16="http://schemas.microsoft.com/office/drawing/2014/main" id="{AF2C47C4-01A1-F943-A36D-60D31DA0344D}"/>
              </a:ext>
            </a:extLst>
          </p:cNvPr>
          <p:cNvSpPr txBox="1"/>
          <p:nvPr/>
        </p:nvSpPr>
        <p:spPr bwMode="auto">
          <a:xfrm>
            <a:off x="9069314" y="5784784"/>
            <a:ext cx="403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47" name="TextBox 146">
            <a:extLst>
              <a:ext uri="{FF2B5EF4-FFF2-40B4-BE49-F238E27FC236}">
                <a16:creationId xmlns:a16="http://schemas.microsoft.com/office/drawing/2014/main" id="{E7AC6728-D1A6-8D46-A069-96A38B6F79AB}"/>
              </a:ext>
            </a:extLst>
          </p:cNvPr>
          <p:cNvSpPr txBox="1"/>
          <p:nvPr/>
        </p:nvSpPr>
        <p:spPr bwMode="auto">
          <a:xfrm>
            <a:off x="9580689" y="5784784"/>
            <a:ext cx="403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48" name="TextBox 147">
            <a:extLst>
              <a:ext uri="{FF2B5EF4-FFF2-40B4-BE49-F238E27FC236}">
                <a16:creationId xmlns:a16="http://schemas.microsoft.com/office/drawing/2014/main" id="{0ED4C048-09EA-9C4E-81DB-CB9D99896DEE}"/>
              </a:ext>
            </a:extLst>
          </p:cNvPr>
          <p:cNvSpPr txBox="1"/>
          <p:nvPr/>
        </p:nvSpPr>
        <p:spPr bwMode="auto">
          <a:xfrm>
            <a:off x="10092064" y="5784784"/>
            <a:ext cx="403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149" name="TextBox 148">
            <a:extLst>
              <a:ext uri="{FF2B5EF4-FFF2-40B4-BE49-F238E27FC236}">
                <a16:creationId xmlns:a16="http://schemas.microsoft.com/office/drawing/2014/main" id="{8D50C0CE-1BF8-6547-B3B7-F1BC4264BEB5}"/>
              </a:ext>
            </a:extLst>
          </p:cNvPr>
          <p:cNvSpPr txBox="1"/>
          <p:nvPr/>
        </p:nvSpPr>
        <p:spPr bwMode="auto">
          <a:xfrm>
            <a:off x="10603439" y="5784784"/>
            <a:ext cx="403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150" name="TextBox 149">
            <a:extLst>
              <a:ext uri="{FF2B5EF4-FFF2-40B4-BE49-F238E27FC236}">
                <a16:creationId xmlns:a16="http://schemas.microsoft.com/office/drawing/2014/main" id="{07C47D30-EEE1-214D-B562-46F84B5EDC29}"/>
              </a:ext>
            </a:extLst>
          </p:cNvPr>
          <p:cNvSpPr txBox="1"/>
          <p:nvPr/>
        </p:nvSpPr>
        <p:spPr bwMode="auto">
          <a:xfrm rot="16200000">
            <a:off x="4735650" y="4056082"/>
            <a:ext cx="29697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 ID</a:t>
            </a:r>
          </a:p>
        </p:txBody>
      </p:sp>
      <p:sp>
        <p:nvSpPr>
          <p:cNvPr id="151" name="TextBox 150">
            <a:extLst>
              <a:ext uri="{FF2B5EF4-FFF2-40B4-BE49-F238E27FC236}">
                <a16:creationId xmlns:a16="http://schemas.microsoft.com/office/drawing/2014/main" id="{51AB03E0-83A5-014E-9CFF-06476C77176A}"/>
              </a:ext>
            </a:extLst>
          </p:cNvPr>
          <p:cNvSpPr txBox="1"/>
          <p:nvPr/>
        </p:nvSpPr>
        <p:spPr bwMode="auto">
          <a:xfrm>
            <a:off x="6285339" y="2566788"/>
            <a:ext cx="403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09</a:t>
            </a:r>
          </a:p>
        </p:txBody>
      </p:sp>
      <p:sp>
        <p:nvSpPr>
          <p:cNvPr id="152" name="TextBox 151">
            <a:extLst>
              <a:ext uri="{FF2B5EF4-FFF2-40B4-BE49-F238E27FC236}">
                <a16:creationId xmlns:a16="http://schemas.microsoft.com/office/drawing/2014/main" id="{45C6DA69-7AD4-394C-9AED-8D24C766A6C7}"/>
              </a:ext>
            </a:extLst>
          </p:cNvPr>
          <p:cNvSpPr txBox="1"/>
          <p:nvPr/>
        </p:nvSpPr>
        <p:spPr bwMode="auto">
          <a:xfrm>
            <a:off x="6285339" y="2778186"/>
            <a:ext cx="403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01</a:t>
            </a:r>
          </a:p>
        </p:txBody>
      </p:sp>
      <p:sp>
        <p:nvSpPr>
          <p:cNvPr id="153" name="TextBox 152">
            <a:extLst>
              <a:ext uri="{FF2B5EF4-FFF2-40B4-BE49-F238E27FC236}">
                <a16:creationId xmlns:a16="http://schemas.microsoft.com/office/drawing/2014/main" id="{B050C2F9-9EBD-8C43-A7E4-662DAC9BC0CF}"/>
              </a:ext>
            </a:extLst>
          </p:cNvPr>
          <p:cNvSpPr txBox="1"/>
          <p:nvPr/>
        </p:nvSpPr>
        <p:spPr bwMode="auto">
          <a:xfrm>
            <a:off x="6285339" y="2989584"/>
            <a:ext cx="403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03</a:t>
            </a:r>
          </a:p>
        </p:txBody>
      </p:sp>
      <p:sp>
        <p:nvSpPr>
          <p:cNvPr id="154" name="TextBox 153">
            <a:extLst>
              <a:ext uri="{FF2B5EF4-FFF2-40B4-BE49-F238E27FC236}">
                <a16:creationId xmlns:a16="http://schemas.microsoft.com/office/drawing/2014/main" id="{5D280821-6181-914E-92EE-3DFD6E154D20}"/>
              </a:ext>
            </a:extLst>
          </p:cNvPr>
          <p:cNvSpPr txBox="1"/>
          <p:nvPr/>
        </p:nvSpPr>
        <p:spPr bwMode="auto">
          <a:xfrm>
            <a:off x="6285339" y="3200982"/>
            <a:ext cx="403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05</a:t>
            </a:r>
          </a:p>
        </p:txBody>
      </p:sp>
      <p:sp>
        <p:nvSpPr>
          <p:cNvPr id="155" name="TextBox 154">
            <a:extLst>
              <a:ext uri="{FF2B5EF4-FFF2-40B4-BE49-F238E27FC236}">
                <a16:creationId xmlns:a16="http://schemas.microsoft.com/office/drawing/2014/main" id="{7E3F1C05-6F65-5D4E-8A18-102AE1BA7EC0}"/>
              </a:ext>
            </a:extLst>
          </p:cNvPr>
          <p:cNvSpPr txBox="1"/>
          <p:nvPr/>
        </p:nvSpPr>
        <p:spPr bwMode="auto">
          <a:xfrm>
            <a:off x="6285339" y="3412380"/>
            <a:ext cx="403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156" name="TextBox 155">
            <a:extLst>
              <a:ext uri="{FF2B5EF4-FFF2-40B4-BE49-F238E27FC236}">
                <a16:creationId xmlns:a16="http://schemas.microsoft.com/office/drawing/2014/main" id="{25E61BC1-AB74-134E-9925-E776D9B7DC2A}"/>
              </a:ext>
            </a:extLst>
          </p:cNvPr>
          <p:cNvSpPr txBox="1"/>
          <p:nvPr/>
        </p:nvSpPr>
        <p:spPr bwMode="auto">
          <a:xfrm>
            <a:off x="6285339" y="3623778"/>
            <a:ext cx="403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157" name="TextBox 156">
            <a:extLst>
              <a:ext uri="{FF2B5EF4-FFF2-40B4-BE49-F238E27FC236}">
                <a16:creationId xmlns:a16="http://schemas.microsoft.com/office/drawing/2014/main" id="{CEA568CE-FAEC-C343-A2F7-804666DCBC03}"/>
              </a:ext>
            </a:extLst>
          </p:cNvPr>
          <p:cNvSpPr txBox="1"/>
          <p:nvPr/>
        </p:nvSpPr>
        <p:spPr bwMode="auto">
          <a:xfrm>
            <a:off x="6285339" y="3835176"/>
            <a:ext cx="403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a:t>
            </a:r>
          </a:p>
        </p:txBody>
      </p:sp>
      <p:sp>
        <p:nvSpPr>
          <p:cNvPr id="158" name="TextBox 157">
            <a:extLst>
              <a:ext uri="{FF2B5EF4-FFF2-40B4-BE49-F238E27FC236}">
                <a16:creationId xmlns:a16="http://schemas.microsoft.com/office/drawing/2014/main" id="{04E1D356-A472-374D-A111-C83CCC1BE3EC}"/>
              </a:ext>
            </a:extLst>
          </p:cNvPr>
          <p:cNvSpPr txBox="1"/>
          <p:nvPr/>
        </p:nvSpPr>
        <p:spPr bwMode="auto">
          <a:xfrm>
            <a:off x="6285339" y="4046574"/>
            <a:ext cx="403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p:txBody>
      </p:sp>
      <p:sp>
        <p:nvSpPr>
          <p:cNvPr id="159" name="TextBox 158">
            <a:extLst>
              <a:ext uri="{FF2B5EF4-FFF2-40B4-BE49-F238E27FC236}">
                <a16:creationId xmlns:a16="http://schemas.microsoft.com/office/drawing/2014/main" id="{6242A97E-7C3B-6244-A163-B118419DDB33}"/>
              </a:ext>
            </a:extLst>
          </p:cNvPr>
          <p:cNvSpPr txBox="1"/>
          <p:nvPr/>
        </p:nvSpPr>
        <p:spPr bwMode="auto">
          <a:xfrm>
            <a:off x="6285339" y="4257972"/>
            <a:ext cx="403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07</a:t>
            </a:r>
          </a:p>
        </p:txBody>
      </p:sp>
      <p:sp>
        <p:nvSpPr>
          <p:cNvPr id="160" name="TextBox 159">
            <a:extLst>
              <a:ext uri="{FF2B5EF4-FFF2-40B4-BE49-F238E27FC236}">
                <a16:creationId xmlns:a16="http://schemas.microsoft.com/office/drawing/2014/main" id="{58A990D8-FF25-444D-8639-B5F6D7A2CFFC}"/>
              </a:ext>
            </a:extLst>
          </p:cNvPr>
          <p:cNvSpPr txBox="1"/>
          <p:nvPr/>
        </p:nvSpPr>
        <p:spPr bwMode="auto">
          <a:xfrm>
            <a:off x="6285339" y="4469370"/>
            <a:ext cx="403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161" name="TextBox 160">
            <a:extLst>
              <a:ext uri="{FF2B5EF4-FFF2-40B4-BE49-F238E27FC236}">
                <a16:creationId xmlns:a16="http://schemas.microsoft.com/office/drawing/2014/main" id="{C8770264-AAF7-5D47-B34C-E5F5C87439A4}"/>
              </a:ext>
            </a:extLst>
          </p:cNvPr>
          <p:cNvSpPr txBox="1"/>
          <p:nvPr/>
        </p:nvSpPr>
        <p:spPr bwMode="auto">
          <a:xfrm>
            <a:off x="6285339" y="4680768"/>
            <a:ext cx="403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162" name="TextBox 161">
            <a:extLst>
              <a:ext uri="{FF2B5EF4-FFF2-40B4-BE49-F238E27FC236}">
                <a16:creationId xmlns:a16="http://schemas.microsoft.com/office/drawing/2014/main" id="{2887E379-3835-5141-96D8-493E835ED7EC}"/>
              </a:ext>
            </a:extLst>
          </p:cNvPr>
          <p:cNvSpPr txBox="1"/>
          <p:nvPr/>
        </p:nvSpPr>
        <p:spPr bwMode="auto">
          <a:xfrm>
            <a:off x="6285339" y="4892166"/>
            <a:ext cx="403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a:t>
            </a:r>
          </a:p>
        </p:txBody>
      </p:sp>
      <p:sp>
        <p:nvSpPr>
          <p:cNvPr id="163" name="TextBox 162">
            <a:extLst>
              <a:ext uri="{FF2B5EF4-FFF2-40B4-BE49-F238E27FC236}">
                <a16:creationId xmlns:a16="http://schemas.microsoft.com/office/drawing/2014/main" id="{7128B2A9-B3C6-354D-8C4E-68FD1D97F75A}"/>
              </a:ext>
            </a:extLst>
          </p:cNvPr>
          <p:cNvSpPr txBox="1"/>
          <p:nvPr/>
        </p:nvSpPr>
        <p:spPr bwMode="auto">
          <a:xfrm>
            <a:off x="6285339" y="5103564"/>
            <a:ext cx="403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64" name="TextBox 163">
            <a:extLst>
              <a:ext uri="{FF2B5EF4-FFF2-40B4-BE49-F238E27FC236}">
                <a16:creationId xmlns:a16="http://schemas.microsoft.com/office/drawing/2014/main" id="{2A511F65-9551-BB49-BE14-82B86E092C2F}"/>
              </a:ext>
            </a:extLst>
          </p:cNvPr>
          <p:cNvSpPr txBox="1"/>
          <p:nvPr/>
        </p:nvSpPr>
        <p:spPr bwMode="auto">
          <a:xfrm>
            <a:off x="6285339" y="5314962"/>
            <a:ext cx="403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p>
        </p:txBody>
      </p:sp>
      <p:sp>
        <p:nvSpPr>
          <p:cNvPr id="165" name="TextBox 164">
            <a:extLst>
              <a:ext uri="{FF2B5EF4-FFF2-40B4-BE49-F238E27FC236}">
                <a16:creationId xmlns:a16="http://schemas.microsoft.com/office/drawing/2014/main" id="{78F1422C-21E4-9341-A0FB-81C8BF3DB010}"/>
              </a:ext>
            </a:extLst>
          </p:cNvPr>
          <p:cNvSpPr txBox="1"/>
          <p:nvPr/>
        </p:nvSpPr>
        <p:spPr bwMode="auto">
          <a:xfrm>
            <a:off x="6285339" y="5526366"/>
            <a:ext cx="403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166" name="TextBox 165">
            <a:extLst>
              <a:ext uri="{FF2B5EF4-FFF2-40B4-BE49-F238E27FC236}">
                <a16:creationId xmlns:a16="http://schemas.microsoft.com/office/drawing/2014/main" id="{F84746D3-E07A-1748-AAE6-2B1C22C7119F}"/>
              </a:ext>
            </a:extLst>
          </p:cNvPr>
          <p:cNvSpPr txBox="1"/>
          <p:nvPr/>
        </p:nvSpPr>
        <p:spPr bwMode="auto">
          <a:xfrm>
            <a:off x="10203497" y="5083386"/>
            <a:ext cx="15940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171450"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 duration</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Non-PD duration</a:t>
            </a:r>
          </a:p>
        </p:txBody>
      </p:sp>
      <p:sp>
        <p:nvSpPr>
          <p:cNvPr id="167" name="Rectangle 166">
            <a:extLst>
              <a:ext uri="{FF2B5EF4-FFF2-40B4-BE49-F238E27FC236}">
                <a16:creationId xmlns:a16="http://schemas.microsoft.com/office/drawing/2014/main" id="{6BB32C31-D50E-3B46-AB0A-FE0DF20B91F8}"/>
              </a:ext>
            </a:extLst>
          </p:cNvPr>
          <p:cNvSpPr/>
          <p:nvPr/>
        </p:nvSpPr>
        <p:spPr bwMode="auto">
          <a:xfrm>
            <a:off x="10098124" y="5180272"/>
            <a:ext cx="132778" cy="13277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8" name="Rectangle 167">
            <a:extLst>
              <a:ext uri="{FF2B5EF4-FFF2-40B4-BE49-F238E27FC236}">
                <a16:creationId xmlns:a16="http://schemas.microsoft.com/office/drawing/2014/main" id="{C87B7A11-37C1-B242-B5DC-398F2ED02ACA}"/>
              </a:ext>
            </a:extLst>
          </p:cNvPr>
          <p:cNvSpPr/>
          <p:nvPr/>
        </p:nvSpPr>
        <p:spPr bwMode="auto">
          <a:xfrm>
            <a:off x="10098124" y="5395922"/>
            <a:ext cx="132778" cy="132778"/>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9" name="TextBox 168">
            <a:extLst>
              <a:ext uri="{FF2B5EF4-FFF2-40B4-BE49-F238E27FC236}">
                <a16:creationId xmlns:a16="http://schemas.microsoft.com/office/drawing/2014/main" id="{4B25BB65-8F86-1C4E-A5A6-45030F6621D5}"/>
              </a:ext>
            </a:extLst>
          </p:cNvPr>
          <p:cNvSpPr txBox="1"/>
          <p:nvPr/>
        </p:nvSpPr>
        <p:spPr bwMode="auto">
          <a:xfrm>
            <a:off x="10203497" y="4267901"/>
            <a:ext cx="181733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171450"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170" name="Rectangle 169">
            <a:extLst>
              <a:ext uri="{FF2B5EF4-FFF2-40B4-BE49-F238E27FC236}">
                <a16:creationId xmlns:a16="http://schemas.microsoft.com/office/drawing/2014/main" id="{3CE335BB-C08B-134D-83D2-C07D515C4C03}"/>
              </a:ext>
            </a:extLst>
          </p:cNvPr>
          <p:cNvSpPr/>
          <p:nvPr/>
        </p:nvSpPr>
        <p:spPr bwMode="auto">
          <a:xfrm>
            <a:off x="10106333" y="4787821"/>
            <a:ext cx="132778" cy="132778"/>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 name="Oval 2">
            <a:extLst>
              <a:ext uri="{FF2B5EF4-FFF2-40B4-BE49-F238E27FC236}">
                <a16:creationId xmlns:a16="http://schemas.microsoft.com/office/drawing/2014/main" id="{3B14A8D6-A632-8B41-8128-9673438A5C95}"/>
              </a:ext>
            </a:extLst>
          </p:cNvPr>
          <p:cNvSpPr/>
          <p:nvPr/>
        </p:nvSpPr>
        <p:spPr bwMode="auto">
          <a:xfrm>
            <a:off x="10087671" y="4363967"/>
            <a:ext cx="137160" cy="137160"/>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 name="TextBox 4">
            <a:extLst>
              <a:ext uri="{FF2B5EF4-FFF2-40B4-BE49-F238E27FC236}">
                <a16:creationId xmlns:a16="http://schemas.microsoft.com/office/drawing/2014/main" id="{3BD40D37-F312-274D-A033-F900FB5F6E86}"/>
              </a:ext>
            </a:extLst>
          </p:cNvPr>
          <p:cNvSpPr txBox="1"/>
          <p:nvPr/>
        </p:nvSpPr>
        <p:spPr bwMode="auto">
          <a:xfrm>
            <a:off x="9926078" y="4463005"/>
            <a:ext cx="4929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X</a:t>
            </a:r>
          </a:p>
        </p:txBody>
      </p:sp>
      <p:sp>
        <p:nvSpPr>
          <p:cNvPr id="215" name="TextBox 214">
            <a:extLst>
              <a:ext uri="{FF2B5EF4-FFF2-40B4-BE49-F238E27FC236}">
                <a16:creationId xmlns:a16="http://schemas.microsoft.com/office/drawing/2014/main" id="{4ECC68BA-82BA-F64F-96C4-D5A1AA6196B7}"/>
              </a:ext>
            </a:extLst>
          </p:cNvPr>
          <p:cNvSpPr txBox="1"/>
          <p:nvPr/>
        </p:nvSpPr>
        <p:spPr bwMode="auto">
          <a:xfrm>
            <a:off x="7648442" y="4020793"/>
            <a:ext cx="4929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X</a:t>
            </a:r>
          </a:p>
        </p:txBody>
      </p:sp>
      <p:sp>
        <p:nvSpPr>
          <p:cNvPr id="216" name="TextBox 215">
            <a:extLst>
              <a:ext uri="{FF2B5EF4-FFF2-40B4-BE49-F238E27FC236}">
                <a16:creationId xmlns:a16="http://schemas.microsoft.com/office/drawing/2014/main" id="{E344D25C-57E4-004C-9DAB-5D8AE4096231}"/>
              </a:ext>
            </a:extLst>
          </p:cNvPr>
          <p:cNvSpPr txBox="1"/>
          <p:nvPr/>
        </p:nvSpPr>
        <p:spPr bwMode="auto">
          <a:xfrm>
            <a:off x="7129509" y="4650342"/>
            <a:ext cx="4929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X</a:t>
            </a:r>
          </a:p>
        </p:txBody>
      </p:sp>
      <p:sp>
        <p:nvSpPr>
          <p:cNvPr id="217" name="TextBox 216">
            <a:extLst>
              <a:ext uri="{FF2B5EF4-FFF2-40B4-BE49-F238E27FC236}">
                <a16:creationId xmlns:a16="http://schemas.microsoft.com/office/drawing/2014/main" id="{47D73F4E-DE88-5F4E-BCE2-36A34CA95C34}"/>
              </a:ext>
            </a:extLst>
          </p:cNvPr>
          <p:cNvSpPr txBox="1"/>
          <p:nvPr/>
        </p:nvSpPr>
        <p:spPr bwMode="auto">
          <a:xfrm>
            <a:off x="7519653" y="4865127"/>
            <a:ext cx="4929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X</a:t>
            </a:r>
          </a:p>
        </p:txBody>
      </p:sp>
      <p:sp>
        <p:nvSpPr>
          <p:cNvPr id="218" name="TextBox 217">
            <a:extLst>
              <a:ext uri="{FF2B5EF4-FFF2-40B4-BE49-F238E27FC236}">
                <a16:creationId xmlns:a16="http://schemas.microsoft.com/office/drawing/2014/main" id="{AB08C11F-9E1C-FF4D-A8CA-F1F6892B9DBD}"/>
              </a:ext>
            </a:extLst>
          </p:cNvPr>
          <p:cNvSpPr txBox="1"/>
          <p:nvPr/>
        </p:nvSpPr>
        <p:spPr bwMode="auto">
          <a:xfrm>
            <a:off x="7161258" y="5283441"/>
            <a:ext cx="4929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X</a:t>
            </a:r>
          </a:p>
        </p:txBody>
      </p:sp>
      <p:sp>
        <p:nvSpPr>
          <p:cNvPr id="219" name="TextBox 218">
            <a:extLst>
              <a:ext uri="{FF2B5EF4-FFF2-40B4-BE49-F238E27FC236}">
                <a16:creationId xmlns:a16="http://schemas.microsoft.com/office/drawing/2014/main" id="{95E44D8F-6240-584B-813D-E54220E2AFC5}"/>
              </a:ext>
            </a:extLst>
          </p:cNvPr>
          <p:cNvSpPr txBox="1"/>
          <p:nvPr/>
        </p:nvSpPr>
        <p:spPr bwMode="auto">
          <a:xfrm>
            <a:off x="7881490" y="2969894"/>
            <a:ext cx="4929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X</a:t>
            </a:r>
          </a:p>
        </p:txBody>
      </p:sp>
      <p:sp>
        <p:nvSpPr>
          <p:cNvPr id="220" name="TextBox 219">
            <a:extLst>
              <a:ext uri="{FF2B5EF4-FFF2-40B4-BE49-F238E27FC236}">
                <a16:creationId xmlns:a16="http://schemas.microsoft.com/office/drawing/2014/main" id="{F0A086DB-FB28-9245-85B3-0547E95378F5}"/>
              </a:ext>
            </a:extLst>
          </p:cNvPr>
          <p:cNvSpPr txBox="1"/>
          <p:nvPr/>
        </p:nvSpPr>
        <p:spPr bwMode="auto">
          <a:xfrm>
            <a:off x="8922068" y="2762386"/>
            <a:ext cx="4929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X</a:t>
            </a:r>
          </a:p>
        </p:txBody>
      </p:sp>
      <p:sp>
        <p:nvSpPr>
          <p:cNvPr id="221" name="TextBox 220">
            <a:extLst>
              <a:ext uri="{FF2B5EF4-FFF2-40B4-BE49-F238E27FC236}">
                <a16:creationId xmlns:a16="http://schemas.microsoft.com/office/drawing/2014/main" id="{F08C41E2-9B38-C14D-BEAA-1A5DAB3B963C}"/>
              </a:ext>
            </a:extLst>
          </p:cNvPr>
          <p:cNvSpPr txBox="1"/>
          <p:nvPr/>
        </p:nvSpPr>
        <p:spPr bwMode="auto">
          <a:xfrm>
            <a:off x="9217172" y="3180528"/>
            <a:ext cx="4929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X</a:t>
            </a:r>
          </a:p>
        </p:txBody>
      </p:sp>
      <p:sp>
        <p:nvSpPr>
          <p:cNvPr id="222" name="Oval 221">
            <a:extLst>
              <a:ext uri="{FF2B5EF4-FFF2-40B4-BE49-F238E27FC236}">
                <a16:creationId xmlns:a16="http://schemas.microsoft.com/office/drawing/2014/main" id="{1A454DD4-DD31-A945-91AF-E4C5C2BAF887}"/>
              </a:ext>
            </a:extLst>
          </p:cNvPr>
          <p:cNvSpPr/>
          <p:nvPr/>
        </p:nvSpPr>
        <p:spPr bwMode="auto">
          <a:xfrm>
            <a:off x="8738027" y="3509274"/>
            <a:ext cx="137160" cy="137160"/>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3" name="Rectangle 222">
            <a:extLst>
              <a:ext uri="{FF2B5EF4-FFF2-40B4-BE49-F238E27FC236}">
                <a16:creationId xmlns:a16="http://schemas.microsoft.com/office/drawing/2014/main" id="{3A071ED1-9D7C-5143-964D-235BA8541D67}"/>
              </a:ext>
            </a:extLst>
          </p:cNvPr>
          <p:cNvSpPr/>
          <p:nvPr/>
        </p:nvSpPr>
        <p:spPr bwMode="auto">
          <a:xfrm>
            <a:off x="7351048" y="3081682"/>
            <a:ext cx="132778" cy="132778"/>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4" name="Rectangle 223">
            <a:extLst>
              <a:ext uri="{FF2B5EF4-FFF2-40B4-BE49-F238E27FC236}">
                <a16:creationId xmlns:a16="http://schemas.microsoft.com/office/drawing/2014/main" id="{BE885F9C-F9BC-064B-B441-CA2431604ADF}"/>
              </a:ext>
            </a:extLst>
          </p:cNvPr>
          <p:cNvSpPr/>
          <p:nvPr/>
        </p:nvSpPr>
        <p:spPr bwMode="auto">
          <a:xfrm>
            <a:off x="8374462" y="3505481"/>
            <a:ext cx="132778" cy="132778"/>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5" name="Rectangle 224">
            <a:extLst>
              <a:ext uri="{FF2B5EF4-FFF2-40B4-BE49-F238E27FC236}">
                <a16:creationId xmlns:a16="http://schemas.microsoft.com/office/drawing/2014/main" id="{04D68BFD-C88F-D441-B6E2-B280209317DA}"/>
              </a:ext>
            </a:extLst>
          </p:cNvPr>
          <p:cNvSpPr/>
          <p:nvPr/>
        </p:nvSpPr>
        <p:spPr bwMode="auto">
          <a:xfrm>
            <a:off x="6985436" y="4141978"/>
            <a:ext cx="132778" cy="132778"/>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7" name="Rectangle 226">
            <a:extLst>
              <a:ext uri="{FF2B5EF4-FFF2-40B4-BE49-F238E27FC236}">
                <a16:creationId xmlns:a16="http://schemas.microsoft.com/office/drawing/2014/main" id="{3456792A-7AA7-3A47-9D28-3B9FC1CC7F1D}"/>
              </a:ext>
            </a:extLst>
          </p:cNvPr>
          <p:cNvSpPr/>
          <p:nvPr/>
        </p:nvSpPr>
        <p:spPr bwMode="auto">
          <a:xfrm>
            <a:off x="7887600" y="3726560"/>
            <a:ext cx="132778" cy="132778"/>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8" name="TextBox 227">
            <a:extLst>
              <a:ext uri="{FF2B5EF4-FFF2-40B4-BE49-F238E27FC236}">
                <a16:creationId xmlns:a16="http://schemas.microsoft.com/office/drawing/2014/main" id="{69789E4B-CB15-5248-A03D-356459847D68}"/>
              </a:ext>
            </a:extLst>
          </p:cNvPr>
          <p:cNvSpPr txBox="1"/>
          <p:nvPr/>
        </p:nvSpPr>
        <p:spPr bwMode="auto">
          <a:xfrm>
            <a:off x="8896121" y="4234064"/>
            <a:ext cx="4929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X</a:t>
            </a:r>
          </a:p>
        </p:txBody>
      </p:sp>
      <p:cxnSp>
        <p:nvCxnSpPr>
          <p:cNvPr id="14" name="Straight Arrow Connector 13">
            <a:extLst>
              <a:ext uri="{FF2B5EF4-FFF2-40B4-BE49-F238E27FC236}">
                <a16:creationId xmlns:a16="http://schemas.microsoft.com/office/drawing/2014/main" id="{4C180397-47BD-9149-B7B0-CFDE72F31838}"/>
              </a:ext>
            </a:extLst>
          </p:cNvPr>
          <p:cNvCxnSpPr/>
          <p:nvPr/>
        </p:nvCxnSpPr>
        <p:spPr bwMode="auto">
          <a:xfrm>
            <a:off x="10966315" y="2732898"/>
            <a:ext cx="206510" cy="0"/>
          </a:xfrm>
          <a:prstGeom prst="straightConnector1">
            <a:avLst/>
          </a:prstGeom>
          <a:noFill/>
          <a:ln w="28575" cap="flat" cmpd="sng" algn="ctr">
            <a:solidFill>
              <a:schemeClr val="bg1"/>
            </a:solidFill>
            <a:prstDash val="solid"/>
            <a:round/>
            <a:headEnd type="none" w="med" len="med"/>
            <a:tailEnd type="triangle"/>
          </a:ln>
          <a:effectLst/>
        </p:spPr>
      </p:cxnSp>
      <p:cxnSp>
        <p:nvCxnSpPr>
          <p:cNvPr id="229" name="Straight Arrow Connector 228">
            <a:extLst>
              <a:ext uri="{FF2B5EF4-FFF2-40B4-BE49-F238E27FC236}">
                <a16:creationId xmlns:a16="http://schemas.microsoft.com/office/drawing/2014/main" id="{117EFCAB-70B9-984F-9EF4-E75D162A79B6}"/>
              </a:ext>
            </a:extLst>
          </p:cNvPr>
          <p:cNvCxnSpPr>
            <a:cxnSpLocks/>
          </p:cNvCxnSpPr>
          <p:nvPr/>
        </p:nvCxnSpPr>
        <p:spPr bwMode="auto">
          <a:xfrm>
            <a:off x="9556810" y="3533931"/>
            <a:ext cx="219210" cy="0"/>
          </a:xfrm>
          <a:prstGeom prst="straightConnector1">
            <a:avLst/>
          </a:prstGeom>
          <a:noFill/>
          <a:ln w="28575" cap="flat" cmpd="sng" algn="ctr">
            <a:solidFill>
              <a:schemeClr val="bg1"/>
            </a:solidFill>
            <a:prstDash val="solid"/>
            <a:round/>
            <a:headEnd type="none" w="med" len="med"/>
            <a:tailEnd type="triangle"/>
          </a:ln>
          <a:effectLst/>
        </p:spPr>
      </p:cxnSp>
      <p:cxnSp>
        <p:nvCxnSpPr>
          <p:cNvPr id="230" name="Straight Arrow Connector 229">
            <a:extLst>
              <a:ext uri="{FF2B5EF4-FFF2-40B4-BE49-F238E27FC236}">
                <a16:creationId xmlns:a16="http://schemas.microsoft.com/office/drawing/2014/main" id="{8A9DAE5C-2973-4045-B2B9-FD11BD443290}"/>
              </a:ext>
            </a:extLst>
          </p:cNvPr>
          <p:cNvCxnSpPr>
            <a:cxnSpLocks/>
          </p:cNvCxnSpPr>
          <p:nvPr/>
        </p:nvCxnSpPr>
        <p:spPr bwMode="auto">
          <a:xfrm>
            <a:off x="9331325" y="3759356"/>
            <a:ext cx="263717" cy="0"/>
          </a:xfrm>
          <a:prstGeom prst="straightConnector1">
            <a:avLst/>
          </a:prstGeom>
          <a:noFill/>
          <a:ln w="28575" cap="flat" cmpd="sng" algn="ctr">
            <a:solidFill>
              <a:schemeClr val="bg1"/>
            </a:solidFill>
            <a:prstDash val="solid"/>
            <a:round/>
            <a:headEnd type="none" w="med" len="med"/>
            <a:tailEnd type="triangle"/>
          </a:ln>
          <a:effectLst/>
        </p:spPr>
      </p:cxnSp>
      <p:cxnSp>
        <p:nvCxnSpPr>
          <p:cNvPr id="231" name="Straight Arrow Connector 230">
            <a:extLst>
              <a:ext uri="{FF2B5EF4-FFF2-40B4-BE49-F238E27FC236}">
                <a16:creationId xmlns:a16="http://schemas.microsoft.com/office/drawing/2014/main" id="{09456284-3F2F-524C-ADD8-25D617A0C74E}"/>
              </a:ext>
            </a:extLst>
          </p:cNvPr>
          <p:cNvCxnSpPr>
            <a:cxnSpLocks/>
          </p:cNvCxnSpPr>
          <p:nvPr/>
        </p:nvCxnSpPr>
        <p:spPr bwMode="auto">
          <a:xfrm>
            <a:off x="9145488" y="3975920"/>
            <a:ext cx="263717" cy="0"/>
          </a:xfrm>
          <a:prstGeom prst="straightConnector1">
            <a:avLst/>
          </a:prstGeom>
          <a:noFill/>
          <a:ln w="28575" cap="flat" cmpd="sng" algn="ctr">
            <a:solidFill>
              <a:schemeClr val="bg1"/>
            </a:solidFill>
            <a:prstDash val="solid"/>
            <a:round/>
            <a:headEnd type="none" w="med" len="med"/>
            <a:tailEnd type="triangle"/>
          </a:ln>
          <a:effectLst/>
        </p:spPr>
      </p:cxnSp>
      <p:sp>
        <p:nvSpPr>
          <p:cNvPr id="232" name="TextBox 231">
            <a:extLst>
              <a:ext uri="{FF2B5EF4-FFF2-40B4-BE49-F238E27FC236}">
                <a16:creationId xmlns:a16="http://schemas.microsoft.com/office/drawing/2014/main" id="{EC7B9AC8-A9D1-1549-8204-A41F350D8644}"/>
              </a:ext>
            </a:extLst>
          </p:cNvPr>
          <p:cNvSpPr txBox="1"/>
          <p:nvPr/>
        </p:nvSpPr>
        <p:spPr bwMode="auto">
          <a:xfrm>
            <a:off x="11106129" y="2601355"/>
            <a:ext cx="8278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171450"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Still on tx</a:t>
            </a:r>
          </a:p>
        </p:txBody>
      </p:sp>
      <p:sp>
        <p:nvSpPr>
          <p:cNvPr id="233" name="TextBox 232">
            <a:extLst>
              <a:ext uri="{FF2B5EF4-FFF2-40B4-BE49-F238E27FC236}">
                <a16:creationId xmlns:a16="http://schemas.microsoft.com/office/drawing/2014/main" id="{C432D812-B1B1-AE48-9994-0F27E3E02733}"/>
              </a:ext>
            </a:extLst>
          </p:cNvPr>
          <p:cNvSpPr txBox="1"/>
          <p:nvPr/>
        </p:nvSpPr>
        <p:spPr bwMode="auto">
          <a:xfrm>
            <a:off x="9713195" y="3396965"/>
            <a:ext cx="9297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171450"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Still on tx</a:t>
            </a:r>
          </a:p>
        </p:txBody>
      </p:sp>
      <p:sp>
        <p:nvSpPr>
          <p:cNvPr id="234" name="TextBox 233">
            <a:extLst>
              <a:ext uri="{FF2B5EF4-FFF2-40B4-BE49-F238E27FC236}">
                <a16:creationId xmlns:a16="http://schemas.microsoft.com/office/drawing/2014/main" id="{BEDBA601-BDB5-A445-A71B-439815F0954E}"/>
              </a:ext>
            </a:extLst>
          </p:cNvPr>
          <p:cNvSpPr txBox="1"/>
          <p:nvPr/>
        </p:nvSpPr>
        <p:spPr bwMode="auto">
          <a:xfrm>
            <a:off x="9507515" y="3623675"/>
            <a:ext cx="7944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171450"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Still on tx</a:t>
            </a:r>
          </a:p>
        </p:txBody>
      </p:sp>
      <p:sp>
        <p:nvSpPr>
          <p:cNvPr id="235" name="TextBox 234">
            <a:extLst>
              <a:ext uri="{FF2B5EF4-FFF2-40B4-BE49-F238E27FC236}">
                <a16:creationId xmlns:a16="http://schemas.microsoft.com/office/drawing/2014/main" id="{1188D3B5-AE97-3040-87FB-CFFB419E49E8}"/>
              </a:ext>
            </a:extLst>
          </p:cNvPr>
          <p:cNvSpPr txBox="1"/>
          <p:nvPr/>
        </p:nvSpPr>
        <p:spPr bwMode="auto">
          <a:xfrm>
            <a:off x="9325740" y="3828142"/>
            <a:ext cx="7805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171450"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Still on tx</a:t>
            </a:r>
          </a:p>
        </p:txBody>
      </p:sp>
      <p:sp>
        <p:nvSpPr>
          <p:cNvPr id="236" name="TextBox 235">
            <a:extLst>
              <a:ext uri="{FF2B5EF4-FFF2-40B4-BE49-F238E27FC236}">
                <a16:creationId xmlns:a16="http://schemas.microsoft.com/office/drawing/2014/main" id="{EF654842-91A7-1540-BD1D-4FE05975AE83}"/>
              </a:ext>
            </a:extLst>
          </p:cNvPr>
          <p:cNvSpPr txBox="1"/>
          <p:nvPr/>
        </p:nvSpPr>
        <p:spPr bwMode="auto">
          <a:xfrm>
            <a:off x="10207918" y="2808720"/>
            <a:ext cx="12050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171450"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Off tx</a:t>
            </a:r>
          </a:p>
        </p:txBody>
      </p:sp>
      <p:sp>
        <p:nvSpPr>
          <p:cNvPr id="237" name="TextBox 236">
            <a:extLst>
              <a:ext uri="{FF2B5EF4-FFF2-40B4-BE49-F238E27FC236}">
                <a16:creationId xmlns:a16="http://schemas.microsoft.com/office/drawing/2014/main" id="{2C21060C-A685-FF4A-98EF-92509E344BD8}"/>
              </a:ext>
            </a:extLst>
          </p:cNvPr>
          <p:cNvSpPr txBox="1"/>
          <p:nvPr/>
        </p:nvSpPr>
        <p:spPr bwMode="auto">
          <a:xfrm>
            <a:off x="9898602" y="3021975"/>
            <a:ext cx="12050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171450"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Off tx</a:t>
            </a:r>
          </a:p>
        </p:txBody>
      </p:sp>
      <p:sp>
        <p:nvSpPr>
          <p:cNvPr id="238" name="TextBox 237">
            <a:extLst>
              <a:ext uri="{FF2B5EF4-FFF2-40B4-BE49-F238E27FC236}">
                <a16:creationId xmlns:a16="http://schemas.microsoft.com/office/drawing/2014/main" id="{7093A968-2873-9A47-A157-21EA415850E9}"/>
              </a:ext>
            </a:extLst>
          </p:cNvPr>
          <p:cNvSpPr txBox="1"/>
          <p:nvPr/>
        </p:nvSpPr>
        <p:spPr bwMode="auto">
          <a:xfrm>
            <a:off x="9539740" y="3226570"/>
            <a:ext cx="12050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171450"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Off tx</a:t>
            </a:r>
          </a:p>
        </p:txBody>
      </p:sp>
      <p:sp>
        <p:nvSpPr>
          <p:cNvPr id="239" name="TextBox 238">
            <a:extLst>
              <a:ext uri="{FF2B5EF4-FFF2-40B4-BE49-F238E27FC236}">
                <a16:creationId xmlns:a16="http://schemas.microsoft.com/office/drawing/2014/main" id="{B7CA7005-39AF-3F43-A103-4671087631AE}"/>
              </a:ext>
            </a:extLst>
          </p:cNvPr>
          <p:cNvSpPr txBox="1"/>
          <p:nvPr/>
        </p:nvSpPr>
        <p:spPr bwMode="auto">
          <a:xfrm>
            <a:off x="8986750" y="4076919"/>
            <a:ext cx="12050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171450"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Off tx</a:t>
            </a:r>
          </a:p>
        </p:txBody>
      </p:sp>
      <p:sp>
        <p:nvSpPr>
          <p:cNvPr id="241" name="TextBox 240">
            <a:extLst>
              <a:ext uri="{FF2B5EF4-FFF2-40B4-BE49-F238E27FC236}">
                <a16:creationId xmlns:a16="http://schemas.microsoft.com/office/drawing/2014/main" id="{0F24DAC4-F480-7A46-BA13-A52AB0EDBB76}"/>
              </a:ext>
            </a:extLst>
          </p:cNvPr>
          <p:cNvSpPr txBox="1"/>
          <p:nvPr/>
        </p:nvSpPr>
        <p:spPr bwMode="auto">
          <a:xfrm>
            <a:off x="8457929" y="4510485"/>
            <a:ext cx="12050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171450"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Off tx</a:t>
            </a:r>
          </a:p>
        </p:txBody>
      </p:sp>
      <p:sp>
        <p:nvSpPr>
          <p:cNvPr id="242" name="TextBox 241">
            <a:extLst>
              <a:ext uri="{FF2B5EF4-FFF2-40B4-BE49-F238E27FC236}">
                <a16:creationId xmlns:a16="http://schemas.microsoft.com/office/drawing/2014/main" id="{7B5E17AF-2EAD-AA43-9063-887318E39C88}"/>
              </a:ext>
            </a:extLst>
          </p:cNvPr>
          <p:cNvSpPr txBox="1"/>
          <p:nvPr/>
        </p:nvSpPr>
        <p:spPr bwMode="auto">
          <a:xfrm>
            <a:off x="8144076" y="4719933"/>
            <a:ext cx="12050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171450"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Off tx</a:t>
            </a:r>
          </a:p>
        </p:txBody>
      </p:sp>
      <p:sp>
        <p:nvSpPr>
          <p:cNvPr id="243" name="TextBox 242">
            <a:extLst>
              <a:ext uri="{FF2B5EF4-FFF2-40B4-BE49-F238E27FC236}">
                <a16:creationId xmlns:a16="http://schemas.microsoft.com/office/drawing/2014/main" id="{10F6B5C2-461B-6443-828A-57164E7C47B1}"/>
              </a:ext>
            </a:extLst>
          </p:cNvPr>
          <p:cNvSpPr txBox="1"/>
          <p:nvPr/>
        </p:nvSpPr>
        <p:spPr bwMode="auto">
          <a:xfrm>
            <a:off x="7771945" y="4916539"/>
            <a:ext cx="12050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171450"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Off tx</a:t>
            </a:r>
          </a:p>
        </p:txBody>
      </p:sp>
      <p:sp>
        <p:nvSpPr>
          <p:cNvPr id="244" name="TextBox 243">
            <a:extLst>
              <a:ext uri="{FF2B5EF4-FFF2-40B4-BE49-F238E27FC236}">
                <a16:creationId xmlns:a16="http://schemas.microsoft.com/office/drawing/2014/main" id="{7776AB1D-0DB5-8443-82DE-FC847C15422F}"/>
              </a:ext>
            </a:extLst>
          </p:cNvPr>
          <p:cNvSpPr txBox="1"/>
          <p:nvPr/>
        </p:nvSpPr>
        <p:spPr bwMode="auto">
          <a:xfrm>
            <a:off x="7710145" y="5137792"/>
            <a:ext cx="12050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171450"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Off tx</a:t>
            </a:r>
          </a:p>
        </p:txBody>
      </p:sp>
      <p:sp>
        <p:nvSpPr>
          <p:cNvPr id="245" name="TextBox 244">
            <a:extLst>
              <a:ext uri="{FF2B5EF4-FFF2-40B4-BE49-F238E27FC236}">
                <a16:creationId xmlns:a16="http://schemas.microsoft.com/office/drawing/2014/main" id="{80132851-5315-E54A-B600-F30DB68D660D}"/>
              </a:ext>
            </a:extLst>
          </p:cNvPr>
          <p:cNvSpPr txBox="1"/>
          <p:nvPr/>
        </p:nvSpPr>
        <p:spPr bwMode="auto">
          <a:xfrm>
            <a:off x="7423668" y="5330989"/>
            <a:ext cx="12050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171450"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Off tx</a:t>
            </a:r>
          </a:p>
        </p:txBody>
      </p:sp>
      <p:sp>
        <p:nvSpPr>
          <p:cNvPr id="246" name="TextBox 245">
            <a:extLst>
              <a:ext uri="{FF2B5EF4-FFF2-40B4-BE49-F238E27FC236}">
                <a16:creationId xmlns:a16="http://schemas.microsoft.com/office/drawing/2014/main" id="{9864014A-E667-4840-80E3-56438D171653}"/>
              </a:ext>
            </a:extLst>
          </p:cNvPr>
          <p:cNvSpPr txBox="1"/>
          <p:nvPr/>
        </p:nvSpPr>
        <p:spPr bwMode="auto">
          <a:xfrm>
            <a:off x="7121861" y="5525537"/>
            <a:ext cx="12050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171450"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Off tx</a:t>
            </a:r>
          </a:p>
        </p:txBody>
      </p:sp>
    </p:spTree>
    <p:extLst>
      <p:ext uri="{BB962C8B-B14F-4D97-AF65-F5344CB8AC3E}">
        <p14:creationId xmlns:p14="http://schemas.microsoft.com/office/powerpoint/2010/main" val="40701483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196DA-B723-4B1A-B1C3-EA16200C668A}"/>
              </a:ext>
            </a:extLst>
          </p:cNvPr>
          <p:cNvSpPr>
            <a:spLocks noGrp="1"/>
          </p:cNvSpPr>
          <p:nvPr>
            <p:ph type="title"/>
          </p:nvPr>
        </p:nvSpPr>
        <p:spPr/>
        <p:txBody>
          <a:bodyPr/>
          <a:lstStyle/>
          <a:p>
            <a:r>
              <a:rPr kumimoji="0" lang="en-US" sz="3600" b="1" i="0" u="none" strike="noStrike" kern="1200" cap="none" spc="0" normalizeH="0" baseline="0" noProof="0" dirty="0">
                <a:ln>
                  <a:noFill/>
                </a:ln>
                <a:effectLst/>
                <a:uLnTx/>
                <a:uFillTx/>
                <a:latin typeface="Calibri" charset="0"/>
                <a:ea typeface="Calibri" charset="0"/>
                <a:cs typeface="Calibri" charset="0"/>
              </a:rPr>
              <a:t>Immune Checkpoint </a:t>
            </a:r>
            <a:r>
              <a:rPr lang="en-US" kern="1200" dirty="0">
                <a:latin typeface="Calibri" charset="0"/>
                <a:ea typeface="Calibri" charset="0"/>
                <a:cs typeface="Calibri" charset="0"/>
              </a:rPr>
              <a:t>I</a:t>
            </a:r>
            <a:r>
              <a:rPr kumimoji="0" lang="en-US" sz="3600" b="1" i="0" u="none" strike="noStrike" kern="1200" cap="none" spc="0" normalizeH="0" baseline="0" noProof="0" dirty="0">
                <a:ln>
                  <a:noFill/>
                </a:ln>
                <a:effectLst/>
                <a:uLnTx/>
                <a:uFillTx/>
                <a:latin typeface="Calibri" charset="0"/>
                <a:ea typeface="Calibri" charset="0"/>
                <a:cs typeface="Calibri" charset="0"/>
              </a:rPr>
              <a:t>nhibitors in </a:t>
            </a:r>
            <a:br>
              <a:rPr kumimoji="0" lang="en-US" sz="3600" b="1" i="0" u="none" strike="noStrike" kern="1200" cap="none" spc="0" normalizeH="0" baseline="0" noProof="0" dirty="0">
                <a:ln>
                  <a:noFill/>
                </a:ln>
                <a:effectLst/>
                <a:uLnTx/>
                <a:uFillTx/>
                <a:latin typeface="Calibri" charset="0"/>
                <a:ea typeface="Calibri" charset="0"/>
                <a:cs typeface="Calibri" charset="0"/>
              </a:rPr>
            </a:br>
            <a:r>
              <a:rPr lang="en-US" i="1" kern="1200" dirty="0">
                <a:latin typeface="Calibri" charset="0"/>
                <a:ea typeface="Calibri" charset="0"/>
                <a:cs typeface="Calibri" charset="0"/>
              </a:rPr>
              <a:t>EGFR </a:t>
            </a:r>
            <a:r>
              <a:rPr lang="en-US" kern="1200" dirty="0">
                <a:latin typeface="Calibri" charset="0"/>
                <a:ea typeface="Calibri" charset="0"/>
                <a:cs typeface="Calibri" charset="0"/>
              </a:rPr>
              <a:t>Exon 20 Insertion+ Advanced </a:t>
            </a:r>
            <a:r>
              <a:rPr kumimoji="0" lang="en-US" sz="3600" b="1" i="0" u="none" strike="noStrike" kern="1200" cap="none" spc="0" normalizeH="0" baseline="0" noProof="0" dirty="0">
                <a:ln>
                  <a:noFill/>
                </a:ln>
                <a:effectLst/>
                <a:uLnTx/>
                <a:uFillTx/>
                <a:latin typeface="Calibri" charset="0"/>
                <a:ea typeface="Calibri" charset="0"/>
                <a:cs typeface="Calibri" charset="0"/>
              </a:rPr>
              <a:t>NSCLC </a:t>
            </a:r>
            <a:endParaRPr lang="en-US" dirty="0"/>
          </a:p>
        </p:txBody>
      </p:sp>
      <p:sp>
        <p:nvSpPr>
          <p:cNvPr id="4" name="Content Placeholder 3">
            <a:extLst>
              <a:ext uri="{FF2B5EF4-FFF2-40B4-BE49-F238E27FC236}">
                <a16:creationId xmlns:a16="http://schemas.microsoft.com/office/drawing/2014/main" id="{38E0BE40-0A20-49FD-A21A-55265FD78E43}"/>
              </a:ext>
            </a:extLst>
          </p:cNvPr>
          <p:cNvSpPr>
            <a:spLocks noGrp="1"/>
          </p:cNvSpPr>
          <p:nvPr>
            <p:ph sz="half" idx="1"/>
          </p:nvPr>
        </p:nvSpPr>
        <p:spPr>
          <a:xfrm>
            <a:off x="601820" y="1510730"/>
            <a:ext cx="3722746" cy="4678738"/>
          </a:xfrm>
        </p:spPr>
        <p:txBody>
          <a:bodyPr/>
          <a:lstStyle/>
          <a:p>
            <a:r>
              <a:rPr lang="en-US" sz="2000" kern="0" dirty="0"/>
              <a:t>Retrospective analysis comparing clinical outcomes of patients with </a:t>
            </a:r>
            <a:r>
              <a:rPr lang="en-US" sz="2000" i="1" kern="0" dirty="0"/>
              <a:t>EGFR</a:t>
            </a:r>
            <a:r>
              <a:rPr lang="en-US" sz="2000" kern="0" dirty="0"/>
              <a:t> ex20ins+ vs wild-type advanced nonsquamous NSCLC treated with immune checkpoint inhibitors</a:t>
            </a:r>
          </a:p>
          <a:p>
            <a:pPr lvl="1"/>
            <a:r>
              <a:rPr lang="en-US" sz="1800" dirty="0"/>
              <a:t>Flatiron Health Database </a:t>
            </a:r>
            <a:r>
              <a:rPr lang="en-US" sz="1800" kern="0" dirty="0"/>
              <a:t>(2015-2020) </a:t>
            </a:r>
          </a:p>
          <a:p>
            <a:pPr lvl="1"/>
            <a:r>
              <a:rPr lang="en-US" sz="1800" dirty="0"/>
              <a:t>Wild-type NSCLC defined as </a:t>
            </a:r>
            <a:r>
              <a:rPr lang="en-US" sz="1800" i="1" dirty="0"/>
              <a:t>EGFR</a:t>
            </a:r>
            <a:r>
              <a:rPr lang="en-US" sz="1800" dirty="0"/>
              <a:t> or </a:t>
            </a:r>
            <a:r>
              <a:rPr lang="en-US" sz="1800" i="1" dirty="0"/>
              <a:t>ALK</a:t>
            </a:r>
            <a:r>
              <a:rPr lang="en-US" sz="1800" dirty="0"/>
              <a:t> alteration negative</a:t>
            </a:r>
          </a:p>
          <a:p>
            <a:r>
              <a:rPr lang="en-US" sz="2000" dirty="0"/>
              <a:t>Goal: evaluate predictive value of </a:t>
            </a:r>
            <a:r>
              <a:rPr lang="en-US" sz="2000" i="1" dirty="0"/>
              <a:t>EGFR</a:t>
            </a:r>
            <a:r>
              <a:rPr lang="en-US" sz="2000" dirty="0"/>
              <a:t> ex20ins vs wild-type NSCLC to ICI treatment</a:t>
            </a:r>
          </a:p>
          <a:p>
            <a:pPr marL="0" indent="0">
              <a:buNone/>
            </a:pPr>
            <a:endParaRPr lang="en-US" sz="2000" dirty="0"/>
          </a:p>
          <a:p>
            <a:endParaRPr lang="en-US" sz="2000" dirty="0"/>
          </a:p>
        </p:txBody>
      </p:sp>
      <p:sp>
        <p:nvSpPr>
          <p:cNvPr id="25" name="Rectangle 408">
            <a:extLst>
              <a:ext uri="{FF2B5EF4-FFF2-40B4-BE49-F238E27FC236}">
                <a16:creationId xmlns:a16="http://schemas.microsoft.com/office/drawing/2014/main" id="{B1C37644-D062-C549-8921-809BF27C0153}"/>
              </a:ext>
            </a:extLst>
          </p:cNvPr>
          <p:cNvSpPr>
            <a:spLocks noChangeArrowheads="1"/>
          </p:cNvSpPr>
          <p:nvPr/>
        </p:nvSpPr>
        <p:spPr bwMode="auto">
          <a:xfrm>
            <a:off x="5800037" y="5119510"/>
            <a:ext cx="41678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5365</a:t>
            </a:r>
          </a:p>
        </p:txBody>
      </p:sp>
      <p:sp>
        <p:nvSpPr>
          <p:cNvPr id="26" name="Rectangle 409">
            <a:extLst>
              <a:ext uri="{FF2B5EF4-FFF2-40B4-BE49-F238E27FC236}">
                <a16:creationId xmlns:a16="http://schemas.microsoft.com/office/drawing/2014/main" id="{850190AD-2949-0646-A57B-E1B1D2670B3D}"/>
              </a:ext>
            </a:extLst>
          </p:cNvPr>
          <p:cNvSpPr>
            <a:spLocks noChangeArrowheads="1"/>
          </p:cNvSpPr>
          <p:nvPr/>
        </p:nvSpPr>
        <p:spPr bwMode="auto">
          <a:xfrm>
            <a:off x="7590300" y="5119510"/>
            <a:ext cx="41678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2330</a:t>
            </a:r>
          </a:p>
        </p:txBody>
      </p:sp>
      <p:sp>
        <p:nvSpPr>
          <p:cNvPr id="27" name="Rectangle 410">
            <a:extLst>
              <a:ext uri="{FF2B5EF4-FFF2-40B4-BE49-F238E27FC236}">
                <a16:creationId xmlns:a16="http://schemas.microsoft.com/office/drawing/2014/main" id="{46D1925F-8170-F446-B9E7-07CC4CDACB3A}"/>
              </a:ext>
            </a:extLst>
          </p:cNvPr>
          <p:cNvSpPr>
            <a:spLocks noChangeArrowheads="1"/>
          </p:cNvSpPr>
          <p:nvPr/>
        </p:nvSpPr>
        <p:spPr bwMode="auto">
          <a:xfrm>
            <a:off x="9361000" y="5119510"/>
            <a:ext cx="41678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1316</a:t>
            </a:r>
          </a:p>
        </p:txBody>
      </p:sp>
      <p:sp>
        <p:nvSpPr>
          <p:cNvPr id="28" name="Rectangle 411">
            <a:extLst>
              <a:ext uri="{FF2B5EF4-FFF2-40B4-BE49-F238E27FC236}">
                <a16:creationId xmlns:a16="http://schemas.microsoft.com/office/drawing/2014/main" id="{01F5476A-D968-1645-9A9B-D892074E1850}"/>
              </a:ext>
            </a:extLst>
          </p:cNvPr>
          <p:cNvSpPr>
            <a:spLocks noChangeArrowheads="1"/>
          </p:cNvSpPr>
          <p:nvPr/>
        </p:nvSpPr>
        <p:spPr bwMode="auto">
          <a:xfrm>
            <a:off x="11155613" y="5119510"/>
            <a:ext cx="31258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881</a:t>
            </a:r>
          </a:p>
        </p:txBody>
      </p:sp>
      <p:sp>
        <p:nvSpPr>
          <p:cNvPr id="29" name="Rectangle 412">
            <a:extLst>
              <a:ext uri="{FF2B5EF4-FFF2-40B4-BE49-F238E27FC236}">
                <a16:creationId xmlns:a16="http://schemas.microsoft.com/office/drawing/2014/main" id="{77F8F4E6-0239-6E4F-9B5C-F06626C3B17D}"/>
              </a:ext>
            </a:extLst>
          </p:cNvPr>
          <p:cNvSpPr>
            <a:spLocks noChangeArrowheads="1"/>
          </p:cNvSpPr>
          <p:nvPr/>
        </p:nvSpPr>
        <p:spPr bwMode="auto">
          <a:xfrm>
            <a:off x="5863083" y="535111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59</a:t>
            </a:r>
          </a:p>
        </p:txBody>
      </p:sp>
      <p:sp>
        <p:nvSpPr>
          <p:cNvPr id="30" name="Rectangle 413">
            <a:extLst>
              <a:ext uri="{FF2B5EF4-FFF2-40B4-BE49-F238E27FC236}">
                <a16:creationId xmlns:a16="http://schemas.microsoft.com/office/drawing/2014/main" id="{8BBE53CB-9445-D241-8680-3E51FB8B3AA9}"/>
              </a:ext>
            </a:extLst>
          </p:cNvPr>
          <p:cNvSpPr>
            <a:spLocks noChangeArrowheads="1"/>
          </p:cNvSpPr>
          <p:nvPr/>
        </p:nvSpPr>
        <p:spPr bwMode="auto">
          <a:xfrm>
            <a:off x="7653346" y="5351117"/>
            <a:ext cx="208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a:t>
            </a:r>
          </a:p>
        </p:txBody>
      </p:sp>
      <p:sp>
        <p:nvSpPr>
          <p:cNvPr id="31" name="Rectangle 414">
            <a:extLst>
              <a:ext uri="{FF2B5EF4-FFF2-40B4-BE49-F238E27FC236}">
                <a16:creationId xmlns:a16="http://schemas.microsoft.com/office/drawing/2014/main" id="{599A0B4B-81B3-A741-A405-FE27FC3FC653}"/>
              </a:ext>
            </a:extLst>
          </p:cNvPr>
          <p:cNvSpPr>
            <a:spLocks noChangeArrowheads="1"/>
          </p:cNvSpPr>
          <p:nvPr/>
        </p:nvSpPr>
        <p:spPr bwMode="auto">
          <a:xfrm>
            <a:off x="9455567" y="5351117"/>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p>
        </p:txBody>
      </p:sp>
      <p:sp>
        <p:nvSpPr>
          <p:cNvPr id="32" name="Rectangle 415">
            <a:extLst>
              <a:ext uri="{FF2B5EF4-FFF2-40B4-BE49-F238E27FC236}">
                <a16:creationId xmlns:a16="http://schemas.microsoft.com/office/drawing/2014/main" id="{2296DD33-4B62-234A-87FD-A90228CFEA08}"/>
              </a:ext>
            </a:extLst>
          </p:cNvPr>
          <p:cNvSpPr>
            <a:spLocks noChangeArrowheads="1"/>
          </p:cNvSpPr>
          <p:nvPr/>
        </p:nvSpPr>
        <p:spPr bwMode="auto">
          <a:xfrm>
            <a:off x="11218658" y="5351117"/>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33" name="Rectangle 417">
            <a:extLst>
              <a:ext uri="{FF2B5EF4-FFF2-40B4-BE49-F238E27FC236}">
                <a16:creationId xmlns:a16="http://schemas.microsoft.com/office/drawing/2014/main" id="{4B545726-BFB8-CD46-9013-CF365E52C6A4}"/>
              </a:ext>
            </a:extLst>
          </p:cNvPr>
          <p:cNvSpPr>
            <a:spLocks noChangeArrowheads="1"/>
          </p:cNvSpPr>
          <p:nvPr/>
        </p:nvSpPr>
        <p:spPr bwMode="auto">
          <a:xfrm>
            <a:off x="4546681" y="5342233"/>
            <a:ext cx="112851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EGFR</a:t>
            </a:r>
            <a:r>
              <a:rPr kumimoji="0" lang="en-US" alt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 ex20ins</a:t>
            </a:r>
          </a:p>
        </p:txBody>
      </p:sp>
      <p:sp>
        <p:nvSpPr>
          <p:cNvPr id="34" name="Rectangle 418">
            <a:extLst>
              <a:ext uri="{FF2B5EF4-FFF2-40B4-BE49-F238E27FC236}">
                <a16:creationId xmlns:a16="http://schemas.microsoft.com/office/drawing/2014/main" id="{19B1A7F7-1C86-CE4C-9624-5CEB53CF51D5}"/>
              </a:ext>
            </a:extLst>
          </p:cNvPr>
          <p:cNvSpPr>
            <a:spLocks noChangeArrowheads="1"/>
          </p:cNvSpPr>
          <p:nvPr/>
        </p:nvSpPr>
        <p:spPr bwMode="auto">
          <a:xfrm>
            <a:off x="4546681" y="5109142"/>
            <a:ext cx="80438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sz="1600" b="1" dirty="0">
                <a:solidFill>
                  <a:srgbClr val="015873"/>
                </a:solidFill>
                <a:latin typeface="Calibri" panose="020F0502020204030204" pitchFamily="34" charset="0"/>
                <a:cs typeface="Calibri" panose="020F0502020204030204" pitchFamily="34" charset="0"/>
              </a:rPr>
              <a:t>wt </a:t>
            </a:r>
            <a:r>
              <a:rPr kumimoji="0" lang="en-US" alt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NSCLC</a:t>
            </a:r>
          </a:p>
        </p:txBody>
      </p:sp>
      <p:sp>
        <p:nvSpPr>
          <p:cNvPr id="35" name="Rectangle 7">
            <a:extLst>
              <a:ext uri="{FF2B5EF4-FFF2-40B4-BE49-F238E27FC236}">
                <a16:creationId xmlns:a16="http://schemas.microsoft.com/office/drawing/2014/main" id="{05C76EC0-F558-9546-AD00-0B90468273F9}"/>
              </a:ext>
            </a:extLst>
          </p:cNvPr>
          <p:cNvSpPr>
            <a:spLocks noChangeArrowheads="1"/>
          </p:cNvSpPr>
          <p:nvPr/>
        </p:nvSpPr>
        <p:spPr bwMode="auto">
          <a:xfrm>
            <a:off x="5680147" y="2051006"/>
            <a:ext cx="5800410" cy="254537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15588">
                  <a:lumMod val="50000"/>
                </a:srgbClr>
              </a:solidFill>
              <a:effectLst/>
              <a:uLnTx/>
              <a:uFillTx/>
              <a:latin typeface="Calibri" panose="020F0502020204030204" pitchFamily="34" charset="0"/>
              <a:ea typeface="+mn-ea"/>
              <a:cs typeface="Calibri" panose="020F0502020204030204" pitchFamily="34" charset="0"/>
            </a:endParaRPr>
          </a:p>
        </p:txBody>
      </p:sp>
      <p:sp>
        <p:nvSpPr>
          <p:cNvPr id="36" name="Freeform 24">
            <a:extLst>
              <a:ext uri="{FF2B5EF4-FFF2-40B4-BE49-F238E27FC236}">
                <a16:creationId xmlns:a16="http://schemas.microsoft.com/office/drawing/2014/main" id="{04377D95-082B-D847-97A3-F7C76EC76015}"/>
              </a:ext>
            </a:extLst>
          </p:cNvPr>
          <p:cNvSpPr>
            <a:spLocks/>
          </p:cNvSpPr>
          <p:nvPr/>
        </p:nvSpPr>
        <p:spPr bwMode="auto">
          <a:xfrm>
            <a:off x="5941087" y="2149921"/>
            <a:ext cx="5076356" cy="1770851"/>
          </a:xfrm>
          <a:custGeom>
            <a:avLst/>
            <a:gdLst>
              <a:gd name="T0" fmla="*/ 13 w 877"/>
              <a:gd name="T1" fmla="*/ 4 h 254"/>
              <a:gd name="T2" fmla="*/ 27 w 877"/>
              <a:gd name="T3" fmla="*/ 8 h 254"/>
              <a:gd name="T4" fmla="*/ 40 w 877"/>
              <a:gd name="T5" fmla="*/ 16 h 254"/>
              <a:gd name="T6" fmla="*/ 53 w 877"/>
              <a:gd name="T7" fmla="*/ 25 h 254"/>
              <a:gd name="T8" fmla="*/ 67 w 877"/>
              <a:gd name="T9" fmla="*/ 35 h 254"/>
              <a:gd name="T10" fmla="*/ 80 w 877"/>
              <a:gd name="T11" fmla="*/ 46 h 254"/>
              <a:gd name="T12" fmla="*/ 93 w 877"/>
              <a:gd name="T13" fmla="*/ 55 h 254"/>
              <a:gd name="T14" fmla="*/ 107 w 877"/>
              <a:gd name="T15" fmla="*/ 64 h 254"/>
              <a:gd name="T16" fmla="*/ 120 w 877"/>
              <a:gd name="T17" fmla="*/ 78 h 254"/>
              <a:gd name="T18" fmla="*/ 133 w 877"/>
              <a:gd name="T19" fmla="*/ 87 h 254"/>
              <a:gd name="T20" fmla="*/ 147 w 877"/>
              <a:gd name="T21" fmla="*/ 98 h 254"/>
              <a:gd name="T22" fmla="*/ 160 w 877"/>
              <a:gd name="T23" fmla="*/ 107 h 254"/>
              <a:gd name="T24" fmla="*/ 173 w 877"/>
              <a:gd name="T25" fmla="*/ 115 h 254"/>
              <a:gd name="T26" fmla="*/ 186 w 877"/>
              <a:gd name="T27" fmla="*/ 121 h 254"/>
              <a:gd name="T28" fmla="*/ 200 w 877"/>
              <a:gd name="T29" fmla="*/ 127 h 254"/>
              <a:gd name="T30" fmla="*/ 213 w 877"/>
              <a:gd name="T31" fmla="*/ 135 h 254"/>
              <a:gd name="T32" fmla="*/ 226 w 877"/>
              <a:gd name="T33" fmla="*/ 141 h 254"/>
              <a:gd name="T34" fmla="*/ 240 w 877"/>
              <a:gd name="T35" fmla="*/ 146 h 254"/>
              <a:gd name="T36" fmla="*/ 253 w 877"/>
              <a:gd name="T37" fmla="*/ 151 h 254"/>
              <a:gd name="T38" fmla="*/ 266 w 877"/>
              <a:gd name="T39" fmla="*/ 156 h 254"/>
              <a:gd name="T40" fmla="*/ 280 w 877"/>
              <a:gd name="T41" fmla="*/ 160 h 254"/>
              <a:gd name="T42" fmla="*/ 293 w 877"/>
              <a:gd name="T43" fmla="*/ 165 h 254"/>
              <a:gd name="T44" fmla="*/ 306 w 877"/>
              <a:gd name="T45" fmla="*/ 171 h 254"/>
              <a:gd name="T46" fmla="*/ 320 w 877"/>
              <a:gd name="T47" fmla="*/ 176 h 254"/>
              <a:gd name="T48" fmla="*/ 333 w 877"/>
              <a:gd name="T49" fmla="*/ 179 h 254"/>
              <a:gd name="T50" fmla="*/ 346 w 877"/>
              <a:gd name="T51" fmla="*/ 181 h 254"/>
              <a:gd name="T52" fmla="*/ 360 w 877"/>
              <a:gd name="T53" fmla="*/ 184 h 254"/>
              <a:gd name="T54" fmla="*/ 373 w 877"/>
              <a:gd name="T55" fmla="*/ 187 h 254"/>
              <a:gd name="T56" fmla="*/ 386 w 877"/>
              <a:gd name="T57" fmla="*/ 191 h 254"/>
              <a:gd name="T58" fmla="*/ 399 w 877"/>
              <a:gd name="T59" fmla="*/ 194 h 254"/>
              <a:gd name="T60" fmla="*/ 413 w 877"/>
              <a:gd name="T61" fmla="*/ 197 h 254"/>
              <a:gd name="T62" fmla="*/ 426 w 877"/>
              <a:gd name="T63" fmla="*/ 201 h 254"/>
              <a:gd name="T64" fmla="*/ 439 w 877"/>
              <a:gd name="T65" fmla="*/ 203 h 254"/>
              <a:gd name="T66" fmla="*/ 453 w 877"/>
              <a:gd name="T67" fmla="*/ 205 h 254"/>
              <a:gd name="T68" fmla="*/ 466 w 877"/>
              <a:gd name="T69" fmla="*/ 208 h 254"/>
              <a:gd name="T70" fmla="*/ 479 w 877"/>
              <a:gd name="T71" fmla="*/ 210 h 254"/>
              <a:gd name="T72" fmla="*/ 496 w 877"/>
              <a:gd name="T73" fmla="*/ 213 h 254"/>
              <a:gd name="T74" fmla="*/ 509 w 877"/>
              <a:gd name="T75" fmla="*/ 215 h 254"/>
              <a:gd name="T76" fmla="*/ 523 w 877"/>
              <a:gd name="T77" fmla="*/ 217 h 254"/>
              <a:gd name="T78" fmla="*/ 536 w 877"/>
              <a:gd name="T79" fmla="*/ 218 h 254"/>
              <a:gd name="T80" fmla="*/ 549 w 877"/>
              <a:gd name="T81" fmla="*/ 221 h 254"/>
              <a:gd name="T82" fmla="*/ 562 w 877"/>
              <a:gd name="T83" fmla="*/ 223 h 254"/>
              <a:gd name="T84" fmla="*/ 576 w 877"/>
              <a:gd name="T85" fmla="*/ 225 h 254"/>
              <a:gd name="T86" fmla="*/ 589 w 877"/>
              <a:gd name="T87" fmla="*/ 227 h 254"/>
              <a:gd name="T88" fmla="*/ 602 w 877"/>
              <a:gd name="T89" fmla="*/ 229 h 254"/>
              <a:gd name="T90" fmla="*/ 617 w 877"/>
              <a:gd name="T91" fmla="*/ 231 h 254"/>
              <a:gd name="T92" fmla="*/ 632 w 877"/>
              <a:gd name="T93" fmla="*/ 233 h 254"/>
              <a:gd name="T94" fmla="*/ 646 w 877"/>
              <a:gd name="T95" fmla="*/ 234 h 254"/>
              <a:gd name="T96" fmla="*/ 662 w 877"/>
              <a:gd name="T97" fmla="*/ 236 h 254"/>
              <a:gd name="T98" fmla="*/ 677 w 877"/>
              <a:gd name="T99" fmla="*/ 237 h 254"/>
              <a:gd name="T100" fmla="*/ 691 w 877"/>
              <a:gd name="T101" fmla="*/ 239 h 254"/>
              <a:gd name="T102" fmla="*/ 709 w 877"/>
              <a:gd name="T103" fmla="*/ 241 h 254"/>
              <a:gd name="T104" fmla="*/ 724 w 877"/>
              <a:gd name="T105" fmla="*/ 242 h 254"/>
              <a:gd name="T106" fmla="*/ 739 w 877"/>
              <a:gd name="T107" fmla="*/ 243 h 254"/>
              <a:gd name="T108" fmla="*/ 757 w 877"/>
              <a:gd name="T109" fmla="*/ 245 h 254"/>
              <a:gd name="T110" fmla="*/ 772 w 877"/>
              <a:gd name="T111" fmla="*/ 246 h 254"/>
              <a:gd name="T112" fmla="*/ 785 w 877"/>
              <a:gd name="T113" fmla="*/ 248 h 254"/>
              <a:gd name="T114" fmla="*/ 799 w 877"/>
              <a:gd name="T115" fmla="*/ 249 h 254"/>
              <a:gd name="T116" fmla="*/ 812 w 877"/>
              <a:gd name="T117" fmla="*/ 250 h 254"/>
              <a:gd name="T118" fmla="*/ 829 w 877"/>
              <a:gd name="T119" fmla="*/ 251 h 254"/>
              <a:gd name="T120" fmla="*/ 844 w 877"/>
              <a:gd name="T121" fmla="*/ 252 h 254"/>
              <a:gd name="T122" fmla="*/ 865 w 877"/>
              <a:gd name="T123" fmla="*/ 253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77" h="254">
                <a:moveTo>
                  <a:pt x="0" y="0"/>
                </a:moveTo>
                <a:lnTo>
                  <a:pt x="2" y="0"/>
                </a:lnTo>
                <a:lnTo>
                  <a:pt x="2" y="0"/>
                </a:lnTo>
                <a:lnTo>
                  <a:pt x="3" y="0"/>
                </a:lnTo>
                <a:lnTo>
                  <a:pt x="3" y="2"/>
                </a:lnTo>
                <a:lnTo>
                  <a:pt x="5" y="2"/>
                </a:lnTo>
                <a:lnTo>
                  <a:pt x="5" y="2"/>
                </a:lnTo>
                <a:lnTo>
                  <a:pt x="7" y="2"/>
                </a:lnTo>
                <a:lnTo>
                  <a:pt x="7" y="2"/>
                </a:lnTo>
                <a:lnTo>
                  <a:pt x="8" y="2"/>
                </a:lnTo>
                <a:lnTo>
                  <a:pt x="8" y="3"/>
                </a:lnTo>
                <a:lnTo>
                  <a:pt x="10" y="3"/>
                </a:lnTo>
                <a:lnTo>
                  <a:pt x="10" y="3"/>
                </a:lnTo>
                <a:lnTo>
                  <a:pt x="12" y="3"/>
                </a:lnTo>
                <a:lnTo>
                  <a:pt x="12" y="4"/>
                </a:lnTo>
                <a:lnTo>
                  <a:pt x="13" y="4"/>
                </a:lnTo>
                <a:lnTo>
                  <a:pt x="13" y="4"/>
                </a:lnTo>
                <a:lnTo>
                  <a:pt x="15" y="4"/>
                </a:lnTo>
                <a:lnTo>
                  <a:pt x="15" y="5"/>
                </a:lnTo>
                <a:lnTo>
                  <a:pt x="17" y="5"/>
                </a:lnTo>
                <a:lnTo>
                  <a:pt x="17" y="5"/>
                </a:lnTo>
                <a:lnTo>
                  <a:pt x="18" y="5"/>
                </a:lnTo>
                <a:lnTo>
                  <a:pt x="18" y="6"/>
                </a:lnTo>
                <a:lnTo>
                  <a:pt x="20" y="6"/>
                </a:lnTo>
                <a:lnTo>
                  <a:pt x="20" y="6"/>
                </a:lnTo>
                <a:lnTo>
                  <a:pt x="22" y="6"/>
                </a:lnTo>
                <a:lnTo>
                  <a:pt x="22" y="7"/>
                </a:lnTo>
                <a:lnTo>
                  <a:pt x="23" y="7"/>
                </a:lnTo>
                <a:lnTo>
                  <a:pt x="23" y="8"/>
                </a:lnTo>
                <a:lnTo>
                  <a:pt x="25" y="8"/>
                </a:lnTo>
                <a:lnTo>
                  <a:pt x="25" y="8"/>
                </a:lnTo>
                <a:lnTo>
                  <a:pt x="27" y="8"/>
                </a:lnTo>
                <a:lnTo>
                  <a:pt x="27" y="10"/>
                </a:lnTo>
                <a:lnTo>
                  <a:pt x="28" y="10"/>
                </a:lnTo>
                <a:lnTo>
                  <a:pt x="28" y="11"/>
                </a:lnTo>
                <a:lnTo>
                  <a:pt x="30" y="11"/>
                </a:lnTo>
                <a:lnTo>
                  <a:pt x="30" y="12"/>
                </a:lnTo>
                <a:lnTo>
                  <a:pt x="32" y="12"/>
                </a:lnTo>
                <a:lnTo>
                  <a:pt x="32" y="13"/>
                </a:lnTo>
                <a:lnTo>
                  <a:pt x="33" y="13"/>
                </a:lnTo>
                <a:lnTo>
                  <a:pt x="33" y="13"/>
                </a:lnTo>
                <a:lnTo>
                  <a:pt x="35" y="13"/>
                </a:lnTo>
                <a:lnTo>
                  <a:pt x="35" y="14"/>
                </a:lnTo>
                <a:lnTo>
                  <a:pt x="37" y="14"/>
                </a:lnTo>
                <a:lnTo>
                  <a:pt x="37" y="15"/>
                </a:lnTo>
                <a:lnTo>
                  <a:pt x="38" y="15"/>
                </a:lnTo>
                <a:lnTo>
                  <a:pt x="38" y="16"/>
                </a:lnTo>
                <a:lnTo>
                  <a:pt x="40" y="16"/>
                </a:lnTo>
                <a:lnTo>
                  <a:pt x="40" y="17"/>
                </a:lnTo>
                <a:lnTo>
                  <a:pt x="42" y="17"/>
                </a:lnTo>
                <a:lnTo>
                  <a:pt x="42" y="18"/>
                </a:lnTo>
                <a:lnTo>
                  <a:pt x="43" y="18"/>
                </a:lnTo>
                <a:lnTo>
                  <a:pt x="43" y="19"/>
                </a:lnTo>
                <a:lnTo>
                  <a:pt x="45" y="19"/>
                </a:lnTo>
                <a:lnTo>
                  <a:pt x="45" y="20"/>
                </a:lnTo>
                <a:lnTo>
                  <a:pt x="47" y="20"/>
                </a:lnTo>
                <a:lnTo>
                  <a:pt x="47" y="21"/>
                </a:lnTo>
                <a:lnTo>
                  <a:pt x="48" y="21"/>
                </a:lnTo>
                <a:lnTo>
                  <a:pt x="48" y="23"/>
                </a:lnTo>
                <a:lnTo>
                  <a:pt x="50" y="23"/>
                </a:lnTo>
                <a:lnTo>
                  <a:pt x="50" y="24"/>
                </a:lnTo>
                <a:lnTo>
                  <a:pt x="52" y="24"/>
                </a:lnTo>
                <a:lnTo>
                  <a:pt x="52" y="25"/>
                </a:lnTo>
                <a:lnTo>
                  <a:pt x="53" y="25"/>
                </a:lnTo>
                <a:lnTo>
                  <a:pt x="53" y="26"/>
                </a:lnTo>
                <a:lnTo>
                  <a:pt x="55" y="26"/>
                </a:lnTo>
                <a:lnTo>
                  <a:pt x="55" y="28"/>
                </a:lnTo>
                <a:lnTo>
                  <a:pt x="57" y="28"/>
                </a:lnTo>
                <a:lnTo>
                  <a:pt x="57" y="29"/>
                </a:lnTo>
                <a:lnTo>
                  <a:pt x="58" y="29"/>
                </a:lnTo>
                <a:lnTo>
                  <a:pt x="58" y="30"/>
                </a:lnTo>
                <a:lnTo>
                  <a:pt x="60" y="30"/>
                </a:lnTo>
                <a:lnTo>
                  <a:pt x="60" y="32"/>
                </a:lnTo>
                <a:lnTo>
                  <a:pt x="62" y="32"/>
                </a:lnTo>
                <a:lnTo>
                  <a:pt x="62" y="33"/>
                </a:lnTo>
                <a:lnTo>
                  <a:pt x="63" y="33"/>
                </a:lnTo>
                <a:lnTo>
                  <a:pt x="63" y="34"/>
                </a:lnTo>
                <a:lnTo>
                  <a:pt x="65" y="34"/>
                </a:lnTo>
                <a:lnTo>
                  <a:pt x="65" y="35"/>
                </a:lnTo>
                <a:lnTo>
                  <a:pt x="67" y="35"/>
                </a:lnTo>
                <a:lnTo>
                  <a:pt x="67" y="36"/>
                </a:lnTo>
                <a:lnTo>
                  <a:pt x="68" y="36"/>
                </a:lnTo>
                <a:lnTo>
                  <a:pt x="68" y="37"/>
                </a:lnTo>
                <a:lnTo>
                  <a:pt x="70" y="37"/>
                </a:lnTo>
                <a:lnTo>
                  <a:pt x="70" y="38"/>
                </a:lnTo>
                <a:lnTo>
                  <a:pt x="72" y="38"/>
                </a:lnTo>
                <a:lnTo>
                  <a:pt x="72" y="41"/>
                </a:lnTo>
                <a:lnTo>
                  <a:pt x="73" y="41"/>
                </a:lnTo>
                <a:lnTo>
                  <a:pt x="73" y="42"/>
                </a:lnTo>
                <a:lnTo>
                  <a:pt x="75" y="42"/>
                </a:lnTo>
                <a:lnTo>
                  <a:pt x="75" y="44"/>
                </a:lnTo>
                <a:lnTo>
                  <a:pt x="77" y="44"/>
                </a:lnTo>
                <a:lnTo>
                  <a:pt x="77" y="45"/>
                </a:lnTo>
                <a:lnTo>
                  <a:pt x="78" y="45"/>
                </a:lnTo>
                <a:lnTo>
                  <a:pt x="78" y="46"/>
                </a:lnTo>
                <a:lnTo>
                  <a:pt x="80" y="46"/>
                </a:lnTo>
                <a:lnTo>
                  <a:pt x="80" y="47"/>
                </a:lnTo>
                <a:lnTo>
                  <a:pt x="82" y="47"/>
                </a:lnTo>
                <a:lnTo>
                  <a:pt x="82" y="48"/>
                </a:lnTo>
                <a:lnTo>
                  <a:pt x="83" y="48"/>
                </a:lnTo>
                <a:lnTo>
                  <a:pt x="83" y="50"/>
                </a:lnTo>
                <a:lnTo>
                  <a:pt x="85" y="50"/>
                </a:lnTo>
                <a:lnTo>
                  <a:pt x="85" y="51"/>
                </a:lnTo>
                <a:lnTo>
                  <a:pt x="87" y="51"/>
                </a:lnTo>
                <a:lnTo>
                  <a:pt x="87" y="52"/>
                </a:lnTo>
                <a:lnTo>
                  <a:pt x="88" y="52"/>
                </a:lnTo>
                <a:lnTo>
                  <a:pt x="88" y="53"/>
                </a:lnTo>
                <a:lnTo>
                  <a:pt x="90" y="53"/>
                </a:lnTo>
                <a:lnTo>
                  <a:pt x="90" y="54"/>
                </a:lnTo>
                <a:lnTo>
                  <a:pt x="92" y="54"/>
                </a:lnTo>
                <a:lnTo>
                  <a:pt x="92" y="55"/>
                </a:lnTo>
                <a:lnTo>
                  <a:pt x="93" y="55"/>
                </a:lnTo>
                <a:lnTo>
                  <a:pt x="93" y="56"/>
                </a:lnTo>
                <a:lnTo>
                  <a:pt x="95" y="56"/>
                </a:lnTo>
                <a:lnTo>
                  <a:pt x="95" y="58"/>
                </a:lnTo>
                <a:lnTo>
                  <a:pt x="97" y="58"/>
                </a:lnTo>
                <a:lnTo>
                  <a:pt x="97" y="59"/>
                </a:lnTo>
                <a:lnTo>
                  <a:pt x="98" y="59"/>
                </a:lnTo>
                <a:lnTo>
                  <a:pt x="98" y="60"/>
                </a:lnTo>
                <a:lnTo>
                  <a:pt x="100" y="60"/>
                </a:lnTo>
                <a:lnTo>
                  <a:pt x="100" y="61"/>
                </a:lnTo>
                <a:lnTo>
                  <a:pt x="102" y="61"/>
                </a:lnTo>
                <a:lnTo>
                  <a:pt x="102" y="62"/>
                </a:lnTo>
                <a:lnTo>
                  <a:pt x="103" y="62"/>
                </a:lnTo>
                <a:lnTo>
                  <a:pt x="103" y="63"/>
                </a:lnTo>
                <a:lnTo>
                  <a:pt x="105" y="63"/>
                </a:lnTo>
                <a:lnTo>
                  <a:pt x="105" y="64"/>
                </a:lnTo>
                <a:lnTo>
                  <a:pt x="107" y="64"/>
                </a:lnTo>
                <a:lnTo>
                  <a:pt x="107" y="67"/>
                </a:lnTo>
                <a:lnTo>
                  <a:pt x="108" y="67"/>
                </a:lnTo>
                <a:lnTo>
                  <a:pt x="108" y="69"/>
                </a:lnTo>
                <a:lnTo>
                  <a:pt x="110" y="69"/>
                </a:lnTo>
                <a:lnTo>
                  <a:pt x="110" y="70"/>
                </a:lnTo>
                <a:lnTo>
                  <a:pt x="112" y="70"/>
                </a:lnTo>
                <a:lnTo>
                  <a:pt x="112" y="71"/>
                </a:lnTo>
                <a:lnTo>
                  <a:pt x="113" y="71"/>
                </a:lnTo>
                <a:lnTo>
                  <a:pt x="113" y="72"/>
                </a:lnTo>
                <a:lnTo>
                  <a:pt x="115" y="72"/>
                </a:lnTo>
                <a:lnTo>
                  <a:pt x="115" y="74"/>
                </a:lnTo>
                <a:lnTo>
                  <a:pt x="117" y="74"/>
                </a:lnTo>
                <a:lnTo>
                  <a:pt x="117" y="75"/>
                </a:lnTo>
                <a:lnTo>
                  <a:pt x="118" y="75"/>
                </a:lnTo>
                <a:lnTo>
                  <a:pt x="118" y="78"/>
                </a:lnTo>
                <a:lnTo>
                  <a:pt x="120" y="78"/>
                </a:lnTo>
                <a:lnTo>
                  <a:pt x="120" y="79"/>
                </a:lnTo>
                <a:lnTo>
                  <a:pt x="122" y="79"/>
                </a:lnTo>
                <a:lnTo>
                  <a:pt x="122" y="80"/>
                </a:lnTo>
                <a:lnTo>
                  <a:pt x="123" y="80"/>
                </a:lnTo>
                <a:lnTo>
                  <a:pt x="123" y="81"/>
                </a:lnTo>
                <a:lnTo>
                  <a:pt x="125" y="81"/>
                </a:lnTo>
                <a:lnTo>
                  <a:pt x="125" y="82"/>
                </a:lnTo>
                <a:lnTo>
                  <a:pt x="127" y="82"/>
                </a:lnTo>
                <a:lnTo>
                  <a:pt x="127" y="83"/>
                </a:lnTo>
                <a:lnTo>
                  <a:pt x="128" y="83"/>
                </a:lnTo>
                <a:lnTo>
                  <a:pt x="128" y="84"/>
                </a:lnTo>
                <a:lnTo>
                  <a:pt x="130" y="84"/>
                </a:lnTo>
                <a:lnTo>
                  <a:pt x="130" y="86"/>
                </a:lnTo>
                <a:lnTo>
                  <a:pt x="132" y="86"/>
                </a:lnTo>
                <a:lnTo>
                  <a:pt x="132" y="87"/>
                </a:lnTo>
                <a:lnTo>
                  <a:pt x="133" y="87"/>
                </a:lnTo>
                <a:lnTo>
                  <a:pt x="133" y="88"/>
                </a:lnTo>
                <a:lnTo>
                  <a:pt x="135" y="88"/>
                </a:lnTo>
                <a:lnTo>
                  <a:pt x="135" y="89"/>
                </a:lnTo>
                <a:lnTo>
                  <a:pt x="137" y="89"/>
                </a:lnTo>
                <a:lnTo>
                  <a:pt x="137" y="89"/>
                </a:lnTo>
                <a:lnTo>
                  <a:pt x="138" y="89"/>
                </a:lnTo>
                <a:lnTo>
                  <a:pt x="138" y="90"/>
                </a:lnTo>
                <a:lnTo>
                  <a:pt x="140" y="90"/>
                </a:lnTo>
                <a:lnTo>
                  <a:pt x="140" y="92"/>
                </a:lnTo>
                <a:lnTo>
                  <a:pt x="142" y="92"/>
                </a:lnTo>
                <a:lnTo>
                  <a:pt x="142" y="95"/>
                </a:lnTo>
                <a:lnTo>
                  <a:pt x="143" y="95"/>
                </a:lnTo>
                <a:lnTo>
                  <a:pt x="143" y="96"/>
                </a:lnTo>
                <a:lnTo>
                  <a:pt x="145" y="96"/>
                </a:lnTo>
                <a:lnTo>
                  <a:pt x="145" y="98"/>
                </a:lnTo>
                <a:lnTo>
                  <a:pt x="147" y="98"/>
                </a:lnTo>
                <a:lnTo>
                  <a:pt x="147" y="99"/>
                </a:lnTo>
                <a:lnTo>
                  <a:pt x="148" y="99"/>
                </a:lnTo>
                <a:lnTo>
                  <a:pt x="148" y="100"/>
                </a:lnTo>
                <a:lnTo>
                  <a:pt x="150" y="100"/>
                </a:lnTo>
                <a:lnTo>
                  <a:pt x="150" y="101"/>
                </a:lnTo>
                <a:lnTo>
                  <a:pt x="152" y="101"/>
                </a:lnTo>
                <a:lnTo>
                  <a:pt x="152" y="102"/>
                </a:lnTo>
                <a:lnTo>
                  <a:pt x="153" y="102"/>
                </a:lnTo>
                <a:lnTo>
                  <a:pt x="153" y="104"/>
                </a:lnTo>
                <a:lnTo>
                  <a:pt x="155" y="104"/>
                </a:lnTo>
                <a:lnTo>
                  <a:pt x="155" y="105"/>
                </a:lnTo>
                <a:lnTo>
                  <a:pt x="157" y="105"/>
                </a:lnTo>
                <a:lnTo>
                  <a:pt x="157" y="106"/>
                </a:lnTo>
                <a:lnTo>
                  <a:pt x="158" y="106"/>
                </a:lnTo>
                <a:lnTo>
                  <a:pt x="158" y="107"/>
                </a:lnTo>
                <a:lnTo>
                  <a:pt x="160" y="107"/>
                </a:lnTo>
                <a:lnTo>
                  <a:pt x="160" y="108"/>
                </a:lnTo>
                <a:lnTo>
                  <a:pt x="162" y="108"/>
                </a:lnTo>
                <a:lnTo>
                  <a:pt x="162" y="108"/>
                </a:lnTo>
                <a:lnTo>
                  <a:pt x="163" y="108"/>
                </a:lnTo>
                <a:lnTo>
                  <a:pt x="163" y="109"/>
                </a:lnTo>
                <a:lnTo>
                  <a:pt x="165" y="109"/>
                </a:lnTo>
                <a:lnTo>
                  <a:pt x="165" y="111"/>
                </a:lnTo>
                <a:lnTo>
                  <a:pt x="167" y="111"/>
                </a:lnTo>
                <a:lnTo>
                  <a:pt x="167" y="112"/>
                </a:lnTo>
                <a:lnTo>
                  <a:pt x="168" y="112"/>
                </a:lnTo>
                <a:lnTo>
                  <a:pt x="168" y="113"/>
                </a:lnTo>
                <a:lnTo>
                  <a:pt x="170" y="113"/>
                </a:lnTo>
                <a:lnTo>
                  <a:pt x="170" y="114"/>
                </a:lnTo>
                <a:lnTo>
                  <a:pt x="172" y="114"/>
                </a:lnTo>
                <a:lnTo>
                  <a:pt x="172" y="115"/>
                </a:lnTo>
                <a:lnTo>
                  <a:pt x="173" y="115"/>
                </a:lnTo>
                <a:lnTo>
                  <a:pt x="173" y="116"/>
                </a:lnTo>
                <a:lnTo>
                  <a:pt x="175" y="116"/>
                </a:lnTo>
                <a:lnTo>
                  <a:pt x="175" y="116"/>
                </a:lnTo>
                <a:lnTo>
                  <a:pt x="177" y="116"/>
                </a:lnTo>
                <a:lnTo>
                  <a:pt x="177" y="119"/>
                </a:lnTo>
                <a:lnTo>
                  <a:pt x="178" y="119"/>
                </a:lnTo>
                <a:lnTo>
                  <a:pt x="178" y="119"/>
                </a:lnTo>
                <a:lnTo>
                  <a:pt x="180" y="119"/>
                </a:lnTo>
                <a:lnTo>
                  <a:pt x="180" y="120"/>
                </a:lnTo>
                <a:lnTo>
                  <a:pt x="182" y="120"/>
                </a:lnTo>
                <a:lnTo>
                  <a:pt x="182" y="121"/>
                </a:lnTo>
                <a:lnTo>
                  <a:pt x="183" y="121"/>
                </a:lnTo>
                <a:lnTo>
                  <a:pt x="183" y="121"/>
                </a:lnTo>
                <a:lnTo>
                  <a:pt x="185" y="121"/>
                </a:lnTo>
                <a:lnTo>
                  <a:pt x="185" y="121"/>
                </a:lnTo>
                <a:lnTo>
                  <a:pt x="186" y="121"/>
                </a:lnTo>
                <a:lnTo>
                  <a:pt x="186" y="122"/>
                </a:lnTo>
                <a:lnTo>
                  <a:pt x="188" y="122"/>
                </a:lnTo>
                <a:lnTo>
                  <a:pt x="188" y="124"/>
                </a:lnTo>
                <a:lnTo>
                  <a:pt x="190" y="124"/>
                </a:lnTo>
                <a:lnTo>
                  <a:pt x="190" y="125"/>
                </a:lnTo>
                <a:lnTo>
                  <a:pt x="191" y="125"/>
                </a:lnTo>
                <a:lnTo>
                  <a:pt x="191" y="125"/>
                </a:lnTo>
                <a:lnTo>
                  <a:pt x="193" y="125"/>
                </a:lnTo>
                <a:lnTo>
                  <a:pt x="193" y="126"/>
                </a:lnTo>
                <a:lnTo>
                  <a:pt x="195" y="126"/>
                </a:lnTo>
                <a:lnTo>
                  <a:pt x="195" y="126"/>
                </a:lnTo>
                <a:lnTo>
                  <a:pt x="196" y="126"/>
                </a:lnTo>
                <a:lnTo>
                  <a:pt x="196" y="127"/>
                </a:lnTo>
                <a:lnTo>
                  <a:pt x="198" y="127"/>
                </a:lnTo>
                <a:lnTo>
                  <a:pt x="198" y="127"/>
                </a:lnTo>
                <a:lnTo>
                  <a:pt x="200" y="127"/>
                </a:lnTo>
                <a:lnTo>
                  <a:pt x="200" y="129"/>
                </a:lnTo>
                <a:lnTo>
                  <a:pt x="201" y="129"/>
                </a:lnTo>
                <a:lnTo>
                  <a:pt x="201" y="130"/>
                </a:lnTo>
                <a:lnTo>
                  <a:pt x="203" y="130"/>
                </a:lnTo>
                <a:lnTo>
                  <a:pt x="203" y="131"/>
                </a:lnTo>
                <a:lnTo>
                  <a:pt x="205" y="131"/>
                </a:lnTo>
                <a:lnTo>
                  <a:pt x="205" y="131"/>
                </a:lnTo>
                <a:lnTo>
                  <a:pt x="206" y="131"/>
                </a:lnTo>
                <a:lnTo>
                  <a:pt x="206" y="132"/>
                </a:lnTo>
                <a:lnTo>
                  <a:pt x="208" y="132"/>
                </a:lnTo>
                <a:lnTo>
                  <a:pt x="208" y="133"/>
                </a:lnTo>
                <a:lnTo>
                  <a:pt x="210" y="133"/>
                </a:lnTo>
                <a:lnTo>
                  <a:pt x="210" y="133"/>
                </a:lnTo>
                <a:lnTo>
                  <a:pt x="211" y="133"/>
                </a:lnTo>
                <a:lnTo>
                  <a:pt x="211" y="135"/>
                </a:lnTo>
                <a:lnTo>
                  <a:pt x="213" y="135"/>
                </a:lnTo>
                <a:lnTo>
                  <a:pt x="213" y="135"/>
                </a:lnTo>
                <a:lnTo>
                  <a:pt x="215" y="135"/>
                </a:lnTo>
                <a:lnTo>
                  <a:pt x="215" y="136"/>
                </a:lnTo>
                <a:lnTo>
                  <a:pt x="216" y="136"/>
                </a:lnTo>
                <a:lnTo>
                  <a:pt x="216" y="137"/>
                </a:lnTo>
                <a:lnTo>
                  <a:pt x="218" y="137"/>
                </a:lnTo>
                <a:lnTo>
                  <a:pt x="218" y="138"/>
                </a:lnTo>
                <a:lnTo>
                  <a:pt x="220" y="138"/>
                </a:lnTo>
                <a:lnTo>
                  <a:pt x="220" y="138"/>
                </a:lnTo>
                <a:lnTo>
                  <a:pt x="221" y="138"/>
                </a:lnTo>
                <a:lnTo>
                  <a:pt x="221" y="138"/>
                </a:lnTo>
                <a:lnTo>
                  <a:pt x="223" y="138"/>
                </a:lnTo>
                <a:lnTo>
                  <a:pt x="223" y="140"/>
                </a:lnTo>
                <a:lnTo>
                  <a:pt x="225" y="140"/>
                </a:lnTo>
                <a:lnTo>
                  <a:pt x="225" y="141"/>
                </a:lnTo>
                <a:lnTo>
                  <a:pt x="226" y="141"/>
                </a:lnTo>
                <a:lnTo>
                  <a:pt x="226" y="141"/>
                </a:lnTo>
                <a:lnTo>
                  <a:pt x="228" y="141"/>
                </a:lnTo>
                <a:lnTo>
                  <a:pt x="228" y="142"/>
                </a:lnTo>
                <a:lnTo>
                  <a:pt x="230" y="142"/>
                </a:lnTo>
                <a:lnTo>
                  <a:pt x="230" y="143"/>
                </a:lnTo>
                <a:lnTo>
                  <a:pt x="231" y="143"/>
                </a:lnTo>
                <a:lnTo>
                  <a:pt x="231" y="143"/>
                </a:lnTo>
                <a:lnTo>
                  <a:pt x="233" y="143"/>
                </a:lnTo>
                <a:lnTo>
                  <a:pt x="233" y="144"/>
                </a:lnTo>
                <a:lnTo>
                  <a:pt x="235" y="144"/>
                </a:lnTo>
                <a:lnTo>
                  <a:pt x="235" y="146"/>
                </a:lnTo>
                <a:lnTo>
                  <a:pt x="236" y="146"/>
                </a:lnTo>
                <a:lnTo>
                  <a:pt x="236" y="146"/>
                </a:lnTo>
                <a:lnTo>
                  <a:pt x="238" y="146"/>
                </a:lnTo>
                <a:lnTo>
                  <a:pt x="238" y="146"/>
                </a:lnTo>
                <a:lnTo>
                  <a:pt x="240" y="146"/>
                </a:lnTo>
                <a:lnTo>
                  <a:pt x="240" y="147"/>
                </a:lnTo>
                <a:lnTo>
                  <a:pt x="241" y="147"/>
                </a:lnTo>
                <a:lnTo>
                  <a:pt x="241" y="147"/>
                </a:lnTo>
                <a:lnTo>
                  <a:pt x="243" y="147"/>
                </a:lnTo>
                <a:lnTo>
                  <a:pt x="243" y="147"/>
                </a:lnTo>
                <a:lnTo>
                  <a:pt x="245" y="147"/>
                </a:lnTo>
                <a:lnTo>
                  <a:pt x="245" y="148"/>
                </a:lnTo>
                <a:lnTo>
                  <a:pt x="246" y="148"/>
                </a:lnTo>
                <a:lnTo>
                  <a:pt x="246" y="149"/>
                </a:lnTo>
                <a:lnTo>
                  <a:pt x="248" y="149"/>
                </a:lnTo>
                <a:lnTo>
                  <a:pt x="248" y="150"/>
                </a:lnTo>
                <a:lnTo>
                  <a:pt x="250" y="150"/>
                </a:lnTo>
                <a:lnTo>
                  <a:pt x="250" y="150"/>
                </a:lnTo>
                <a:lnTo>
                  <a:pt x="251" y="150"/>
                </a:lnTo>
                <a:lnTo>
                  <a:pt x="251" y="151"/>
                </a:lnTo>
                <a:lnTo>
                  <a:pt x="253" y="151"/>
                </a:lnTo>
                <a:lnTo>
                  <a:pt x="253" y="151"/>
                </a:lnTo>
                <a:lnTo>
                  <a:pt x="255" y="151"/>
                </a:lnTo>
                <a:lnTo>
                  <a:pt x="255" y="152"/>
                </a:lnTo>
                <a:lnTo>
                  <a:pt x="256" y="152"/>
                </a:lnTo>
                <a:lnTo>
                  <a:pt x="256" y="153"/>
                </a:lnTo>
                <a:lnTo>
                  <a:pt x="258" y="153"/>
                </a:lnTo>
                <a:lnTo>
                  <a:pt x="258" y="154"/>
                </a:lnTo>
                <a:lnTo>
                  <a:pt x="260" y="154"/>
                </a:lnTo>
                <a:lnTo>
                  <a:pt x="260" y="155"/>
                </a:lnTo>
                <a:lnTo>
                  <a:pt x="261" y="155"/>
                </a:lnTo>
                <a:lnTo>
                  <a:pt x="261" y="155"/>
                </a:lnTo>
                <a:lnTo>
                  <a:pt x="263" y="155"/>
                </a:lnTo>
                <a:lnTo>
                  <a:pt x="263" y="156"/>
                </a:lnTo>
                <a:lnTo>
                  <a:pt x="265" y="156"/>
                </a:lnTo>
                <a:lnTo>
                  <a:pt x="265" y="156"/>
                </a:lnTo>
                <a:lnTo>
                  <a:pt x="266" y="156"/>
                </a:lnTo>
                <a:lnTo>
                  <a:pt x="266" y="156"/>
                </a:lnTo>
                <a:lnTo>
                  <a:pt x="268" y="156"/>
                </a:lnTo>
                <a:lnTo>
                  <a:pt x="268" y="157"/>
                </a:lnTo>
                <a:lnTo>
                  <a:pt x="270" y="157"/>
                </a:lnTo>
                <a:lnTo>
                  <a:pt x="270" y="158"/>
                </a:lnTo>
                <a:lnTo>
                  <a:pt x="271" y="158"/>
                </a:lnTo>
                <a:lnTo>
                  <a:pt x="271" y="158"/>
                </a:lnTo>
                <a:lnTo>
                  <a:pt x="273" y="158"/>
                </a:lnTo>
                <a:lnTo>
                  <a:pt x="273" y="159"/>
                </a:lnTo>
                <a:lnTo>
                  <a:pt x="275" y="159"/>
                </a:lnTo>
                <a:lnTo>
                  <a:pt x="275" y="159"/>
                </a:lnTo>
                <a:lnTo>
                  <a:pt x="276" y="159"/>
                </a:lnTo>
                <a:lnTo>
                  <a:pt x="276" y="160"/>
                </a:lnTo>
                <a:lnTo>
                  <a:pt x="278" y="160"/>
                </a:lnTo>
                <a:lnTo>
                  <a:pt x="278" y="160"/>
                </a:lnTo>
                <a:lnTo>
                  <a:pt x="280" y="160"/>
                </a:lnTo>
                <a:lnTo>
                  <a:pt x="280" y="161"/>
                </a:lnTo>
                <a:lnTo>
                  <a:pt x="281" y="161"/>
                </a:lnTo>
                <a:lnTo>
                  <a:pt x="281" y="162"/>
                </a:lnTo>
                <a:lnTo>
                  <a:pt x="283" y="162"/>
                </a:lnTo>
                <a:lnTo>
                  <a:pt x="283" y="163"/>
                </a:lnTo>
                <a:lnTo>
                  <a:pt x="285" y="163"/>
                </a:lnTo>
                <a:lnTo>
                  <a:pt x="285" y="163"/>
                </a:lnTo>
                <a:lnTo>
                  <a:pt x="286" y="163"/>
                </a:lnTo>
                <a:lnTo>
                  <a:pt x="286" y="163"/>
                </a:lnTo>
                <a:lnTo>
                  <a:pt x="288" y="163"/>
                </a:lnTo>
                <a:lnTo>
                  <a:pt x="288" y="164"/>
                </a:lnTo>
                <a:lnTo>
                  <a:pt x="290" y="164"/>
                </a:lnTo>
                <a:lnTo>
                  <a:pt x="290" y="164"/>
                </a:lnTo>
                <a:lnTo>
                  <a:pt x="291" y="164"/>
                </a:lnTo>
                <a:lnTo>
                  <a:pt x="291" y="165"/>
                </a:lnTo>
                <a:lnTo>
                  <a:pt x="293" y="165"/>
                </a:lnTo>
                <a:lnTo>
                  <a:pt x="293" y="167"/>
                </a:lnTo>
                <a:lnTo>
                  <a:pt x="295" y="167"/>
                </a:lnTo>
                <a:lnTo>
                  <a:pt x="295" y="167"/>
                </a:lnTo>
                <a:lnTo>
                  <a:pt x="296" y="167"/>
                </a:lnTo>
                <a:lnTo>
                  <a:pt x="296" y="168"/>
                </a:lnTo>
                <a:lnTo>
                  <a:pt x="298" y="168"/>
                </a:lnTo>
                <a:lnTo>
                  <a:pt x="298" y="169"/>
                </a:lnTo>
                <a:lnTo>
                  <a:pt x="300" y="169"/>
                </a:lnTo>
                <a:lnTo>
                  <a:pt x="300" y="169"/>
                </a:lnTo>
                <a:lnTo>
                  <a:pt x="301" y="169"/>
                </a:lnTo>
                <a:lnTo>
                  <a:pt x="301" y="170"/>
                </a:lnTo>
                <a:lnTo>
                  <a:pt x="303" y="170"/>
                </a:lnTo>
                <a:lnTo>
                  <a:pt x="303" y="170"/>
                </a:lnTo>
                <a:lnTo>
                  <a:pt x="305" y="170"/>
                </a:lnTo>
                <a:lnTo>
                  <a:pt x="305" y="171"/>
                </a:lnTo>
                <a:lnTo>
                  <a:pt x="306" y="171"/>
                </a:lnTo>
                <a:lnTo>
                  <a:pt x="306" y="172"/>
                </a:lnTo>
                <a:lnTo>
                  <a:pt x="308" y="172"/>
                </a:lnTo>
                <a:lnTo>
                  <a:pt x="308" y="172"/>
                </a:lnTo>
                <a:lnTo>
                  <a:pt x="310" y="172"/>
                </a:lnTo>
                <a:lnTo>
                  <a:pt x="310" y="173"/>
                </a:lnTo>
                <a:lnTo>
                  <a:pt x="311" y="173"/>
                </a:lnTo>
                <a:lnTo>
                  <a:pt x="311" y="173"/>
                </a:lnTo>
                <a:lnTo>
                  <a:pt x="313" y="173"/>
                </a:lnTo>
                <a:lnTo>
                  <a:pt x="313" y="174"/>
                </a:lnTo>
                <a:lnTo>
                  <a:pt x="315" y="174"/>
                </a:lnTo>
                <a:lnTo>
                  <a:pt x="315" y="174"/>
                </a:lnTo>
                <a:lnTo>
                  <a:pt x="316" y="174"/>
                </a:lnTo>
                <a:lnTo>
                  <a:pt x="316" y="175"/>
                </a:lnTo>
                <a:lnTo>
                  <a:pt x="318" y="175"/>
                </a:lnTo>
                <a:lnTo>
                  <a:pt x="318" y="176"/>
                </a:lnTo>
                <a:lnTo>
                  <a:pt x="320" y="176"/>
                </a:lnTo>
                <a:lnTo>
                  <a:pt x="320" y="176"/>
                </a:lnTo>
                <a:lnTo>
                  <a:pt x="321" y="176"/>
                </a:lnTo>
                <a:lnTo>
                  <a:pt x="321" y="176"/>
                </a:lnTo>
                <a:lnTo>
                  <a:pt x="323" y="176"/>
                </a:lnTo>
                <a:lnTo>
                  <a:pt x="323" y="176"/>
                </a:lnTo>
                <a:lnTo>
                  <a:pt x="325" y="176"/>
                </a:lnTo>
                <a:lnTo>
                  <a:pt x="325" y="177"/>
                </a:lnTo>
                <a:lnTo>
                  <a:pt x="326" y="177"/>
                </a:lnTo>
                <a:lnTo>
                  <a:pt x="326" y="177"/>
                </a:lnTo>
                <a:lnTo>
                  <a:pt x="328" y="177"/>
                </a:lnTo>
                <a:lnTo>
                  <a:pt x="328" y="178"/>
                </a:lnTo>
                <a:lnTo>
                  <a:pt x="330" y="178"/>
                </a:lnTo>
                <a:lnTo>
                  <a:pt x="330" y="178"/>
                </a:lnTo>
                <a:lnTo>
                  <a:pt x="331" y="178"/>
                </a:lnTo>
                <a:lnTo>
                  <a:pt x="331" y="179"/>
                </a:lnTo>
                <a:lnTo>
                  <a:pt x="333" y="179"/>
                </a:lnTo>
                <a:lnTo>
                  <a:pt x="333" y="179"/>
                </a:lnTo>
                <a:lnTo>
                  <a:pt x="335" y="179"/>
                </a:lnTo>
                <a:lnTo>
                  <a:pt x="335" y="179"/>
                </a:lnTo>
                <a:lnTo>
                  <a:pt x="336" y="179"/>
                </a:lnTo>
                <a:lnTo>
                  <a:pt x="336" y="179"/>
                </a:lnTo>
                <a:lnTo>
                  <a:pt x="338" y="179"/>
                </a:lnTo>
                <a:lnTo>
                  <a:pt x="338" y="179"/>
                </a:lnTo>
                <a:lnTo>
                  <a:pt x="340" y="179"/>
                </a:lnTo>
                <a:lnTo>
                  <a:pt x="340" y="180"/>
                </a:lnTo>
                <a:lnTo>
                  <a:pt x="341" y="180"/>
                </a:lnTo>
                <a:lnTo>
                  <a:pt x="341" y="180"/>
                </a:lnTo>
                <a:lnTo>
                  <a:pt x="343" y="180"/>
                </a:lnTo>
                <a:lnTo>
                  <a:pt x="343" y="181"/>
                </a:lnTo>
                <a:lnTo>
                  <a:pt x="345" y="181"/>
                </a:lnTo>
                <a:lnTo>
                  <a:pt x="345" y="181"/>
                </a:lnTo>
                <a:lnTo>
                  <a:pt x="346" y="181"/>
                </a:lnTo>
                <a:lnTo>
                  <a:pt x="346" y="181"/>
                </a:lnTo>
                <a:lnTo>
                  <a:pt x="348" y="181"/>
                </a:lnTo>
                <a:lnTo>
                  <a:pt x="348" y="182"/>
                </a:lnTo>
                <a:lnTo>
                  <a:pt x="350" y="182"/>
                </a:lnTo>
                <a:lnTo>
                  <a:pt x="350" y="182"/>
                </a:lnTo>
                <a:lnTo>
                  <a:pt x="351" y="182"/>
                </a:lnTo>
                <a:lnTo>
                  <a:pt x="351" y="183"/>
                </a:lnTo>
                <a:lnTo>
                  <a:pt x="353" y="183"/>
                </a:lnTo>
                <a:lnTo>
                  <a:pt x="353" y="183"/>
                </a:lnTo>
                <a:lnTo>
                  <a:pt x="355" y="183"/>
                </a:lnTo>
                <a:lnTo>
                  <a:pt x="355" y="183"/>
                </a:lnTo>
                <a:lnTo>
                  <a:pt x="356" y="183"/>
                </a:lnTo>
                <a:lnTo>
                  <a:pt x="356" y="183"/>
                </a:lnTo>
                <a:lnTo>
                  <a:pt x="358" y="183"/>
                </a:lnTo>
                <a:lnTo>
                  <a:pt x="358" y="184"/>
                </a:lnTo>
                <a:lnTo>
                  <a:pt x="360" y="184"/>
                </a:lnTo>
                <a:lnTo>
                  <a:pt x="360" y="184"/>
                </a:lnTo>
                <a:lnTo>
                  <a:pt x="361" y="184"/>
                </a:lnTo>
                <a:lnTo>
                  <a:pt x="361" y="185"/>
                </a:lnTo>
                <a:lnTo>
                  <a:pt x="363" y="185"/>
                </a:lnTo>
                <a:lnTo>
                  <a:pt x="363" y="185"/>
                </a:lnTo>
                <a:lnTo>
                  <a:pt x="365" y="185"/>
                </a:lnTo>
                <a:lnTo>
                  <a:pt x="365" y="186"/>
                </a:lnTo>
                <a:lnTo>
                  <a:pt x="366" y="186"/>
                </a:lnTo>
                <a:lnTo>
                  <a:pt x="366" y="186"/>
                </a:lnTo>
                <a:lnTo>
                  <a:pt x="368" y="186"/>
                </a:lnTo>
                <a:lnTo>
                  <a:pt x="368" y="186"/>
                </a:lnTo>
                <a:lnTo>
                  <a:pt x="369" y="186"/>
                </a:lnTo>
                <a:lnTo>
                  <a:pt x="369" y="187"/>
                </a:lnTo>
                <a:lnTo>
                  <a:pt x="371" y="187"/>
                </a:lnTo>
                <a:lnTo>
                  <a:pt x="371" y="187"/>
                </a:lnTo>
                <a:lnTo>
                  <a:pt x="373" y="187"/>
                </a:lnTo>
                <a:lnTo>
                  <a:pt x="373" y="188"/>
                </a:lnTo>
                <a:lnTo>
                  <a:pt x="374" y="188"/>
                </a:lnTo>
                <a:lnTo>
                  <a:pt x="374" y="189"/>
                </a:lnTo>
                <a:lnTo>
                  <a:pt x="376" y="189"/>
                </a:lnTo>
                <a:lnTo>
                  <a:pt x="376" y="189"/>
                </a:lnTo>
                <a:lnTo>
                  <a:pt x="378" y="189"/>
                </a:lnTo>
                <a:lnTo>
                  <a:pt x="378" y="190"/>
                </a:lnTo>
                <a:lnTo>
                  <a:pt x="379" y="190"/>
                </a:lnTo>
                <a:lnTo>
                  <a:pt x="379" y="190"/>
                </a:lnTo>
                <a:lnTo>
                  <a:pt x="381" y="190"/>
                </a:lnTo>
                <a:lnTo>
                  <a:pt x="381" y="190"/>
                </a:lnTo>
                <a:lnTo>
                  <a:pt x="383" y="190"/>
                </a:lnTo>
                <a:lnTo>
                  <a:pt x="383" y="190"/>
                </a:lnTo>
                <a:lnTo>
                  <a:pt x="384" y="190"/>
                </a:lnTo>
                <a:lnTo>
                  <a:pt x="384" y="191"/>
                </a:lnTo>
                <a:lnTo>
                  <a:pt x="386" y="191"/>
                </a:lnTo>
                <a:lnTo>
                  <a:pt x="386" y="192"/>
                </a:lnTo>
                <a:lnTo>
                  <a:pt x="388" y="192"/>
                </a:lnTo>
                <a:lnTo>
                  <a:pt x="388" y="192"/>
                </a:lnTo>
                <a:lnTo>
                  <a:pt x="389" y="192"/>
                </a:lnTo>
                <a:lnTo>
                  <a:pt x="389" y="192"/>
                </a:lnTo>
                <a:lnTo>
                  <a:pt x="391" y="192"/>
                </a:lnTo>
                <a:lnTo>
                  <a:pt x="391" y="192"/>
                </a:lnTo>
                <a:lnTo>
                  <a:pt x="393" y="192"/>
                </a:lnTo>
                <a:lnTo>
                  <a:pt x="393" y="193"/>
                </a:lnTo>
                <a:lnTo>
                  <a:pt x="394" y="193"/>
                </a:lnTo>
                <a:lnTo>
                  <a:pt x="394" y="193"/>
                </a:lnTo>
                <a:lnTo>
                  <a:pt x="396" y="193"/>
                </a:lnTo>
                <a:lnTo>
                  <a:pt x="396" y="193"/>
                </a:lnTo>
                <a:lnTo>
                  <a:pt x="398" y="193"/>
                </a:lnTo>
                <a:lnTo>
                  <a:pt x="398" y="194"/>
                </a:lnTo>
                <a:lnTo>
                  <a:pt x="399" y="194"/>
                </a:lnTo>
                <a:lnTo>
                  <a:pt x="399" y="195"/>
                </a:lnTo>
                <a:lnTo>
                  <a:pt x="401" y="195"/>
                </a:lnTo>
                <a:lnTo>
                  <a:pt x="401" y="195"/>
                </a:lnTo>
                <a:lnTo>
                  <a:pt x="403" y="195"/>
                </a:lnTo>
                <a:lnTo>
                  <a:pt x="403" y="195"/>
                </a:lnTo>
                <a:lnTo>
                  <a:pt x="404" y="195"/>
                </a:lnTo>
                <a:lnTo>
                  <a:pt x="404" y="196"/>
                </a:lnTo>
                <a:lnTo>
                  <a:pt x="406" y="196"/>
                </a:lnTo>
                <a:lnTo>
                  <a:pt x="406" y="196"/>
                </a:lnTo>
                <a:lnTo>
                  <a:pt x="408" y="196"/>
                </a:lnTo>
                <a:lnTo>
                  <a:pt x="408" y="197"/>
                </a:lnTo>
                <a:lnTo>
                  <a:pt x="409" y="197"/>
                </a:lnTo>
                <a:lnTo>
                  <a:pt x="409" y="197"/>
                </a:lnTo>
                <a:lnTo>
                  <a:pt x="411" y="197"/>
                </a:lnTo>
                <a:lnTo>
                  <a:pt x="411" y="197"/>
                </a:lnTo>
                <a:lnTo>
                  <a:pt x="413" y="197"/>
                </a:lnTo>
                <a:lnTo>
                  <a:pt x="413" y="198"/>
                </a:lnTo>
                <a:lnTo>
                  <a:pt x="414" y="198"/>
                </a:lnTo>
                <a:lnTo>
                  <a:pt x="414" y="198"/>
                </a:lnTo>
                <a:lnTo>
                  <a:pt x="416" y="198"/>
                </a:lnTo>
                <a:lnTo>
                  <a:pt x="416" y="198"/>
                </a:lnTo>
                <a:lnTo>
                  <a:pt x="418" y="198"/>
                </a:lnTo>
                <a:lnTo>
                  <a:pt x="418" y="199"/>
                </a:lnTo>
                <a:lnTo>
                  <a:pt x="419" y="199"/>
                </a:lnTo>
                <a:lnTo>
                  <a:pt x="419" y="199"/>
                </a:lnTo>
                <a:lnTo>
                  <a:pt x="421" y="199"/>
                </a:lnTo>
                <a:lnTo>
                  <a:pt x="421" y="200"/>
                </a:lnTo>
                <a:lnTo>
                  <a:pt x="423" y="200"/>
                </a:lnTo>
                <a:lnTo>
                  <a:pt x="423" y="200"/>
                </a:lnTo>
                <a:lnTo>
                  <a:pt x="424" y="200"/>
                </a:lnTo>
                <a:lnTo>
                  <a:pt x="424" y="201"/>
                </a:lnTo>
                <a:lnTo>
                  <a:pt x="426" y="201"/>
                </a:lnTo>
                <a:lnTo>
                  <a:pt x="426" y="201"/>
                </a:lnTo>
                <a:lnTo>
                  <a:pt x="428" y="201"/>
                </a:lnTo>
                <a:lnTo>
                  <a:pt x="428" y="201"/>
                </a:lnTo>
                <a:lnTo>
                  <a:pt x="429" y="201"/>
                </a:lnTo>
                <a:lnTo>
                  <a:pt x="429" y="201"/>
                </a:lnTo>
                <a:lnTo>
                  <a:pt x="431" y="201"/>
                </a:lnTo>
                <a:lnTo>
                  <a:pt x="431" y="202"/>
                </a:lnTo>
                <a:lnTo>
                  <a:pt x="433" y="202"/>
                </a:lnTo>
                <a:lnTo>
                  <a:pt x="433" y="202"/>
                </a:lnTo>
                <a:lnTo>
                  <a:pt x="434" y="202"/>
                </a:lnTo>
                <a:lnTo>
                  <a:pt x="434" y="202"/>
                </a:lnTo>
                <a:lnTo>
                  <a:pt x="436" y="202"/>
                </a:lnTo>
                <a:lnTo>
                  <a:pt x="436" y="202"/>
                </a:lnTo>
                <a:lnTo>
                  <a:pt x="438" y="202"/>
                </a:lnTo>
                <a:lnTo>
                  <a:pt x="438" y="203"/>
                </a:lnTo>
                <a:lnTo>
                  <a:pt x="439" y="203"/>
                </a:lnTo>
                <a:lnTo>
                  <a:pt x="439" y="203"/>
                </a:lnTo>
                <a:lnTo>
                  <a:pt x="441" y="203"/>
                </a:lnTo>
                <a:lnTo>
                  <a:pt x="441" y="203"/>
                </a:lnTo>
                <a:lnTo>
                  <a:pt x="443" y="203"/>
                </a:lnTo>
                <a:lnTo>
                  <a:pt x="443" y="203"/>
                </a:lnTo>
                <a:lnTo>
                  <a:pt x="444" y="203"/>
                </a:lnTo>
                <a:lnTo>
                  <a:pt x="444" y="204"/>
                </a:lnTo>
                <a:lnTo>
                  <a:pt x="446" y="204"/>
                </a:lnTo>
                <a:lnTo>
                  <a:pt x="446" y="204"/>
                </a:lnTo>
                <a:lnTo>
                  <a:pt x="448" y="204"/>
                </a:lnTo>
                <a:lnTo>
                  <a:pt x="448" y="204"/>
                </a:lnTo>
                <a:lnTo>
                  <a:pt x="449" y="204"/>
                </a:lnTo>
                <a:lnTo>
                  <a:pt x="449" y="204"/>
                </a:lnTo>
                <a:lnTo>
                  <a:pt x="451" y="204"/>
                </a:lnTo>
                <a:lnTo>
                  <a:pt x="451" y="205"/>
                </a:lnTo>
                <a:lnTo>
                  <a:pt x="453" y="205"/>
                </a:lnTo>
                <a:lnTo>
                  <a:pt x="453" y="205"/>
                </a:lnTo>
                <a:lnTo>
                  <a:pt x="454" y="205"/>
                </a:lnTo>
                <a:lnTo>
                  <a:pt x="454" y="205"/>
                </a:lnTo>
                <a:lnTo>
                  <a:pt x="456" y="205"/>
                </a:lnTo>
                <a:lnTo>
                  <a:pt x="456" y="206"/>
                </a:lnTo>
                <a:lnTo>
                  <a:pt x="458" y="206"/>
                </a:lnTo>
                <a:lnTo>
                  <a:pt x="458" y="206"/>
                </a:lnTo>
                <a:lnTo>
                  <a:pt x="459" y="206"/>
                </a:lnTo>
                <a:lnTo>
                  <a:pt x="459" y="207"/>
                </a:lnTo>
                <a:lnTo>
                  <a:pt x="461" y="207"/>
                </a:lnTo>
                <a:lnTo>
                  <a:pt x="461" y="207"/>
                </a:lnTo>
                <a:lnTo>
                  <a:pt x="463" y="207"/>
                </a:lnTo>
                <a:lnTo>
                  <a:pt x="463" y="207"/>
                </a:lnTo>
                <a:lnTo>
                  <a:pt x="464" y="207"/>
                </a:lnTo>
                <a:lnTo>
                  <a:pt x="464" y="208"/>
                </a:lnTo>
                <a:lnTo>
                  <a:pt x="466" y="208"/>
                </a:lnTo>
                <a:lnTo>
                  <a:pt x="466" y="208"/>
                </a:lnTo>
                <a:lnTo>
                  <a:pt x="468" y="208"/>
                </a:lnTo>
                <a:lnTo>
                  <a:pt x="468" y="209"/>
                </a:lnTo>
                <a:lnTo>
                  <a:pt x="469" y="209"/>
                </a:lnTo>
                <a:lnTo>
                  <a:pt x="469" y="209"/>
                </a:lnTo>
                <a:lnTo>
                  <a:pt x="471" y="209"/>
                </a:lnTo>
                <a:lnTo>
                  <a:pt x="471" y="209"/>
                </a:lnTo>
                <a:lnTo>
                  <a:pt x="473" y="209"/>
                </a:lnTo>
                <a:lnTo>
                  <a:pt x="473" y="210"/>
                </a:lnTo>
                <a:lnTo>
                  <a:pt x="474" y="210"/>
                </a:lnTo>
                <a:lnTo>
                  <a:pt x="474" y="210"/>
                </a:lnTo>
                <a:lnTo>
                  <a:pt x="476" y="210"/>
                </a:lnTo>
                <a:lnTo>
                  <a:pt x="476" y="210"/>
                </a:lnTo>
                <a:lnTo>
                  <a:pt x="478" y="210"/>
                </a:lnTo>
                <a:lnTo>
                  <a:pt x="478" y="210"/>
                </a:lnTo>
                <a:lnTo>
                  <a:pt x="479" y="210"/>
                </a:lnTo>
                <a:lnTo>
                  <a:pt x="479" y="211"/>
                </a:lnTo>
                <a:lnTo>
                  <a:pt x="481" y="211"/>
                </a:lnTo>
                <a:lnTo>
                  <a:pt x="481" y="211"/>
                </a:lnTo>
                <a:lnTo>
                  <a:pt x="483" y="211"/>
                </a:lnTo>
                <a:lnTo>
                  <a:pt x="483" y="211"/>
                </a:lnTo>
                <a:lnTo>
                  <a:pt x="488" y="211"/>
                </a:lnTo>
                <a:lnTo>
                  <a:pt x="488" y="211"/>
                </a:lnTo>
                <a:lnTo>
                  <a:pt x="489" y="211"/>
                </a:lnTo>
                <a:lnTo>
                  <a:pt x="489" y="212"/>
                </a:lnTo>
                <a:lnTo>
                  <a:pt x="491" y="212"/>
                </a:lnTo>
                <a:lnTo>
                  <a:pt x="491" y="213"/>
                </a:lnTo>
                <a:lnTo>
                  <a:pt x="493" y="213"/>
                </a:lnTo>
                <a:lnTo>
                  <a:pt x="493" y="213"/>
                </a:lnTo>
                <a:lnTo>
                  <a:pt x="494" y="213"/>
                </a:lnTo>
                <a:lnTo>
                  <a:pt x="494" y="213"/>
                </a:lnTo>
                <a:lnTo>
                  <a:pt x="496" y="213"/>
                </a:lnTo>
                <a:lnTo>
                  <a:pt x="496" y="213"/>
                </a:lnTo>
                <a:lnTo>
                  <a:pt x="498" y="213"/>
                </a:lnTo>
                <a:lnTo>
                  <a:pt x="498" y="214"/>
                </a:lnTo>
                <a:lnTo>
                  <a:pt x="499" y="214"/>
                </a:lnTo>
                <a:lnTo>
                  <a:pt x="499" y="214"/>
                </a:lnTo>
                <a:lnTo>
                  <a:pt x="501" y="214"/>
                </a:lnTo>
                <a:lnTo>
                  <a:pt x="501" y="214"/>
                </a:lnTo>
                <a:lnTo>
                  <a:pt x="503" y="214"/>
                </a:lnTo>
                <a:lnTo>
                  <a:pt x="503" y="214"/>
                </a:lnTo>
                <a:lnTo>
                  <a:pt x="504" y="214"/>
                </a:lnTo>
                <a:lnTo>
                  <a:pt x="504" y="215"/>
                </a:lnTo>
                <a:lnTo>
                  <a:pt x="506" y="215"/>
                </a:lnTo>
                <a:lnTo>
                  <a:pt x="506" y="215"/>
                </a:lnTo>
                <a:lnTo>
                  <a:pt x="508" y="215"/>
                </a:lnTo>
                <a:lnTo>
                  <a:pt x="508" y="215"/>
                </a:lnTo>
                <a:lnTo>
                  <a:pt x="509" y="215"/>
                </a:lnTo>
                <a:lnTo>
                  <a:pt x="509" y="215"/>
                </a:lnTo>
                <a:lnTo>
                  <a:pt x="511" y="215"/>
                </a:lnTo>
                <a:lnTo>
                  <a:pt x="511" y="215"/>
                </a:lnTo>
                <a:lnTo>
                  <a:pt x="513" y="215"/>
                </a:lnTo>
                <a:lnTo>
                  <a:pt x="513" y="216"/>
                </a:lnTo>
                <a:lnTo>
                  <a:pt x="514" y="216"/>
                </a:lnTo>
                <a:lnTo>
                  <a:pt x="514" y="216"/>
                </a:lnTo>
                <a:lnTo>
                  <a:pt x="516" y="216"/>
                </a:lnTo>
                <a:lnTo>
                  <a:pt x="516" y="216"/>
                </a:lnTo>
                <a:lnTo>
                  <a:pt x="518" y="216"/>
                </a:lnTo>
                <a:lnTo>
                  <a:pt x="518" y="216"/>
                </a:lnTo>
                <a:lnTo>
                  <a:pt x="519" y="216"/>
                </a:lnTo>
                <a:lnTo>
                  <a:pt x="519" y="216"/>
                </a:lnTo>
                <a:lnTo>
                  <a:pt x="521" y="216"/>
                </a:lnTo>
                <a:lnTo>
                  <a:pt x="521" y="217"/>
                </a:lnTo>
                <a:lnTo>
                  <a:pt x="523" y="217"/>
                </a:lnTo>
                <a:lnTo>
                  <a:pt x="523" y="217"/>
                </a:lnTo>
                <a:lnTo>
                  <a:pt x="524" y="217"/>
                </a:lnTo>
                <a:lnTo>
                  <a:pt x="524" y="217"/>
                </a:lnTo>
                <a:lnTo>
                  <a:pt x="526" y="217"/>
                </a:lnTo>
                <a:lnTo>
                  <a:pt x="526" y="217"/>
                </a:lnTo>
                <a:lnTo>
                  <a:pt x="528" y="217"/>
                </a:lnTo>
                <a:lnTo>
                  <a:pt x="528" y="217"/>
                </a:lnTo>
                <a:lnTo>
                  <a:pt x="529" y="217"/>
                </a:lnTo>
                <a:lnTo>
                  <a:pt x="529" y="218"/>
                </a:lnTo>
                <a:lnTo>
                  <a:pt x="531" y="218"/>
                </a:lnTo>
                <a:lnTo>
                  <a:pt x="531" y="218"/>
                </a:lnTo>
                <a:lnTo>
                  <a:pt x="533" y="218"/>
                </a:lnTo>
                <a:lnTo>
                  <a:pt x="533" y="218"/>
                </a:lnTo>
                <a:lnTo>
                  <a:pt x="534" y="218"/>
                </a:lnTo>
                <a:lnTo>
                  <a:pt x="534" y="218"/>
                </a:lnTo>
                <a:lnTo>
                  <a:pt x="536" y="218"/>
                </a:lnTo>
                <a:lnTo>
                  <a:pt x="536" y="218"/>
                </a:lnTo>
                <a:lnTo>
                  <a:pt x="538" y="218"/>
                </a:lnTo>
                <a:lnTo>
                  <a:pt x="538" y="219"/>
                </a:lnTo>
                <a:lnTo>
                  <a:pt x="539" y="219"/>
                </a:lnTo>
                <a:lnTo>
                  <a:pt x="539" y="219"/>
                </a:lnTo>
                <a:lnTo>
                  <a:pt x="541" y="219"/>
                </a:lnTo>
                <a:lnTo>
                  <a:pt x="541" y="220"/>
                </a:lnTo>
                <a:lnTo>
                  <a:pt x="543" y="220"/>
                </a:lnTo>
                <a:lnTo>
                  <a:pt x="543" y="220"/>
                </a:lnTo>
                <a:lnTo>
                  <a:pt x="544" y="220"/>
                </a:lnTo>
                <a:lnTo>
                  <a:pt x="544" y="220"/>
                </a:lnTo>
                <a:lnTo>
                  <a:pt x="546" y="220"/>
                </a:lnTo>
                <a:lnTo>
                  <a:pt x="546" y="220"/>
                </a:lnTo>
                <a:lnTo>
                  <a:pt x="548" y="220"/>
                </a:lnTo>
                <a:lnTo>
                  <a:pt x="548" y="221"/>
                </a:lnTo>
                <a:lnTo>
                  <a:pt x="549" y="221"/>
                </a:lnTo>
                <a:lnTo>
                  <a:pt x="549" y="221"/>
                </a:lnTo>
                <a:lnTo>
                  <a:pt x="551" y="221"/>
                </a:lnTo>
                <a:lnTo>
                  <a:pt x="551" y="222"/>
                </a:lnTo>
                <a:lnTo>
                  <a:pt x="552" y="222"/>
                </a:lnTo>
                <a:lnTo>
                  <a:pt x="552" y="222"/>
                </a:lnTo>
                <a:lnTo>
                  <a:pt x="554" y="222"/>
                </a:lnTo>
                <a:lnTo>
                  <a:pt x="554" y="222"/>
                </a:lnTo>
                <a:lnTo>
                  <a:pt x="556" y="222"/>
                </a:lnTo>
                <a:lnTo>
                  <a:pt x="556" y="223"/>
                </a:lnTo>
                <a:lnTo>
                  <a:pt x="557" y="223"/>
                </a:lnTo>
                <a:lnTo>
                  <a:pt x="557" y="223"/>
                </a:lnTo>
                <a:lnTo>
                  <a:pt x="559" y="223"/>
                </a:lnTo>
                <a:lnTo>
                  <a:pt x="559" y="223"/>
                </a:lnTo>
                <a:lnTo>
                  <a:pt x="561" y="223"/>
                </a:lnTo>
                <a:lnTo>
                  <a:pt x="561" y="223"/>
                </a:lnTo>
                <a:lnTo>
                  <a:pt x="562" y="223"/>
                </a:lnTo>
                <a:lnTo>
                  <a:pt x="562" y="224"/>
                </a:lnTo>
                <a:lnTo>
                  <a:pt x="564" y="224"/>
                </a:lnTo>
                <a:lnTo>
                  <a:pt x="564" y="224"/>
                </a:lnTo>
                <a:lnTo>
                  <a:pt x="566" y="224"/>
                </a:lnTo>
                <a:lnTo>
                  <a:pt x="566" y="224"/>
                </a:lnTo>
                <a:lnTo>
                  <a:pt x="567" y="224"/>
                </a:lnTo>
                <a:lnTo>
                  <a:pt x="567" y="224"/>
                </a:lnTo>
                <a:lnTo>
                  <a:pt x="569" y="224"/>
                </a:lnTo>
                <a:lnTo>
                  <a:pt x="569" y="224"/>
                </a:lnTo>
                <a:lnTo>
                  <a:pt x="571" y="224"/>
                </a:lnTo>
                <a:lnTo>
                  <a:pt x="571" y="224"/>
                </a:lnTo>
                <a:lnTo>
                  <a:pt x="572" y="224"/>
                </a:lnTo>
                <a:lnTo>
                  <a:pt x="572" y="225"/>
                </a:lnTo>
                <a:lnTo>
                  <a:pt x="574" y="225"/>
                </a:lnTo>
                <a:lnTo>
                  <a:pt x="574" y="225"/>
                </a:lnTo>
                <a:lnTo>
                  <a:pt x="576" y="225"/>
                </a:lnTo>
                <a:lnTo>
                  <a:pt x="576" y="226"/>
                </a:lnTo>
                <a:lnTo>
                  <a:pt x="577" y="226"/>
                </a:lnTo>
                <a:lnTo>
                  <a:pt x="577" y="226"/>
                </a:lnTo>
                <a:lnTo>
                  <a:pt x="579" y="226"/>
                </a:lnTo>
                <a:lnTo>
                  <a:pt x="579" y="226"/>
                </a:lnTo>
                <a:lnTo>
                  <a:pt x="581" y="226"/>
                </a:lnTo>
                <a:lnTo>
                  <a:pt x="581" y="226"/>
                </a:lnTo>
                <a:lnTo>
                  <a:pt x="582" y="226"/>
                </a:lnTo>
                <a:lnTo>
                  <a:pt x="582" y="226"/>
                </a:lnTo>
                <a:lnTo>
                  <a:pt x="584" y="226"/>
                </a:lnTo>
                <a:lnTo>
                  <a:pt x="584" y="227"/>
                </a:lnTo>
                <a:lnTo>
                  <a:pt x="586" y="227"/>
                </a:lnTo>
                <a:lnTo>
                  <a:pt x="586" y="227"/>
                </a:lnTo>
                <a:lnTo>
                  <a:pt x="587" y="227"/>
                </a:lnTo>
                <a:lnTo>
                  <a:pt x="587" y="227"/>
                </a:lnTo>
                <a:lnTo>
                  <a:pt x="589" y="227"/>
                </a:lnTo>
                <a:lnTo>
                  <a:pt x="589" y="227"/>
                </a:lnTo>
                <a:lnTo>
                  <a:pt x="591" y="227"/>
                </a:lnTo>
                <a:lnTo>
                  <a:pt x="591" y="228"/>
                </a:lnTo>
                <a:lnTo>
                  <a:pt x="592" y="228"/>
                </a:lnTo>
                <a:lnTo>
                  <a:pt x="592" y="228"/>
                </a:lnTo>
                <a:lnTo>
                  <a:pt x="594" y="228"/>
                </a:lnTo>
                <a:lnTo>
                  <a:pt x="594" y="228"/>
                </a:lnTo>
                <a:lnTo>
                  <a:pt x="596" y="228"/>
                </a:lnTo>
                <a:lnTo>
                  <a:pt x="596" y="228"/>
                </a:lnTo>
                <a:lnTo>
                  <a:pt x="597" y="228"/>
                </a:lnTo>
                <a:lnTo>
                  <a:pt x="597" y="228"/>
                </a:lnTo>
                <a:lnTo>
                  <a:pt x="599" y="228"/>
                </a:lnTo>
                <a:lnTo>
                  <a:pt x="599" y="229"/>
                </a:lnTo>
                <a:lnTo>
                  <a:pt x="601" y="229"/>
                </a:lnTo>
                <a:lnTo>
                  <a:pt x="601" y="229"/>
                </a:lnTo>
                <a:lnTo>
                  <a:pt x="602" y="229"/>
                </a:lnTo>
                <a:lnTo>
                  <a:pt x="602" y="229"/>
                </a:lnTo>
                <a:lnTo>
                  <a:pt x="604" y="229"/>
                </a:lnTo>
                <a:lnTo>
                  <a:pt x="604" y="229"/>
                </a:lnTo>
                <a:lnTo>
                  <a:pt x="606" y="229"/>
                </a:lnTo>
                <a:lnTo>
                  <a:pt x="606" y="230"/>
                </a:lnTo>
                <a:lnTo>
                  <a:pt x="607" y="230"/>
                </a:lnTo>
                <a:lnTo>
                  <a:pt x="607" y="230"/>
                </a:lnTo>
                <a:lnTo>
                  <a:pt x="609" y="230"/>
                </a:lnTo>
                <a:lnTo>
                  <a:pt x="609" y="230"/>
                </a:lnTo>
                <a:lnTo>
                  <a:pt x="611" y="230"/>
                </a:lnTo>
                <a:lnTo>
                  <a:pt x="611" y="231"/>
                </a:lnTo>
                <a:lnTo>
                  <a:pt x="614" y="231"/>
                </a:lnTo>
                <a:lnTo>
                  <a:pt x="614" y="231"/>
                </a:lnTo>
                <a:lnTo>
                  <a:pt x="616" y="231"/>
                </a:lnTo>
                <a:lnTo>
                  <a:pt x="616" y="231"/>
                </a:lnTo>
                <a:lnTo>
                  <a:pt x="617" y="231"/>
                </a:lnTo>
                <a:lnTo>
                  <a:pt x="617" y="231"/>
                </a:lnTo>
                <a:lnTo>
                  <a:pt x="619" y="231"/>
                </a:lnTo>
                <a:lnTo>
                  <a:pt x="619" y="231"/>
                </a:lnTo>
                <a:lnTo>
                  <a:pt x="621" y="231"/>
                </a:lnTo>
                <a:lnTo>
                  <a:pt x="621" y="232"/>
                </a:lnTo>
                <a:lnTo>
                  <a:pt x="624" y="232"/>
                </a:lnTo>
                <a:lnTo>
                  <a:pt x="624" y="232"/>
                </a:lnTo>
                <a:lnTo>
                  <a:pt x="626" y="232"/>
                </a:lnTo>
                <a:lnTo>
                  <a:pt x="626" y="232"/>
                </a:lnTo>
                <a:lnTo>
                  <a:pt x="627" y="232"/>
                </a:lnTo>
                <a:lnTo>
                  <a:pt x="627" y="232"/>
                </a:lnTo>
                <a:lnTo>
                  <a:pt x="629" y="232"/>
                </a:lnTo>
                <a:lnTo>
                  <a:pt x="629" y="232"/>
                </a:lnTo>
                <a:lnTo>
                  <a:pt x="631" y="232"/>
                </a:lnTo>
                <a:lnTo>
                  <a:pt x="631" y="233"/>
                </a:lnTo>
                <a:lnTo>
                  <a:pt x="632" y="233"/>
                </a:lnTo>
                <a:lnTo>
                  <a:pt x="632" y="233"/>
                </a:lnTo>
                <a:lnTo>
                  <a:pt x="634" y="233"/>
                </a:lnTo>
                <a:lnTo>
                  <a:pt x="634" y="233"/>
                </a:lnTo>
                <a:lnTo>
                  <a:pt x="636" y="233"/>
                </a:lnTo>
                <a:lnTo>
                  <a:pt x="636" y="233"/>
                </a:lnTo>
                <a:lnTo>
                  <a:pt x="637" y="233"/>
                </a:lnTo>
                <a:lnTo>
                  <a:pt x="637" y="234"/>
                </a:lnTo>
                <a:lnTo>
                  <a:pt x="639" y="234"/>
                </a:lnTo>
                <a:lnTo>
                  <a:pt x="639" y="234"/>
                </a:lnTo>
                <a:lnTo>
                  <a:pt x="641" y="234"/>
                </a:lnTo>
                <a:lnTo>
                  <a:pt x="641" y="234"/>
                </a:lnTo>
                <a:lnTo>
                  <a:pt x="642" y="234"/>
                </a:lnTo>
                <a:lnTo>
                  <a:pt x="642" y="234"/>
                </a:lnTo>
                <a:lnTo>
                  <a:pt x="644" y="234"/>
                </a:lnTo>
                <a:lnTo>
                  <a:pt x="644" y="234"/>
                </a:lnTo>
                <a:lnTo>
                  <a:pt x="646" y="234"/>
                </a:lnTo>
                <a:lnTo>
                  <a:pt x="646" y="235"/>
                </a:lnTo>
                <a:lnTo>
                  <a:pt x="649" y="235"/>
                </a:lnTo>
                <a:lnTo>
                  <a:pt x="649" y="235"/>
                </a:lnTo>
                <a:lnTo>
                  <a:pt x="652" y="235"/>
                </a:lnTo>
                <a:lnTo>
                  <a:pt x="652" y="235"/>
                </a:lnTo>
                <a:lnTo>
                  <a:pt x="654" y="235"/>
                </a:lnTo>
                <a:lnTo>
                  <a:pt x="654" y="235"/>
                </a:lnTo>
                <a:lnTo>
                  <a:pt x="656" y="235"/>
                </a:lnTo>
                <a:lnTo>
                  <a:pt x="656" y="235"/>
                </a:lnTo>
                <a:lnTo>
                  <a:pt x="657" y="235"/>
                </a:lnTo>
                <a:lnTo>
                  <a:pt x="657" y="236"/>
                </a:lnTo>
                <a:lnTo>
                  <a:pt x="659" y="236"/>
                </a:lnTo>
                <a:lnTo>
                  <a:pt x="659" y="236"/>
                </a:lnTo>
                <a:lnTo>
                  <a:pt x="661" y="236"/>
                </a:lnTo>
                <a:lnTo>
                  <a:pt x="661" y="236"/>
                </a:lnTo>
                <a:lnTo>
                  <a:pt x="662" y="236"/>
                </a:lnTo>
                <a:lnTo>
                  <a:pt x="662" y="236"/>
                </a:lnTo>
                <a:lnTo>
                  <a:pt x="664" y="236"/>
                </a:lnTo>
                <a:lnTo>
                  <a:pt x="664" y="236"/>
                </a:lnTo>
                <a:lnTo>
                  <a:pt x="666" y="236"/>
                </a:lnTo>
                <a:lnTo>
                  <a:pt x="666" y="237"/>
                </a:lnTo>
                <a:lnTo>
                  <a:pt x="669" y="237"/>
                </a:lnTo>
                <a:lnTo>
                  <a:pt x="669" y="237"/>
                </a:lnTo>
                <a:lnTo>
                  <a:pt x="671" y="237"/>
                </a:lnTo>
                <a:lnTo>
                  <a:pt x="671" y="237"/>
                </a:lnTo>
                <a:lnTo>
                  <a:pt x="672" y="237"/>
                </a:lnTo>
                <a:lnTo>
                  <a:pt x="672" y="237"/>
                </a:lnTo>
                <a:lnTo>
                  <a:pt x="674" y="237"/>
                </a:lnTo>
                <a:lnTo>
                  <a:pt x="674" y="237"/>
                </a:lnTo>
                <a:lnTo>
                  <a:pt x="676" y="237"/>
                </a:lnTo>
                <a:lnTo>
                  <a:pt x="676" y="237"/>
                </a:lnTo>
                <a:lnTo>
                  <a:pt x="677" y="237"/>
                </a:lnTo>
                <a:lnTo>
                  <a:pt x="677" y="238"/>
                </a:lnTo>
                <a:lnTo>
                  <a:pt x="679" y="238"/>
                </a:lnTo>
                <a:lnTo>
                  <a:pt x="679" y="238"/>
                </a:lnTo>
                <a:lnTo>
                  <a:pt x="681" y="238"/>
                </a:lnTo>
                <a:lnTo>
                  <a:pt x="681" y="238"/>
                </a:lnTo>
                <a:lnTo>
                  <a:pt x="682" y="238"/>
                </a:lnTo>
                <a:lnTo>
                  <a:pt x="682" y="238"/>
                </a:lnTo>
                <a:lnTo>
                  <a:pt x="684" y="238"/>
                </a:lnTo>
                <a:lnTo>
                  <a:pt x="684" y="238"/>
                </a:lnTo>
                <a:lnTo>
                  <a:pt x="686" y="238"/>
                </a:lnTo>
                <a:lnTo>
                  <a:pt x="686" y="239"/>
                </a:lnTo>
                <a:lnTo>
                  <a:pt x="687" y="239"/>
                </a:lnTo>
                <a:lnTo>
                  <a:pt x="687" y="239"/>
                </a:lnTo>
                <a:lnTo>
                  <a:pt x="689" y="239"/>
                </a:lnTo>
                <a:lnTo>
                  <a:pt x="689" y="239"/>
                </a:lnTo>
                <a:lnTo>
                  <a:pt x="691" y="239"/>
                </a:lnTo>
                <a:lnTo>
                  <a:pt x="691" y="239"/>
                </a:lnTo>
                <a:lnTo>
                  <a:pt x="692" y="239"/>
                </a:lnTo>
                <a:lnTo>
                  <a:pt x="692" y="239"/>
                </a:lnTo>
                <a:lnTo>
                  <a:pt x="694" y="239"/>
                </a:lnTo>
                <a:lnTo>
                  <a:pt x="694" y="240"/>
                </a:lnTo>
                <a:lnTo>
                  <a:pt x="697" y="240"/>
                </a:lnTo>
                <a:lnTo>
                  <a:pt x="697" y="240"/>
                </a:lnTo>
                <a:lnTo>
                  <a:pt x="699" y="240"/>
                </a:lnTo>
                <a:lnTo>
                  <a:pt x="699" y="240"/>
                </a:lnTo>
                <a:lnTo>
                  <a:pt x="701" y="240"/>
                </a:lnTo>
                <a:lnTo>
                  <a:pt x="701" y="241"/>
                </a:lnTo>
                <a:lnTo>
                  <a:pt x="702" y="241"/>
                </a:lnTo>
                <a:lnTo>
                  <a:pt x="702" y="241"/>
                </a:lnTo>
                <a:lnTo>
                  <a:pt x="707" y="241"/>
                </a:lnTo>
                <a:lnTo>
                  <a:pt x="707" y="241"/>
                </a:lnTo>
                <a:lnTo>
                  <a:pt x="709" y="241"/>
                </a:lnTo>
                <a:lnTo>
                  <a:pt x="709" y="241"/>
                </a:lnTo>
                <a:lnTo>
                  <a:pt x="711" y="241"/>
                </a:lnTo>
                <a:lnTo>
                  <a:pt x="711" y="241"/>
                </a:lnTo>
                <a:lnTo>
                  <a:pt x="712" y="241"/>
                </a:lnTo>
                <a:lnTo>
                  <a:pt x="712" y="241"/>
                </a:lnTo>
                <a:lnTo>
                  <a:pt x="716" y="241"/>
                </a:lnTo>
                <a:lnTo>
                  <a:pt x="716" y="242"/>
                </a:lnTo>
                <a:lnTo>
                  <a:pt x="717" y="242"/>
                </a:lnTo>
                <a:lnTo>
                  <a:pt x="717" y="242"/>
                </a:lnTo>
                <a:lnTo>
                  <a:pt x="719" y="242"/>
                </a:lnTo>
                <a:lnTo>
                  <a:pt x="719" y="242"/>
                </a:lnTo>
                <a:lnTo>
                  <a:pt x="721" y="242"/>
                </a:lnTo>
                <a:lnTo>
                  <a:pt x="721" y="242"/>
                </a:lnTo>
                <a:lnTo>
                  <a:pt x="722" y="242"/>
                </a:lnTo>
                <a:lnTo>
                  <a:pt x="722" y="242"/>
                </a:lnTo>
                <a:lnTo>
                  <a:pt x="724" y="242"/>
                </a:lnTo>
                <a:lnTo>
                  <a:pt x="724" y="242"/>
                </a:lnTo>
                <a:lnTo>
                  <a:pt x="726" y="242"/>
                </a:lnTo>
                <a:lnTo>
                  <a:pt x="726" y="242"/>
                </a:lnTo>
                <a:lnTo>
                  <a:pt x="727" y="242"/>
                </a:lnTo>
                <a:lnTo>
                  <a:pt x="727" y="243"/>
                </a:lnTo>
                <a:lnTo>
                  <a:pt x="729" y="243"/>
                </a:lnTo>
                <a:lnTo>
                  <a:pt x="729" y="243"/>
                </a:lnTo>
                <a:lnTo>
                  <a:pt x="731" y="243"/>
                </a:lnTo>
                <a:lnTo>
                  <a:pt x="731" y="243"/>
                </a:lnTo>
                <a:lnTo>
                  <a:pt x="734" y="243"/>
                </a:lnTo>
                <a:lnTo>
                  <a:pt x="734" y="243"/>
                </a:lnTo>
                <a:lnTo>
                  <a:pt x="735" y="243"/>
                </a:lnTo>
                <a:lnTo>
                  <a:pt x="735" y="243"/>
                </a:lnTo>
                <a:lnTo>
                  <a:pt x="737" y="243"/>
                </a:lnTo>
                <a:lnTo>
                  <a:pt x="737" y="243"/>
                </a:lnTo>
                <a:lnTo>
                  <a:pt x="739" y="243"/>
                </a:lnTo>
                <a:lnTo>
                  <a:pt x="739" y="244"/>
                </a:lnTo>
                <a:lnTo>
                  <a:pt x="745" y="244"/>
                </a:lnTo>
                <a:lnTo>
                  <a:pt x="745" y="244"/>
                </a:lnTo>
                <a:lnTo>
                  <a:pt x="747" y="244"/>
                </a:lnTo>
                <a:lnTo>
                  <a:pt x="747" y="244"/>
                </a:lnTo>
                <a:lnTo>
                  <a:pt x="749" y="244"/>
                </a:lnTo>
                <a:lnTo>
                  <a:pt x="749" y="244"/>
                </a:lnTo>
                <a:lnTo>
                  <a:pt x="750" y="244"/>
                </a:lnTo>
                <a:lnTo>
                  <a:pt x="750" y="244"/>
                </a:lnTo>
                <a:lnTo>
                  <a:pt x="752" y="244"/>
                </a:lnTo>
                <a:lnTo>
                  <a:pt x="752" y="244"/>
                </a:lnTo>
                <a:lnTo>
                  <a:pt x="754" y="244"/>
                </a:lnTo>
                <a:lnTo>
                  <a:pt x="754" y="245"/>
                </a:lnTo>
                <a:lnTo>
                  <a:pt x="755" y="245"/>
                </a:lnTo>
                <a:lnTo>
                  <a:pt x="755" y="245"/>
                </a:lnTo>
                <a:lnTo>
                  <a:pt x="757" y="245"/>
                </a:lnTo>
                <a:lnTo>
                  <a:pt x="757" y="245"/>
                </a:lnTo>
                <a:lnTo>
                  <a:pt x="759" y="245"/>
                </a:lnTo>
                <a:lnTo>
                  <a:pt x="759" y="245"/>
                </a:lnTo>
                <a:lnTo>
                  <a:pt x="760" y="245"/>
                </a:lnTo>
                <a:lnTo>
                  <a:pt x="760" y="246"/>
                </a:lnTo>
                <a:lnTo>
                  <a:pt x="762" y="246"/>
                </a:lnTo>
                <a:lnTo>
                  <a:pt x="762" y="246"/>
                </a:lnTo>
                <a:lnTo>
                  <a:pt x="764" y="246"/>
                </a:lnTo>
                <a:lnTo>
                  <a:pt x="764" y="246"/>
                </a:lnTo>
                <a:lnTo>
                  <a:pt x="765" y="246"/>
                </a:lnTo>
                <a:lnTo>
                  <a:pt x="765" y="246"/>
                </a:lnTo>
                <a:lnTo>
                  <a:pt x="767" y="246"/>
                </a:lnTo>
                <a:lnTo>
                  <a:pt x="767" y="246"/>
                </a:lnTo>
                <a:lnTo>
                  <a:pt x="770" y="246"/>
                </a:lnTo>
                <a:lnTo>
                  <a:pt x="770" y="246"/>
                </a:lnTo>
                <a:lnTo>
                  <a:pt x="772" y="246"/>
                </a:lnTo>
                <a:lnTo>
                  <a:pt x="772" y="247"/>
                </a:lnTo>
                <a:lnTo>
                  <a:pt x="774" y="247"/>
                </a:lnTo>
                <a:lnTo>
                  <a:pt x="774" y="247"/>
                </a:lnTo>
                <a:lnTo>
                  <a:pt x="775" y="247"/>
                </a:lnTo>
                <a:lnTo>
                  <a:pt x="775" y="247"/>
                </a:lnTo>
                <a:lnTo>
                  <a:pt x="777" y="247"/>
                </a:lnTo>
                <a:lnTo>
                  <a:pt x="777" y="247"/>
                </a:lnTo>
                <a:lnTo>
                  <a:pt x="779" y="247"/>
                </a:lnTo>
                <a:lnTo>
                  <a:pt x="779" y="247"/>
                </a:lnTo>
                <a:lnTo>
                  <a:pt x="780" y="247"/>
                </a:lnTo>
                <a:lnTo>
                  <a:pt x="780" y="247"/>
                </a:lnTo>
                <a:lnTo>
                  <a:pt x="782" y="247"/>
                </a:lnTo>
                <a:lnTo>
                  <a:pt x="782" y="248"/>
                </a:lnTo>
                <a:lnTo>
                  <a:pt x="784" y="248"/>
                </a:lnTo>
                <a:lnTo>
                  <a:pt x="784" y="248"/>
                </a:lnTo>
                <a:lnTo>
                  <a:pt x="785" y="248"/>
                </a:lnTo>
                <a:lnTo>
                  <a:pt x="785" y="248"/>
                </a:lnTo>
                <a:lnTo>
                  <a:pt x="787" y="248"/>
                </a:lnTo>
                <a:lnTo>
                  <a:pt x="787" y="248"/>
                </a:lnTo>
                <a:lnTo>
                  <a:pt x="789" y="248"/>
                </a:lnTo>
                <a:lnTo>
                  <a:pt x="789" y="248"/>
                </a:lnTo>
                <a:lnTo>
                  <a:pt x="790" y="248"/>
                </a:lnTo>
                <a:lnTo>
                  <a:pt x="790" y="248"/>
                </a:lnTo>
                <a:lnTo>
                  <a:pt x="792" y="248"/>
                </a:lnTo>
                <a:lnTo>
                  <a:pt x="792" y="248"/>
                </a:lnTo>
                <a:lnTo>
                  <a:pt x="794" y="248"/>
                </a:lnTo>
                <a:lnTo>
                  <a:pt x="794" y="248"/>
                </a:lnTo>
                <a:lnTo>
                  <a:pt x="795" y="248"/>
                </a:lnTo>
                <a:lnTo>
                  <a:pt x="795" y="249"/>
                </a:lnTo>
                <a:lnTo>
                  <a:pt x="797" y="249"/>
                </a:lnTo>
                <a:lnTo>
                  <a:pt x="797" y="249"/>
                </a:lnTo>
                <a:lnTo>
                  <a:pt x="799" y="249"/>
                </a:lnTo>
                <a:lnTo>
                  <a:pt x="799" y="249"/>
                </a:lnTo>
                <a:lnTo>
                  <a:pt x="800" y="249"/>
                </a:lnTo>
                <a:lnTo>
                  <a:pt x="800" y="249"/>
                </a:lnTo>
                <a:lnTo>
                  <a:pt x="802" y="249"/>
                </a:lnTo>
                <a:lnTo>
                  <a:pt x="802" y="249"/>
                </a:lnTo>
                <a:lnTo>
                  <a:pt x="804" y="249"/>
                </a:lnTo>
                <a:lnTo>
                  <a:pt x="804" y="249"/>
                </a:lnTo>
                <a:lnTo>
                  <a:pt x="805" y="249"/>
                </a:lnTo>
                <a:lnTo>
                  <a:pt x="805" y="250"/>
                </a:lnTo>
                <a:lnTo>
                  <a:pt x="807" y="250"/>
                </a:lnTo>
                <a:lnTo>
                  <a:pt x="807" y="250"/>
                </a:lnTo>
                <a:lnTo>
                  <a:pt x="809" y="250"/>
                </a:lnTo>
                <a:lnTo>
                  <a:pt x="809" y="250"/>
                </a:lnTo>
                <a:lnTo>
                  <a:pt x="810" y="250"/>
                </a:lnTo>
                <a:lnTo>
                  <a:pt x="810" y="250"/>
                </a:lnTo>
                <a:lnTo>
                  <a:pt x="812" y="250"/>
                </a:lnTo>
                <a:lnTo>
                  <a:pt x="812" y="250"/>
                </a:lnTo>
                <a:lnTo>
                  <a:pt x="814" y="250"/>
                </a:lnTo>
                <a:lnTo>
                  <a:pt x="814" y="250"/>
                </a:lnTo>
                <a:lnTo>
                  <a:pt x="815" y="250"/>
                </a:lnTo>
                <a:lnTo>
                  <a:pt x="815" y="250"/>
                </a:lnTo>
                <a:lnTo>
                  <a:pt x="817" y="250"/>
                </a:lnTo>
                <a:lnTo>
                  <a:pt x="817" y="250"/>
                </a:lnTo>
                <a:lnTo>
                  <a:pt x="819" y="250"/>
                </a:lnTo>
                <a:lnTo>
                  <a:pt x="819" y="250"/>
                </a:lnTo>
                <a:lnTo>
                  <a:pt x="820" y="250"/>
                </a:lnTo>
                <a:lnTo>
                  <a:pt x="820" y="250"/>
                </a:lnTo>
                <a:lnTo>
                  <a:pt x="824" y="250"/>
                </a:lnTo>
                <a:lnTo>
                  <a:pt x="824" y="250"/>
                </a:lnTo>
                <a:lnTo>
                  <a:pt x="825" y="250"/>
                </a:lnTo>
                <a:lnTo>
                  <a:pt x="825" y="251"/>
                </a:lnTo>
                <a:lnTo>
                  <a:pt x="829" y="251"/>
                </a:lnTo>
                <a:lnTo>
                  <a:pt x="829" y="251"/>
                </a:lnTo>
                <a:lnTo>
                  <a:pt x="830" y="251"/>
                </a:lnTo>
                <a:lnTo>
                  <a:pt x="830" y="251"/>
                </a:lnTo>
                <a:lnTo>
                  <a:pt x="832" y="251"/>
                </a:lnTo>
                <a:lnTo>
                  <a:pt x="832" y="251"/>
                </a:lnTo>
                <a:lnTo>
                  <a:pt x="834" y="251"/>
                </a:lnTo>
                <a:lnTo>
                  <a:pt x="834" y="251"/>
                </a:lnTo>
                <a:lnTo>
                  <a:pt x="837" y="251"/>
                </a:lnTo>
                <a:lnTo>
                  <a:pt x="837" y="251"/>
                </a:lnTo>
                <a:lnTo>
                  <a:pt x="839" y="251"/>
                </a:lnTo>
                <a:lnTo>
                  <a:pt x="839" y="251"/>
                </a:lnTo>
                <a:lnTo>
                  <a:pt x="840" y="251"/>
                </a:lnTo>
                <a:lnTo>
                  <a:pt x="840" y="252"/>
                </a:lnTo>
                <a:lnTo>
                  <a:pt x="842" y="252"/>
                </a:lnTo>
                <a:lnTo>
                  <a:pt x="842" y="252"/>
                </a:lnTo>
                <a:lnTo>
                  <a:pt x="844" y="252"/>
                </a:lnTo>
                <a:lnTo>
                  <a:pt x="844" y="252"/>
                </a:lnTo>
                <a:lnTo>
                  <a:pt x="845" y="252"/>
                </a:lnTo>
                <a:lnTo>
                  <a:pt x="845" y="252"/>
                </a:lnTo>
                <a:lnTo>
                  <a:pt x="850" y="252"/>
                </a:lnTo>
                <a:lnTo>
                  <a:pt x="850" y="252"/>
                </a:lnTo>
                <a:lnTo>
                  <a:pt x="852" y="252"/>
                </a:lnTo>
                <a:lnTo>
                  <a:pt x="852" y="253"/>
                </a:lnTo>
                <a:lnTo>
                  <a:pt x="857" y="253"/>
                </a:lnTo>
                <a:lnTo>
                  <a:pt x="857" y="253"/>
                </a:lnTo>
                <a:lnTo>
                  <a:pt x="859" y="253"/>
                </a:lnTo>
                <a:lnTo>
                  <a:pt x="859" y="253"/>
                </a:lnTo>
                <a:lnTo>
                  <a:pt x="862" y="253"/>
                </a:lnTo>
                <a:lnTo>
                  <a:pt x="862" y="253"/>
                </a:lnTo>
                <a:lnTo>
                  <a:pt x="864" y="253"/>
                </a:lnTo>
                <a:lnTo>
                  <a:pt x="864" y="253"/>
                </a:lnTo>
                <a:lnTo>
                  <a:pt x="865" y="253"/>
                </a:lnTo>
                <a:lnTo>
                  <a:pt x="865" y="253"/>
                </a:lnTo>
                <a:lnTo>
                  <a:pt x="867" y="253"/>
                </a:lnTo>
                <a:lnTo>
                  <a:pt x="867" y="253"/>
                </a:lnTo>
                <a:lnTo>
                  <a:pt x="869" y="253"/>
                </a:lnTo>
                <a:lnTo>
                  <a:pt x="869" y="253"/>
                </a:lnTo>
                <a:lnTo>
                  <a:pt x="870" y="253"/>
                </a:lnTo>
                <a:lnTo>
                  <a:pt x="870" y="253"/>
                </a:lnTo>
                <a:lnTo>
                  <a:pt x="875" y="253"/>
                </a:lnTo>
                <a:lnTo>
                  <a:pt x="875" y="254"/>
                </a:lnTo>
                <a:lnTo>
                  <a:pt x="877" y="254"/>
                </a:lnTo>
              </a:path>
            </a:pathLst>
          </a:custGeom>
          <a:noFill/>
          <a:ln w="19050" cap="flat">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15588"/>
              </a:solidFill>
              <a:effectLst/>
              <a:uLnTx/>
              <a:uFillTx/>
              <a:latin typeface="Calibri" panose="020F0502020204030204" pitchFamily="34" charset="0"/>
              <a:ea typeface="+mn-ea"/>
              <a:cs typeface="Calibri" panose="020F0502020204030204" pitchFamily="34" charset="0"/>
            </a:endParaRPr>
          </a:p>
        </p:txBody>
      </p:sp>
      <p:sp>
        <p:nvSpPr>
          <p:cNvPr id="37" name="Freeform 25">
            <a:extLst>
              <a:ext uri="{FF2B5EF4-FFF2-40B4-BE49-F238E27FC236}">
                <a16:creationId xmlns:a16="http://schemas.microsoft.com/office/drawing/2014/main" id="{4E43C9B4-EA55-1C4A-A725-6F7298105053}"/>
              </a:ext>
            </a:extLst>
          </p:cNvPr>
          <p:cNvSpPr>
            <a:spLocks/>
          </p:cNvSpPr>
          <p:nvPr/>
        </p:nvSpPr>
        <p:spPr bwMode="auto">
          <a:xfrm>
            <a:off x="11017443" y="3886888"/>
            <a:ext cx="526857" cy="41963"/>
          </a:xfrm>
          <a:custGeom>
            <a:avLst/>
            <a:gdLst>
              <a:gd name="T0" fmla="*/ 5 w 91"/>
              <a:gd name="T1" fmla="*/ 0 h 6"/>
              <a:gd name="T2" fmla="*/ 7 w 91"/>
              <a:gd name="T3" fmla="*/ 0 h 6"/>
              <a:gd name="T4" fmla="*/ 8 w 91"/>
              <a:gd name="T5" fmla="*/ 0 h 6"/>
              <a:gd name="T6" fmla="*/ 10 w 91"/>
              <a:gd name="T7" fmla="*/ 0 h 6"/>
              <a:gd name="T8" fmla="*/ 13 w 91"/>
              <a:gd name="T9" fmla="*/ 0 h 6"/>
              <a:gd name="T10" fmla="*/ 15 w 91"/>
              <a:gd name="T11" fmla="*/ 1 h 6"/>
              <a:gd name="T12" fmla="*/ 18 w 91"/>
              <a:gd name="T13" fmla="*/ 1 h 6"/>
              <a:gd name="T14" fmla="*/ 20 w 91"/>
              <a:gd name="T15" fmla="*/ 1 h 6"/>
              <a:gd name="T16" fmla="*/ 22 w 91"/>
              <a:gd name="T17" fmla="*/ 1 h 6"/>
              <a:gd name="T18" fmla="*/ 23 w 91"/>
              <a:gd name="T19" fmla="*/ 1 h 6"/>
              <a:gd name="T20" fmla="*/ 25 w 91"/>
              <a:gd name="T21" fmla="*/ 1 h 6"/>
              <a:gd name="T22" fmla="*/ 27 w 91"/>
              <a:gd name="T23" fmla="*/ 1 h 6"/>
              <a:gd name="T24" fmla="*/ 30 w 91"/>
              <a:gd name="T25" fmla="*/ 2 h 6"/>
              <a:gd name="T26" fmla="*/ 33 w 91"/>
              <a:gd name="T27" fmla="*/ 2 h 6"/>
              <a:gd name="T28" fmla="*/ 35 w 91"/>
              <a:gd name="T29" fmla="*/ 2 h 6"/>
              <a:gd name="T30" fmla="*/ 37 w 91"/>
              <a:gd name="T31" fmla="*/ 2 h 6"/>
              <a:gd name="T32" fmla="*/ 38 w 91"/>
              <a:gd name="T33" fmla="*/ 2 h 6"/>
              <a:gd name="T34" fmla="*/ 40 w 91"/>
              <a:gd name="T35" fmla="*/ 2 h 6"/>
              <a:gd name="T36" fmla="*/ 41 w 91"/>
              <a:gd name="T37" fmla="*/ 2 h 6"/>
              <a:gd name="T38" fmla="*/ 43 w 91"/>
              <a:gd name="T39" fmla="*/ 2 h 6"/>
              <a:gd name="T40" fmla="*/ 45 w 91"/>
              <a:gd name="T41" fmla="*/ 3 h 6"/>
              <a:gd name="T42" fmla="*/ 46 w 91"/>
              <a:gd name="T43" fmla="*/ 3 h 6"/>
              <a:gd name="T44" fmla="*/ 48 w 91"/>
              <a:gd name="T45" fmla="*/ 3 h 6"/>
              <a:gd name="T46" fmla="*/ 50 w 91"/>
              <a:gd name="T47" fmla="*/ 3 h 6"/>
              <a:gd name="T48" fmla="*/ 53 w 91"/>
              <a:gd name="T49" fmla="*/ 3 h 6"/>
              <a:gd name="T50" fmla="*/ 56 w 91"/>
              <a:gd name="T51" fmla="*/ 3 h 6"/>
              <a:gd name="T52" fmla="*/ 58 w 91"/>
              <a:gd name="T53" fmla="*/ 4 h 6"/>
              <a:gd name="T54" fmla="*/ 60 w 91"/>
              <a:gd name="T55" fmla="*/ 4 h 6"/>
              <a:gd name="T56" fmla="*/ 63 w 91"/>
              <a:gd name="T57" fmla="*/ 4 h 6"/>
              <a:gd name="T58" fmla="*/ 65 w 91"/>
              <a:gd name="T59" fmla="*/ 4 h 6"/>
              <a:gd name="T60" fmla="*/ 68 w 91"/>
              <a:gd name="T61" fmla="*/ 4 h 6"/>
              <a:gd name="T62" fmla="*/ 70 w 91"/>
              <a:gd name="T63" fmla="*/ 4 h 6"/>
              <a:gd name="T64" fmla="*/ 71 w 91"/>
              <a:gd name="T65" fmla="*/ 4 h 6"/>
              <a:gd name="T66" fmla="*/ 73 w 91"/>
              <a:gd name="T67" fmla="*/ 5 h 6"/>
              <a:gd name="T68" fmla="*/ 75 w 91"/>
              <a:gd name="T69" fmla="*/ 5 h 6"/>
              <a:gd name="T70" fmla="*/ 76 w 91"/>
              <a:gd name="T71" fmla="*/ 5 h 6"/>
              <a:gd name="T72" fmla="*/ 78 w 91"/>
              <a:gd name="T73" fmla="*/ 5 h 6"/>
              <a:gd name="T74" fmla="*/ 80 w 91"/>
              <a:gd name="T75" fmla="*/ 5 h 6"/>
              <a:gd name="T76" fmla="*/ 81 w 91"/>
              <a:gd name="T77" fmla="*/ 5 h 6"/>
              <a:gd name="T78" fmla="*/ 83 w 91"/>
              <a:gd name="T79" fmla="*/ 5 h 6"/>
              <a:gd name="T80" fmla="*/ 85 w 91"/>
              <a:gd name="T81" fmla="*/ 5 h 6"/>
              <a:gd name="T82" fmla="*/ 86 w 91"/>
              <a:gd name="T83" fmla="*/ 5 h 6"/>
              <a:gd name="T84" fmla="*/ 90 w 91"/>
              <a:gd name="T85" fmla="*/ 6 h 6"/>
              <a:gd name="T86" fmla="*/ 91 w 91"/>
              <a:gd name="T8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custGeom>
          <a:solidFill>
            <a:srgbClr val="FFFFFF"/>
          </a:solidFill>
          <a:ln w="19050" cap="flat">
            <a:solidFill>
              <a:schemeClr val="accent5"/>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endParaRPr>
          </a:p>
        </p:txBody>
      </p:sp>
      <p:sp>
        <p:nvSpPr>
          <p:cNvPr id="39" name="Rectangle 27">
            <a:extLst>
              <a:ext uri="{FF2B5EF4-FFF2-40B4-BE49-F238E27FC236}">
                <a16:creationId xmlns:a16="http://schemas.microsoft.com/office/drawing/2014/main" id="{3D85EC58-80BD-414A-99E1-93C7ED352DCB}"/>
              </a:ext>
            </a:extLst>
          </p:cNvPr>
          <p:cNvSpPr>
            <a:spLocks noChangeArrowheads="1"/>
          </p:cNvSpPr>
          <p:nvPr/>
        </p:nvSpPr>
        <p:spPr bwMode="auto">
          <a:xfrm>
            <a:off x="5898261" y="204381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415588"/>
                </a:solidFill>
                <a:effectLst/>
                <a:uLnTx/>
                <a:uFillTx/>
                <a:latin typeface="Calibri" panose="020F0502020204030204" pitchFamily="34" charset="0"/>
                <a:ea typeface="+mn-ea"/>
                <a:cs typeface="Calibri" panose="020F0502020204030204" pitchFamily="34" charset="0"/>
              </a:rPr>
              <a:t>+</a:t>
            </a:r>
          </a:p>
        </p:txBody>
      </p:sp>
      <p:grpSp>
        <p:nvGrpSpPr>
          <p:cNvPr id="10" name="Group 9">
            <a:extLst>
              <a:ext uri="{FF2B5EF4-FFF2-40B4-BE49-F238E27FC236}">
                <a16:creationId xmlns:a16="http://schemas.microsoft.com/office/drawing/2014/main" id="{4088AED4-A89F-5541-BF29-9AE7351006D9}"/>
              </a:ext>
            </a:extLst>
          </p:cNvPr>
          <p:cNvGrpSpPr/>
          <p:nvPr/>
        </p:nvGrpSpPr>
        <p:grpSpPr>
          <a:xfrm>
            <a:off x="5941087" y="2149921"/>
            <a:ext cx="5536486" cy="2224056"/>
            <a:chOff x="5941087" y="2181021"/>
            <a:chExt cx="5536486" cy="2224056"/>
          </a:xfrm>
        </p:grpSpPr>
        <p:sp>
          <p:nvSpPr>
            <p:cNvPr id="38" name="Freeform 26">
              <a:extLst>
                <a:ext uri="{FF2B5EF4-FFF2-40B4-BE49-F238E27FC236}">
                  <a16:creationId xmlns:a16="http://schemas.microsoft.com/office/drawing/2014/main" id="{D0AEF3E1-DB3C-254D-A3E1-27414015CF72}"/>
                </a:ext>
              </a:extLst>
            </p:cNvPr>
            <p:cNvSpPr>
              <a:spLocks/>
            </p:cNvSpPr>
            <p:nvPr/>
          </p:nvSpPr>
          <p:spPr bwMode="auto">
            <a:xfrm>
              <a:off x="5941087" y="2181021"/>
              <a:ext cx="5536486" cy="2224056"/>
            </a:xfrm>
            <a:custGeom>
              <a:avLst/>
              <a:gdLst>
                <a:gd name="T0" fmla="*/ 13 w 968"/>
                <a:gd name="T1" fmla="*/ 0 h 319"/>
                <a:gd name="T2" fmla="*/ 20 w 968"/>
                <a:gd name="T3" fmla="*/ 5 h 319"/>
                <a:gd name="T4" fmla="*/ 48 w 968"/>
                <a:gd name="T5" fmla="*/ 11 h 319"/>
                <a:gd name="T6" fmla="*/ 52 w 968"/>
                <a:gd name="T7" fmla="*/ 17 h 319"/>
                <a:gd name="T8" fmla="*/ 53 w 968"/>
                <a:gd name="T9" fmla="*/ 22 h 319"/>
                <a:gd name="T10" fmla="*/ 62 w 968"/>
                <a:gd name="T11" fmla="*/ 28 h 319"/>
                <a:gd name="T12" fmla="*/ 72 w 968"/>
                <a:gd name="T13" fmla="*/ 28 h 319"/>
                <a:gd name="T14" fmla="*/ 73 w 968"/>
                <a:gd name="T15" fmla="*/ 34 h 319"/>
                <a:gd name="T16" fmla="*/ 83 w 968"/>
                <a:gd name="T17" fmla="*/ 40 h 319"/>
                <a:gd name="T18" fmla="*/ 97 w 968"/>
                <a:gd name="T19" fmla="*/ 45 h 319"/>
                <a:gd name="T20" fmla="*/ 100 w 968"/>
                <a:gd name="T21" fmla="*/ 51 h 319"/>
                <a:gd name="T22" fmla="*/ 107 w 968"/>
                <a:gd name="T23" fmla="*/ 57 h 319"/>
                <a:gd name="T24" fmla="*/ 108 w 968"/>
                <a:gd name="T25" fmla="*/ 63 h 319"/>
                <a:gd name="T26" fmla="*/ 113 w 968"/>
                <a:gd name="T27" fmla="*/ 69 h 319"/>
                <a:gd name="T28" fmla="*/ 117 w 968"/>
                <a:gd name="T29" fmla="*/ 75 h 319"/>
                <a:gd name="T30" fmla="*/ 118 w 968"/>
                <a:gd name="T31" fmla="*/ 81 h 319"/>
                <a:gd name="T32" fmla="*/ 122 w 968"/>
                <a:gd name="T33" fmla="*/ 86 h 319"/>
                <a:gd name="T34" fmla="*/ 128 w 968"/>
                <a:gd name="T35" fmla="*/ 92 h 319"/>
                <a:gd name="T36" fmla="*/ 130 w 968"/>
                <a:gd name="T37" fmla="*/ 104 h 319"/>
                <a:gd name="T38" fmla="*/ 133 w 968"/>
                <a:gd name="T39" fmla="*/ 104 h 319"/>
                <a:gd name="T40" fmla="*/ 137 w 968"/>
                <a:gd name="T41" fmla="*/ 111 h 319"/>
                <a:gd name="T42" fmla="*/ 152 w 968"/>
                <a:gd name="T43" fmla="*/ 117 h 319"/>
                <a:gd name="T44" fmla="*/ 153 w 968"/>
                <a:gd name="T45" fmla="*/ 123 h 319"/>
                <a:gd name="T46" fmla="*/ 157 w 968"/>
                <a:gd name="T47" fmla="*/ 129 h 319"/>
                <a:gd name="T48" fmla="*/ 163 w 968"/>
                <a:gd name="T49" fmla="*/ 135 h 319"/>
                <a:gd name="T50" fmla="*/ 170 w 968"/>
                <a:gd name="T51" fmla="*/ 141 h 319"/>
                <a:gd name="T52" fmla="*/ 173 w 968"/>
                <a:gd name="T53" fmla="*/ 148 h 319"/>
                <a:gd name="T54" fmla="*/ 178 w 968"/>
                <a:gd name="T55" fmla="*/ 154 h 319"/>
                <a:gd name="T56" fmla="*/ 186 w 968"/>
                <a:gd name="T57" fmla="*/ 160 h 319"/>
                <a:gd name="T58" fmla="*/ 198 w 968"/>
                <a:gd name="T59" fmla="*/ 167 h 319"/>
                <a:gd name="T60" fmla="*/ 210 w 968"/>
                <a:gd name="T61" fmla="*/ 173 h 319"/>
                <a:gd name="T62" fmla="*/ 211 w 968"/>
                <a:gd name="T63" fmla="*/ 179 h 319"/>
                <a:gd name="T64" fmla="*/ 216 w 968"/>
                <a:gd name="T65" fmla="*/ 186 h 319"/>
                <a:gd name="T66" fmla="*/ 235 w 968"/>
                <a:gd name="T67" fmla="*/ 192 h 319"/>
                <a:gd name="T68" fmla="*/ 246 w 968"/>
                <a:gd name="T69" fmla="*/ 205 h 319"/>
                <a:gd name="T70" fmla="*/ 251 w 968"/>
                <a:gd name="T71" fmla="*/ 217 h 319"/>
                <a:gd name="T72" fmla="*/ 261 w 968"/>
                <a:gd name="T73" fmla="*/ 224 h 319"/>
                <a:gd name="T74" fmla="*/ 276 w 968"/>
                <a:gd name="T75" fmla="*/ 230 h 319"/>
                <a:gd name="T76" fmla="*/ 306 w 968"/>
                <a:gd name="T77" fmla="*/ 236 h 319"/>
                <a:gd name="T78" fmla="*/ 310 w 968"/>
                <a:gd name="T79" fmla="*/ 243 h 319"/>
                <a:gd name="T80" fmla="*/ 340 w 968"/>
                <a:gd name="T81" fmla="*/ 249 h 319"/>
                <a:gd name="T82" fmla="*/ 386 w 968"/>
                <a:gd name="T83" fmla="*/ 255 h 319"/>
                <a:gd name="T84" fmla="*/ 396 w 968"/>
                <a:gd name="T85" fmla="*/ 262 h 319"/>
                <a:gd name="T86" fmla="*/ 426 w 968"/>
                <a:gd name="T87" fmla="*/ 268 h 319"/>
                <a:gd name="T88" fmla="*/ 453 w 968"/>
                <a:gd name="T89" fmla="*/ 274 h 319"/>
                <a:gd name="T90" fmla="*/ 473 w 968"/>
                <a:gd name="T91" fmla="*/ 281 h 319"/>
                <a:gd name="T92" fmla="*/ 481 w 968"/>
                <a:gd name="T93" fmla="*/ 287 h 319"/>
                <a:gd name="T94" fmla="*/ 494 w 968"/>
                <a:gd name="T95" fmla="*/ 293 h 319"/>
                <a:gd name="T96" fmla="*/ 617 w 968"/>
                <a:gd name="T97" fmla="*/ 300 h 319"/>
                <a:gd name="T98" fmla="*/ 717 w 968"/>
                <a:gd name="T99" fmla="*/ 312 h 319"/>
                <a:gd name="T100" fmla="*/ 968 w 968"/>
                <a:gd name="T101" fmla="*/ 319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68" h="319">
                  <a:moveTo>
                    <a:pt x="0" y="0"/>
                  </a:moveTo>
                  <a:lnTo>
                    <a:pt x="13" y="0"/>
                  </a:lnTo>
                  <a:lnTo>
                    <a:pt x="13" y="5"/>
                  </a:lnTo>
                  <a:lnTo>
                    <a:pt x="20" y="5"/>
                  </a:lnTo>
                  <a:lnTo>
                    <a:pt x="20" y="11"/>
                  </a:lnTo>
                  <a:lnTo>
                    <a:pt x="48" y="11"/>
                  </a:lnTo>
                  <a:lnTo>
                    <a:pt x="48" y="17"/>
                  </a:lnTo>
                  <a:lnTo>
                    <a:pt x="52" y="17"/>
                  </a:lnTo>
                  <a:lnTo>
                    <a:pt x="52" y="22"/>
                  </a:lnTo>
                  <a:lnTo>
                    <a:pt x="53" y="22"/>
                  </a:lnTo>
                  <a:lnTo>
                    <a:pt x="53" y="28"/>
                  </a:lnTo>
                  <a:lnTo>
                    <a:pt x="62" y="28"/>
                  </a:lnTo>
                  <a:lnTo>
                    <a:pt x="62" y="28"/>
                  </a:lnTo>
                  <a:lnTo>
                    <a:pt x="72" y="28"/>
                  </a:lnTo>
                  <a:lnTo>
                    <a:pt x="72" y="34"/>
                  </a:lnTo>
                  <a:lnTo>
                    <a:pt x="73" y="34"/>
                  </a:lnTo>
                  <a:lnTo>
                    <a:pt x="73" y="40"/>
                  </a:lnTo>
                  <a:lnTo>
                    <a:pt x="83" y="40"/>
                  </a:lnTo>
                  <a:lnTo>
                    <a:pt x="83" y="45"/>
                  </a:lnTo>
                  <a:lnTo>
                    <a:pt x="97" y="45"/>
                  </a:lnTo>
                  <a:lnTo>
                    <a:pt x="97" y="51"/>
                  </a:lnTo>
                  <a:lnTo>
                    <a:pt x="100" y="51"/>
                  </a:lnTo>
                  <a:lnTo>
                    <a:pt x="100" y="57"/>
                  </a:lnTo>
                  <a:lnTo>
                    <a:pt x="107" y="57"/>
                  </a:lnTo>
                  <a:lnTo>
                    <a:pt x="107" y="63"/>
                  </a:lnTo>
                  <a:lnTo>
                    <a:pt x="108" y="63"/>
                  </a:lnTo>
                  <a:lnTo>
                    <a:pt x="108" y="69"/>
                  </a:lnTo>
                  <a:lnTo>
                    <a:pt x="113" y="69"/>
                  </a:lnTo>
                  <a:lnTo>
                    <a:pt x="113" y="75"/>
                  </a:lnTo>
                  <a:lnTo>
                    <a:pt x="117" y="75"/>
                  </a:lnTo>
                  <a:lnTo>
                    <a:pt x="117" y="81"/>
                  </a:lnTo>
                  <a:lnTo>
                    <a:pt x="118" y="81"/>
                  </a:lnTo>
                  <a:lnTo>
                    <a:pt x="118" y="86"/>
                  </a:lnTo>
                  <a:lnTo>
                    <a:pt x="122" y="86"/>
                  </a:lnTo>
                  <a:lnTo>
                    <a:pt x="122" y="92"/>
                  </a:lnTo>
                  <a:lnTo>
                    <a:pt x="128" y="92"/>
                  </a:lnTo>
                  <a:lnTo>
                    <a:pt x="128" y="104"/>
                  </a:lnTo>
                  <a:lnTo>
                    <a:pt x="130" y="104"/>
                  </a:lnTo>
                  <a:lnTo>
                    <a:pt x="130" y="104"/>
                  </a:lnTo>
                  <a:lnTo>
                    <a:pt x="133" y="104"/>
                  </a:lnTo>
                  <a:lnTo>
                    <a:pt x="133" y="111"/>
                  </a:lnTo>
                  <a:lnTo>
                    <a:pt x="137" y="111"/>
                  </a:lnTo>
                  <a:lnTo>
                    <a:pt x="137" y="117"/>
                  </a:lnTo>
                  <a:lnTo>
                    <a:pt x="152" y="117"/>
                  </a:lnTo>
                  <a:lnTo>
                    <a:pt x="152" y="123"/>
                  </a:lnTo>
                  <a:lnTo>
                    <a:pt x="153" y="123"/>
                  </a:lnTo>
                  <a:lnTo>
                    <a:pt x="153" y="129"/>
                  </a:lnTo>
                  <a:lnTo>
                    <a:pt x="157" y="129"/>
                  </a:lnTo>
                  <a:lnTo>
                    <a:pt x="157" y="135"/>
                  </a:lnTo>
                  <a:lnTo>
                    <a:pt x="163" y="135"/>
                  </a:lnTo>
                  <a:lnTo>
                    <a:pt x="163" y="141"/>
                  </a:lnTo>
                  <a:lnTo>
                    <a:pt x="170" y="141"/>
                  </a:lnTo>
                  <a:lnTo>
                    <a:pt x="170" y="148"/>
                  </a:lnTo>
                  <a:lnTo>
                    <a:pt x="173" y="148"/>
                  </a:lnTo>
                  <a:lnTo>
                    <a:pt x="173" y="154"/>
                  </a:lnTo>
                  <a:lnTo>
                    <a:pt x="178" y="154"/>
                  </a:lnTo>
                  <a:lnTo>
                    <a:pt x="178" y="160"/>
                  </a:lnTo>
                  <a:lnTo>
                    <a:pt x="186" y="160"/>
                  </a:lnTo>
                  <a:lnTo>
                    <a:pt x="186" y="167"/>
                  </a:lnTo>
                  <a:lnTo>
                    <a:pt x="198" y="167"/>
                  </a:lnTo>
                  <a:lnTo>
                    <a:pt x="198" y="173"/>
                  </a:lnTo>
                  <a:lnTo>
                    <a:pt x="210" y="173"/>
                  </a:lnTo>
                  <a:lnTo>
                    <a:pt x="210" y="179"/>
                  </a:lnTo>
                  <a:lnTo>
                    <a:pt x="211" y="179"/>
                  </a:lnTo>
                  <a:lnTo>
                    <a:pt x="211" y="186"/>
                  </a:lnTo>
                  <a:lnTo>
                    <a:pt x="216" y="186"/>
                  </a:lnTo>
                  <a:lnTo>
                    <a:pt x="216" y="192"/>
                  </a:lnTo>
                  <a:lnTo>
                    <a:pt x="235" y="192"/>
                  </a:lnTo>
                  <a:lnTo>
                    <a:pt x="235" y="205"/>
                  </a:lnTo>
                  <a:lnTo>
                    <a:pt x="246" y="205"/>
                  </a:lnTo>
                  <a:lnTo>
                    <a:pt x="246" y="217"/>
                  </a:lnTo>
                  <a:lnTo>
                    <a:pt x="251" y="217"/>
                  </a:lnTo>
                  <a:lnTo>
                    <a:pt x="251" y="224"/>
                  </a:lnTo>
                  <a:lnTo>
                    <a:pt x="261" y="224"/>
                  </a:lnTo>
                  <a:lnTo>
                    <a:pt x="261" y="230"/>
                  </a:lnTo>
                  <a:lnTo>
                    <a:pt x="276" y="230"/>
                  </a:lnTo>
                  <a:lnTo>
                    <a:pt x="276" y="236"/>
                  </a:lnTo>
                  <a:lnTo>
                    <a:pt x="306" y="236"/>
                  </a:lnTo>
                  <a:lnTo>
                    <a:pt x="306" y="243"/>
                  </a:lnTo>
                  <a:lnTo>
                    <a:pt x="310" y="243"/>
                  </a:lnTo>
                  <a:lnTo>
                    <a:pt x="310" y="249"/>
                  </a:lnTo>
                  <a:lnTo>
                    <a:pt x="340" y="249"/>
                  </a:lnTo>
                  <a:lnTo>
                    <a:pt x="340" y="255"/>
                  </a:lnTo>
                  <a:lnTo>
                    <a:pt x="386" y="255"/>
                  </a:lnTo>
                  <a:lnTo>
                    <a:pt x="386" y="262"/>
                  </a:lnTo>
                  <a:lnTo>
                    <a:pt x="396" y="262"/>
                  </a:lnTo>
                  <a:lnTo>
                    <a:pt x="396" y="268"/>
                  </a:lnTo>
                  <a:lnTo>
                    <a:pt x="426" y="268"/>
                  </a:lnTo>
                  <a:lnTo>
                    <a:pt x="426" y="274"/>
                  </a:lnTo>
                  <a:lnTo>
                    <a:pt x="453" y="274"/>
                  </a:lnTo>
                  <a:lnTo>
                    <a:pt x="453" y="281"/>
                  </a:lnTo>
                  <a:lnTo>
                    <a:pt x="473" y="281"/>
                  </a:lnTo>
                  <a:lnTo>
                    <a:pt x="473" y="287"/>
                  </a:lnTo>
                  <a:lnTo>
                    <a:pt x="481" y="287"/>
                  </a:lnTo>
                  <a:lnTo>
                    <a:pt x="481" y="293"/>
                  </a:lnTo>
                  <a:lnTo>
                    <a:pt x="494" y="293"/>
                  </a:lnTo>
                  <a:lnTo>
                    <a:pt x="494" y="300"/>
                  </a:lnTo>
                  <a:lnTo>
                    <a:pt x="617" y="300"/>
                  </a:lnTo>
                  <a:lnTo>
                    <a:pt x="617" y="312"/>
                  </a:lnTo>
                  <a:lnTo>
                    <a:pt x="717" y="312"/>
                  </a:lnTo>
                  <a:lnTo>
                    <a:pt x="717" y="319"/>
                  </a:lnTo>
                  <a:lnTo>
                    <a:pt x="968" y="319"/>
                  </a:lnTo>
                </a:path>
              </a:pathLst>
            </a:custGeom>
            <a:noFill/>
            <a:ln w="28575" cap="flat">
              <a:solidFill>
                <a:schemeClr val="accent3"/>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15588">
                    <a:lumMod val="50000"/>
                  </a:srgbClr>
                </a:solidFill>
                <a:effectLst/>
                <a:uLnTx/>
                <a:uFillTx/>
                <a:latin typeface="Calibri" panose="020F0502020204030204" pitchFamily="34" charset="0"/>
                <a:ea typeface="+mn-ea"/>
                <a:cs typeface="Calibri" panose="020F0502020204030204" pitchFamily="34" charset="0"/>
              </a:endParaRPr>
            </a:p>
          </p:txBody>
        </p:sp>
        <p:sp>
          <p:nvSpPr>
            <p:cNvPr id="347" name="Rectangle 340">
              <a:extLst>
                <a:ext uri="{FF2B5EF4-FFF2-40B4-BE49-F238E27FC236}">
                  <a16:creationId xmlns:a16="http://schemas.microsoft.com/office/drawing/2014/main" id="{E3948B34-CC3A-3E44-8A95-EBFE3FF5D90A}"/>
                </a:ext>
              </a:extLst>
            </p:cNvPr>
            <p:cNvSpPr>
              <a:spLocks noChangeArrowheads="1"/>
            </p:cNvSpPr>
            <p:nvPr/>
          </p:nvSpPr>
          <p:spPr bwMode="auto">
            <a:xfrm>
              <a:off x="6244851" y="223302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a:t>
              </a:r>
            </a:p>
          </p:txBody>
        </p:sp>
        <p:sp>
          <p:nvSpPr>
            <p:cNvPr id="348" name="Rectangle 341">
              <a:extLst>
                <a:ext uri="{FF2B5EF4-FFF2-40B4-BE49-F238E27FC236}">
                  <a16:creationId xmlns:a16="http://schemas.microsoft.com/office/drawing/2014/main" id="{992B5611-C8EF-7F4B-BD09-130BB5039C4D}"/>
                </a:ext>
              </a:extLst>
            </p:cNvPr>
            <p:cNvSpPr>
              <a:spLocks noChangeArrowheads="1"/>
            </p:cNvSpPr>
            <p:nvPr/>
          </p:nvSpPr>
          <p:spPr bwMode="auto">
            <a:xfrm>
              <a:off x="6302616" y="227498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a:t>
              </a:r>
            </a:p>
          </p:txBody>
        </p:sp>
        <p:sp>
          <p:nvSpPr>
            <p:cNvPr id="349" name="Rectangle 342">
              <a:extLst>
                <a:ext uri="{FF2B5EF4-FFF2-40B4-BE49-F238E27FC236}">
                  <a16:creationId xmlns:a16="http://schemas.microsoft.com/office/drawing/2014/main" id="{A2016E96-4099-494E-A22D-6C14334809EB}"/>
                </a:ext>
              </a:extLst>
            </p:cNvPr>
            <p:cNvSpPr>
              <a:spLocks noChangeArrowheads="1"/>
            </p:cNvSpPr>
            <p:nvPr/>
          </p:nvSpPr>
          <p:spPr bwMode="auto">
            <a:xfrm>
              <a:off x="6540648" y="256033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a:t>
              </a:r>
            </a:p>
          </p:txBody>
        </p:sp>
        <p:sp>
          <p:nvSpPr>
            <p:cNvPr id="350" name="Rectangle 343">
              <a:extLst>
                <a:ext uri="{FF2B5EF4-FFF2-40B4-BE49-F238E27FC236}">
                  <a16:creationId xmlns:a16="http://schemas.microsoft.com/office/drawing/2014/main" id="{7DDCF472-8831-2C47-9ECB-B958495F54B5}"/>
                </a:ext>
              </a:extLst>
            </p:cNvPr>
            <p:cNvSpPr>
              <a:spLocks noChangeArrowheads="1"/>
            </p:cNvSpPr>
            <p:nvPr/>
          </p:nvSpPr>
          <p:spPr bwMode="auto">
            <a:xfrm>
              <a:off x="6638252" y="277015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a:t>
              </a:r>
            </a:p>
          </p:txBody>
        </p:sp>
        <p:sp>
          <p:nvSpPr>
            <p:cNvPr id="351" name="Rectangle 344">
              <a:extLst>
                <a:ext uri="{FF2B5EF4-FFF2-40B4-BE49-F238E27FC236}">
                  <a16:creationId xmlns:a16="http://schemas.microsoft.com/office/drawing/2014/main" id="{94DD0934-1534-684C-8490-98F4D866D7EE}"/>
                </a:ext>
              </a:extLst>
            </p:cNvPr>
            <p:cNvSpPr>
              <a:spLocks noChangeArrowheads="1"/>
            </p:cNvSpPr>
            <p:nvPr/>
          </p:nvSpPr>
          <p:spPr bwMode="auto">
            <a:xfrm>
              <a:off x="6829472" y="3034782"/>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a:t>
              </a:r>
            </a:p>
          </p:txBody>
        </p:sp>
      </p:grpSp>
      <p:sp>
        <p:nvSpPr>
          <p:cNvPr id="352" name="Rectangle 348">
            <a:extLst>
              <a:ext uri="{FF2B5EF4-FFF2-40B4-BE49-F238E27FC236}">
                <a16:creationId xmlns:a16="http://schemas.microsoft.com/office/drawing/2014/main" id="{46FAAA20-EE07-2B4B-94A1-BECC0A6EDFD8}"/>
              </a:ext>
            </a:extLst>
          </p:cNvPr>
          <p:cNvSpPr>
            <a:spLocks noChangeArrowheads="1"/>
          </p:cNvSpPr>
          <p:nvPr/>
        </p:nvSpPr>
        <p:spPr bwMode="auto">
          <a:xfrm>
            <a:off x="7626251" y="3916034"/>
            <a:ext cx="355867"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29%</a:t>
            </a:r>
          </a:p>
        </p:txBody>
      </p:sp>
      <p:sp>
        <p:nvSpPr>
          <p:cNvPr id="353" name="Rectangle 349">
            <a:extLst>
              <a:ext uri="{FF2B5EF4-FFF2-40B4-BE49-F238E27FC236}">
                <a16:creationId xmlns:a16="http://schemas.microsoft.com/office/drawing/2014/main" id="{C4F13119-AD32-0D41-98F6-8087B5536569}"/>
              </a:ext>
            </a:extLst>
          </p:cNvPr>
          <p:cNvSpPr>
            <a:spLocks noChangeArrowheads="1"/>
          </p:cNvSpPr>
          <p:nvPr/>
        </p:nvSpPr>
        <p:spPr bwMode="auto">
          <a:xfrm>
            <a:off x="9374894" y="3969341"/>
            <a:ext cx="355867"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10%</a:t>
            </a:r>
          </a:p>
        </p:txBody>
      </p:sp>
      <p:sp>
        <p:nvSpPr>
          <p:cNvPr id="354" name="Rectangle 350">
            <a:extLst>
              <a:ext uri="{FF2B5EF4-FFF2-40B4-BE49-F238E27FC236}">
                <a16:creationId xmlns:a16="http://schemas.microsoft.com/office/drawing/2014/main" id="{FB4EFE23-8326-FD40-B4F0-D8984D828F2C}"/>
              </a:ext>
            </a:extLst>
          </p:cNvPr>
          <p:cNvSpPr>
            <a:spLocks noChangeArrowheads="1"/>
          </p:cNvSpPr>
          <p:nvPr/>
        </p:nvSpPr>
        <p:spPr bwMode="auto">
          <a:xfrm>
            <a:off x="11137181" y="4115847"/>
            <a:ext cx="25167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4%</a:t>
            </a:r>
          </a:p>
        </p:txBody>
      </p:sp>
      <p:sp>
        <p:nvSpPr>
          <p:cNvPr id="355" name="Rectangle 351">
            <a:extLst>
              <a:ext uri="{FF2B5EF4-FFF2-40B4-BE49-F238E27FC236}">
                <a16:creationId xmlns:a16="http://schemas.microsoft.com/office/drawing/2014/main" id="{94999010-0B3C-634D-99DD-13A86DE3BCCE}"/>
              </a:ext>
            </a:extLst>
          </p:cNvPr>
          <p:cNvSpPr>
            <a:spLocks noChangeArrowheads="1"/>
          </p:cNvSpPr>
          <p:nvPr/>
        </p:nvSpPr>
        <p:spPr bwMode="auto">
          <a:xfrm>
            <a:off x="7625830" y="3051622"/>
            <a:ext cx="355867"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49%</a:t>
            </a:r>
          </a:p>
        </p:txBody>
      </p:sp>
      <p:sp>
        <p:nvSpPr>
          <p:cNvPr id="356" name="Rectangle 352">
            <a:extLst>
              <a:ext uri="{FF2B5EF4-FFF2-40B4-BE49-F238E27FC236}">
                <a16:creationId xmlns:a16="http://schemas.microsoft.com/office/drawing/2014/main" id="{DB4BEBD5-5DE4-3648-9FBE-6D3408CF3076}"/>
              </a:ext>
            </a:extLst>
          </p:cNvPr>
          <p:cNvSpPr>
            <a:spLocks noChangeArrowheads="1"/>
          </p:cNvSpPr>
          <p:nvPr/>
        </p:nvSpPr>
        <p:spPr bwMode="auto">
          <a:xfrm>
            <a:off x="9380175" y="3468772"/>
            <a:ext cx="355867"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31%</a:t>
            </a:r>
          </a:p>
        </p:txBody>
      </p:sp>
      <p:sp>
        <p:nvSpPr>
          <p:cNvPr id="357" name="Rectangle 353">
            <a:extLst>
              <a:ext uri="{FF2B5EF4-FFF2-40B4-BE49-F238E27FC236}">
                <a16:creationId xmlns:a16="http://schemas.microsoft.com/office/drawing/2014/main" id="{766C8BC3-4565-EE48-AF39-1DEEFDA38FFE}"/>
              </a:ext>
            </a:extLst>
          </p:cNvPr>
          <p:cNvSpPr>
            <a:spLocks noChangeArrowheads="1"/>
          </p:cNvSpPr>
          <p:nvPr/>
        </p:nvSpPr>
        <p:spPr bwMode="auto">
          <a:xfrm>
            <a:off x="11100491" y="3649930"/>
            <a:ext cx="355867"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23%</a:t>
            </a:r>
          </a:p>
        </p:txBody>
      </p:sp>
      <p:grpSp>
        <p:nvGrpSpPr>
          <p:cNvPr id="7" name="Group 6">
            <a:extLst>
              <a:ext uri="{FF2B5EF4-FFF2-40B4-BE49-F238E27FC236}">
                <a16:creationId xmlns:a16="http://schemas.microsoft.com/office/drawing/2014/main" id="{3C9F53A2-4BB1-4A89-B117-3C591C55A8ED}"/>
              </a:ext>
            </a:extLst>
          </p:cNvPr>
          <p:cNvGrpSpPr/>
          <p:nvPr/>
        </p:nvGrpSpPr>
        <p:grpSpPr>
          <a:xfrm>
            <a:off x="7146917" y="2128799"/>
            <a:ext cx="4671424" cy="1039921"/>
            <a:chOff x="8160930" y="2315327"/>
            <a:chExt cx="5369010" cy="1039943"/>
          </a:xfrm>
        </p:grpSpPr>
        <p:sp>
          <p:nvSpPr>
            <p:cNvPr id="358" name="Rectangle 354">
              <a:extLst>
                <a:ext uri="{FF2B5EF4-FFF2-40B4-BE49-F238E27FC236}">
                  <a16:creationId xmlns:a16="http://schemas.microsoft.com/office/drawing/2014/main" id="{A9255E97-153A-EF43-8E4A-3D70CDDDCEE8}"/>
                </a:ext>
              </a:extLst>
            </p:cNvPr>
            <p:cNvSpPr>
              <a:spLocks noChangeArrowheads="1"/>
            </p:cNvSpPr>
            <p:nvPr/>
          </p:nvSpPr>
          <p:spPr bwMode="auto">
            <a:xfrm>
              <a:off x="10560511" y="2343644"/>
              <a:ext cx="53430" cy="24622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415588"/>
                  </a:solidFill>
                  <a:effectLst/>
                  <a:uLnTx/>
                  <a:uFillTx/>
                  <a:latin typeface="Calibri" panose="020F0502020204030204" pitchFamily="34" charset="0"/>
                  <a:ea typeface="+mn-ea"/>
                  <a:cs typeface="Calibri" panose="020F0502020204030204" pitchFamily="34" charset="0"/>
                </a:rPr>
                <a:t> </a:t>
              </a:r>
              <a:endParaRPr kumimoji="0" lang="en-US" altLang="en-US" sz="1600" b="0" i="0" u="none" strike="noStrike" kern="1200" cap="none" spc="0" normalizeH="0" baseline="0" noProof="0" dirty="0">
                <a:ln>
                  <a:noFill/>
                </a:ln>
                <a:solidFill>
                  <a:srgbClr val="415588"/>
                </a:solidFill>
                <a:effectLst/>
                <a:uLnTx/>
                <a:uFillTx/>
                <a:latin typeface="Calibri" panose="020F0502020204030204" pitchFamily="34" charset="0"/>
                <a:ea typeface="+mn-ea"/>
                <a:cs typeface="Calibri" panose="020F0502020204030204" pitchFamily="34" charset="0"/>
              </a:endParaRPr>
            </a:p>
          </p:txBody>
        </p:sp>
        <p:sp>
          <p:nvSpPr>
            <p:cNvPr id="359" name="Rectangle 355">
              <a:extLst>
                <a:ext uri="{FF2B5EF4-FFF2-40B4-BE49-F238E27FC236}">
                  <a16:creationId xmlns:a16="http://schemas.microsoft.com/office/drawing/2014/main" id="{B9834472-5002-104A-B507-901C52E18C12}"/>
                </a:ext>
              </a:extLst>
            </p:cNvPr>
            <p:cNvSpPr>
              <a:spLocks noChangeArrowheads="1"/>
            </p:cNvSpPr>
            <p:nvPr/>
          </p:nvSpPr>
          <p:spPr bwMode="auto">
            <a:xfrm>
              <a:off x="8160930" y="2517914"/>
              <a:ext cx="2489645" cy="24622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rwTTNT (95% CI):</a:t>
              </a:r>
            </a:p>
          </p:txBody>
        </p:sp>
        <p:sp>
          <p:nvSpPr>
            <p:cNvPr id="360" name="Rectangle 356">
              <a:extLst>
                <a:ext uri="{FF2B5EF4-FFF2-40B4-BE49-F238E27FC236}">
                  <a16:creationId xmlns:a16="http://schemas.microsoft.com/office/drawing/2014/main" id="{437F5B79-A91E-F540-92BB-DC4647E80A54}"/>
                </a:ext>
              </a:extLst>
            </p:cNvPr>
            <p:cNvSpPr>
              <a:spLocks noChangeArrowheads="1"/>
            </p:cNvSpPr>
            <p:nvPr/>
          </p:nvSpPr>
          <p:spPr bwMode="auto">
            <a:xfrm>
              <a:off x="10872034" y="2315327"/>
              <a:ext cx="962533" cy="24622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sz="1600" b="1" dirty="0">
                  <a:solidFill>
                    <a:srgbClr val="015873"/>
                  </a:solidFill>
                  <a:latin typeface="Calibri" panose="020F0502020204030204" pitchFamily="34" charset="0"/>
                  <a:cs typeface="Calibri" panose="020F0502020204030204" pitchFamily="34" charset="0"/>
                </a:rPr>
                <a:t>W</a:t>
              </a:r>
              <a:r>
                <a:rPr kumimoji="0" lang="en-US" alt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t NSCLC</a:t>
              </a:r>
              <a:endPar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endParaRPr>
            </a:p>
          </p:txBody>
        </p:sp>
        <p:sp>
          <p:nvSpPr>
            <p:cNvPr id="362" name="Rectangle 358">
              <a:extLst>
                <a:ext uri="{FF2B5EF4-FFF2-40B4-BE49-F238E27FC236}">
                  <a16:creationId xmlns:a16="http://schemas.microsoft.com/office/drawing/2014/main" id="{35450A41-39B8-7E40-B842-8E9AE21972C9}"/>
                </a:ext>
              </a:extLst>
            </p:cNvPr>
            <p:cNvSpPr>
              <a:spLocks noChangeArrowheads="1"/>
            </p:cNvSpPr>
            <p:nvPr/>
          </p:nvSpPr>
          <p:spPr bwMode="auto">
            <a:xfrm>
              <a:off x="12045585" y="2315327"/>
              <a:ext cx="1297036" cy="24622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EGFR</a:t>
              </a:r>
              <a:r>
                <a:rPr kumimoji="0" lang="en-US" alt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 Ex20ins</a:t>
              </a:r>
              <a:endParaRPr kumimoji="0" lang="en-US" alt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363" name="Rectangle 359">
              <a:extLst>
                <a:ext uri="{FF2B5EF4-FFF2-40B4-BE49-F238E27FC236}">
                  <a16:creationId xmlns:a16="http://schemas.microsoft.com/office/drawing/2014/main" id="{0397C330-69F0-E34F-A6A0-F369C87687D3}"/>
                </a:ext>
              </a:extLst>
            </p:cNvPr>
            <p:cNvSpPr>
              <a:spLocks noChangeArrowheads="1"/>
            </p:cNvSpPr>
            <p:nvPr/>
          </p:nvSpPr>
          <p:spPr bwMode="auto">
            <a:xfrm>
              <a:off x="10725381" y="2531494"/>
              <a:ext cx="1164384" cy="24622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5.8 (5.6-6.0)</a:t>
              </a:r>
            </a:p>
          </p:txBody>
        </p:sp>
        <p:sp>
          <p:nvSpPr>
            <p:cNvPr id="364" name="Rectangle 360">
              <a:extLst>
                <a:ext uri="{FF2B5EF4-FFF2-40B4-BE49-F238E27FC236}">
                  <a16:creationId xmlns:a16="http://schemas.microsoft.com/office/drawing/2014/main" id="{0E5C6BC9-E87C-A641-A967-A51F8CCFFA00}"/>
                </a:ext>
              </a:extLst>
            </p:cNvPr>
            <p:cNvSpPr>
              <a:spLocks noChangeArrowheads="1"/>
            </p:cNvSpPr>
            <p:nvPr/>
          </p:nvSpPr>
          <p:spPr bwMode="auto">
            <a:xfrm>
              <a:off x="10781109" y="2862816"/>
              <a:ext cx="2748831" cy="49245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1.58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(95% CI: 1.20-2.1;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.0012) </a:t>
              </a:r>
            </a:p>
          </p:txBody>
        </p:sp>
        <p:sp>
          <p:nvSpPr>
            <p:cNvPr id="365" name="Rectangle 361">
              <a:extLst>
                <a:ext uri="{FF2B5EF4-FFF2-40B4-BE49-F238E27FC236}">
                  <a16:creationId xmlns:a16="http://schemas.microsoft.com/office/drawing/2014/main" id="{6CB95629-8D71-DE43-ACC9-78FE94544575}"/>
                </a:ext>
              </a:extLst>
            </p:cNvPr>
            <p:cNvSpPr>
              <a:spLocks noChangeArrowheads="1"/>
            </p:cNvSpPr>
            <p:nvPr/>
          </p:nvSpPr>
          <p:spPr bwMode="auto">
            <a:xfrm>
              <a:off x="12111911" y="2531494"/>
              <a:ext cx="1164384" cy="24622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3.7 (3.0-4.9)</a:t>
              </a:r>
            </a:p>
          </p:txBody>
        </p:sp>
      </p:grpSp>
      <p:sp>
        <p:nvSpPr>
          <p:cNvPr id="368" name="Rectangle 364">
            <a:extLst>
              <a:ext uri="{FF2B5EF4-FFF2-40B4-BE49-F238E27FC236}">
                <a16:creationId xmlns:a16="http://schemas.microsoft.com/office/drawing/2014/main" id="{514BBC91-F4A0-4E4C-A449-4C58FD446229}"/>
              </a:ext>
            </a:extLst>
          </p:cNvPr>
          <p:cNvSpPr>
            <a:spLocks noChangeArrowheads="1"/>
          </p:cNvSpPr>
          <p:nvPr/>
        </p:nvSpPr>
        <p:spPr bwMode="auto">
          <a:xfrm>
            <a:off x="5719705" y="4356232"/>
            <a:ext cx="104196"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369" name="Rectangle 365">
            <a:extLst>
              <a:ext uri="{FF2B5EF4-FFF2-40B4-BE49-F238E27FC236}">
                <a16:creationId xmlns:a16="http://schemas.microsoft.com/office/drawing/2014/main" id="{84C0F423-2B99-AC44-A7E3-E6D8D17BFCD7}"/>
              </a:ext>
            </a:extLst>
          </p:cNvPr>
          <p:cNvSpPr>
            <a:spLocks noChangeArrowheads="1"/>
          </p:cNvSpPr>
          <p:nvPr/>
        </p:nvSpPr>
        <p:spPr bwMode="auto">
          <a:xfrm>
            <a:off x="5460019" y="3778339"/>
            <a:ext cx="36388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0.25</a:t>
            </a:r>
          </a:p>
        </p:txBody>
      </p:sp>
      <p:sp>
        <p:nvSpPr>
          <p:cNvPr id="370" name="Rectangle 366">
            <a:extLst>
              <a:ext uri="{FF2B5EF4-FFF2-40B4-BE49-F238E27FC236}">
                <a16:creationId xmlns:a16="http://schemas.microsoft.com/office/drawing/2014/main" id="{BACFC780-EA0D-8A4D-A4BB-04E9E78C2B7E}"/>
              </a:ext>
            </a:extLst>
          </p:cNvPr>
          <p:cNvSpPr>
            <a:spLocks noChangeArrowheads="1"/>
          </p:cNvSpPr>
          <p:nvPr/>
        </p:nvSpPr>
        <p:spPr bwMode="auto">
          <a:xfrm>
            <a:off x="5460019" y="3199246"/>
            <a:ext cx="36388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0.50</a:t>
            </a:r>
          </a:p>
        </p:txBody>
      </p:sp>
      <p:sp>
        <p:nvSpPr>
          <p:cNvPr id="371" name="Rectangle 367">
            <a:extLst>
              <a:ext uri="{FF2B5EF4-FFF2-40B4-BE49-F238E27FC236}">
                <a16:creationId xmlns:a16="http://schemas.microsoft.com/office/drawing/2014/main" id="{AC9CB0FA-7C89-D144-B250-2C02233A64C2}"/>
              </a:ext>
            </a:extLst>
          </p:cNvPr>
          <p:cNvSpPr>
            <a:spLocks noChangeArrowheads="1"/>
          </p:cNvSpPr>
          <p:nvPr/>
        </p:nvSpPr>
        <p:spPr bwMode="auto">
          <a:xfrm>
            <a:off x="5460019" y="2620152"/>
            <a:ext cx="36388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0.75</a:t>
            </a:r>
          </a:p>
        </p:txBody>
      </p:sp>
      <p:sp>
        <p:nvSpPr>
          <p:cNvPr id="372" name="Rectangle 368">
            <a:extLst>
              <a:ext uri="{FF2B5EF4-FFF2-40B4-BE49-F238E27FC236}">
                <a16:creationId xmlns:a16="http://schemas.microsoft.com/office/drawing/2014/main" id="{C753D5ED-4C8E-0043-8E4D-63463034F899}"/>
              </a:ext>
            </a:extLst>
          </p:cNvPr>
          <p:cNvSpPr>
            <a:spLocks noChangeArrowheads="1"/>
          </p:cNvSpPr>
          <p:nvPr/>
        </p:nvSpPr>
        <p:spPr bwMode="auto">
          <a:xfrm>
            <a:off x="5460019" y="2042258"/>
            <a:ext cx="36388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373" name="Line 369">
            <a:extLst>
              <a:ext uri="{FF2B5EF4-FFF2-40B4-BE49-F238E27FC236}">
                <a16:creationId xmlns:a16="http://schemas.microsoft.com/office/drawing/2014/main" id="{2EE80D4E-CE67-8F43-B3EC-D856589768AA}"/>
              </a:ext>
            </a:extLst>
          </p:cNvPr>
          <p:cNvSpPr>
            <a:spLocks noChangeShapeType="1"/>
          </p:cNvSpPr>
          <p:nvPr/>
        </p:nvSpPr>
        <p:spPr bwMode="auto">
          <a:xfrm>
            <a:off x="5861987" y="4482783"/>
            <a:ext cx="64008" cy="0"/>
          </a:xfrm>
          <a:prstGeom prst="line">
            <a:avLst/>
          </a:prstGeom>
          <a:noFill/>
          <a:ln w="285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15588">
                  <a:lumMod val="50000"/>
                </a:srgbClr>
              </a:solidFill>
              <a:effectLst/>
              <a:uLnTx/>
              <a:uFillTx/>
              <a:latin typeface="Calibri" panose="020F0502020204030204" pitchFamily="34" charset="0"/>
              <a:ea typeface="+mn-ea"/>
              <a:cs typeface="Calibri" panose="020F0502020204030204" pitchFamily="34" charset="0"/>
            </a:endParaRPr>
          </a:p>
        </p:txBody>
      </p:sp>
      <p:sp>
        <p:nvSpPr>
          <p:cNvPr id="374" name="Line 370">
            <a:extLst>
              <a:ext uri="{FF2B5EF4-FFF2-40B4-BE49-F238E27FC236}">
                <a16:creationId xmlns:a16="http://schemas.microsoft.com/office/drawing/2014/main" id="{F91BCB11-7981-A746-BF9C-89ABE4EA2FB4}"/>
              </a:ext>
            </a:extLst>
          </p:cNvPr>
          <p:cNvSpPr>
            <a:spLocks noChangeShapeType="1"/>
          </p:cNvSpPr>
          <p:nvPr/>
        </p:nvSpPr>
        <p:spPr bwMode="auto">
          <a:xfrm>
            <a:off x="5861987" y="3910883"/>
            <a:ext cx="64008" cy="0"/>
          </a:xfrm>
          <a:prstGeom prst="line">
            <a:avLst/>
          </a:prstGeom>
          <a:noFill/>
          <a:ln w="285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15588"/>
              </a:solidFill>
              <a:effectLst/>
              <a:uLnTx/>
              <a:uFillTx/>
              <a:latin typeface="Calibri" panose="020F0502020204030204" pitchFamily="34" charset="0"/>
              <a:ea typeface="+mn-ea"/>
              <a:cs typeface="Calibri" panose="020F0502020204030204" pitchFamily="34" charset="0"/>
            </a:endParaRPr>
          </a:p>
        </p:txBody>
      </p:sp>
      <p:sp>
        <p:nvSpPr>
          <p:cNvPr id="375" name="Line 371">
            <a:extLst>
              <a:ext uri="{FF2B5EF4-FFF2-40B4-BE49-F238E27FC236}">
                <a16:creationId xmlns:a16="http://schemas.microsoft.com/office/drawing/2014/main" id="{50D58883-2F13-0545-9976-7F5EF6A7E445}"/>
              </a:ext>
            </a:extLst>
          </p:cNvPr>
          <p:cNvSpPr>
            <a:spLocks noChangeShapeType="1"/>
          </p:cNvSpPr>
          <p:nvPr/>
        </p:nvSpPr>
        <p:spPr bwMode="auto">
          <a:xfrm>
            <a:off x="5861987" y="3332988"/>
            <a:ext cx="64008" cy="0"/>
          </a:xfrm>
          <a:prstGeom prst="line">
            <a:avLst/>
          </a:prstGeom>
          <a:noFill/>
          <a:ln w="285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15588"/>
              </a:solidFill>
              <a:effectLst/>
              <a:uLnTx/>
              <a:uFillTx/>
              <a:latin typeface="Calibri" panose="020F0502020204030204" pitchFamily="34" charset="0"/>
              <a:ea typeface="+mn-ea"/>
              <a:cs typeface="Calibri" panose="020F0502020204030204" pitchFamily="34" charset="0"/>
            </a:endParaRPr>
          </a:p>
        </p:txBody>
      </p:sp>
      <p:sp>
        <p:nvSpPr>
          <p:cNvPr id="376" name="Line 372">
            <a:extLst>
              <a:ext uri="{FF2B5EF4-FFF2-40B4-BE49-F238E27FC236}">
                <a16:creationId xmlns:a16="http://schemas.microsoft.com/office/drawing/2014/main" id="{0CF90293-15F3-F64E-9C13-01BD62259940}"/>
              </a:ext>
            </a:extLst>
          </p:cNvPr>
          <p:cNvSpPr>
            <a:spLocks noChangeShapeType="1"/>
          </p:cNvSpPr>
          <p:nvPr/>
        </p:nvSpPr>
        <p:spPr bwMode="auto">
          <a:xfrm>
            <a:off x="5861987" y="2753895"/>
            <a:ext cx="64008" cy="0"/>
          </a:xfrm>
          <a:prstGeom prst="line">
            <a:avLst/>
          </a:prstGeom>
          <a:noFill/>
          <a:ln w="285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15588"/>
              </a:solidFill>
              <a:effectLst/>
              <a:uLnTx/>
              <a:uFillTx/>
              <a:latin typeface="Calibri" panose="020F0502020204030204" pitchFamily="34" charset="0"/>
              <a:ea typeface="+mn-ea"/>
              <a:cs typeface="Calibri" panose="020F0502020204030204" pitchFamily="34" charset="0"/>
            </a:endParaRPr>
          </a:p>
        </p:txBody>
      </p:sp>
      <p:sp>
        <p:nvSpPr>
          <p:cNvPr id="377" name="Line 373">
            <a:extLst>
              <a:ext uri="{FF2B5EF4-FFF2-40B4-BE49-F238E27FC236}">
                <a16:creationId xmlns:a16="http://schemas.microsoft.com/office/drawing/2014/main" id="{3BE0C89D-B6DD-994F-9A24-8C7E52851899}"/>
              </a:ext>
            </a:extLst>
          </p:cNvPr>
          <p:cNvSpPr>
            <a:spLocks noChangeShapeType="1"/>
          </p:cNvSpPr>
          <p:nvPr/>
        </p:nvSpPr>
        <p:spPr bwMode="auto">
          <a:xfrm>
            <a:off x="5861987" y="2174801"/>
            <a:ext cx="64008" cy="0"/>
          </a:xfrm>
          <a:prstGeom prst="line">
            <a:avLst/>
          </a:prstGeom>
          <a:noFill/>
          <a:ln w="285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15588"/>
              </a:solidFill>
              <a:effectLst/>
              <a:uLnTx/>
              <a:uFillTx/>
              <a:latin typeface="Calibri" panose="020F0502020204030204" pitchFamily="34" charset="0"/>
              <a:ea typeface="+mn-ea"/>
              <a:cs typeface="Calibri" panose="020F0502020204030204" pitchFamily="34" charset="0"/>
            </a:endParaRPr>
          </a:p>
        </p:txBody>
      </p:sp>
      <p:sp>
        <p:nvSpPr>
          <p:cNvPr id="378" name="Line 374">
            <a:extLst>
              <a:ext uri="{FF2B5EF4-FFF2-40B4-BE49-F238E27FC236}">
                <a16:creationId xmlns:a16="http://schemas.microsoft.com/office/drawing/2014/main" id="{FE07CD05-86CE-FF41-A804-5D31D17B213D}"/>
              </a:ext>
            </a:extLst>
          </p:cNvPr>
          <p:cNvSpPr>
            <a:spLocks noChangeShapeType="1"/>
          </p:cNvSpPr>
          <p:nvPr/>
        </p:nvSpPr>
        <p:spPr bwMode="auto">
          <a:xfrm flipV="1">
            <a:off x="5941087" y="4495734"/>
            <a:ext cx="0" cy="64008"/>
          </a:xfrm>
          <a:prstGeom prst="line">
            <a:avLst/>
          </a:prstGeom>
          <a:noFill/>
          <a:ln w="285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15588">
                  <a:lumMod val="50000"/>
                </a:srgbClr>
              </a:solidFill>
              <a:effectLst/>
              <a:uLnTx/>
              <a:uFillTx/>
              <a:latin typeface="Calibri" panose="020F0502020204030204" pitchFamily="34" charset="0"/>
              <a:ea typeface="+mn-ea"/>
              <a:cs typeface="Calibri" panose="020F0502020204030204" pitchFamily="34" charset="0"/>
            </a:endParaRPr>
          </a:p>
        </p:txBody>
      </p:sp>
      <p:sp>
        <p:nvSpPr>
          <p:cNvPr id="379" name="Line 375">
            <a:extLst>
              <a:ext uri="{FF2B5EF4-FFF2-40B4-BE49-F238E27FC236}">
                <a16:creationId xmlns:a16="http://schemas.microsoft.com/office/drawing/2014/main" id="{0EDA703A-B568-9145-A68A-BC84BF8A3A94}"/>
              </a:ext>
            </a:extLst>
          </p:cNvPr>
          <p:cNvSpPr>
            <a:spLocks noChangeShapeType="1"/>
          </p:cNvSpPr>
          <p:nvPr/>
        </p:nvSpPr>
        <p:spPr bwMode="auto">
          <a:xfrm flipV="1">
            <a:off x="7700930" y="4495734"/>
            <a:ext cx="0" cy="64008"/>
          </a:xfrm>
          <a:prstGeom prst="line">
            <a:avLst/>
          </a:prstGeom>
          <a:noFill/>
          <a:ln w="285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15588">
                  <a:lumMod val="50000"/>
                </a:srgbClr>
              </a:solidFill>
              <a:effectLst/>
              <a:uLnTx/>
              <a:uFillTx/>
              <a:latin typeface="Calibri" panose="020F0502020204030204" pitchFamily="34" charset="0"/>
              <a:ea typeface="+mn-ea"/>
              <a:cs typeface="Calibri" panose="020F0502020204030204" pitchFamily="34" charset="0"/>
            </a:endParaRPr>
          </a:p>
        </p:txBody>
      </p:sp>
      <p:sp>
        <p:nvSpPr>
          <p:cNvPr id="380" name="Line 376">
            <a:extLst>
              <a:ext uri="{FF2B5EF4-FFF2-40B4-BE49-F238E27FC236}">
                <a16:creationId xmlns:a16="http://schemas.microsoft.com/office/drawing/2014/main" id="{D82959EC-739C-2A4E-BBCA-44026D5E2C14}"/>
              </a:ext>
            </a:extLst>
          </p:cNvPr>
          <p:cNvSpPr>
            <a:spLocks noChangeShapeType="1"/>
          </p:cNvSpPr>
          <p:nvPr/>
        </p:nvSpPr>
        <p:spPr bwMode="auto">
          <a:xfrm flipV="1">
            <a:off x="9460772" y="4495734"/>
            <a:ext cx="0" cy="64008"/>
          </a:xfrm>
          <a:prstGeom prst="line">
            <a:avLst/>
          </a:prstGeom>
          <a:noFill/>
          <a:ln w="285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15588">
                  <a:lumMod val="50000"/>
                </a:srgbClr>
              </a:solidFill>
              <a:effectLst/>
              <a:uLnTx/>
              <a:uFillTx/>
              <a:latin typeface="Calibri" panose="020F0502020204030204" pitchFamily="34" charset="0"/>
              <a:ea typeface="+mn-ea"/>
              <a:cs typeface="Calibri" panose="020F0502020204030204" pitchFamily="34" charset="0"/>
            </a:endParaRPr>
          </a:p>
        </p:txBody>
      </p:sp>
      <p:sp>
        <p:nvSpPr>
          <p:cNvPr id="381" name="Line 377">
            <a:extLst>
              <a:ext uri="{FF2B5EF4-FFF2-40B4-BE49-F238E27FC236}">
                <a16:creationId xmlns:a16="http://schemas.microsoft.com/office/drawing/2014/main" id="{2A8FCAD5-3C4B-C940-A912-25AFC29D679A}"/>
              </a:ext>
            </a:extLst>
          </p:cNvPr>
          <p:cNvSpPr>
            <a:spLocks noChangeShapeType="1"/>
          </p:cNvSpPr>
          <p:nvPr/>
        </p:nvSpPr>
        <p:spPr bwMode="auto">
          <a:xfrm flipV="1">
            <a:off x="11219620" y="4495734"/>
            <a:ext cx="0" cy="64008"/>
          </a:xfrm>
          <a:prstGeom prst="line">
            <a:avLst/>
          </a:prstGeom>
          <a:noFill/>
          <a:ln w="28575" cap="flat">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15588">
                  <a:lumMod val="50000"/>
                </a:srgbClr>
              </a:solidFill>
              <a:effectLst/>
              <a:uLnTx/>
              <a:uFillTx/>
              <a:latin typeface="Calibri" panose="020F0502020204030204" pitchFamily="34" charset="0"/>
              <a:ea typeface="+mn-ea"/>
              <a:cs typeface="Calibri" panose="020F0502020204030204" pitchFamily="34" charset="0"/>
            </a:endParaRPr>
          </a:p>
        </p:txBody>
      </p:sp>
      <p:sp>
        <p:nvSpPr>
          <p:cNvPr id="382" name="Rectangle 378">
            <a:extLst>
              <a:ext uri="{FF2B5EF4-FFF2-40B4-BE49-F238E27FC236}">
                <a16:creationId xmlns:a16="http://schemas.microsoft.com/office/drawing/2014/main" id="{E7272ED1-69D9-D64F-8515-757FDF669785}"/>
              </a:ext>
            </a:extLst>
          </p:cNvPr>
          <p:cNvSpPr>
            <a:spLocks noChangeArrowheads="1"/>
          </p:cNvSpPr>
          <p:nvPr/>
        </p:nvSpPr>
        <p:spPr bwMode="auto">
          <a:xfrm>
            <a:off x="5890203" y="4558997"/>
            <a:ext cx="104196"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415588">
                    <a:lumMod val="50000"/>
                  </a:srgbClr>
                </a:solidFill>
                <a:effectLst/>
                <a:uLnTx/>
                <a:uFillTx/>
                <a:latin typeface="Calibri" panose="020F0502020204030204" pitchFamily="34" charset="0"/>
                <a:ea typeface="+mn-ea"/>
                <a:cs typeface="Calibri" panose="020F0502020204030204" pitchFamily="34" charset="0"/>
              </a:rPr>
              <a:t>0</a:t>
            </a:r>
          </a:p>
        </p:txBody>
      </p:sp>
      <p:sp>
        <p:nvSpPr>
          <p:cNvPr id="383" name="Rectangle 379">
            <a:extLst>
              <a:ext uri="{FF2B5EF4-FFF2-40B4-BE49-F238E27FC236}">
                <a16:creationId xmlns:a16="http://schemas.microsoft.com/office/drawing/2014/main" id="{D7FACD5C-BDFB-AD44-8F87-F419FDE1747B}"/>
              </a:ext>
            </a:extLst>
          </p:cNvPr>
          <p:cNvSpPr>
            <a:spLocks noChangeArrowheads="1"/>
          </p:cNvSpPr>
          <p:nvPr/>
        </p:nvSpPr>
        <p:spPr bwMode="auto">
          <a:xfrm>
            <a:off x="7668707" y="4558997"/>
            <a:ext cx="104196"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415588">
                    <a:lumMod val="50000"/>
                  </a:srgbClr>
                </a:solidFill>
                <a:effectLst/>
                <a:uLnTx/>
                <a:uFillTx/>
                <a:latin typeface="Calibri" panose="020F0502020204030204" pitchFamily="34" charset="0"/>
                <a:ea typeface="+mn-ea"/>
                <a:cs typeface="Calibri" panose="020F0502020204030204" pitchFamily="34" charset="0"/>
              </a:rPr>
              <a:t>6</a:t>
            </a:r>
          </a:p>
        </p:txBody>
      </p:sp>
      <p:sp>
        <p:nvSpPr>
          <p:cNvPr id="384" name="Rectangle 380">
            <a:extLst>
              <a:ext uri="{FF2B5EF4-FFF2-40B4-BE49-F238E27FC236}">
                <a16:creationId xmlns:a16="http://schemas.microsoft.com/office/drawing/2014/main" id="{93920677-03DF-E242-8F97-DA6EB7325BDA}"/>
              </a:ext>
            </a:extLst>
          </p:cNvPr>
          <p:cNvSpPr>
            <a:spLocks noChangeArrowheads="1"/>
          </p:cNvSpPr>
          <p:nvPr/>
        </p:nvSpPr>
        <p:spPr bwMode="auto">
          <a:xfrm>
            <a:off x="9390157" y="4558997"/>
            <a:ext cx="208390"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415588">
                    <a:lumMod val="50000"/>
                  </a:srgbClr>
                </a:solidFill>
                <a:effectLst/>
                <a:uLnTx/>
                <a:uFillTx/>
                <a:latin typeface="Calibri" panose="020F0502020204030204" pitchFamily="34" charset="0"/>
                <a:ea typeface="+mn-ea"/>
                <a:cs typeface="Calibri" panose="020F0502020204030204" pitchFamily="34" charset="0"/>
              </a:rPr>
              <a:t>12</a:t>
            </a:r>
          </a:p>
        </p:txBody>
      </p:sp>
      <p:sp>
        <p:nvSpPr>
          <p:cNvPr id="385" name="Rectangle 381">
            <a:extLst>
              <a:ext uri="{FF2B5EF4-FFF2-40B4-BE49-F238E27FC236}">
                <a16:creationId xmlns:a16="http://schemas.microsoft.com/office/drawing/2014/main" id="{E08E6F13-7872-CF4C-95E8-63FACD2D0E40}"/>
              </a:ext>
            </a:extLst>
          </p:cNvPr>
          <p:cNvSpPr>
            <a:spLocks noChangeArrowheads="1"/>
          </p:cNvSpPr>
          <p:nvPr/>
        </p:nvSpPr>
        <p:spPr bwMode="auto">
          <a:xfrm>
            <a:off x="11114464" y="4558997"/>
            <a:ext cx="208390"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415588">
                    <a:lumMod val="50000"/>
                  </a:srgbClr>
                </a:solidFill>
                <a:effectLst/>
                <a:uLnTx/>
                <a:uFillTx/>
                <a:latin typeface="Calibri" panose="020F0502020204030204" pitchFamily="34" charset="0"/>
                <a:ea typeface="+mn-ea"/>
                <a:cs typeface="Calibri" panose="020F0502020204030204" pitchFamily="34" charset="0"/>
              </a:rPr>
              <a:t>18</a:t>
            </a:r>
          </a:p>
        </p:txBody>
      </p:sp>
      <p:sp>
        <p:nvSpPr>
          <p:cNvPr id="386" name="Rectangle 382">
            <a:extLst>
              <a:ext uri="{FF2B5EF4-FFF2-40B4-BE49-F238E27FC236}">
                <a16:creationId xmlns:a16="http://schemas.microsoft.com/office/drawing/2014/main" id="{C5F8FB8B-9D15-3747-9E8E-5AB5AEEA62BE}"/>
              </a:ext>
            </a:extLst>
          </p:cNvPr>
          <p:cNvSpPr>
            <a:spLocks noChangeArrowheads="1"/>
          </p:cNvSpPr>
          <p:nvPr/>
        </p:nvSpPr>
        <p:spPr bwMode="auto">
          <a:xfrm>
            <a:off x="5941087" y="4806798"/>
            <a:ext cx="5214526"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a:t>
            </a:r>
          </a:p>
        </p:txBody>
      </p:sp>
      <p:sp>
        <p:nvSpPr>
          <p:cNvPr id="387" name="Rectangle 383">
            <a:extLst>
              <a:ext uri="{FF2B5EF4-FFF2-40B4-BE49-F238E27FC236}">
                <a16:creationId xmlns:a16="http://schemas.microsoft.com/office/drawing/2014/main" id="{794EE6E4-8CA6-D142-8F10-21B8BC8537EA}"/>
              </a:ext>
            </a:extLst>
          </p:cNvPr>
          <p:cNvSpPr>
            <a:spLocks noChangeArrowheads="1"/>
          </p:cNvSpPr>
          <p:nvPr/>
        </p:nvSpPr>
        <p:spPr bwMode="auto">
          <a:xfrm rot="16200000">
            <a:off x="4116852" y="3219705"/>
            <a:ext cx="2296640"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a:r>
          </a:p>
        </p:txBody>
      </p:sp>
      <p:grpSp>
        <p:nvGrpSpPr>
          <p:cNvPr id="15" name="Group 14">
            <a:extLst>
              <a:ext uri="{FF2B5EF4-FFF2-40B4-BE49-F238E27FC236}">
                <a16:creationId xmlns:a16="http://schemas.microsoft.com/office/drawing/2014/main" id="{C3C802B6-08D3-C647-A579-D6198E176BB2}"/>
              </a:ext>
            </a:extLst>
          </p:cNvPr>
          <p:cNvGrpSpPr/>
          <p:nvPr/>
        </p:nvGrpSpPr>
        <p:grpSpPr>
          <a:xfrm>
            <a:off x="5903241" y="2058199"/>
            <a:ext cx="5613181" cy="2020973"/>
            <a:chOff x="5903241" y="2089299"/>
            <a:chExt cx="5613181" cy="2020973"/>
          </a:xfrm>
        </p:grpSpPr>
        <p:sp>
          <p:nvSpPr>
            <p:cNvPr id="40" name="Rectangle 28">
              <a:extLst>
                <a:ext uri="{FF2B5EF4-FFF2-40B4-BE49-F238E27FC236}">
                  <a16:creationId xmlns:a16="http://schemas.microsoft.com/office/drawing/2014/main" id="{B9895C09-647A-6847-9D2E-E9598C0C618F}"/>
                </a:ext>
              </a:extLst>
            </p:cNvPr>
            <p:cNvSpPr>
              <a:spLocks noChangeArrowheads="1"/>
            </p:cNvSpPr>
            <p:nvPr/>
          </p:nvSpPr>
          <p:spPr bwMode="auto">
            <a:xfrm>
              <a:off x="5903241" y="208929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41" name="Rectangle 29">
              <a:extLst>
                <a:ext uri="{FF2B5EF4-FFF2-40B4-BE49-F238E27FC236}">
                  <a16:creationId xmlns:a16="http://schemas.microsoft.com/office/drawing/2014/main" id="{D08EFC14-8E08-DC46-9A43-33D5360A53E5}"/>
                </a:ext>
              </a:extLst>
            </p:cNvPr>
            <p:cNvSpPr>
              <a:spLocks noChangeArrowheads="1"/>
            </p:cNvSpPr>
            <p:nvPr/>
          </p:nvSpPr>
          <p:spPr bwMode="auto">
            <a:xfrm>
              <a:off x="5915192" y="2095292"/>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42" name="Rectangle 30">
              <a:extLst>
                <a:ext uri="{FF2B5EF4-FFF2-40B4-BE49-F238E27FC236}">
                  <a16:creationId xmlns:a16="http://schemas.microsoft.com/office/drawing/2014/main" id="{C7851470-D52E-B84A-8752-E117564D6FD0}"/>
                </a:ext>
              </a:extLst>
            </p:cNvPr>
            <p:cNvSpPr>
              <a:spLocks noChangeArrowheads="1"/>
            </p:cNvSpPr>
            <p:nvPr/>
          </p:nvSpPr>
          <p:spPr bwMode="auto">
            <a:xfrm>
              <a:off x="5944075" y="210248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43" name="Rectangle 31">
              <a:extLst>
                <a:ext uri="{FF2B5EF4-FFF2-40B4-BE49-F238E27FC236}">
                  <a16:creationId xmlns:a16="http://schemas.microsoft.com/office/drawing/2014/main" id="{69CE57F7-0547-434C-9396-570EA5476FCB}"/>
                </a:ext>
              </a:extLst>
            </p:cNvPr>
            <p:cNvSpPr>
              <a:spLocks noChangeArrowheads="1"/>
            </p:cNvSpPr>
            <p:nvPr/>
          </p:nvSpPr>
          <p:spPr bwMode="auto">
            <a:xfrm>
              <a:off x="5961005" y="210968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44" name="Rectangle 32">
              <a:extLst>
                <a:ext uri="{FF2B5EF4-FFF2-40B4-BE49-F238E27FC236}">
                  <a16:creationId xmlns:a16="http://schemas.microsoft.com/office/drawing/2014/main" id="{8922719E-D48E-EF44-9805-D4746BA0B7E3}"/>
                </a:ext>
              </a:extLst>
            </p:cNvPr>
            <p:cNvSpPr>
              <a:spLocks noChangeArrowheads="1"/>
            </p:cNvSpPr>
            <p:nvPr/>
          </p:nvSpPr>
          <p:spPr bwMode="auto">
            <a:xfrm>
              <a:off x="5972957" y="210968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45" name="Rectangle 33">
              <a:extLst>
                <a:ext uri="{FF2B5EF4-FFF2-40B4-BE49-F238E27FC236}">
                  <a16:creationId xmlns:a16="http://schemas.microsoft.com/office/drawing/2014/main" id="{B8CF2A2F-078B-7149-86CA-E7FAAA6306AF}"/>
                </a:ext>
              </a:extLst>
            </p:cNvPr>
            <p:cNvSpPr>
              <a:spLocks noChangeArrowheads="1"/>
            </p:cNvSpPr>
            <p:nvPr/>
          </p:nvSpPr>
          <p:spPr bwMode="auto">
            <a:xfrm>
              <a:off x="5984909" y="211687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46" name="Rectangle 34">
              <a:extLst>
                <a:ext uri="{FF2B5EF4-FFF2-40B4-BE49-F238E27FC236}">
                  <a16:creationId xmlns:a16="http://schemas.microsoft.com/office/drawing/2014/main" id="{2A2DF62A-1476-C547-B3DD-A81D7C050996}"/>
                </a:ext>
              </a:extLst>
            </p:cNvPr>
            <p:cNvSpPr>
              <a:spLocks noChangeArrowheads="1"/>
            </p:cNvSpPr>
            <p:nvPr/>
          </p:nvSpPr>
          <p:spPr bwMode="auto">
            <a:xfrm>
              <a:off x="6001840" y="2124068"/>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47" name="Rectangle 35">
              <a:extLst>
                <a:ext uri="{FF2B5EF4-FFF2-40B4-BE49-F238E27FC236}">
                  <a16:creationId xmlns:a16="http://schemas.microsoft.com/office/drawing/2014/main" id="{CCA07C48-7394-A94F-BA8F-17AD299580B2}"/>
                </a:ext>
              </a:extLst>
            </p:cNvPr>
            <p:cNvSpPr>
              <a:spLocks noChangeArrowheads="1"/>
            </p:cNvSpPr>
            <p:nvPr/>
          </p:nvSpPr>
          <p:spPr bwMode="auto">
            <a:xfrm>
              <a:off x="6013791" y="2131262"/>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48" name="Rectangle 36">
              <a:extLst>
                <a:ext uri="{FF2B5EF4-FFF2-40B4-BE49-F238E27FC236}">
                  <a16:creationId xmlns:a16="http://schemas.microsoft.com/office/drawing/2014/main" id="{5A00489F-14DA-F34E-B111-967C90100852}"/>
                </a:ext>
              </a:extLst>
            </p:cNvPr>
            <p:cNvSpPr>
              <a:spLocks noChangeArrowheads="1"/>
            </p:cNvSpPr>
            <p:nvPr/>
          </p:nvSpPr>
          <p:spPr bwMode="auto">
            <a:xfrm>
              <a:off x="6019768" y="2131262"/>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49" name="Rectangle 37">
              <a:extLst>
                <a:ext uri="{FF2B5EF4-FFF2-40B4-BE49-F238E27FC236}">
                  <a16:creationId xmlns:a16="http://schemas.microsoft.com/office/drawing/2014/main" id="{64629A70-5D33-D644-9EB8-EF888C0EE92D}"/>
                </a:ext>
              </a:extLst>
            </p:cNvPr>
            <p:cNvSpPr>
              <a:spLocks noChangeArrowheads="1"/>
            </p:cNvSpPr>
            <p:nvPr/>
          </p:nvSpPr>
          <p:spPr bwMode="auto">
            <a:xfrm>
              <a:off x="6030721" y="2137258"/>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50" name="Rectangle 38">
              <a:extLst>
                <a:ext uri="{FF2B5EF4-FFF2-40B4-BE49-F238E27FC236}">
                  <a16:creationId xmlns:a16="http://schemas.microsoft.com/office/drawing/2014/main" id="{FADAC84A-1E65-2A4E-A476-06709F386486}"/>
                </a:ext>
              </a:extLst>
            </p:cNvPr>
            <p:cNvSpPr>
              <a:spLocks noChangeArrowheads="1"/>
            </p:cNvSpPr>
            <p:nvPr/>
          </p:nvSpPr>
          <p:spPr bwMode="auto">
            <a:xfrm>
              <a:off x="6048650" y="2158838"/>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51" name="Rectangle 39">
              <a:extLst>
                <a:ext uri="{FF2B5EF4-FFF2-40B4-BE49-F238E27FC236}">
                  <a16:creationId xmlns:a16="http://schemas.microsoft.com/office/drawing/2014/main" id="{8CB20989-AE6A-2C44-BF90-4618E1467D52}"/>
                </a:ext>
              </a:extLst>
            </p:cNvPr>
            <p:cNvSpPr>
              <a:spLocks noChangeArrowheads="1"/>
            </p:cNvSpPr>
            <p:nvPr/>
          </p:nvSpPr>
          <p:spPr bwMode="auto">
            <a:xfrm>
              <a:off x="6071556" y="216603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52" name="Rectangle 40">
              <a:extLst>
                <a:ext uri="{FF2B5EF4-FFF2-40B4-BE49-F238E27FC236}">
                  <a16:creationId xmlns:a16="http://schemas.microsoft.com/office/drawing/2014/main" id="{CAE62044-4606-1E4D-9866-CE640EB686C9}"/>
                </a:ext>
              </a:extLst>
            </p:cNvPr>
            <p:cNvSpPr>
              <a:spLocks noChangeArrowheads="1"/>
            </p:cNvSpPr>
            <p:nvPr/>
          </p:nvSpPr>
          <p:spPr bwMode="auto">
            <a:xfrm>
              <a:off x="6077532" y="217202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53" name="Rectangle 41">
              <a:extLst>
                <a:ext uri="{FF2B5EF4-FFF2-40B4-BE49-F238E27FC236}">
                  <a16:creationId xmlns:a16="http://schemas.microsoft.com/office/drawing/2014/main" id="{898B5FA4-F739-CC4E-9C5A-BB6357910200}"/>
                </a:ext>
              </a:extLst>
            </p:cNvPr>
            <p:cNvSpPr>
              <a:spLocks noChangeArrowheads="1"/>
            </p:cNvSpPr>
            <p:nvPr/>
          </p:nvSpPr>
          <p:spPr bwMode="auto">
            <a:xfrm>
              <a:off x="6088487" y="217922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54" name="Rectangle 42">
              <a:extLst>
                <a:ext uri="{FF2B5EF4-FFF2-40B4-BE49-F238E27FC236}">
                  <a16:creationId xmlns:a16="http://schemas.microsoft.com/office/drawing/2014/main" id="{BB60B1D3-851D-C54F-B138-28B445D45666}"/>
                </a:ext>
              </a:extLst>
            </p:cNvPr>
            <p:cNvSpPr>
              <a:spLocks noChangeArrowheads="1"/>
            </p:cNvSpPr>
            <p:nvPr/>
          </p:nvSpPr>
          <p:spPr bwMode="auto">
            <a:xfrm>
              <a:off x="6100438" y="217922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55" name="Rectangle 43">
              <a:extLst>
                <a:ext uri="{FF2B5EF4-FFF2-40B4-BE49-F238E27FC236}">
                  <a16:creationId xmlns:a16="http://schemas.microsoft.com/office/drawing/2014/main" id="{7C277BEB-E04E-B64D-8ECE-F72FD989B2BF}"/>
                </a:ext>
              </a:extLst>
            </p:cNvPr>
            <p:cNvSpPr>
              <a:spLocks noChangeArrowheads="1"/>
            </p:cNvSpPr>
            <p:nvPr/>
          </p:nvSpPr>
          <p:spPr bwMode="auto">
            <a:xfrm>
              <a:off x="6106414" y="218641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56" name="Rectangle 44">
              <a:extLst>
                <a:ext uri="{FF2B5EF4-FFF2-40B4-BE49-F238E27FC236}">
                  <a16:creationId xmlns:a16="http://schemas.microsoft.com/office/drawing/2014/main" id="{7DC5C24A-35EB-9E47-8E20-DE13353A80B4}"/>
                </a:ext>
              </a:extLst>
            </p:cNvPr>
            <p:cNvSpPr>
              <a:spLocks noChangeArrowheads="1"/>
            </p:cNvSpPr>
            <p:nvPr/>
          </p:nvSpPr>
          <p:spPr bwMode="auto">
            <a:xfrm>
              <a:off x="6117370" y="220080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57" name="Rectangle 45">
              <a:extLst>
                <a:ext uri="{FF2B5EF4-FFF2-40B4-BE49-F238E27FC236}">
                  <a16:creationId xmlns:a16="http://schemas.microsoft.com/office/drawing/2014/main" id="{455686D7-F963-5940-970B-A745845B4E89}"/>
                </a:ext>
              </a:extLst>
            </p:cNvPr>
            <p:cNvSpPr>
              <a:spLocks noChangeArrowheads="1"/>
            </p:cNvSpPr>
            <p:nvPr/>
          </p:nvSpPr>
          <p:spPr bwMode="auto">
            <a:xfrm>
              <a:off x="6135296" y="220679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58" name="Rectangle 46">
              <a:extLst>
                <a:ext uri="{FF2B5EF4-FFF2-40B4-BE49-F238E27FC236}">
                  <a16:creationId xmlns:a16="http://schemas.microsoft.com/office/drawing/2014/main" id="{A91901A3-4DC8-CE48-8236-D5601FF13A97}"/>
                </a:ext>
              </a:extLst>
            </p:cNvPr>
            <p:cNvSpPr>
              <a:spLocks noChangeArrowheads="1"/>
            </p:cNvSpPr>
            <p:nvPr/>
          </p:nvSpPr>
          <p:spPr bwMode="auto">
            <a:xfrm>
              <a:off x="6146253" y="221398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59" name="Rectangle 47">
              <a:extLst>
                <a:ext uri="{FF2B5EF4-FFF2-40B4-BE49-F238E27FC236}">
                  <a16:creationId xmlns:a16="http://schemas.microsoft.com/office/drawing/2014/main" id="{5C89879B-6A94-504B-AAF3-10D7E6ED712C}"/>
                </a:ext>
              </a:extLst>
            </p:cNvPr>
            <p:cNvSpPr>
              <a:spLocks noChangeArrowheads="1"/>
            </p:cNvSpPr>
            <p:nvPr/>
          </p:nvSpPr>
          <p:spPr bwMode="auto">
            <a:xfrm>
              <a:off x="6158203" y="222118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60" name="Rectangle 48">
              <a:extLst>
                <a:ext uri="{FF2B5EF4-FFF2-40B4-BE49-F238E27FC236}">
                  <a16:creationId xmlns:a16="http://schemas.microsoft.com/office/drawing/2014/main" id="{6CB22DDC-4FE8-3741-A732-3E7011B71FE0}"/>
                </a:ext>
              </a:extLst>
            </p:cNvPr>
            <p:cNvSpPr>
              <a:spLocks noChangeArrowheads="1"/>
            </p:cNvSpPr>
            <p:nvPr/>
          </p:nvSpPr>
          <p:spPr bwMode="auto">
            <a:xfrm>
              <a:off x="6164179" y="224276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61" name="Rectangle 49">
              <a:extLst>
                <a:ext uri="{FF2B5EF4-FFF2-40B4-BE49-F238E27FC236}">
                  <a16:creationId xmlns:a16="http://schemas.microsoft.com/office/drawing/2014/main" id="{D8392D88-1F9B-9B4F-B3E6-54451FECFB40}"/>
                </a:ext>
              </a:extLst>
            </p:cNvPr>
            <p:cNvSpPr>
              <a:spLocks noChangeArrowheads="1"/>
            </p:cNvSpPr>
            <p:nvPr/>
          </p:nvSpPr>
          <p:spPr bwMode="auto">
            <a:xfrm>
              <a:off x="6176130" y="224875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62" name="Rectangle 50">
              <a:extLst>
                <a:ext uri="{FF2B5EF4-FFF2-40B4-BE49-F238E27FC236}">
                  <a16:creationId xmlns:a16="http://schemas.microsoft.com/office/drawing/2014/main" id="{CC9DBCA5-5040-634F-B0FF-ADDEA0D28CDD}"/>
                </a:ext>
              </a:extLst>
            </p:cNvPr>
            <p:cNvSpPr>
              <a:spLocks noChangeArrowheads="1"/>
            </p:cNvSpPr>
            <p:nvPr/>
          </p:nvSpPr>
          <p:spPr bwMode="auto">
            <a:xfrm>
              <a:off x="6187087" y="225595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63" name="Rectangle 51">
              <a:extLst>
                <a:ext uri="{FF2B5EF4-FFF2-40B4-BE49-F238E27FC236}">
                  <a16:creationId xmlns:a16="http://schemas.microsoft.com/office/drawing/2014/main" id="{2186084F-58D1-2247-9804-8B6D812BC307}"/>
                </a:ext>
              </a:extLst>
            </p:cNvPr>
            <p:cNvSpPr>
              <a:spLocks noChangeArrowheads="1"/>
            </p:cNvSpPr>
            <p:nvPr/>
          </p:nvSpPr>
          <p:spPr bwMode="auto">
            <a:xfrm>
              <a:off x="6193062" y="226314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64" name="Rectangle 52">
              <a:extLst>
                <a:ext uri="{FF2B5EF4-FFF2-40B4-BE49-F238E27FC236}">
                  <a16:creationId xmlns:a16="http://schemas.microsoft.com/office/drawing/2014/main" id="{03CD20B2-1F83-9045-8465-99DB603140D2}"/>
                </a:ext>
              </a:extLst>
            </p:cNvPr>
            <p:cNvSpPr>
              <a:spLocks noChangeArrowheads="1"/>
            </p:cNvSpPr>
            <p:nvPr/>
          </p:nvSpPr>
          <p:spPr bwMode="auto">
            <a:xfrm>
              <a:off x="6205013" y="227034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65" name="Rectangle 53">
              <a:extLst>
                <a:ext uri="{FF2B5EF4-FFF2-40B4-BE49-F238E27FC236}">
                  <a16:creationId xmlns:a16="http://schemas.microsoft.com/office/drawing/2014/main" id="{67BDE101-FA33-5046-9AB3-EFAE8D1B1574}"/>
                </a:ext>
              </a:extLst>
            </p:cNvPr>
            <p:cNvSpPr>
              <a:spLocks noChangeArrowheads="1"/>
            </p:cNvSpPr>
            <p:nvPr/>
          </p:nvSpPr>
          <p:spPr bwMode="auto">
            <a:xfrm>
              <a:off x="6215969" y="227753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66" name="Rectangle 54">
              <a:extLst>
                <a:ext uri="{FF2B5EF4-FFF2-40B4-BE49-F238E27FC236}">
                  <a16:creationId xmlns:a16="http://schemas.microsoft.com/office/drawing/2014/main" id="{9DED4866-CA1F-D54D-8C66-41C0FE4B9B19}"/>
                </a:ext>
              </a:extLst>
            </p:cNvPr>
            <p:cNvSpPr>
              <a:spLocks noChangeArrowheads="1"/>
            </p:cNvSpPr>
            <p:nvPr/>
          </p:nvSpPr>
          <p:spPr bwMode="auto">
            <a:xfrm>
              <a:off x="6221944" y="228353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67" name="Rectangle 55">
              <a:extLst>
                <a:ext uri="{FF2B5EF4-FFF2-40B4-BE49-F238E27FC236}">
                  <a16:creationId xmlns:a16="http://schemas.microsoft.com/office/drawing/2014/main" id="{162B985B-88BD-F941-B8F9-08AF719C4623}"/>
                </a:ext>
              </a:extLst>
            </p:cNvPr>
            <p:cNvSpPr>
              <a:spLocks noChangeArrowheads="1"/>
            </p:cNvSpPr>
            <p:nvPr/>
          </p:nvSpPr>
          <p:spPr bwMode="auto">
            <a:xfrm>
              <a:off x="6233896" y="229791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68" name="Rectangle 56">
              <a:extLst>
                <a:ext uri="{FF2B5EF4-FFF2-40B4-BE49-F238E27FC236}">
                  <a16:creationId xmlns:a16="http://schemas.microsoft.com/office/drawing/2014/main" id="{68C3EEAC-85CE-864B-BEB5-DAF5F50B217C}"/>
                </a:ext>
              </a:extLst>
            </p:cNvPr>
            <p:cNvSpPr>
              <a:spLocks noChangeArrowheads="1"/>
            </p:cNvSpPr>
            <p:nvPr/>
          </p:nvSpPr>
          <p:spPr bwMode="auto">
            <a:xfrm>
              <a:off x="6262778" y="231949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69" name="Rectangle 57">
              <a:extLst>
                <a:ext uri="{FF2B5EF4-FFF2-40B4-BE49-F238E27FC236}">
                  <a16:creationId xmlns:a16="http://schemas.microsoft.com/office/drawing/2014/main" id="{A05ECDCB-87F6-604A-BFA7-EED4B33E21B7}"/>
                </a:ext>
              </a:extLst>
            </p:cNvPr>
            <p:cNvSpPr>
              <a:spLocks noChangeArrowheads="1"/>
            </p:cNvSpPr>
            <p:nvPr/>
          </p:nvSpPr>
          <p:spPr bwMode="auto">
            <a:xfrm>
              <a:off x="6291660" y="233987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70" name="Rectangle 58">
              <a:extLst>
                <a:ext uri="{FF2B5EF4-FFF2-40B4-BE49-F238E27FC236}">
                  <a16:creationId xmlns:a16="http://schemas.microsoft.com/office/drawing/2014/main" id="{6190C3CA-D460-2348-908B-D7CC597D360C}"/>
                </a:ext>
              </a:extLst>
            </p:cNvPr>
            <p:cNvSpPr>
              <a:spLocks noChangeArrowheads="1"/>
            </p:cNvSpPr>
            <p:nvPr/>
          </p:nvSpPr>
          <p:spPr bwMode="auto">
            <a:xfrm>
              <a:off x="6302616" y="2360262"/>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71" name="Rectangle 59">
              <a:extLst>
                <a:ext uri="{FF2B5EF4-FFF2-40B4-BE49-F238E27FC236}">
                  <a16:creationId xmlns:a16="http://schemas.microsoft.com/office/drawing/2014/main" id="{46C022DD-7699-2449-9785-7D4A60AAB5D1}"/>
                </a:ext>
              </a:extLst>
            </p:cNvPr>
            <p:cNvSpPr>
              <a:spLocks noChangeArrowheads="1"/>
            </p:cNvSpPr>
            <p:nvPr/>
          </p:nvSpPr>
          <p:spPr bwMode="auto">
            <a:xfrm>
              <a:off x="6308593" y="237464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72" name="Rectangle 60">
              <a:extLst>
                <a:ext uri="{FF2B5EF4-FFF2-40B4-BE49-F238E27FC236}">
                  <a16:creationId xmlns:a16="http://schemas.microsoft.com/office/drawing/2014/main" id="{5E1F4266-E587-4745-B926-818C7AA5B9AF}"/>
                </a:ext>
              </a:extLst>
            </p:cNvPr>
            <p:cNvSpPr>
              <a:spLocks noChangeArrowheads="1"/>
            </p:cNvSpPr>
            <p:nvPr/>
          </p:nvSpPr>
          <p:spPr bwMode="auto">
            <a:xfrm>
              <a:off x="6320544" y="2381842"/>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73" name="Rectangle 61">
              <a:extLst>
                <a:ext uri="{FF2B5EF4-FFF2-40B4-BE49-F238E27FC236}">
                  <a16:creationId xmlns:a16="http://schemas.microsoft.com/office/drawing/2014/main" id="{D5D9430F-D6B0-BC4C-9111-0AB08B0D7402}"/>
                </a:ext>
              </a:extLst>
            </p:cNvPr>
            <p:cNvSpPr>
              <a:spLocks noChangeArrowheads="1"/>
            </p:cNvSpPr>
            <p:nvPr/>
          </p:nvSpPr>
          <p:spPr bwMode="auto">
            <a:xfrm>
              <a:off x="6337474" y="239503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74" name="Rectangle 62">
              <a:extLst>
                <a:ext uri="{FF2B5EF4-FFF2-40B4-BE49-F238E27FC236}">
                  <a16:creationId xmlns:a16="http://schemas.microsoft.com/office/drawing/2014/main" id="{11D32379-D527-8946-8449-10006B4C06AE}"/>
                </a:ext>
              </a:extLst>
            </p:cNvPr>
            <p:cNvSpPr>
              <a:spLocks noChangeArrowheads="1"/>
            </p:cNvSpPr>
            <p:nvPr/>
          </p:nvSpPr>
          <p:spPr bwMode="auto">
            <a:xfrm>
              <a:off x="6349426" y="240222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75" name="Rectangle 63">
              <a:extLst>
                <a:ext uri="{FF2B5EF4-FFF2-40B4-BE49-F238E27FC236}">
                  <a16:creationId xmlns:a16="http://schemas.microsoft.com/office/drawing/2014/main" id="{8DC9BC21-00D1-4140-8DE2-F11182C58D79}"/>
                </a:ext>
              </a:extLst>
            </p:cNvPr>
            <p:cNvSpPr>
              <a:spLocks noChangeArrowheads="1"/>
            </p:cNvSpPr>
            <p:nvPr/>
          </p:nvSpPr>
          <p:spPr bwMode="auto">
            <a:xfrm>
              <a:off x="6366357" y="242380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76" name="Rectangle 64">
              <a:extLst>
                <a:ext uri="{FF2B5EF4-FFF2-40B4-BE49-F238E27FC236}">
                  <a16:creationId xmlns:a16="http://schemas.microsoft.com/office/drawing/2014/main" id="{60442E0B-C358-1C4B-8CC8-B3EB93F3B28F}"/>
                </a:ext>
              </a:extLst>
            </p:cNvPr>
            <p:cNvSpPr>
              <a:spLocks noChangeArrowheads="1"/>
            </p:cNvSpPr>
            <p:nvPr/>
          </p:nvSpPr>
          <p:spPr bwMode="auto">
            <a:xfrm>
              <a:off x="6378309" y="2430998"/>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77" name="Rectangle 65">
              <a:extLst>
                <a:ext uri="{FF2B5EF4-FFF2-40B4-BE49-F238E27FC236}">
                  <a16:creationId xmlns:a16="http://schemas.microsoft.com/office/drawing/2014/main" id="{7CAF56BA-6659-8E4A-A374-2B814D4F550A}"/>
                </a:ext>
              </a:extLst>
            </p:cNvPr>
            <p:cNvSpPr>
              <a:spLocks noChangeArrowheads="1"/>
            </p:cNvSpPr>
            <p:nvPr/>
          </p:nvSpPr>
          <p:spPr bwMode="auto">
            <a:xfrm>
              <a:off x="6390260" y="244418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78" name="Rectangle 66">
              <a:extLst>
                <a:ext uri="{FF2B5EF4-FFF2-40B4-BE49-F238E27FC236}">
                  <a16:creationId xmlns:a16="http://schemas.microsoft.com/office/drawing/2014/main" id="{2A571486-3014-6A4A-B9CA-58BC2ABA94AD}"/>
                </a:ext>
              </a:extLst>
            </p:cNvPr>
            <p:cNvSpPr>
              <a:spLocks noChangeArrowheads="1"/>
            </p:cNvSpPr>
            <p:nvPr/>
          </p:nvSpPr>
          <p:spPr bwMode="auto">
            <a:xfrm>
              <a:off x="6407191" y="245857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79" name="Rectangle 67">
              <a:extLst>
                <a:ext uri="{FF2B5EF4-FFF2-40B4-BE49-F238E27FC236}">
                  <a16:creationId xmlns:a16="http://schemas.microsoft.com/office/drawing/2014/main" id="{0A463163-3202-AE48-AC14-8D05AEACEC5E}"/>
                </a:ext>
              </a:extLst>
            </p:cNvPr>
            <p:cNvSpPr>
              <a:spLocks noChangeArrowheads="1"/>
            </p:cNvSpPr>
            <p:nvPr/>
          </p:nvSpPr>
          <p:spPr bwMode="auto">
            <a:xfrm>
              <a:off x="6419142" y="246576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80" name="Rectangle 68">
              <a:extLst>
                <a:ext uri="{FF2B5EF4-FFF2-40B4-BE49-F238E27FC236}">
                  <a16:creationId xmlns:a16="http://schemas.microsoft.com/office/drawing/2014/main" id="{6A239C9E-CC1B-DC4D-ADB3-36CDAA028EDE}"/>
                </a:ext>
              </a:extLst>
            </p:cNvPr>
            <p:cNvSpPr>
              <a:spLocks noChangeArrowheads="1"/>
            </p:cNvSpPr>
            <p:nvPr/>
          </p:nvSpPr>
          <p:spPr bwMode="auto">
            <a:xfrm>
              <a:off x="6424122" y="247176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81" name="Rectangle 69">
              <a:extLst>
                <a:ext uri="{FF2B5EF4-FFF2-40B4-BE49-F238E27FC236}">
                  <a16:creationId xmlns:a16="http://schemas.microsoft.com/office/drawing/2014/main" id="{60351344-EB04-754A-8214-C42703DE77FE}"/>
                </a:ext>
              </a:extLst>
            </p:cNvPr>
            <p:cNvSpPr>
              <a:spLocks noChangeArrowheads="1"/>
            </p:cNvSpPr>
            <p:nvPr/>
          </p:nvSpPr>
          <p:spPr bwMode="auto">
            <a:xfrm>
              <a:off x="6436074" y="248615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82" name="Rectangle 70">
              <a:extLst>
                <a:ext uri="{FF2B5EF4-FFF2-40B4-BE49-F238E27FC236}">
                  <a16:creationId xmlns:a16="http://schemas.microsoft.com/office/drawing/2014/main" id="{3906D9C5-D046-7D43-AEE6-30695A558CFC}"/>
                </a:ext>
              </a:extLst>
            </p:cNvPr>
            <p:cNvSpPr>
              <a:spLocks noChangeArrowheads="1"/>
            </p:cNvSpPr>
            <p:nvPr/>
          </p:nvSpPr>
          <p:spPr bwMode="auto">
            <a:xfrm>
              <a:off x="6448026" y="249334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83" name="Rectangle 71">
              <a:extLst>
                <a:ext uri="{FF2B5EF4-FFF2-40B4-BE49-F238E27FC236}">
                  <a16:creationId xmlns:a16="http://schemas.microsoft.com/office/drawing/2014/main" id="{5380C158-1641-0247-8420-C42EF3857ABD}"/>
                </a:ext>
              </a:extLst>
            </p:cNvPr>
            <p:cNvSpPr>
              <a:spLocks noChangeArrowheads="1"/>
            </p:cNvSpPr>
            <p:nvPr/>
          </p:nvSpPr>
          <p:spPr bwMode="auto">
            <a:xfrm>
              <a:off x="6482883" y="252092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84" name="Rectangle 72">
              <a:extLst>
                <a:ext uri="{FF2B5EF4-FFF2-40B4-BE49-F238E27FC236}">
                  <a16:creationId xmlns:a16="http://schemas.microsoft.com/office/drawing/2014/main" id="{BC5C1A62-7C27-6949-A908-3FBA4F8531E7}"/>
                </a:ext>
              </a:extLst>
            </p:cNvPr>
            <p:cNvSpPr>
              <a:spLocks noChangeArrowheads="1"/>
            </p:cNvSpPr>
            <p:nvPr/>
          </p:nvSpPr>
          <p:spPr bwMode="auto">
            <a:xfrm>
              <a:off x="6505790" y="254849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85" name="Rectangle 73">
              <a:extLst>
                <a:ext uri="{FF2B5EF4-FFF2-40B4-BE49-F238E27FC236}">
                  <a16:creationId xmlns:a16="http://schemas.microsoft.com/office/drawing/2014/main" id="{E01BDBE1-5099-6941-91FA-77C521F26B7F}"/>
                </a:ext>
              </a:extLst>
            </p:cNvPr>
            <p:cNvSpPr>
              <a:spLocks noChangeArrowheads="1"/>
            </p:cNvSpPr>
            <p:nvPr/>
          </p:nvSpPr>
          <p:spPr bwMode="auto">
            <a:xfrm>
              <a:off x="6522721" y="2570078"/>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86" name="Rectangle 74">
              <a:extLst>
                <a:ext uri="{FF2B5EF4-FFF2-40B4-BE49-F238E27FC236}">
                  <a16:creationId xmlns:a16="http://schemas.microsoft.com/office/drawing/2014/main" id="{A41D58E5-20E2-AE4A-87F6-06D575E79C56}"/>
                </a:ext>
              </a:extLst>
            </p:cNvPr>
            <p:cNvSpPr>
              <a:spLocks noChangeArrowheads="1"/>
            </p:cNvSpPr>
            <p:nvPr/>
          </p:nvSpPr>
          <p:spPr bwMode="auto">
            <a:xfrm>
              <a:off x="6534672" y="257727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87" name="Rectangle 75">
              <a:extLst>
                <a:ext uri="{FF2B5EF4-FFF2-40B4-BE49-F238E27FC236}">
                  <a16:creationId xmlns:a16="http://schemas.microsoft.com/office/drawing/2014/main" id="{5284F480-D12B-5142-9C0E-C5427C78B8FF}"/>
                </a:ext>
              </a:extLst>
            </p:cNvPr>
            <p:cNvSpPr>
              <a:spLocks noChangeArrowheads="1"/>
            </p:cNvSpPr>
            <p:nvPr/>
          </p:nvSpPr>
          <p:spPr bwMode="auto">
            <a:xfrm>
              <a:off x="6540648" y="258326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88" name="Rectangle 76">
              <a:extLst>
                <a:ext uri="{FF2B5EF4-FFF2-40B4-BE49-F238E27FC236}">
                  <a16:creationId xmlns:a16="http://schemas.microsoft.com/office/drawing/2014/main" id="{81988C28-269D-7F40-B923-78C7E4AE66C2}"/>
                </a:ext>
              </a:extLst>
            </p:cNvPr>
            <p:cNvSpPr>
              <a:spLocks noChangeArrowheads="1"/>
            </p:cNvSpPr>
            <p:nvPr/>
          </p:nvSpPr>
          <p:spPr bwMode="auto">
            <a:xfrm>
              <a:off x="6563555" y="260484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89" name="Rectangle 77">
              <a:extLst>
                <a:ext uri="{FF2B5EF4-FFF2-40B4-BE49-F238E27FC236}">
                  <a16:creationId xmlns:a16="http://schemas.microsoft.com/office/drawing/2014/main" id="{39974F46-517E-8D4C-91B5-070119194D16}"/>
                </a:ext>
              </a:extLst>
            </p:cNvPr>
            <p:cNvSpPr>
              <a:spLocks noChangeArrowheads="1"/>
            </p:cNvSpPr>
            <p:nvPr/>
          </p:nvSpPr>
          <p:spPr bwMode="auto">
            <a:xfrm>
              <a:off x="6569531" y="262522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90" name="Rectangle 78">
              <a:extLst>
                <a:ext uri="{FF2B5EF4-FFF2-40B4-BE49-F238E27FC236}">
                  <a16:creationId xmlns:a16="http://schemas.microsoft.com/office/drawing/2014/main" id="{9C4B45E9-8B87-364F-834E-55DF055F9FEA}"/>
                </a:ext>
              </a:extLst>
            </p:cNvPr>
            <p:cNvSpPr>
              <a:spLocks noChangeArrowheads="1"/>
            </p:cNvSpPr>
            <p:nvPr/>
          </p:nvSpPr>
          <p:spPr bwMode="auto">
            <a:xfrm>
              <a:off x="6592437" y="263961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91" name="Rectangle 79">
              <a:extLst>
                <a:ext uri="{FF2B5EF4-FFF2-40B4-BE49-F238E27FC236}">
                  <a16:creationId xmlns:a16="http://schemas.microsoft.com/office/drawing/2014/main" id="{FF8A0EF1-1E4B-604E-9F3B-A3DC25C759B0}"/>
                </a:ext>
              </a:extLst>
            </p:cNvPr>
            <p:cNvSpPr>
              <a:spLocks noChangeArrowheads="1"/>
            </p:cNvSpPr>
            <p:nvPr/>
          </p:nvSpPr>
          <p:spPr bwMode="auto">
            <a:xfrm>
              <a:off x="6598414" y="2646812"/>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92" name="Rectangle 80">
              <a:extLst>
                <a:ext uri="{FF2B5EF4-FFF2-40B4-BE49-F238E27FC236}">
                  <a16:creationId xmlns:a16="http://schemas.microsoft.com/office/drawing/2014/main" id="{4BA90A85-9AA3-B741-A3F3-E8C010747017}"/>
                </a:ext>
              </a:extLst>
            </p:cNvPr>
            <p:cNvSpPr>
              <a:spLocks noChangeArrowheads="1"/>
            </p:cNvSpPr>
            <p:nvPr/>
          </p:nvSpPr>
          <p:spPr bwMode="auto">
            <a:xfrm>
              <a:off x="6609369" y="265400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93" name="Rectangle 81">
              <a:extLst>
                <a:ext uri="{FF2B5EF4-FFF2-40B4-BE49-F238E27FC236}">
                  <a16:creationId xmlns:a16="http://schemas.microsoft.com/office/drawing/2014/main" id="{BD224648-3986-4D48-9227-4D10D3C8BC99}"/>
                </a:ext>
              </a:extLst>
            </p:cNvPr>
            <p:cNvSpPr>
              <a:spLocks noChangeArrowheads="1"/>
            </p:cNvSpPr>
            <p:nvPr/>
          </p:nvSpPr>
          <p:spPr bwMode="auto">
            <a:xfrm>
              <a:off x="6621321" y="265400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94" name="Rectangle 82">
              <a:extLst>
                <a:ext uri="{FF2B5EF4-FFF2-40B4-BE49-F238E27FC236}">
                  <a16:creationId xmlns:a16="http://schemas.microsoft.com/office/drawing/2014/main" id="{5A477689-BFD6-F04E-BEF4-DD10FC8C94DD}"/>
                </a:ext>
              </a:extLst>
            </p:cNvPr>
            <p:cNvSpPr>
              <a:spLocks noChangeArrowheads="1"/>
            </p:cNvSpPr>
            <p:nvPr/>
          </p:nvSpPr>
          <p:spPr bwMode="auto">
            <a:xfrm>
              <a:off x="6627296" y="265999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95" name="Rectangle 83">
              <a:extLst>
                <a:ext uri="{FF2B5EF4-FFF2-40B4-BE49-F238E27FC236}">
                  <a16:creationId xmlns:a16="http://schemas.microsoft.com/office/drawing/2014/main" id="{B8C7BE7F-F092-3D4B-8324-AD9DC78D992D}"/>
                </a:ext>
              </a:extLst>
            </p:cNvPr>
            <p:cNvSpPr>
              <a:spLocks noChangeArrowheads="1"/>
            </p:cNvSpPr>
            <p:nvPr/>
          </p:nvSpPr>
          <p:spPr bwMode="auto">
            <a:xfrm>
              <a:off x="6638252" y="267438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96" name="Rectangle 84">
              <a:extLst>
                <a:ext uri="{FF2B5EF4-FFF2-40B4-BE49-F238E27FC236}">
                  <a16:creationId xmlns:a16="http://schemas.microsoft.com/office/drawing/2014/main" id="{C345B9BA-E863-564C-B615-EA02BD693365}"/>
                </a:ext>
              </a:extLst>
            </p:cNvPr>
            <p:cNvSpPr>
              <a:spLocks noChangeArrowheads="1"/>
            </p:cNvSpPr>
            <p:nvPr/>
          </p:nvSpPr>
          <p:spPr bwMode="auto">
            <a:xfrm>
              <a:off x="6650203" y="268158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97" name="Rectangle 85">
              <a:extLst>
                <a:ext uri="{FF2B5EF4-FFF2-40B4-BE49-F238E27FC236}">
                  <a16:creationId xmlns:a16="http://schemas.microsoft.com/office/drawing/2014/main" id="{2B80C1BD-8094-1E44-9E92-DD1C2BC2F4A7}"/>
                </a:ext>
              </a:extLst>
            </p:cNvPr>
            <p:cNvSpPr>
              <a:spLocks noChangeArrowheads="1"/>
            </p:cNvSpPr>
            <p:nvPr/>
          </p:nvSpPr>
          <p:spPr bwMode="auto">
            <a:xfrm>
              <a:off x="6668130" y="269477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98" name="Rectangle 86">
              <a:extLst>
                <a:ext uri="{FF2B5EF4-FFF2-40B4-BE49-F238E27FC236}">
                  <a16:creationId xmlns:a16="http://schemas.microsoft.com/office/drawing/2014/main" id="{92673614-2363-E14E-8B09-71E778D31867}"/>
                </a:ext>
              </a:extLst>
            </p:cNvPr>
            <p:cNvSpPr>
              <a:spLocks noChangeArrowheads="1"/>
            </p:cNvSpPr>
            <p:nvPr/>
          </p:nvSpPr>
          <p:spPr bwMode="auto">
            <a:xfrm>
              <a:off x="6685061" y="270915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99" name="Rectangle 87">
              <a:extLst>
                <a:ext uri="{FF2B5EF4-FFF2-40B4-BE49-F238E27FC236}">
                  <a16:creationId xmlns:a16="http://schemas.microsoft.com/office/drawing/2014/main" id="{1F45E4B2-D21A-5E4B-AE49-A7761FC7710F}"/>
                </a:ext>
              </a:extLst>
            </p:cNvPr>
            <p:cNvSpPr>
              <a:spLocks noChangeArrowheads="1"/>
            </p:cNvSpPr>
            <p:nvPr/>
          </p:nvSpPr>
          <p:spPr bwMode="auto">
            <a:xfrm>
              <a:off x="6697013" y="271635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00" name="Rectangle 88">
              <a:extLst>
                <a:ext uri="{FF2B5EF4-FFF2-40B4-BE49-F238E27FC236}">
                  <a16:creationId xmlns:a16="http://schemas.microsoft.com/office/drawing/2014/main" id="{B0CB0426-69B7-734F-981B-DF78F07069E1}"/>
                </a:ext>
              </a:extLst>
            </p:cNvPr>
            <p:cNvSpPr>
              <a:spLocks noChangeArrowheads="1"/>
            </p:cNvSpPr>
            <p:nvPr/>
          </p:nvSpPr>
          <p:spPr bwMode="auto">
            <a:xfrm>
              <a:off x="6707968" y="2736732"/>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01" name="Rectangle 89">
              <a:extLst>
                <a:ext uri="{FF2B5EF4-FFF2-40B4-BE49-F238E27FC236}">
                  <a16:creationId xmlns:a16="http://schemas.microsoft.com/office/drawing/2014/main" id="{11FC5661-DDFB-D54B-BF26-D32FB0C422B3}"/>
                </a:ext>
              </a:extLst>
            </p:cNvPr>
            <p:cNvSpPr>
              <a:spLocks noChangeArrowheads="1"/>
            </p:cNvSpPr>
            <p:nvPr/>
          </p:nvSpPr>
          <p:spPr bwMode="auto">
            <a:xfrm>
              <a:off x="6713944" y="274392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02" name="Rectangle 90">
              <a:extLst>
                <a:ext uri="{FF2B5EF4-FFF2-40B4-BE49-F238E27FC236}">
                  <a16:creationId xmlns:a16="http://schemas.microsoft.com/office/drawing/2014/main" id="{EA8E4AB1-7CEF-3A4E-BC4C-39EF2B429CAD}"/>
                </a:ext>
              </a:extLst>
            </p:cNvPr>
            <p:cNvSpPr>
              <a:spLocks noChangeArrowheads="1"/>
            </p:cNvSpPr>
            <p:nvPr/>
          </p:nvSpPr>
          <p:spPr bwMode="auto">
            <a:xfrm>
              <a:off x="6725895" y="275831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03" name="Rectangle 91">
              <a:extLst>
                <a:ext uri="{FF2B5EF4-FFF2-40B4-BE49-F238E27FC236}">
                  <a16:creationId xmlns:a16="http://schemas.microsoft.com/office/drawing/2014/main" id="{F472A8B4-A23A-5A43-A451-2E0C15B8F6DB}"/>
                </a:ext>
              </a:extLst>
            </p:cNvPr>
            <p:cNvSpPr>
              <a:spLocks noChangeArrowheads="1"/>
            </p:cNvSpPr>
            <p:nvPr/>
          </p:nvSpPr>
          <p:spPr bwMode="auto">
            <a:xfrm>
              <a:off x="6736850" y="2765508"/>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04" name="Rectangle 92">
              <a:extLst>
                <a:ext uri="{FF2B5EF4-FFF2-40B4-BE49-F238E27FC236}">
                  <a16:creationId xmlns:a16="http://schemas.microsoft.com/office/drawing/2014/main" id="{7FDF2CF3-02A7-424F-96E8-9D19458ED364}"/>
                </a:ext>
              </a:extLst>
            </p:cNvPr>
            <p:cNvSpPr>
              <a:spLocks noChangeArrowheads="1"/>
            </p:cNvSpPr>
            <p:nvPr/>
          </p:nvSpPr>
          <p:spPr bwMode="auto">
            <a:xfrm>
              <a:off x="6765733" y="278588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05" name="Rectangle 93">
              <a:extLst>
                <a:ext uri="{FF2B5EF4-FFF2-40B4-BE49-F238E27FC236}">
                  <a16:creationId xmlns:a16="http://schemas.microsoft.com/office/drawing/2014/main" id="{8A1FCEC1-8148-4A43-AB8B-2316143909B6}"/>
                </a:ext>
              </a:extLst>
            </p:cNvPr>
            <p:cNvSpPr>
              <a:spLocks noChangeArrowheads="1"/>
            </p:cNvSpPr>
            <p:nvPr/>
          </p:nvSpPr>
          <p:spPr bwMode="auto">
            <a:xfrm>
              <a:off x="6771708" y="280027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06" name="Rectangle 94">
              <a:extLst>
                <a:ext uri="{FF2B5EF4-FFF2-40B4-BE49-F238E27FC236}">
                  <a16:creationId xmlns:a16="http://schemas.microsoft.com/office/drawing/2014/main" id="{B38533FE-B2A7-4348-81AE-E0D56E08868D}"/>
                </a:ext>
              </a:extLst>
            </p:cNvPr>
            <p:cNvSpPr>
              <a:spLocks noChangeArrowheads="1"/>
            </p:cNvSpPr>
            <p:nvPr/>
          </p:nvSpPr>
          <p:spPr bwMode="auto">
            <a:xfrm>
              <a:off x="6783660" y="281346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07" name="Rectangle 95">
              <a:extLst>
                <a:ext uri="{FF2B5EF4-FFF2-40B4-BE49-F238E27FC236}">
                  <a16:creationId xmlns:a16="http://schemas.microsoft.com/office/drawing/2014/main" id="{DA58490E-D4E2-8543-8108-CE2050BE1B3D}"/>
                </a:ext>
              </a:extLst>
            </p:cNvPr>
            <p:cNvSpPr>
              <a:spLocks noChangeArrowheads="1"/>
            </p:cNvSpPr>
            <p:nvPr/>
          </p:nvSpPr>
          <p:spPr bwMode="auto">
            <a:xfrm>
              <a:off x="6829472" y="283309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08" name="Rectangle 96">
              <a:extLst>
                <a:ext uri="{FF2B5EF4-FFF2-40B4-BE49-F238E27FC236}">
                  <a16:creationId xmlns:a16="http://schemas.microsoft.com/office/drawing/2014/main" id="{032CD33C-AFB1-CB42-B0BB-0DA08462142F}"/>
                </a:ext>
              </a:extLst>
            </p:cNvPr>
            <p:cNvSpPr>
              <a:spLocks noChangeArrowheads="1"/>
            </p:cNvSpPr>
            <p:nvPr/>
          </p:nvSpPr>
          <p:spPr bwMode="auto">
            <a:xfrm>
              <a:off x="6841425" y="283894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09" name="Rectangle 97">
              <a:extLst>
                <a:ext uri="{FF2B5EF4-FFF2-40B4-BE49-F238E27FC236}">
                  <a16:creationId xmlns:a16="http://schemas.microsoft.com/office/drawing/2014/main" id="{F926F8FF-B570-6A48-9E2B-922238DAE0EE}"/>
                </a:ext>
              </a:extLst>
            </p:cNvPr>
            <p:cNvSpPr>
              <a:spLocks noChangeArrowheads="1"/>
            </p:cNvSpPr>
            <p:nvPr/>
          </p:nvSpPr>
          <p:spPr bwMode="auto">
            <a:xfrm>
              <a:off x="6858357" y="285333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10" name="Rectangle 98">
              <a:extLst>
                <a:ext uri="{FF2B5EF4-FFF2-40B4-BE49-F238E27FC236}">
                  <a16:creationId xmlns:a16="http://schemas.microsoft.com/office/drawing/2014/main" id="{CF962132-A980-464A-BE50-4056433625AB}"/>
                </a:ext>
              </a:extLst>
            </p:cNvPr>
            <p:cNvSpPr>
              <a:spLocks noChangeArrowheads="1"/>
            </p:cNvSpPr>
            <p:nvPr/>
          </p:nvSpPr>
          <p:spPr bwMode="auto">
            <a:xfrm>
              <a:off x="6870307" y="285333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11" name="Rectangle 99">
              <a:extLst>
                <a:ext uri="{FF2B5EF4-FFF2-40B4-BE49-F238E27FC236}">
                  <a16:creationId xmlns:a16="http://schemas.microsoft.com/office/drawing/2014/main" id="{C1F124BB-8E93-724F-908F-11B406326328}"/>
                </a:ext>
              </a:extLst>
            </p:cNvPr>
            <p:cNvSpPr>
              <a:spLocks noChangeArrowheads="1"/>
            </p:cNvSpPr>
            <p:nvPr/>
          </p:nvSpPr>
          <p:spPr bwMode="auto">
            <a:xfrm>
              <a:off x="6882259" y="2860528"/>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12" name="Rectangle 100">
              <a:extLst>
                <a:ext uri="{FF2B5EF4-FFF2-40B4-BE49-F238E27FC236}">
                  <a16:creationId xmlns:a16="http://schemas.microsoft.com/office/drawing/2014/main" id="{684B2E25-77DF-6842-98AF-46373A8264B8}"/>
                </a:ext>
              </a:extLst>
            </p:cNvPr>
            <p:cNvSpPr>
              <a:spLocks noChangeArrowheads="1"/>
            </p:cNvSpPr>
            <p:nvPr/>
          </p:nvSpPr>
          <p:spPr bwMode="auto">
            <a:xfrm>
              <a:off x="6887239" y="286652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13" name="Rectangle 101">
              <a:extLst>
                <a:ext uri="{FF2B5EF4-FFF2-40B4-BE49-F238E27FC236}">
                  <a16:creationId xmlns:a16="http://schemas.microsoft.com/office/drawing/2014/main" id="{BD9DFB1D-8561-AE43-BE0D-623EEC88215E}"/>
                </a:ext>
              </a:extLst>
            </p:cNvPr>
            <p:cNvSpPr>
              <a:spLocks noChangeArrowheads="1"/>
            </p:cNvSpPr>
            <p:nvPr/>
          </p:nvSpPr>
          <p:spPr bwMode="auto">
            <a:xfrm>
              <a:off x="6899190" y="287371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14" name="Rectangle 102">
              <a:extLst>
                <a:ext uri="{FF2B5EF4-FFF2-40B4-BE49-F238E27FC236}">
                  <a16:creationId xmlns:a16="http://schemas.microsoft.com/office/drawing/2014/main" id="{273B7DE8-FD4F-3646-8DBF-8B3FEB6F6ABB}"/>
                </a:ext>
              </a:extLst>
            </p:cNvPr>
            <p:cNvSpPr>
              <a:spLocks noChangeArrowheads="1"/>
            </p:cNvSpPr>
            <p:nvPr/>
          </p:nvSpPr>
          <p:spPr bwMode="auto">
            <a:xfrm>
              <a:off x="6911141" y="288810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15" name="Rectangle 103">
              <a:extLst>
                <a:ext uri="{FF2B5EF4-FFF2-40B4-BE49-F238E27FC236}">
                  <a16:creationId xmlns:a16="http://schemas.microsoft.com/office/drawing/2014/main" id="{5109F1F9-3C25-6545-9C5E-7C198BCA521B}"/>
                </a:ext>
              </a:extLst>
            </p:cNvPr>
            <p:cNvSpPr>
              <a:spLocks noChangeArrowheads="1"/>
            </p:cNvSpPr>
            <p:nvPr/>
          </p:nvSpPr>
          <p:spPr bwMode="auto">
            <a:xfrm>
              <a:off x="6916122" y="289529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16" name="Rectangle 104">
              <a:extLst>
                <a:ext uri="{FF2B5EF4-FFF2-40B4-BE49-F238E27FC236}">
                  <a16:creationId xmlns:a16="http://schemas.microsoft.com/office/drawing/2014/main" id="{6BF881F5-8C15-864F-815E-B56C6BAC4EE8}"/>
                </a:ext>
              </a:extLst>
            </p:cNvPr>
            <p:cNvSpPr>
              <a:spLocks noChangeArrowheads="1"/>
            </p:cNvSpPr>
            <p:nvPr/>
          </p:nvSpPr>
          <p:spPr bwMode="auto">
            <a:xfrm>
              <a:off x="6928073" y="289529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17" name="Rectangle 105">
              <a:extLst>
                <a:ext uri="{FF2B5EF4-FFF2-40B4-BE49-F238E27FC236}">
                  <a16:creationId xmlns:a16="http://schemas.microsoft.com/office/drawing/2014/main" id="{96533B35-E84D-E440-94DA-1232909D5E4D}"/>
                </a:ext>
              </a:extLst>
            </p:cNvPr>
            <p:cNvSpPr>
              <a:spLocks noChangeArrowheads="1"/>
            </p:cNvSpPr>
            <p:nvPr/>
          </p:nvSpPr>
          <p:spPr bwMode="auto">
            <a:xfrm>
              <a:off x="6946000" y="290848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18" name="Rectangle 106">
              <a:extLst>
                <a:ext uri="{FF2B5EF4-FFF2-40B4-BE49-F238E27FC236}">
                  <a16:creationId xmlns:a16="http://schemas.microsoft.com/office/drawing/2014/main" id="{B46775D6-8E25-0740-927F-1811D44AACD6}"/>
                </a:ext>
              </a:extLst>
            </p:cNvPr>
            <p:cNvSpPr>
              <a:spLocks noChangeArrowheads="1"/>
            </p:cNvSpPr>
            <p:nvPr/>
          </p:nvSpPr>
          <p:spPr bwMode="auto">
            <a:xfrm>
              <a:off x="6962931" y="290848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19" name="Rectangle 107">
              <a:extLst>
                <a:ext uri="{FF2B5EF4-FFF2-40B4-BE49-F238E27FC236}">
                  <a16:creationId xmlns:a16="http://schemas.microsoft.com/office/drawing/2014/main" id="{D61FB9BF-D834-9A4C-9C5D-55BF5267FFFF}"/>
                </a:ext>
              </a:extLst>
            </p:cNvPr>
            <p:cNvSpPr>
              <a:spLocks noChangeArrowheads="1"/>
            </p:cNvSpPr>
            <p:nvPr/>
          </p:nvSpPr>
          <p:spPr bwMode="auto">
            <a:xfrm>
              <a:off x="6974881" y="292287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20" name="Rectangle 108">
              <a:extLst>
                <a:ext uri="{FF2B5EF4-FFF2-40B4-BE49-F238E27FC236}">
                  <a16:creationId xmlns:a16="http://schemas.microsoft.com/office/drawing/2014/main" id="{0916E24D-2A46-704B-9E5E-0AEE273D6E36}"/>
                </a:ext>
              </a:extLst>
            </p:cNvPr>
            <p:cNvSpPr>
              <a:spLocks noChangeArrowheads="1"/>
            </p:cNvSpPr>
            <p:nvPr/>
          </p:nvSpPr>
          <p:spPr bwMode="auto">
            <a:xfrm>
              <a:off x="6985839" y="293006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21" name="Rectangle 109">
              <a:extLst>
                <a:ext uri="{FF2B5EF4-FFF2-40B4-BE49-F238E27FC236}">
                  <a16:creationId xmlns:a16="http://schemas.microsoft.com/office/drawing/2014/main" id="{B74E8B22-9BBD-A340-B91F-41DEDDB49D35}"/>
                </a:ext>
              </a:extLst>
            </p:cNvPr>
            <p:cNvSpPr>
              <a:spLocks noChangeArrowheads="1"/>
            </p:cNvSpPr>
            <p:nvPr/>
          </p:nvSpPr>
          <p:spPr bwMode="auto">
            <a:xfrm>
              <a:off x="6991813" y="293726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22" name="Rectangle 110">
              <a:extLst>
                <a:ext uri="{FF2B5EF4-FFF2-40B4-BE49-F238E27FC236}">
                  <a16:creationId xmlns:a16="http://schemas.microsoft.com/office/drawing/2014/main" id="{7FF8EC63-9C0F-F647-97A0-B130D789091B}"/>
                </a:ext>
              </a:extLst>
            </p:cNvPr>
            <p:cNvSpPr>
              <a:spLocks noChangeArrowheads="1"/>
            </p:cNvSpPr>
            <p:nvPr/>
          </p:nvSpPr>
          <p:spPr bwMode="auto">
            <a:xfrm>
              <a:off x="7014721" y="294325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23" name="Rectangle 111">
              <a:extLst>
                <a:ext uri="{FF2B5EF4-FFF2-40B4-BE49-F238E27FC236}">
                  <a16:creationId xmlns:a16="http://schemas.microsoft.com/office/drawing/2014/main" id="{5B3C682A-966E-914D-A03D-90FF8A099A39}"/>
                </a:ext>
              </a:extLst>
            </p:cNvPr>
            <p:cNvSpPr>
              <a:spLocks noChangeArrowheads="1"/>
            </p:cNvSpPr>
            <p:nvPr/>
          </p:nvSpPr>
          <p:spPr bwMode="auto">
            <a:xfrm>
              <a:off x="7020696" y="294325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24" name="Rectangle 112">
              <a:extLst>
                <a:ext uri="{FF2B5EF4-FFF2-40B4-BE49-F238E27FC236}">
                  <a16:creationId xmlns:a16="http://schemas.microsoft.com/office/drawing/2014/main" id="{C1AE79BF-1DFD-3749-ADBE-5FA13D7004D4}"/>
                </a:ext>
              </a:extLst>
            </p:cNvPr>
            <p:cNvSpPr>
              <a:spLocks noChangeArrowheads="1"/>
            </p:cNvSpPr>
            <p:nvPr/>
          </p:nvSpPr>
          <p:spPr bwMode="auto">
            <a:xfrm>
              <a:off x="7032647" y="295045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25" name="Rectangle 113">
              <a:extLst>
                <a:ext uri="{FF2B5EF4-FFF2-40B4-BE49-F238E27FC236}">
                  <a16:creationId xmlns:a16="http://schemas.microsoft.com/office/drawing/2014/main" id="{7E8FB97A-D3DA-6A49-9F4F-335F50B90B03}"/>
                </a:ext>
              </a:extLst>
            </p:cNvPr>
            <p:cNvSpPr>
              <a:spLocks noChangeArrowheads="1"/>
            </p:cNvSpPr>
            <p:nvPr/>
          </p:nvSpPr>
          <p:spPr bwMode="auto">
            <a:xfrm>
              <a:off x="7043603" y="2964838"/>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26" name="Rectangle 114">
              <a:extLst>
                <a:ext uri="{FF2B5EF4-FFF2-40B4-BE49-F238E27FC236}">
                  <a16:creationId xmlns:a16="http://schemas.microsoft.com/office/drawing/2014/main" id="{F06B5829-6319-4D47-B702-9142DABB0FFC}"/>
                </a:ext>
              </a:extLst>
            </p:cNvPr>
            <p:cNvSpPr>
              <a:spLocks noChangeArrowheads="1"/>
            </p:cNvSpPr>
            <p:nvPr/>
          </p:nvSpPr>
          <p:spPr bwMode="auto">
            <a:xfrm>
              <a:off x="7061530" y="297203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27" name="Rectangle 115">
              <a:extLst>
                <a:ext uri="{FF2B5EF4-FFF2-40B4-BE49-F238E27FC236}">
                  <a16:creationId xmlns:a16="http://schemas.microsoft.com/office/drawing/2014/main" id="{058B4DE6-277C-D74A-9045-C46F57260F3A}"/>
                </a:ext>
              </a:extLst>
            </p:cNvPr>
            <p:cNvSpPr>
              <a:spLocks noChangeArrowheads="1"/>
            </p:cNvSpPr>
            <p:nvPr/>
          </p:nvSpPr>
          <p:spPr bwMode="auto">
            <a:xfrm>
              <a:off x="7072485" y="297922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28" name="Rectangle 116">
              <a:extLst>
                <a:ext uri="{FF2B5EF4-FFF2-40B4-BE49-F238E27FC236}">
                  <a16:creationId xmlns:a16="http://schemas.microsoft.com/office/drawing/2014/main" id="{B0B97781-7F86-6C47-B114-C64F2846E6E5}"/>
                </a:ext>
              </a:extLst>
            </p:cNvPr>
            <p:cNvSpPr>
              <a:spLocks noChangeArrowheads="1"/>
            </p:cNvSpPr>
            <p:nvPr/>
          </p:nvSpPr>
          <p:spPr bwMode="auto">
            <a:xfrm>
              <a:off x="7090413" y="298521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29" name="Rectangle 117">
              <a:extLst>
                <a:ext uri="{FF2B5EF4-FFF2-40B4-BE49-F238E27FC236}">
                  <a16:creationId xmlns:a16="http://schemas.microsoft.com/office/drawing/2014/main" id="{427D6BC6-BE9C-1F4B-AD8B-BD66245D98F0}"/>
                </a:ext>
              </a:extLst>
            </p:cNvPr>
            <p:cNvSpPr>
              <a:spLocks noChangeArrowheads="1"/>
            </p:cNvSpPr>
            <p:nvPr/>
          </p:nvSpPr>
          <p:spPr bwMode="auto">
            <a:xfrm>
              <a:off x="7101367" y="299241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30" name="Rectangle 118">
              <a:extLst>
                <a:ext uri="{FF2B5EF4-FFF2-40B4-BE49-F238E27FC236}">
                  <a16:creationId xmlns:a16="http://schemas.microsoft.com/office/drawing/2014/main" id="{1FDB9298-9C99-0A40-9793-32B5B6324390}"/>
                </a:ext>
              </a:extLst>
            </p:cNvPr>
            <p:cNvSpPr>
              <a:spLocks noChangeArrowheads="1"/>
            </p:cNvSpPr>
            <p:nvPr/>
          </p:nvSpPr>
          <p:spPr bwMode="auto">
            <a:xfrm>
              <a:off x="7107344" y="2999608"/>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31" name="Rectangle 119">
              <a:extLst>
                <a:ext uri="{FF2B5EF4-FFF2-40B4-BE49-F238E27FC236}">
                  <a16:creationId xmlns:a16="http://schemas.microsoft.com/office/drawing/2014/main" id="{7EA5EEBD-233B-C544-B465-C47D67CAC735}"/>
                </a:ext>
              </a:extLst>
            </p:cNvPr>
            <p:cNvSpPr>
              <a:spLocks noChangeArrowheads="1"/>
            </p:cNvSpPr>
            <p:nvPr/>
          </p:nvSpPr>
          <p:spPr bwMode="auto">
            <a:xfrm>
              <a:off x="7119295" y="300680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32" name="Rectangle 120">
              <a:extLst>
                <a:ext uri="{FF2B5EF4-FFF2-40B4-BE49-F238E27FC236}">
                  <a16:creationId xmlns:a16="http://schemas.microsoft.com/office/drawing/2014/main" id="{705F6746-A52A-6647-BA8B-7120F675A3A1}"/>
                </a:ext>
              </a:extLst>
            </p:cNvPr>
            <p:cNvSpPr>
              <a:spLocks noChangeArrowheads="1"/>
            </p:cNvSpPr>
            <p:nvPr/>
          </p:nvSpPr>
          <p:spPr bwMode="auto">
            <a:xfrm>
              <a:off x="7131247" y="301399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33" name="Rectangle 121">
              <a:extLst>
                <a:ext uri="{FF2B5EF4-FFF2-40B4-BE49-F238E27FC236}">
                  <a16:creationId xmlns:a16="http://schemas.microsoft.com/office/drawing/2014/main" id="{4F92A019-A310-0742-B2EC-81FA278CA53D}"/>
                </a:ext>
              </a:extLst>
            </p:cNvPr>
            <p:cNvSpPr>
              <a:spLocks noChangeArrowheads="1"/>
            </p:cNvSpPr>
            <p:nvPr/>
          </p:nvSpPr>
          <p:spPr bwMode="auto">
            <a:xfrm>
              <a:off x="7148178" y="301998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34" name="Rectangle 122">
              <a:extLst>
                <a:ext uri="{FF2B5EF4-FFF2-40B4-BE49-F238E27FC236}">
                  <a16:creationId xmlns:a16="http://schemas.microsoft.com/office/drawing/2014/main" id="{BF276527-1288-E04C-AE30-B9706F71DE18}"/>
                </a:ext>
              </a:extLst>
            </p:cNvPr>
            <p:cNvSpPr>
              <a:spLocks noChangeArrowheads="1"/>
            </p:cNvSpPr>
            <p:nvPr/>
          </p:nvSpPr>
          <p:spPr bwMode="auto">
            <a:xfrm>
              <a:off x="7177060" y="304157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35" name="Rectangle 123">
              <a:extLst>
                <a:ext uri="{FF2B5EF4-FFF2-40B4-BE49-F238E27FC236}">
                  <a16:creationId xmlns:a16="http://schemas.microsoft.com/office/drawing/2014/main" id="{3605540D-8A37-E34A-AD31-C4F1B3504E97}"/>
                </a:ext>
              </a:extLst>
            </p:cNvPr>
            <p:cNvSpPr>
              <a:spLocks noChangeArrowheads="1"/>
            </p:cNvSpPr>
            <p:nvPr/>
          </p:nvSpPr>
          <p:spPr bwMode="auto">
            <a:xfrm>
              <a:off x="7189012" y="304876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36" name="Rectangle 124">
              <a:extLst>
                <a:ext uri="{FF2B5EF4-FFF2-40B4-BE49-F238E27FC236}">
                  <a16:creationId xmlns:a16="http://schemas.microsoft.com/office/drawing/2014/main" id="{7FA64E81-7232-B841-99B4-1FBD8209B3D7}"/>
                </a:ext>
              </a:extLst>
            </p:cNvPr>
            <p:cNvSpPr>
              <a:spLocks noChangeArrowheads="1"/>
            </p:cNvSpPr>
            <p:nvPr/>
          </p:nvSpPr>
          <p:spPr bwMode="auto">
            <a:xfrm>
              <a:off x="7193990" y="304876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37" name="Rectangle 125">
              <a:extLst>
                <a:ext uri="{FF2B5EF4-FFF2-40B4-BE49-F238E27FC236}">
                  <a16:creationId xmlns:a16="http://schemas.microsoft.com/office/drawing/2014/main" id="{12DB94CC-1F5E-9E42-ABC1-5A46F74ED606}"/>
                </a:ext>
              </a:extLst>
            </p:cNvPr>
            <p:cNvSpPr>
              <a:spLocks noChangeArrowheads="1"/>
            </p:cNvSpPr>
            <p:nvPr/>
          </p:nvSpPr>
          <p:spPr bwMode="auto">
            <a:xfrm>
              <a:off x="7205943" y="304876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38" name="Rectangle 126">
              <a:extLst>
                <a:ext uri="{FF2B5EF4-FFF2-40B4-BE49-F238E27FC236}">
                  <a16:creationId xmlns:a16="http://schemas.microsoft.com/office/drawing/2014/main" id="{62133DFF-C05B-C845-93DE-C08D9C33A945}"/>
                </a:ext>
              </a:extLst>
            </p:cNvPr>
            <p:cNvSpPr>
              <a:spLocks noChangeArrowheads="1"/>
            </p:cNvSpPr>
            <p:nvPr/>
          </p:nvSpPr>
          <p:spPr bwMode="auto">
            <a:xfrm>
              <a:off x="7223871" y="3061952"/>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39" name="Rectangle 127">
              <a:extLst>
                <a:ext uri="{FF2B5EF4-FFF2-40B4-BE49-F238E27FC236}">
                  <a16:creationId xmlns:a16="http://schemas.microsoft.com/office/drawing/2014/main" id="{151F95CB-7597-F74A-8F83-86AE3A5BCDF3}"/>
                </a:ext>
              </a:extLst>
            </p:cNvPr>
            <p:cNvSpPr>
              <a:spLocks noChangeArrowheads="1"/>
            </p:cNvSpPr>
            <p:nvPr/>
          </p:nvSpPr>
          <p:spPr bwMode="auto">
            <a:xfrm>
              <a:off x="7234825" y="3061952"/>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40" name="Rectangle 128">
              <a:extLst>
                <a:ext uri="{FF2B5EF4-FFF2-40B4-BE49-F238E27FC236}">
                  <a16:creationId xmlns:a16="http://schemas.microsoft.com/office/drawing/2014/main" id="{B28C39D1-6011-8946-A671-67EE41BCCAFC}"/>
                </a:ext>
              </a:extLst>
            </p:cNvPr>
            <p:cNvSpPr>
              <a:spLocks noChangeArrowheads="1"/>
            </p:cNvSpPr>
            <p:nvPr/>
          </p:nvSpPr>
          <p:spPr bwMode="auto">
            <a:xfrm>
              <a:off x="7246777" y="307633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41" name="Rectangle 129">
              <a:extLst>
                <a:ext uri="{FF2B5EF4-FFF2-40B4-BE49-F238E27FC236}">
                  <a16:creationId xmlns:a16="http://schemas.microsoft.com/office/drawing/2014/main" id="{AFF6C1B9-BFC6-C541-AE43-B6E92805052A}"/>
                </a:ext>
              </a:extLst>
            </p:cNvPr>
            <p:cNvSpPr>
              <a:spLocks noChangeArrowheads="1"/>
            </p:cNvSpPr>
            <p:nvPr/>
          </p:nvSpPr>
          <p:spPr bwMode="auto">
            <a:xfrm>
              <a:off x="7252753" y="308353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42" name="Rectangle 130">
              <a:extLst>
                <a:ext uri="{FF2B5EF4-FFF2-40B4-BE49-F238E27FC236}">
                  <a16:creationId xmlns:a16="http://schemas.microsoft.com/office/drawing/2014/main" id="{0EB00A85-0543-9A4C-9953-6036F1F40A23}"/>
                </a:ext>
              </a:extLst>
            </p:cNvPr>
            <p:cNvSpPr>
              <a:spLocks noChangeArrowheads="1"/>
            </p:cNvSpPr>
            <p:nvPr/>
          </p:nvSpPr>
          <p:spPr bwMode="auto">
            <a:xfrm>
              <a:off x="7275659" y="308353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43" name="Rectangle 131">
              <a:extLst>
                <a:ext uri="{FF2B5EF4-FFF2-40B4-BE49-F238E27FC236}">
                  <a16:creationId xmlns:a16="http://schemas.microsoft.com/office/drawing/2014/main" id="{60F63997-4585-1946-AD96-2D5B80C07552}"/>
                </a:ext>
              </a:extLst>
            </p:cNvPr>
            <p:cNvSpPr>
              <a:spLocks noChangeArrowheads="1"/>
            </p:cNvSpPr>
            <p:nvPr/>
          </p:nvSpPr>
          <p:spPr bwMode="auto">
            <a:xfrm>
              <a:off x="7304541" y="309072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44" name="Rectangle 132">
              <a:extLst>
                <a:ext uri="{FF2B5EF4-FFF2-40B4-BE49-F238E27FC236}">
                  <a16:creationId xmlns:a16="http://schemas.microsoft.com/office/drawing/2014/main" id="{793D0AD5-019F-B746-8820-058FCC6B390C}"/>
                </a:ext>
              </a:extLst>
            </p:cNvPr>
            <p:cNvSpPr>
              <a:spLocks noChangeArrowheads="1"/>
            </p:cNvSpPr>
            <p:nvPr/>
          </p:nvSpPr>
          <p:spPr bwMode="auto">
            <a:xfrm>
              <a:off x="7310517" y="310391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45" name="Rectangle 133">
              <a:extLst>
                <a:ext uri="{FF2B5EF4-FFF2-40B4-BE49-F238E27FC236}">
                  <a16:creationId xmlns:a16="http://schemas.microsoft.com/office/drawing/2014/main" id="{4FD15908-DB32-8A46-AE5C-E50E3A417975}"/>
                </a:ext>
              </a:extLst>
            </p:cNvPr>
            <p:cNvSpPr>
              <a:spLocks noChangeArrowheads="1"/>
            </p:cNvSpPr>
            <p:nvPr/>
          </p:nvSpPr>
          <p:spPr bwMode="auto">
            <a:xfrm>
              <a:off x="7339399" y="311111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46" name="Rectangle 134">
              <a:extLst>
                <a:ext uri="{FF2B5EF4-FFF2-40B4-BE49-F238E27FC236}">
                  <a16:creationId xmlns:a16="http://schemas.microsoft.com/office/drawing/2014/main" id="{6AB28BBE-A43D-B44B-8016-CC4ADB26C134}"/>
                </a:ext>
              </a:extLst>
            </p:cNvPr>
            <p:cNvSpPr>
              <a:spLocks noChangeArrowheads="1"/>
            </p:cNvSpPr>
            <p:nvPr/>
          </p:nvSpPr>
          <p:spPr bwMode="auto">
            <a:xfrm>
              <a:off x="7350357" y="311830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47" name="Rectangle 135">
              <a:extLst>
                <a:ext uri="{FF2B5EF4-FFF2-40B4-BE49-F238E27FC236}">
                  <a16:creationId xmlns:a16="http://schemas.microsoft.com/office/drawing/2014/main" id="{7F94866A-DEEC-2341-8D48-F9C6D53BB8DA}"/>
                </a:ext>
              </a:extLst>
            </p:cNvPr>
            <p:cNvSpPr>
              <a:spLocks noChangeArrowheads="1"/>
            </p:cNvSpPr>
            <p:nvPr/>
          </p:nvSpPr>
          <p:spPr bwMode="auto">
            <a:xfrm>
              <a:off x="7362307" y="311830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48" name="Rectangle 136">
              <a:extLst>
                <a:ext uri="{FF2B5EF4-FFF2-40B4-BE49-F238E27FC236}">
                  <a16:creationId xmlns:a16="http://schemas.microsoft.com/office/drawing/2014/main" id="{A5DEFE10-6D8D-8C44-9676-D0914C32771C}"/>
                </a:ext>
              </a:extLst>
            </p:cNvPr>
            <p:cNvSpPr>
              <a:spLocks noChangeArrowheads="1"/>
            </p:cNvSpPr>
            <p:nvPr/>
          </p:nvSpPr>
          <p:spPr bwMode="auto">
            <a:xfrm>
              <a:off x="7368283" y="312549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49" name="Rectangle 137">
              <a:extLst>
                <a:ext uri="{FF2B5EF4-FFF2-40B4-BE49-F238E27FC236}">
                  <a16:creationId xmlns:a16="http://schemas.microsoft.com/office/drawing/2014/main" id="{1BD807BA-6216-5046-AF95-F14E143CE162}"/>
                </a:ext>
              </a:extLst>
            </p:cNvPr>
            <p:cNvSpPr>
              <a:spLocks noChangeArrowheads="1"/>
            </p:cNvSpPr>
            <p:nvPr/>
          </p:nvSpPr>
          <p:spPr bwMode="auto">
            <a:xfrm>
              <a:off x="7379237" y="313149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50" name="Rectangle 138">
              <a:extLst>
                <a:ext uri="{FF2B5EF4-FFF2-40B4-BE49-F238E27FC236}">
                  <a16:creationId xmlns:a16="http://schemas.microsoft.com/office/drawing/2014/main" id="{92C2A957-69B4-264C-BB8F-6165330331ED}"/>
                </a:ext>
              </a:extLst>
            </p:cNvPr>
            <p:cNvSpPr>
              <a:spLocks noChangeArrowheads="1"/>
            </p:cNvSpPr>
            <p:nvPr/>
          </p:nvSpPr>
          <p:spPr bwMode="auto">
            <a:xfrm>
              <a:off x="7397165" y="314588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51" name="Rectangle 139">
              <a:extLst>
                <a:ext uri="{FF2B5EF4-FFF2-40B4-BE49-F238E27FC236}">
                  <a16:creationId xmlns:a16="http://schemas.microsoft.com/office/drawing/2014/main" id="{5CCCA438-4903-A149-A009-27E18B9EED70}"/>
                </a:ext>
              </a:extLst>
            </p:cNvPr>
            <p:cNvSpPr>
              <a:spLocks noChangeArrowheads="1"/>
            </p:cNvSpPr>
            <p:nvPr/>
          </p:nvSpPr>
          <p:spPr bwMode="auto">
            <a:xfrm>
              <a:off x="7420073" y="3153072"/>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52" name="Rectangle 140">
              <a:extLst>
                <a:ext uri="{FF2B5EF4-FFF2-40B4-BE49-F238E27FC236}">
                  <a16:creationId xmlns:a16="http://schemas.microsoft.com/office/drawing/2014/main" id="{BDE11913-062D-6047-8F6E-0B5327830BAE}"/>
                </a:ext>
              </a:extLst>
            </p:cNvPr>
            <p:cNvSpPr>
              <a:spLocks noChangeArrowheads="1"/>
            </p:cNvSpPr>
            <p:nvPr/>
          </p:nvSpPr>
          <p:spPr bwMode="auto">
            <a:xfrm>
              <a:off x="7448954" y="316746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53" name="Rectangle 141">
              <a:extLst>
                <a:ext uri="{FF2B5EF4-FFF2-40B4-BE49-F238E27FC236}">
                  <a16:creationId xmlns:a16="http://schemas.microsoft.com/office/drawing/2014/main" id="{C7F259D0-DCBB-6D4B-8AF6-A342A9EA6533}"/>
                </a:ext>
              </a:extLst>
            </p:cNvPr>
            <p:cNvSpPr>
              <a:spLocks noChangeArrowheads="1"/>
            </p:cNvSpPr>
            <p:nvPr/>
          </p:nvSpPr>
          <p:spPr bwMode="auto">
            <a:xfrm>
              <a:off x="7466881" y="317345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54" name="Rectangle 142">
              <a:extLst>
                <a:ext uri="{FF2B5EF4-FFF2-40B4-BE49-F238E27FC236}">
                  <a16:creationId xmlns:a16="http://schemas.microsoft.com/office/drawing/2014/main" id="{E1131FD4-1B12-714A-8798-5B96061158A6}"/>
                </a:ext>
              </a:extLst>
            </p:cNvPr>
            <p:cNvSpPr>
              <a:spLocks noChangeArrowheads="1"/>
            </p:cNvSpPr>
            <p:nvPr/>
          </p:nvSpPr>
          <p:spPr bwMode="auto">
            <a:xfrm>
              <a:off x="7477837" y="317345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55" name="Rectangle 143">
              <a:extLst>
                <a:ext uri="{FF2B5EF4-FFF2-40B4-BE49-F238E27FC236}">
                  <a16:creationId xmlns:a16="http://schemas.microsoft.com/office/drawing/2014/main" id="{8184B46B-A54A-594B-A187-6207A1BF28CA}"/>
                </a:ext>
              </a:extLst>
            </p:cNvPr>
            <p:cNvSpPr>
              <a:spLocks noChangeArrowheads="1"/>
            </p:cNvSpPr>
            <p:nvPr/>
          </p:nvSpPr>
          <p:spPr bwMode="auto">
            <a:xfrm>
              <a:off x="7483813" y="317345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56" name="Rectangle 144">
              <a:extLst>
                <a:ext uri="{FF2B5EF4-FFF2-40B4-BE49-F238E27FC236}">
                  <a16:creationId xmlns:a16="http://schemas.microsoft.com/office/drawing/2014/main" id="{4CBD3310-C54C-A94C-9E6F-4BD09918134C}"/>
                </a:ext>
              </a:extLst>
            </p:cNvPr>
            <p:cNvSpPr>
              <a:spLocks noChangeArrowheads="1"/>
            </p:cNvSpPr>
            <p:nvPr/>
          </p:nvSpPr>
          <p:spPr bwMode="auto">
            <a:xfrm>
              <a:off x="7506719" y="3180648"/>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57" name="Rectangle 145">
              <a:extLst>
                <a:ext uri="{FF2B5EF4-FFF2-40B4-BE49-F238E27FC236}">
                  <a16:creationId xmlns:a16="http://schemas.microsoft.com/office/drawing/2014/main" id="{506BAA89-E1FA-304B-99BB-6950B4ADBE05}"/>
                </a:ext>
              </a:extLst>
            </p:cNvPr>
            <p:cNvSpPr>
              <a:spLocks noChangeArrowheads="1"/>
            </p:cNvSpPr>
            <p:nvPr/>
          </p:nvSpPr>
          <p:spPr bwMode="auto">
            <a:xfrm>
              <a:off x="7512695" y="3187842"/>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58" name="Rectangle 146">
              <a:extLst>
                <a:ext uri="{FF2B5EF4-FFF2-40B4-BE49-F238E27FC236}">
                  <a16:creationId xmlns:a16="http://schemas.microsoft.com/office/drawing/2014/main" id="{52DACD0A-677A-5B4D-A273-EE7DAD2DEC4B}"/>
                </a:ext>
              </a:extLst>
            </p:cNvPr>
            <p:cNvSpPr>
              <a:spLocks noChangeArrowheads="1"/>
            </p:cNvSpPr>
            <p:nvPr/>
          </p:nvSpPr>
          <p:spPr bwMode="auto">
            <a:xfrm>
              <a:off x="7524646" y="319503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59" name="Rectangle 147">
              <a:extLst>
                <a:ext uri="{FF2B5EF4-FFF2-40B4-BE49-F238E27FC236}">
                  <a16:creationId xmlns:a16="http://schemas.microsoft.com/office/drawing/2014/main" id="{1EEEA4DC-FAA1-E84B-994B-A8F60336122D}"/>
                </a:ext>
              </a:extLst>
            </p:cNvPr>
            <p:cNvSpPr>
              <a:spLocks noChangeArrowheads="1"/>
            </p:cNvSpPr>
            <p:nvPr/>
          </p:nvSpPr>
          <p:spPr bwMode="auto">
            <a:xfrm>
              <a:off x="7535602" y="319503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60" name="Rectangle 148">
              <a:extLst>
                <a:ext uri="{FF2B5EF4-FFF2-40B4-BE49-F238E27FC236}">
                  <a16:creationId xmlns:a16="http://schemas.microsoft.com/office/drawing/2014/main" id="{E3FD49D2-BD80-364C-81E0-AAB56236A09D}"/>
                </a:ext>
              </a:extLst>
            </p:cNvPr>
            <p:cNvSpPr>
              <a:spLocks noChangeArrowheads="1"/>
            </p:cNvSpPr>
            <p:nvPr/>
          </p:nvSpPr>
          <p:spPr bwMode="auto">
            <a:xfrm>
              <a:off x="7541578" y="320223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61" name="Rectangle 149">
              <a:extLst>
                <a:ext uri="{FF2B5EF4-FFF2-40B4-BE49-F238E27FC236}">
                  <a16:creationId xmlns:a16="http://schemas.microsoft.com/office/drawing/2014/main" id="{205E9DE6-A169-7F47-9803-6C53F7658BF3}"/>
                </a:ext>
              </a:extLst>
            </p:cNvPr>
            <p:cNvSpPr>
              <a:spLocks noChangeArrowheads="1"/>
            </p:cNvSpPr>
            <p:nvPr/>
          </p:nvSpPr>
          <p:spPr bwMode="auto">
            <a:xfrm>
              <a:off x="7564485" y="320822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62" name="Rectangle 150">
              <a:extLst>
                <a:ext uri="{FF2B5EF4-FFF2-40B4-BE49-F238E27FC236}">
                  <a16:creationId xmlns:a16="http://schemas.microsoft.com/office/drawing/2014/main" id="{ADBFA717-DE74-B047-88D2-63E24A5C01F4}"/>
                </a:ext>
              </a:extLst>
            </p:cNvPr>
            <p:cNvSpPr>
              <a:spLocks noChangeArrowheads="1"/>
            </p:cNvSpPr>
            <p:nvPr/>
          </p:nvSpPr>
          <p:spPr bwMode="auto">
            <a:xfrm>
              <a:off x="7582412" y="3222612"/>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63" name="Rectangle 151">
              <a:extLst>
                <a:ext uri="{FF2B5EF4-FFF2-40B4-BE49-F238E27FC236}">
                  <a16:creationId xmlns:a16="http://schemas.microsoft.com/office/drawing/2014/main" id="{4CB1E024-E4D6-1A43-BE7A-5F198ACBB9BE}"/>
                </a:ext>
              </a:extLst>
            </p:cNvPr>
            <p:cNvSpPr>
              <a:spLocks noChangeArrowheads="1"/>
            </p:cNvSpPr>
            <p:nvPr/>
          </p:nvSpPr>
          <p:spPr bwMode="auto">
            <a:xfrm>
              <a:off x="7628226" y="324299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64" name="Rectangle 152">
              <a:extLst>
                <a:ext uri="{FF2B5EF4-FFF2-40B4-BE49-F238E27FC236}">
                  <a16:creationId xmlns:a16="http://schemas.microsoft.com/office/drawing/2014/main" id="{40B24A85-95BE-BA4F-B717-1EBBD6A94690}"/>
                </a:ext>
              </a:extLst>
            </p:cNvPr>
            <p:cNvSpPr>
              <a:spLocks noChangeArrowheads="1"/>
            </p:cNvSpPr>
            <p:nvPr/>
          </p:nvSpPr>
          <p:spPr bwMode="auto">
            <a:xfrm>
              <a:off x="7652128" y="3257382"/>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65" name="Rectangle 153">
              <a:extLst>
                <a:ext uri="{FF2B5EF4-FFF2-40B4-BE49-F238E27FC236}">
                  <a16:creationId xmlns:a16="http://schemas.microsoft.com/office/drawing/2014/main" id="{5047F2C4-0B71-9B4C-8E57-9A7101BCBA3C}"/>
                </a:ext>
              </a:extLst>
            </p:cNvPr>
            <p:cNvSpPr>
              <a:spLocks noChangeArrowheads="1"/>
            </p:cNvSpPr>
            <p:nvPr/>
          </p:nvSpPr>
          <p:spPr bwMode="auto">
            <a:xfrm>
              <a:off x="7657108" y="3257382"/>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66" name="Rectangle 154">
              <a:extLst>
                <a:ext uri="{FF2B5EF4-FFF2-40B4-BE49-F238E27FC236}">
                  <a16:creationId xmlns:a16="http://schemas.microsoft.com/office/drawing/2014/main" id="{8FAA3F07-3071-5B41-AE9C-DA085B80F5B3}"/>
                </a:ext>
              </a:extLst>
            </p:cNvPr>
            <p:cNvSpPr>
              <a:spLocks noChangeArrowheads="1"/>
            </p:cNvSpPr>
            <p:nvPr/>
          </p:nvSpPr>
          <p:spPr bwMode="auto">
            <a:xfrm>
              <a:off x="7669059" y="326457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67" name="Rectangle 155">
              <a:extLst>
                <a:ext uri="{FF2B5EF4-FFF2-40B4-BE49-F238E27FC236}">
                  <a16:creationId xmlns:a16="http://schemas.microsoft.com/office/drawing/2014/main" id="{87A5BBD5-7D5E-F84C-8A43-9606A2D1CF3C}"/>
                </a:ext>
              </a:extLst>
            </p:cNvPr>
            <p:cNvSpPr>
              <a:spLocks noChangeArrowheads="1"/>
            </p:cNvSpPr>
            <p:nvPr/>
          </p:nvSpPr>
          <p:spPr bwMode="auto">
            <a:xfrm>
              <a:off x="7709893" y="327896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68" name="Rectangle 156">
              <a:extLst>
                <a:ext uri="{FF2B5EF4-FFF2-40B4-BE49-F238E27FC236}">
                  <a16:creationId xmlns:a16="http://schemas.microsoft.com/office/drawing/2014/main" id="{5BB83DC1-D8D1-0147-B1DA-C83E8D517D61}"/>
                </a:ext>
              </a:extLst>
            </p:cNvPr>
            <p:cNvSpPr>
              <a:spLocks noChangeArrowheads="1"/>
            </p:cNvSpPr>
            <p:nvPr/>
          </p:nvSpPr>
          <p:spPr bwMode="auto">
            <a:xfrm>
              <a:off x="7715868" y="328495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69" name="Rectangle 157">
              <a:extLst>
                <a:ext uri="{FF2B5EF4-FFF2-40B4-BE49-F238E27FC236}">
                  <a16:creationId xmlns:a16="http://schemas.microsoft.com/office/drawing/2014/main" id="{DDFC684D-73D9-254F-849C-612B3F428964}"/>
                </a:ext>
              </a:extLst>
            </p:cNvPr>
            <p:cNvSpPr>
              <a:spLocks noChangeArrowheads="1"/>
            </p:cNvSpPr>
            <p:nvPr/>
          </p:nvSpPr>
          <p:spPr bwMode="auto">
            <a:xfrm>
              <a:off x="7726824" y="328495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70" name="Rectangle 158">
              <a:extLst>
                <a:ext uri="{FF2B5EF4-FFF2-40B4-BE49-F238E27FC236}">
                  <a16:creationId xmlns:a16="http://schemas.microsoft.com/office/drawing/2014/main" id="{C30B79F9-AE22-B841-842C-FB05E3B1317A}"/>
                </a:ext>
              </a:extLst>
            </p:cNvPr>
            <p:cNvSpPr>
              <a:spLocks noChangeArrowheads="1"/>
            </p:cNvSpPr>
            <p:nvPr/>
          </p:nvSpPr>
          <p:spPr bwMode="auto">
            <a:xfrm>
              <a:off x="7755708" y="329215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71" name="Rectangle 159">
              <a:extLst>
                <a:ext uri="{FF2B5EF4-FFF2-40B4-BE49-F238E27FC236}">
                  <a16:creationId xmlns:a16="http://schemas.microsoft.com/office/drawing/2014/main" id="{803D2C33-9B05-114E-82E1-D7D7AC000B02}"/>
                </a:ext>
              </a:extLst>
            </p:cNvPr>
            <p:cNvSpPr>
              <a:spLocks noChangeArrowheads="1"/>
            </p:cNvSpPr>
            <p:nvPr/>
          </p:nvSpPr>
          <p:spPr bwMode="auto">
            <a:xfrm>
              <a:off x="7773634" y="329215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72" name="Rectangle 160">
              <a:extLst>
                <a:ext uri="{FF2B5EF4-FFF2-40B4-BE49-F238E27FC236}">
                  <a16:creationId xmlns:a16="http://schemas.microsoft.com/office/drawing/2014/main" id="{D66A1D5E-A6A8-B64C-AF47-E324E58B436A}"/>
                </a:ext>
              </a:extLst>
            </p:cNvPr>
            <p:cNvSpPr>
              <a:spLocks noChangeArrowheads="1"/>
            </p:cNvSpPr>
            <p:nvPr/>
          </p:nvSpPr>
          <p:spPr bwMode="auto">
            <a:xfrm>
              <a:off x="7784590" y="329934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73" name="Rectangle 161">
              <a:extLst>
                <a:ext uri="{FF2B5EF4-FFF2-40B4-BE49-F238E27FC236}">
                  <a16:creationId xmlns:a16="http://schemas.microsoft.com/office/drawing/2014/main" id="{F5CBE407-2056-D54E-9EFE-DBA07B11DD91}"/>
                </a:ext>
              </a:extLst>
            </p:cNvPr>
            <p:cNvSpPr>
              <a:spLocks noChangeArrowheads="1"/>
            </p:cNvSpPr>
            <p:nvPr/>
          </p:nvSpPr>
          <p:spPr bwMode="auto">
            <a:xfrm>
              <a:off x="7802517" y="330653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74" name="Rectangle 162">
              <a:extLst>
                <a:ext uri="{FF2B5EF4-FFF2-40B4-BE49-F238E27FC236}">
                  <a16:creationId xmlns:a16="http://schemas.microsoft.com/office/drawing/2014/main" id="{BD519681-D2B8-994A-95A7-B472296AAD1E}"/>
                </a:ext>
              </a:extLst>
            </p:cNvPr>
            <p:cNvSpPr>
              <a:spLocks noChangeArrowheads="1"/>
            </p:cNvSpPr>
            <p:nvPr/>
          </p:nvSpPr>
          <p:spPr bwMode="auto">
            <a:xfrm>
              <a:off x="7842355" y="331373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75" name="Rectangle 163">
              <a:extLst>
                <a:ext uri="{FF2B5EF4-FFF2-40B4-BE49-F238E27FC236}">
                  <a16:creationId xmlns:a16="http://schemas.microsoft.com/office/drawing/2014/main" id="{12F7A8A8-5668-3C46-9348-D80B36FEC916}"/>
                </a:ext>
              </a:extLst>
            </p:cNvPr>
            <p:cNvSpPr>
              <a:spLocks noChangeArrowheads="1"/>
            </p:cNvSpPr>
            <p:nvPr/>
          </p:nvSpPr>
          <p:spPr bwMode="auto">
            <a:xfrm>
              <a:off x="7854306" y="331972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76" name="Rectangle 164">
              <a:extLst>
                <a:ext uri="{FF2B5EF4-FFF2-40B4-BE49-F238E27FC236}">
                  <a16:creationId xmlns:a16="http://schemas.microsoft.com/office/drawing/2014/main" id="{0EB03E52-82BE-2A46-983F-5B7C76841533}"/>
                </a:ext>
              </a:extLst>
            </p:cNvPr>
            <p:cNvSpPr>
              <a:spLocks noChangeArrowheads="1"/>
            </p:cNvSpPr>
            <p:nvPr/>
          </p:nvSpPr>
          <p:spPr bwMode="auto">
            <a:xfrm>
              <a:off x="7860281" y="331972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77" name="Rectangle 165">
              <a:extLst>
                <a:ext uri="{FF2B5EF4-FFF2-40B4-BE49-F238E27FC236}">
                  <a16:creationId xmlns:a16="http://schemas.microsoft.com/office/drawing/2014/main" id="{60CAE6B7-D1E3-364C-BC94-76E32384ED26}"/>
                </a:ext>
              </a:extLst>
            </p:cNvPr>
            <p:cNvSpPr>
              <a:spLocks noChangeArrowheads="1"/>
            </p:cNvSpPr>
            <p:nvPr/>
          </p:nvSpPr>
          <p:spPr bwMode="auto">
            <a:xfrm>
              <a:off x="7871236" y="331972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78" name="Rectangle 166">
              <a:extLst>
                <a:ext uri="{FF2B5EF4-FFF2-40B4-BE49-F238E27FC236}">
                  <a16:creationId xmlns:a16="http://schemas.microsoft.com/office/drawing/2014/main" id="{F16B1A10-65C7-F54D-8FCA-CD79D9B58C2F}"/>
                </a:ext>
              </a:extLst>
            </p:cNvPr>
            <p:cNvSpPr>
              <a:spLocks noChangeArrowheads="1"/>
            </p:cNvSpPr>
            <p:nvPr/>
          </p:nvSpPr>
          <p:spPr bwMode="auto">
            <a:xfrm>
              <a:off x="7883189" y="332692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79" name="Rectangle 167">
              <a:extLst>
                <a:ext uri="{FF2B5EF4-FFF2-40B4-BE49-F238E27FC236}">
                  <a16:creationId xmlns:a16="http://schemas.microsoft.com/office/drawing/2014/main" id="{C679B09A-3685-374D-81EC-8B56D520278E}"/>
                </a:ext>
              </a:extLst>
            </p:cNvPr>
            <p:cNvSpPr>
              <a:spLocks noChangeArrowheads="1"/>
            </p:cNvSpPr>
            <p:nvPr/>
          </p:nvSpPr>
          <p:spPr bwMode="auto">
            <a:xfrm>
              <a:off x="7901116" y="332692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80" name="Rectangle 168">
              <a:extLst>
                <a:ext uri="{FF2B5EF4-FFF2-40B4-BE49-F238E27FC236}">
                  <a16:creationId xmlns:a16="http://schemas.microsoft.com/office/drawing/2014/main" id="{9B8AF6F5-F118-EB4C-8C02-D962072CF7E5}"/>
                </a:ext>
              </a:extLst>
            </p:cNvPr>
            <p:cNvSpPr>
              <a:spLocks noChangeArrowheads="1"/>
            </p:cNvSpPr>
            <p:nvPr/>
          </p:nvSpPr>
          <p:spPr bwMode="auto">
            <a:xfrm>
              <a:off x="7918047" y="333411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81" name="Rectangle 169">
              <a:extLst>
                <a:ext uri="{FF2B5EF4-FFF2-40B4-BE49-F238E27FC236}">
                  <a16:creationId xmlns:a16="http://schemas.microsoft.com/office/drawing/2014/main" id="{6A7930B0-D9CA-6442-8DE2-29C2C5885A03}"/>
                </a:ext>
              </a:extLst>
            </p:cNvPr>
            <p:cNvSpPr>
              <a:spLocks noChangeArrowheads="1"/>
            </p:cNvSpPr>
            <p:nvPr/>
          </p:nvSpPr>
          <p:spPr bwMode="auto">
            <a:xfrm>
              <a:off x="7929998" y="334130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82" name="Rectangle 170">
              <a:extLst>
                <a:ext uri="{FF2B5EF4-FFF2-40B4-BE49-F238E27FC236}">
                  <a16:creationId xmlns:a16="http://schemas.microsoft.com/office/drawing/2014/main" id="{A4A46E9B-C9F4-7C4E-B918-286F508FA350}"/>
                </a:ext>
              </a:extLst>
            </p:cNvPr>
            <p:cNvSpPr>
              <a:spLocks noChangeArrowheads="1"/>
            </p:cNvSpPr>
            <p:nvPr/>
          </p:nvSpPr>
          <p:spPr bwMode="auto">
            <a:xfrm>
              <a:off x="7946929" y="334130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83" name="Rectangle 171">
              <a:extLst>
                <a:ext uri="{FF2B5EF4-FFF2-40B4-BE49-F238E27FC236}">
                  <a16:creationId xmlns:a16="http://schemas.microsoft.com/office/drawing/2014/main" id="{E0B1AD6E-F8EE-7741-A799-1036F9CD98A6}"/>
                </a:ext>
              </a:extLst>
            </p:cNvPr>
            <p:cNvSpPr>
              <a:spLocks noChangeArrowheads="1"/>
            </p:cNvSpPr>
            <p:nvPr/>
          </p:nvSpPr>
          <p:spPr bwMode="auto">
            <a:xfrm>
              <a:off x="7958880" y="334130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84" name="Rectangle 172">
              <a:extLst>
                <a:ext uri="{FF2B5EF4-FFF2-40B4-BE49-F238E27FC236}">
                  <a16:creationId xmlns:a16="http://schemas.microsoft.com/office/drawing/2014/main" id="{A1DE55CC-0A55-AA48-98BA-548D4E5367ED}"/>
                </a:ext>
              </a:extLst>
            </p:cNvPr>
            <p:cNvSpPr>
              <a:spLocks noChangeArrowheads="1"/>
            </p:cNvSpPr>
            <p:nvPr/>
          </p:nvSpPr>
          <p:spPr bwMode="auto">
            <a:xfrm>
              <a:off x="7969837" y="334850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85" name="Rectangle 173">
              <a:extLst>
                <a:ext uri="{FF2B5EF4-FFF2-40B4-BE49-F238E27FC236}">
                  <a16:creationId xmlns:a16="http://schemas.microsoft.com/office/drawing/2014/main" id="{8EDD8CB2-C929-0C42-818A-358235AF9869}"/>
                </a:ext>
              </a:extLst>
            </p:cNvPr>
            <p:cNvSpPr>
              <a:spLocks noChangeArrowheads="1"/>
            </p:cNvSpPr>
            <p:nvPr/>
          </p:nvSpPr>
          <p:spPr bwMode="auto">
            <a:xfrm>
              <a:off x="7975813" y="334850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86" name="Rectangle 174">
              <a:extLst>
                <a:ext uri="{FF2B5EF4-FFF2-40B4-BE49-F238E27FC236}">
                  <a16:creationId xmlns:a16="http://schemas.microsoft.com/office/drawing/2014/main" id="{F7772C6E-374F-A940-8C5B-1DF7D14D011D}"/>
                </a:ext>
              </a:extLst>
            </p:cNvPr>
            <p:cNvSpPr>
              <a:spLocks noChangeArrowheads="1"/>
            </p:cNvSpPr>
            <p:nvPr/>
          </p:nvSpPr>
          <p:spPr bwMode="auto">
            <a:xfrm>
              <a:off x="7987764" y="335449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87" name="Rectangle 175">
              <a:extLst>
                <a:ext uri="{FF2B5EF4-FFF2-40B4-BE49-F238E27FC236}">
                  <a16:creationId xmlns:a16="http://schemas.microsoft.com/office/drawing/2014/main" id="{FB1E0625-65BE-6147-B4EB-B25FE42AA5C9}"/>
                </a:ext>
              </a:extLst>
            </p:cNvPr>
            <p:cNvSpPr>
              <a:spLocks noChangeArrowheads="1"/>
            </p:cNvSpPr>
            <p:nvPr/>
          </p:nvSpPr>
          <p:spPr bwMode="auto">
            <a:xfrm>
              <a:off x="7998718" y="335449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88" name="Rectangle 176">
              <a:extLst>
                <a:ext uri="{FF2B5EF4-FFF2-40B4-BE49-F238E27FC236}">
                  <a16:creationId xmlns:a16="http://schemas.microsoft.com/office/drawing/2014/main" id="{1ACCE901-514C-9F4F-844D-D3DF9D7B9989}"/>
                </a:ext>
              </a:extLst>
            </p:cNvPr>
            <p:cNvSpPr>
              <a:spLocks noChangeArrowheads="1"/>
            </p:cNvSpPr>
            <p:nvPr/>
          </p:nvSpPr>
          <p:spPr bwMode="auto">
            <a:xfrm>
              <a:off x="8045529" y="336888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89" name="Rectangle 177">
              <a:extLst>
                <a:ext uri="{FF2B5EF4-FFF2-40B4-BE49-F238E27FC236}">
                  <a16:creationId xmlns:a16="http://schemas.microsoft.com/office/drawing/2014/main" id="{D6CCEC1C-02A9-754D-A414-078128DF9622}"/>
                </a:ext>
              </a:extLst>
            </p:cNvPr>
            <p:cNvSpPr>
              <a:spLocks noChangeArrowheads="1"/>
            </p:cNvSpPr>
            <p:nvPr/>
          </p:nvSpPr>
          <p:spPr bwMode="auto">
            <a:xfrm>
              <a:off x="8051504" y="337607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90" name="Rectangle 178">
              <a:extLst>
                <a:ext uri="{FF2B5EF4-FFF2-40B4-BE49-F238E27FC236}">
                  <a16:creationId xmlns:a16="http://schemas.microsoft.com/office/drawing/2014/main" id="{4D57BF00-BBEB-7645-AF87-D698F7952C48}"/>
                </a:ext>
              </a:extLst>
            </p:cNvPr>
            <p:cNvSpPr>
              <a:spLocks noChangeArrowheads="1"/>
            </p:cNvSpPr>
            <p:nvPr/>
          </p:nvSpPr>
          <p:spPr bwMode="auto">
            <a:xfrm>
              <a:off x="8062459" y="338327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91" name="Rectangle 179">
              <a:extLst>
                <a:ext uri="{FF2B5EF4-FFF2-40B4-BE49-F238E27FC236}">
                  <a16:creationId xmlns:a16="http://schemas.microsoft.com/office/drawing/2014/main" id="{05E44690-00DA-1949-92DA-8189189FEC86}"/>
                </a:ext>
              </a:extLst>
            </p:cNvPr>
            <p:cNvSpPr>
              <a:spLocks noChangeArrowheads="1"/>
            </p:cNvSpPr>
            <p:nvPr/>
          </p:nvSpPr>
          <p:spPr bwMode="auto">
            <a:xfrm>
              <a:off x="8103294" y="339046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92" name="Rectangle 180">
              <a:extLst>
                <a:ext uri="{FF2B5EF4-FFF2-40B4-BE49-F238E27FC236}">
                  <a16:creationId xmlns:a16="http://schemas.microsoft.com/office/drawing/2014/main" id="{09AC0DE9-1842-C747-B4B4-36F4D1B85D35}"/>
                </a:ext>
              </a:extLst>
            </p:cNvPr>
            <p:cNvSpPr>
              <a:spLocks noChangeArrowheads="1"/>
            </p:cNvSpPr>
            <p:nvPr/>
          </p:nvSpPr>
          <p:spPr bwMode="auto">
            <a:xfrm>
              <a:off x="8109269" y="339046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93" name="Rectangle 181">
              <a:extLst>
                <a:ext uri="{FF2B5EF4-FFF2-40B4-BE49-F238E27FC236}">
                  <a16:creationId xmlns:a16="http://schemas.microsoft.com/office/drawing/2014/main" id="{1DD206E3-AB36-2B43-956D-B017B8E2E50E}"/>
                </a:ext>
              </a:extLst>
            </p:cNvPr>
            <p:cNvSpPr>
              <a:spLocks noChangeArrowheads="1"/>
            </p:cNvSpPr>
            <p:nvPr/>
          </p:nvSpPr>
          <p:spPr bwMode="auto">
            <a:xfrm>
              <a:off x="8120225" y="339646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94" name="Rectangle 182">
              <a:extLst>
                <a:ext uri="{FF2B5EF4-FFF2-40B4-BE49-F238E27FC236}">
                  <a16:creationId xmlns:a16="http://schemas.microsoft.com/office/drawing/2014/main" id="{B77F9E39-834C-F04E-93F0-4BBEB7585BB1}"/>
                </a:ext>
              </a:extLst>
            </p:cNvPr>
            <p:cNvSpPr>
              <a:spLocks noChangeArrowheads="1"/>
            </p:cNvSpPr>
            <p:nvPr/>
          </p:nvSpPr>
          <p:spPr bwMode="auto">
            <a:xfrm>
              <a:off x="8138151" y="340365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95" name="Rectangle 183">
              <a:extLst>
                <a:ext uri="{FF2B5EF4-FFF2-40B4-BE49-F238E27FC236}">
                  <a16:creationId xmlns:a16="http://schemas.microsoft.com/office/drawing/2014/main" id="{0856DC7F-120E-2848-A43D-6B4037288685}"/>
                </a:ext>
              </a:extLst>
            </p:cNvPr>
            <p:cNvSpPr>
              <a:spLocks noChangeArrowheads="1"/>
            </p:cNvSpPr>
            <p:nvPr/>
          </p:nvSpPr>
          <p:spPr bwMode="auto">
            <a:xfrm>
              <a:off x="8149107" y="340365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96" name="Rectangle 184">
              <a:extLst>
                <a:ext uri="{FF2B5EF4-FFF2-40B4-BE49-F238E27FC236}">
                  <a16:creationId xmlns:a16="http://schemas.microsoft.com/office/drawing/2014/main" id="{9C078F84-C22E-3D4D-996A-4D8FB4CC56C3}"/>
                </a:ext>
              </a:extLst>
            </p:cNvPr>
            <p:cNvSpPr>
              <a:spLocks noChangeArrowheads="1"/>
            </p:cNvSpPr>
            <p:nvPr/>
          </p:nvSpPr>
          <p:spPr bwMode="auto">
            <a:xfrm>
              <a:off x="8177989" y="3410848"/>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97" name="Rectangle 185">
              <a:extLst>
                <a:ext uri="{FF2B5EF4-FFF2-40B4-BE49-F238E27FC236}">
                  <a16:creationId xmlns:a16="http://schemas.microsoft.com/office/drawing/2014/main" id="{F88B8194-ED04-C747-B79F-886986A75E42}"/>
                </a:ext>
              </a:extLst>
            </p:cNvPr>
            <p:cNvSpPr>
              <a:spLocks noChangeArrowheads="1"/>
            </p:cNvSpPr>
            <p:nvPr/>
          </p:nvSpPr>
          <p:spPr bwMode="auto">
            <a:xfrm>
              <a:off x="8189942" y="341804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98" name="Rectangle 186">
              <a:extLst>
                <a:ext uri="{FF2B5EF4-FFF2-40B4-BE49-F238E27FC236}">
                  <a16:creationId xmlns:a16="http://schemas.microsoft.com/office/drawing/2014/main" id="{40B01B54-F5E3-E541-AC1A-74E7DE991710}"/>
                </a:ext>
              </a:extLst>
            </p:cNvPr>
            <p:cNvSpPr>
              <a:spLocks noChangeArrowheads="1"/>
            </p:cNvSpPr>
            <p:nvPr/>
          </p:nvSpPr>
          <p:spPr bwMode="auto">
            <a:xfrm>
              <a:off x="8195917" y="341804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199" name="Rectangle 187">
              <a:extLst>
                <a:ext uri="{FF2B5EF4-FFF2-40B4-BE49-F238E27FC236}">
                  <a16:creationId xmlns:a16="http://schemas.microsoft.com/office/drawing/2014/main" id="{893450CB-5D21-1F4E-862D-0885F957AB3E}"/>
                </a:ext>
              </a:extLst>
            </p:cNvPr>
            <p:cNvSpPr>
              <a:spLocks noChangeArrowheads="1"/>
            </p:cNvSpPr>
            <p:nvPr/>
          </p:nvSpPr>
          <p:spPr bwMode="auto">
            <a:xfrm>
              <a:off x="8236751" y="343122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00" name="Rectangle 188">
              <a:extLst>
                <a:ext uri="{FF2B5EF4-FFF2-40B4-BE49-F238E27FC236}">
                  <a16:creationId xmlns:a16="http://schemas.microsoft.com/office/drawing/2014/main" id="{8F80291A-FCA4-EB41-AFB4-8F8F9A1AD683}"/>
                </a:ext>
              </a:extLst>
            </p:cNvPr>
            <p:cNvSpPr>
              <a:spLocks noChangeArrowheads="1"/>
            </p:cNvSpPr>
            <p:nvPr/>
          </p:nvSpPr>
          <p:spPr bwMode="auto">
            <a:xfrm>
              <a:off x="8247706" y="343122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01" name="Rectangle 189">
              <a:extLst>
                <a:ext uri="{FF2B5EF4-FFF2-40B4-BE49-F238E27FC236}">
                  <a16:creationId xmlns:a16="http://schemas.microsoft.com/office/drawing/2014/main" id="{DDE69BC2-9556-F447-862A-67959839A837}"/>
                </a:ext>
              </a:extLst>
            </p:cNvPr>
            <p:cNvSpPr>
              <a:spLocks noChangeArrowheads="1"/>
            </p:cNvSpPr>
            <p:nvPr/>
          </p:nvSpPr>
          <p:spPr bwMode="auto">
            <a:xfrm>
              <a:off x="8253682" y="3438422"/>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02" name="Rectangle 190">
              <a:extLst>
                <a:ext uri="{FF2B5EF4-FFF2-40B4-BE49-F238E27FC236}">
                  <a16:creationId xmlns:a16="http://schemas.microsoft.com/office/drawing/2014/main" id="{DD5E1B87-28E6-644C-8C25-63312CE0926A}"/>
                </a:ext>
              </a:extLst>
            </p:cNvPr>
            <p:cNvSpPr>
              <a:spLocks noChangeArrowheads="1"/>
            </p:cNvSpPr>
            <p:nvPr/>
          </p:nvSpPr>
          <p:spPr bwMode="auto">
            <a:xfrm>
              <a:off x="8311447" y="345345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03" name="Rectangle 191">
              <a:extLst>
                <a:ext uri="{FF2B5EF4-FFF2-40B4-BE49-F238E27FC236}">
                  <a16:creationId xmlns:a16="http://schemas.microsoft.com/office/drawing/2014/main" id="{45155D52-830E-6D4B-984D-B065A99D8A01}"/>
                </a:ext>
              </a:extLst>
            </p:cNvPr>
            <p:cNvSpPr>
              <a:spLocks noChangeArrowheads="1"/>
            </p:cNvSpPr>
            <p:nvPr/>
          </p:nvSpPr>
          <p:spPr bwMode="auto">
            <a:xfrm>
              <a:off x="8323399" y="346243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04" name="Rectangle 192">
              <a:extLst>
                <a:ext uri="{FF2B5EF4-FFF2-40B4-BE49-F238E27FC236}">
                  <a16:creationId xmlns:a16="http://schemas.microsoft.com/office/drawing/2014/main" id="{7488552A-59CC-3748-8B37-84CEAAB823C6}"/>
                </a:ext>
              </a:extLst>
            </p:cNvPr>
            <p:cNvSpPr>
              <a:spLocks noChangeArrowheads="1"/>
            </p:cNvSpPr>
            <p:nvPr/>
          </p:nvSpPr>
          <p:spPr bwMode="auto">
            <a:xfrm>
              <a:off x="8334354" y="346064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05" name="Rectangle 193">
              <a:extLst>
                <a:ext uri="{FF2B5EF4-FFF2-40B4-BE49-F238E27FC236}">
                  <a16:creationId xmlns:a16="http://schemas.microsoft.com/office/drawing/2014/main" id="{F4E9A9EC-FF8F-ED4E-B183-54BFB920DE93}"/>
                </a:ext>
              </a:extLst>
            </p:cNvPr>
            <p:cNvSpPr>
              <a:spLocks noChangeArrowheads="1"/>
            </p:cNvSpPr>
            <p:nvPr/>
          </p:nvSpPr>
          <p:spPr bwMode="auto">
            <a:xfrm>
              <a:off x="8352281" y="346000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06" name="Rectangle 194">
              <a:extLst>
                <a:ext uri="{FF2B5EF4-FFF2-40B4-BE49-F238E27FC236}">
                  <a16:creationId xmlns:a16="http://schemas.microsoft.com/office/drawing/2014/main" id="{773F8663-8DB8-844B-861D-0B7DED75A789}"/>
                </a:ext>
              </a:extLst>
            </p:cNvPr>
            <p:cNvSpPr>
              <a:spLocks noChangeArrowheads="1"/>
            </p:cNvSpPr>
            <p:nvPr/>
          </p:nvSpPr>
          <p:spPr bwMode="auto">
            <a:xfrm>
              <a:off x="8369211" y="346719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07" name="Rectangle 195">
              <a:extLst>
                <a:ext uri="{FF2B5EF4-FFF2-40B4-BE49-F238E27FC236}">
                  <a16:creationId xmlns:a16="http://schemas.microsoft.com/office/drawing/2014/main" id="{3507072D-9A4D-8343-8C39-8A0E1B6EDBB1}"/>
                </a:ext>
              </a:extLst>
            </p:cNvPr>
            <p:cNvSpPr>
              <a:spLocks noChangeArrowheads="1"/>
            </p:cNvSpPr>
            <p:nvPr/>
          </p:nvSpPr>
          <p:spPr bwMode="auto">
            <a:xfrm>
              <a:off x="8393115" y="346719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08" name="Rectangle 196">
              <a:extLst>
                <a:ext uri="{FF2B5EF4-FFF2-40B4-BE49-F238E27FC236}">
                  <a16:creationId xmlns:a16="http://schemas.microsoft.com/office/drawing/2014/main" id="{2A1F60AA-CD24-054C-9B1C-802A6BF0B76E}"/>
                </a:ext>
              </a:extLst>
            </p:cNvPr>
            <p:cNvSpPr>
              <a:spLocks noChangeArrowheads="1"/>
            </p:cNvSpPr>
            <p:nvPr/>
          </p:nvSpPr>
          <p:spPr bwMode="auto">
            <a:xfrm>
              <a:off x="8398094" y="347319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09" name="Rectangle 197">
              <a:extLst>
                <a:ext uri="{FF2B5EF4-FFF2-40B4-BE49-F238E27FC236}">
                  <a16:creationId xmlns:a16="http://schemas.microsoft.com/office/drawing/2014/main" id="{F5701F07-E1A1-DE45-B661-46517F617668}"/>
                </a:ext>
              </a:extLst>
            </p:cNvPr>
            <p:cNvSpPr>
              <a:spLocks noChangeArrowheads="1"/>
            </p:cNvSpPr>
            <p:nvPr/>
          </p:nvSpPr>
          <p:spPr bwMode="auto">
            <a:xfrm>
              <a:off x="8410046" y="347319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10" name="Rectangle 198">
              <a:extLst>
                <a:ext uri="{FF2B5EF4-FFF2-40B4-BE49-F238E27FC236}">
                  <a16:creationId xmlns:a16="http://schemas.microsoft.com/office/drawing/2014/main" id="{2225036E-813C-3940-9C60-616380B83BB3}"/>
                </a:ext>
              </a:extLst>
            </p:cNvPr>
            <p:cNvSpPr>
              <a:spLocks noChangeArrowheads="1"/>
            </p:cNvSpPr>
            <p:nvPr/>
          </p:nvSpPr>
          <p:spPr bwMode="auto">
            <a:xfrm>
              <a:off x="8426977" y="347319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11" name="Rectangle 199">
              <a:extLst>
                <a:ext uri="{FF2B5EF4-FFF2-40B4-BE49-F238E27FC236}">
                  <a16:creationId xmlns:a16="http://schemas.microsoft.com/office/drawing/2014/main" id="{E8FBEDC9-C166-8A41-B5F9-CD7B6CC0D3B4}"/>
                </a:ext>
              </a:extLst>
            </p:cNvPr>
            <p:cNvSpPr>
              <a:spLocks noChangeArrowheads="1"/>
            </p:cNvSpPr>
            <p:nvPr/>
          </p:nvSpPr>
          <p:spPr bwMode="auto">
            <a:xfrm>
              <a:off x="8438927" y="348038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12" name="Rectangle 200">
              <a:extLst>
                <a:ext uri="{FF2B5EF4-FFF2-40B4-BE49-F238E27FC236}">
                  <a16:creationId xmlns:a16="http://schemas.microsoft.com/office/drawing/2014/main" id="{B805BA07-27D2-0448-BE67-6C1E29A4DED4}"/>
                </a:ext>
              </a:extLst>
            </p:cNvPr>
            <p:cNvSpPr>
              <a:spLocks noChangeArrowheads="1"/>
            </p:cNvSpPr>
            <p:nvPr/>
          </p:nvSpPr>
          <p:spPr bwMode="auto">
            <a:xfrm>
              <a:off x="8450880" y="348038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13" name="Rectangle 201">
              <a:extLst>
                <a:ext uri="{FF2B5EF4-FFF2-40B4-BE49-F238E27FC236}">
                  <a16:creationId xmlns:a16="http://schemas.microsoft.com/office/drawing/2014/main" id="{8373CB10-63EA-E34B-BA30-500E017C0EBC}"/>
                </a:ext>
              </a:extLst>
            </p:cNvPr>
            <p:cNvSpPr>
              <a:spLocks noChangeArrowheads="1"/>
            </p:cNvSpPr>
            <p:nvPr/>
          </p:nvSpPr>
          <p:spPr bwMode="auto">
            <a:xfrm>
              <a:off x="8485738" y="348758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14" name="Rectangle 202">
              <a:extLst>
                <a:ext uri="{FF2B5EF4-FFF2-40B4-BE49-F238E27FC236}">
                  <a16:creationId xmlns:a16="http://schemas.microsoft.com/office/drawing/2014/main" id="{E2E6BCAF-3F71-7F47-98B7-3CD2E69A7958}"/>
                </a:ext>
              </a:extLst>
            </p:cNvPr>
            <p:cNvSpPr>
              <a:spLocks noChangeArrowheads="1"/>
            </p:cNvSpPr>
            <p:nvPr/>
          </p:nvSpPr>
          <p:spPr bwMode="auto">
            <a:xfrm>
              <a:off x="8496693" y="348758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15" name="Rectangle 203">
              <a:extLst>
                <a:ext uri="{FF2B5EF4-FFF2-40B4-BE49-F238E27FC236}">
                  <a16:creationId xmlns:a16="http://schemas.microsoft.com/office/drawing/2014/main" id="{A4E790ED-3E6D-CD48-81C2-FFB84BC547F0}"/>
                </a:ext>
              </a:extLst>
            </p:cNvPr>
            <p:cNvSpPr>
              <a:spLocks noChangeArrowheads="1"/>
            </p:cNvSpPr>
            <p:nvPr/>
          </p:nvSpPr>
          <p:spPr bwMode="auto">
            <a:xfrm>
              <a:off x="8514620" y="349477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16" name="Rectangle 204">
              <a:extLst>
                <a:ext uri="{FF2B5EF4-FFF2-40B4-BE49-F238E27FC236}">
                  <a16:creationId xmlns:a16="http://schemas.microsoft.com/office/drawing/2014/main" id="{B3B56DA2-CB57-044A-987B-72B3DF659CAA}"/>
                </a:ext>
              </a:extLst>
            </p:cNvPr>
            <p:cNvSpPr>
              <a:spLocks noChangeArrowheads="1"/>
            </p:cNvSpPr>
            <p:nvPr/>
          </p:nvSpPr>
          <p:spPr bwMode="auto">
            <a:xfrm>
              <a:off x="8525576" y="349477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17" name="Rectangle 206">
              <a:extLst>
                <a:ext uri="{FF2B5EF4-FFF2-40B4-BE49-F238E27FC236}">
                  <a16:creationId xmlns:a16="http://schemas.microsoft.com/office/drawing/2014/main" id="{CBE6DC37-B93C-F043-8D91-4408E19439A3}"/>
                </a:ext>
              </a:extLst>
            </p:cNvPr>
            <p:cNvSpPr>
              <a:spLocks noChangeArrowheads="1"/>
            </p:cNvSpPr>
            <p:nvPr/>
          </p:nvSpPr>
          <p:spPr bwMode="auto">
            <a:xfrm>
              <a:off x="8537528" y="3501968"/>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18" name="Rectangle 207">
              <a:extLst>
                <a:ext uri="{FF2B5EF4-FFF2-40B4-BE49-F238E27FC236}">
                  <a16:creationId xmlns:a16="http://schemas.microsoft.com/office/drawing/2014/main" id="{EF71D33B-8B3E-2148-A06F-CC45725DE595}"/>
                </a:ext>
              </a:extLst>
            </p:cNvPr>
            <p:cNvSpPr>
              <a:spLocks noChangeArrowheads="1"/>
            </p:cNvSpPr>
            <p:nvPr/>
          </p:nvSpPr>
          <p:spPr bwMode="auto">
            <a:xfrm>
              <a:off x="8566409" y="350796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19" name="Rectangle 208">
              <a:extLst>
                <a:ext uri="{FF2B5EF4-FFF2-40B4-BE49-F238E27FC236}">
                  <a16:creationId xmlns:a16="http://schemas.microsoft.com/office/drawing/2014/main" id="{8B354496-43EA-FE4F-839D-3F6C2C8404D3}"/>
                </a:ext>
              </a:extLst>
            </p:cNvPr>
            <p:cNvSpPr>
              <a:spLocks noChangeArrowheads="1"/>
            </p:cNvSpPr>
            <p:nvPr/>
          </p:nvSpPr>
          <p:spPr bwMode="auto">
            <a:xfrm>
              <a:off x="8583341" y="350796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20" name="Rectangle 209">
              <a:extLst>
                <a:ext uri="{FF2B5EF4-FFF2-40B4-BE49-F238E27FC236}">
                  <a16:creationId xmlns:a16="http://schemas.microsoft.com/office/drawing/2014/main" id="{6A827D6B-D032-B842-AA28-331644C75B6E}"/>
                </a:ext>
              </a:extLst>
            </p:cNvPr>
            <p:cNvSpPr>
              <a:spLocks noChangeArrowheads="1"/>
            </p:cNvSpPr>
            <p:nvPr/>
          </p:nvSpPr>
          <p:spPr bwMode="auto">
            <a:xfrm>
              <a:off x="8595294" y="351515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21" name="Rectangle 210">
              <a:extLst>
                <a:ext uri="{FF2B5EF4-FFF2-40B4-BE49-F238E27FC236}">
                  <a16:creationId xmlns:a16="http://schemas.microsoft.com/office/drawing/2014/main" id="{D2A3A888-0D0A-454C-92F5-D2317CEEE162}"/>
                </a:ext>
              </a:extLst>
            </p:cNvPr>
            <p:cNvSpPr>
              <a:spLocks noChangeArrowheads="1"/>
            </p:cNvSpPr>
            <p:nvPr/>
          </p:nvSpPr>
          <p:spPr bwMode="auto">
            <a:xfrm>
              <a:off x="8601269" y="352235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22" name="Rectangle 211">
              <a:extLst>
                <a:ext uri="{FF2B5EF4-FFF2-40B4-BE49-F238E27FC236}">
                  <a16:creationId xmlns:a16="http://schemas.microsoft.com/office/drawing/2014/main" id="{CB5008CC-99AB-6E4D-B72E-6F99AEFC46A2}"/>
                </a:ext>
              </a:extLst>
            </p:cNvPr>
            <p:cNvSpPr>
              <a:spLocks noChangeArrowheads="1"/>
            </p:cNvSpPr>
            <p:nvPr/>
          </p:nvSpPr>
          <p:spPr bwMode="auto">
            <a:xfrm>
              <a:off x="8653057" y="352954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23" name="Rectangle 212">
              <a:extLst>
                <a:ext uri="{FF2B5EF4-FFF2-40B4-BE49-F238E27FC236}">
                  <a16:creationId xmlns:a16="http://schemas.microsoft.com/office/drawing/2014/main" id="{B20614ED-2DE2-9B42-A2E8-28A24E63177F}"/>
                </a:ext>
              </a:extLst>
            </p:cNvPr>
            <p:cNvSpPr>
              <a:spLocks noChangeArrowheads="1"/>
            </p:cNvSpPr>
            <p:nvPr/>
          </p:nvSpPr>
          <p:spPr bwMode="auto">
            <a:xfrm>
              <a:off x="8681940" y="3536738"/>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24" name="Rectangle 213">
              <a:extLst>
                <a:ext uri="{FF2B5EF4-FFF2-40B4-BE49-F238E27FC236}">
                  <a16:creationId xmlns:a16="http://schemas.microsoft.com/office/drawing/2014/main" id="{124467B2-9DA8-EA47-AAE6-63EB4A8AABED}"/>
                </a:ext>
              </a:extLst>
            </p:cNvPr>
            <p:cNvSpPr>
              <a:spLocks noChangeArrowheads="1"/>
            </p:cNvSpPr>
            <p:nvPr/>
          </p:nvSpPr>
          <p:spPr bwMode="auto">
            <a:xfrm>
              <a:off x="8710822" y="3536738"/>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25" name="Rectangle 214">
              <a:extLst>
                <a:ext uri="{FF2B5EF4-FFF2-40B4-BE49-F238E27FC236}">
                  <a16:creationId xmlns:a16="http://schemas.microsoft.com/office/drawing/2014/main" id="{6D6E516B-C990-BC41-B5D7-C5D6A63457FA}"/>
                </a:ext>
              </a:extLst>
            </p:cNvPr>
            <p:cNvSpPr>
              <a:spLocks noChangeArrowheads="1"/>
            </p:cNvSpPr>
            <p:nvPr/>
          </p:nvSpPr>
          <p:spPr bwMode="auto">
            <a:xfrm>
              <a:off x="8728750" y="3542732"/>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26" name="Rectangle 215">
              <a:extLst>
                <a:ext uri="{FF2B5EF4-FFF2-40B4-BE49-F238E27FC236}">
                  <a16:creationId xmlns:a16="http://schemas.microsoft.com/office/drawing/2014/main" id="{2FEAD537-3BCE-B64F-9146-5A81C70C2C2D}"/>
                </a:ext>
              </a:extLst>
            </p:cNvPr>
            <p:cNvSpPr>
              <a:spLocks noChangeArrowheads="1"/>
            </p:cNvSpPr>
            <p:nvPr/>
          </p:nvSpPr>
          <p:spPr bwMode="auto">
            <a:xfrm>
              <a:off x="8739705" y="3542732"/>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27" name="Rectangle 216">
              <a:extLst>
                <a:ext uri="{FF2B5EF4-FFF2-40B4-BE49-F238E27FC236}">
                  <a16:creationId xmlns:a16="http://schemas.microsoft.com/office/drawing/2014/main" id="{5615B3B2-67A0-EF4E-90D6-2E0D8EE83F65}"/>
                </a:ext>
              </a:extLst>
            </p:cNvPr>
            <p:cNvSpPr>
              <a:spLocks noChangeArrowheads="1"/>
            </p:cNvSpPr>
            <p:nvPr/>
          </p:nvSpPr>
          <p:spPr bwMode="auto">
            <a:xfrm>
              <a:off x="8745681" y="354992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28" name="Rectangle 217">
              <a:extLst>
                <a:ext uri="{FF2B5EF4-FFF2-40B4-BE49-F238E27FC236}">
                  <a16:creationId xmlns:a16="http://schemas.microsoft.com/office/drawing/2014/main" id="{6E38EBD6-04CE-DD49-993F-1A2894FDE763}"/>
                </a:ext>
              </a:extLst>
            </p:cNvPr>
            <p:cNvSpPr>
              <a:spLocks noChangeArrowheads="1"/>
            </p:cNvSpPr>
            <p:nvPr/>
          </p:nvSpPr>
          <p:spPr bwMode="auto">
            <a:xfrm>
              <a:off x="8768588" y="354992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29" name="Rectangle 218">
              <a:extLst>
                <a:ext uri="{FF2B5EF4-FFF2-40B4-BE49-F238E27FC236}">
                  <a16:creationId xmlns:a16="http://schemas.microsoft.com/office/drawing/2014/main" id="{50BE4E1E-2851-0E40-97C5-BC2A9341C16F}"/>
                </a:ext>
              </a:extLst>
            </p:cNvPr>
            <p:cNvSpPr>
              <a:spLocks noChangeArrowheads="1"/>
            </p:cNvSpPr>
            <p:nvPr/>
          </p:nvSpPr>
          <p:spPr bwMode="auto">
            <a:xfrm>
              <a:off x="8786515" y="355712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30" name="Rectangle 219">
              <a:extLst>
                <a:ext uri="{FF2B5EF4-FFF2-40B4-BE49-F238E27FC236}">
                  <a16:creationId xmlns:a16="http://schemas.microsoft.com/office/drawing/2014/main" id="{A76231F4-8945-F245-8C11-8430BE2C9661}"/>
                </a:ext>
              </a:extLst>
            </p:cNvPr>
            <p:cNvSpPr>
              <a:spLocks noChangeArrowheads="1"/>
            </p:cNvSpPr>
            <p:nvPr/>
          </p:nvSpPr>
          <p:spPr bwMode="auto">
            <a:xfrm>
              <a:off x="8797471" y="355712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31" name="Rectangle 220">
              <a:extLst>
                <a:ext uri="{FF2B5EF4-FFF2-40B4-BE49-F238E27FC236}">
                  <a16:creationId xmlns:a16="http://schemas.microsoft.com/office/drawing/2014/main" id="{C95430E5-2E95-E940-8A9F-BBEDB6E41254}"/>
                </a:ext>
              </a:extLst>
            </p:cNvPr>
            <p:cNvSpPr>
              <a:spLocks noChangeArrowheads="1"/>
            </p:cNvSpPr>
            <p:nvPr/>
          </p:nvSpPr>
          <p:spPr bwMode="auto">
            <a:xfrm>
              <a:off x="8803445" y="355712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32" name="Rectangle 221">
              <a:extLst>
                <a:ext uri="{FF2B5EF4-FFF2-40B4-BE49-F238E27FC236}">
                  <a16:creationId xmlns:a16="http://schemas.microsoft.com/office/drawing/2014/main" id="{A35D5D27-A06A-4442-B2E3-DF79BACE6FAF}"/>
                </a:ext>
              </a:extLst>
            </p:cNvPr>
            <p:cNvSpPr>
              <a:spLocks noChangeArrowheads="1"/>
            </p:cNvSpPr>
            <p:nvPr/>
          </p:nvSpPr>
          <p:spPr bwMode="auto">
            <a:xfrm>
              <a:off x="8826352" y="356431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33" name="Rectangle 222">
              <a:extLst>
                <a:ext uri="{FF2B5EF4-FFF2-40B4-BE49-F238E27FC236}">
                  <a16:creationId xmlns:a16="http://schemas.microsoft.com/office/drawing/2014/main" id="{54A763DE-DA10-DE4A-9695-62160BCE9C2F}"/>
                </a:ext>
              </a:extLst>
            </p:cNvPr>
            <p:cNvSpPr>
              <a:spLocks noChangeArrowheads="1"/>
            </p:cNvSpPr>
            <p:nvPr/>
          </p:nvSpPr>
          <p:spPr bwMode="auto">
            <a:xfrm>
              <a:off x="8844280" y="356431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34" name="Rectangle 223">
              <a:extLst>
                <a:ext uri="{FF2B5EF4-FFF2-40B4-BE49-F238E27FC236}">
                  <a16:creationId xmlns:a16="http://schemas.microsoft.com/office/drawing/2014/main" id="{6D5AC093-CEBC-0044-BD67-E9ABF9ED44F7}"/>
                </a:ext>
              </a:extLst>
            </p:cNvPr>
            <p:cNvSpPr>
              <a:spLocks noChangeArrowheads="1"/>
            </p:cNvSpPr>
            <p:nvPr/>
          </p:nvSpPr>
          <p:spPr bwMode="auto">
            <a:xfrm>
              <a:off x="8855235" y="356431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35" name="Rectangle 224">
              <a:extLst>
                <a:ext uri="{FF2B5EF4-FFF2-40B4-BE49-F238E27FC236}">
                  <a16:creationId xmlns:a16="http://schemas.microsoft.com/office/drawing/2014/main" id="{B5669132-2365-924F-A536-FB11E4EDC578}"/>
                </a:ext>
              </a:extLst>
            </p:cNvPr>
            <p:cNvSpPr>
              <a:spLocks noChangeArrowheads="1"/>
            </p:cNvSpPr>
            <p:nvPr/>
          </p:nvSpPr>
          <p:spPr bwMode="auto">
            <a:xfrm>
              <a:off x="8861211" y="356431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36" name="Rectangle 225">
              <a:extLst>
                <a:ext uri="{FF2B5EF4-FFF2-40B4-BE49-F238E27FC236}">
                  <a16:creationId xmlns:a16="http://schemas.microsoft.com/office/drawing/2014/main" id="{A378B8DF-BA4A-D847-989C-FB4112BBE64B}"/>
                </a:ext>
              </a:extLst>
            </p:cNvPr>
            <p:cNvSpPr>
              <a:spLocks noChangeArrowheads="1"/>
            </p:cNvSpPr>
            <p:nvPr/>
          </p:nvSpPr>
          <p:spPr bwMode="auto">
            <a:xfrm>
              <a:off x="8885114" y="357150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37" name="Rectangle 226">
              <a:extLst>
                <a:ext uri="{FF2B5EF4-FFF2-40B4-BE49-F238E27FC236}">
                  <a16:creationId xmlns:a16="http://schemas.microsoft.com/office/drawing/2014/main" id="{70852371-B9FC-0C47-872D-EAF555013589}"/>
                </a:ext>
              </a:extLst>
            </p:cNvPr>
            <p:cNvSpPr>
              <a:spLocks noChangeArrowheads="1"/>
            </p:cNvSpPr>
            <p:nvPr/>
          </p:nvSpPr>
          <p:spPr bwMode="auto">
            <a:xfrm>
              <a:off x="8890094" y="357150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38" name="Rectangle 227">
              <a:extLst>
                <a:ext uri="{FF2B5EF4-FFF2-40B4-BE49-F238E27FC236}">
                  <a16:creationId xmlns:a16="http://schemas.microsoft.com/office/drawing/2014/main" id="{A358AD43-E201-9148-A4C9-EB70E6CC5A04}"/>
                </a:ext>
              </a:extLst>
            </p:cNvPr>
            <p:cNvSpPr>
              <a:spLocks noChangeArrowheads="1"/>
            </p:cNvSpPr>
            <p:nvPr/>
          </p:nvSpPr>
          <p:spPr bwMode="auto">
            <a:xfrm>
              <a:off x="8913997" y="357150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39" name="Rectangle 228">
              <a:extLst>
                <a:ext uri="{FF2B5EF4-FFF2-40B4-BE49-F238E27FC236}">
                  <a16:creationId xmlns:a16="http://schemas.microsoft.com/office/drawing/2014/main" id="{73453447-AC5C-7C48-BED6-4ADAD94EED52}"/>
                </a:ext>
              </a:extLst>
            </p:cNvPr>
            <p:cNvSpPr>
              <a:spLocks noChangeArrowheads="1"/>
            </p:cNvSpPr>
            <p:nvPr/>
          </p:nvSpPr>
          <p:spPr bwMode="auto">
            <a:xfrm>
              <a:off x="8918977" y="357150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40" name="Rectangle 229">
              <a:extLst>
                <a:ext uri="{FF2B5EF4-FFF2-40B4-BE49-F238E27FC236}">
                  <a16:creationId xmlns:a16="http://schemas.microsoft.com/office/drawing/2014/main" id="{C5453866-1933-7E4D-B941-15F0E5C89FD6}"/>
                </a:ext>
              </a:extLst>
            </p:cNvPr>
            <p:cNvSpPr>
              <a:spLocks noChangeArrowheads="1"/>
            </p:cNvSpPr>
            <p:nvPr/>
          </p:nvSpPr>
          <p:spPr bwMode="auto">
            <a:xfrm>
              <a:off x="8930927" y="357870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41" name="Rectangle 230">
              <a:extLst>
                <a:ext uri="{FF2B5EF4-FFF2-40B4-BE49-F238E27FC236}">
                  <a16:creationId xmlns:a16="http://schemas.microsoft.com/office/drawing/2014/main" id="{CB372C10-6C2A-5840-B1FE-6AE51A3F3F8A}"/>
                </a:ext>
              </a:extLst>
            </p:cNvPr>
            <p:cNvSpPr>
              <a:spLocks noChangeArrowheads="1"/>
            </p:cNvSpPr>
            <p:nvPr/>
          </p:nvSpPr>
          <p:spPr bwMode="auto">
            <a:xfrm>
              <a:off x="8942879" y="357870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42" name="Rectangle 231">
              <a:extLst>
                <a:ext uri="{FF2B5EF4-FFF2-40B4-BE49-F238E27FC236}">
                  <a16:creationId xmlns:a16="http://schemas.microsoft.com/office/drawing/2014/main" id="{AD9494D9-8106-5045-9EEE-46AE04754C5B}"/>
                </a:ext>
              </a:extLst>
            </p:cNvPr>
            <p:cNvSpPr>
              <a:spLocks noChangeArrowheads="1"/>
            </p:cNvSpPr>
            <p:nvPr/>
          </p:nvSpPr>
          <p:spPr bwMode="auto">
            <a:xfrm>
              <a:off x="8959811" y="357870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43" name="Rectangle 232">
              <a:extLst>
                <a:ext uri="{FF2B5EF4-FFF2-40B4-BE49-F238E27FC236}">
                  <a16:creationId xmlns:a16="http://schemas.microsoft.com/office/drawing/2014/main" id="{FE624A38-658B-A749-9935-304EC9C97C8B}"/>
                </a:ext>
              </a:extLst>
            </p:cNvPr>
            <p:cNvSpPr>
              <a:spLocks noChangeArrowheads="1"/>
            </p:cNvSpPr>
            <p:nvPr/>
          </p:nvSpPr>
          <p:spPr bwMode="auto">
            <a:xfrm>
              <a:off x="8977737" y="358469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44" name="Rectangle 233">
              <a:extLst>
                <a:ext uri="{FF2B5EF4-FFF2-40B4-BE49-F238E27FC236}">
                  <a16:creationId xmlns:a16="http://schemas.microsoft.com/office/drawing/2014/main" id="{0E7E01ED-233A-9F47-8EE8-A6931F77D615}"/>
                </a:ext>
              </a:extLst>
            </p:cNvPr>
            <p:cNvSpPr>
              <a:spLocks noChangeArrowheads="1"/>
            </p:cNvSpPr>
            <p:nvPr/>
          </p:nvSpPr>
          <p:spPr bwMode="auto">
            <a:xfrm>
              <a:off x="8988693" y="358469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45" name="Rectangle 234">
              <a:extLst>
                <a:ext uri="{FF2B5EF4-FFF2-40B4-BE49-F238E27FC236}">
                  <a16:creationId xmlns:a16="http://schemas.microsoft.com/office/drawing/2014/main" id="{55485506-CA57-434C-A617-31F95F5D6224}"/>
                </a:ext>
              </a:extLst>
            </p:cNvPr>
            <p:cNvSpPr>
              <a:spLocks noChangeArrowheads="1"/>
            </p:cNvSpPr>
            <p:nvPr/>
          </p:nvSpPr>
          <p:spPr bwMode="auto">
            <a:xfrm>
              <a:off x="9000644" y="359188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46" name="Rectangle 235">
              <a:extLst>
                <a:ext uri="{FF2B5EF4-FFF2-40B4-BE49-F238E27FC236}">
                  <a16:creationId xmlns:a16="http://schemas.microsoft.com/office/drawing/2014/main" id="{C1E5C71F-62B1-3046-AC1F-B5123B0C5281}"/>
                </a:ext>
              </a:extLst>
            </p:cNvPr>
            <p:cNvSpPr>
              <a:spLocks noChangeArrowheads="1"/>
            </p:cNvSpPr>
            <p:nvPr/>
          </p:nvSpPr>
          <p:spPr bwMode="auto">
            <a:xfrm>
              <a:off x="9064385" y="360627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47" name="Rectangle 236">
              <a:extLst>
                <a:ext uri="{FF2B5EF4-FFF2-40B4-BE49-F238E27FC236}">
                  <a16:creationId xmlns:a16="http://schemas.microsoft.com/office/drawing/2014/main" id="{AC5CAB90-F611-DC41-A147-AFF06E5872B3}"/>
                </a:ext>
              </a:extLst>
            </p:cNvPr>
            <p:cNvSpPr>
              <a:spLocks noChangeArrowheads="1"/>
            </p:cNvSpPr>
            <p:nvPr/>
          </p:nvSpPr>
          <p:spPr bwMode="auto">
            <a:xfrm>
              <a:off x="9075340" y="360627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48" name="Rectangle 237">
              <a:extLst>
                <a:ext uri="{FF2B5EF4-FFF2-40B4-BE49-F238E27FC236}">
                  <a16:creationId xmlns:a16="http://schemas.microsoft.com/office/drawing/2014/main" id="{62E2A730-5650-D84E-A10A-D8EA2C5DBE31}"/>
                </a:ext>
              </a:extLst>
            </p:cNvPr>
            <p:cNvSpPr>
              <a:spLocks noChangeArrowheads="1"/>
            </p:cNvSpPr>
            <p:nvPr/>
          </p:nvSpPr>
          <p:spPr bwMode="auto">
            <a:xfrm>
              <a:off x="9122150" y="361347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49" name="Rectangle 238">
              <a:extLst>
                <a:ext uri="{FF2B5EF4-FFF2-40B4-BE49-F238E27FC236}">
                  <a16:creationId xmlns:a16="http://schemas.microsoft.com/office/drawing/2014/main" id="{4B13878D-EB07-0A4C-8346-4E0CCA994F79}"/>
                </a:ext>
              </a:extLst>
            </p:cNvPr>
            <p:cNvSpPr>
              <a:spLocks noChangeArrowheads="1"/>
            </p:cNvSpPr>
            <p:nvPr/>
          </p:nvSpPr>
          <p:spPr bwMode="auto">
            <a:xfrm>
              <a:off x="9133106" y="361946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50" name="Rectangle 239">
              <a:extLst>
                <a:ext uri="{FF2B5EF4-FFF2-40B4-BE49-F238E27FC236}">
                  <a16:creationId xmlns:a16="http://schemas.microsoft.com/office/drawing/2014/main" id="{CCDAC56D-12A3-AB4D-BF1D-6610FD946BD6}"/>
                </a:ext>
              </a:extLst>
            </p:cNvPr>
            <p:cNvSpPr>
              <a:spLocks noChangeArrowheads="1"/>
            </p:cNvSpPr>
            <p:nvPr/>
          </p:nvSpPr>
          <p:spPr bwMode="auto">
            <a:xfrm>
              <a:off x="9139081" y="361946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51" name="Rectangle 240">
              <a:extLst>
                <a:ext uri="{FF2B5EF4-FFF2-40B4-BE49-F238E27FC236}">
                  <a16:creationId xmlns:a16="http://schemas.microsoft.com/office/drawing/2014/main" id="{4A5B957F-66BC-B348-BF8D-034BB69CE2B8}"/>
                </a:ext>
              </a:extLst>
            </p:cNvPr>
            <p:cNvSpPr>
              <a:spLocks noChangeArrowheads="1"/>
            </p:cNvSpPr>
            <p:nvPr/>
          </p:nvSpPr>
          <p:spPr bwMode="auto">
            <a:xfrm>
              <a:off x="9162984" y="362665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52" name="Rectangle 241">
              <a:extLst>
                <a:ext uri="{FF2B5EF4-FFF2-40B4-BE49-F238E27FC236}">
                  <a16:creationId xmlns:a16="http://schemas.microsoft.com/office/drawing/2014/main" id="{15BC0ABC-708D-DB44-AFAF-BF4972C2A473}"/>
                </a:ext>
              </a:extLst>
            </p:cNvPr>
            <p:cNvSpPr>
              <a:spLocks noChangeArrowheads="1"/>
            </p:cNvSpPr>
            <p:nvPr/>
          </p:nvSpPr>
          <p:spPr bwMode="auto">
            <a:xfrm>
              <a:off x="9179915" y="362665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53" name="Rectangle 242">
              <a:extLst>
                <a:ext uri="{FF2B5EF4-FFF2-40B4-BE49-F238E27FC236}">
                  <a16:creationId xmlns:a16="http://schemas.microsoft.com/office/drawing/2014/main" id="{36028917-5A31-3746-AD3D-2434891ABF0B}"/>
                </a:ext>
              </a:extLst>
            </p:cNvPr>
            <p:cNvSpPr>
              <a:spLocks noChangeArrowheads="1"/>
            </p:cNvSpPr>
            <p:nvPr/>
          </p:nvSpPr>
          <p:spPr bwMode="auto">
            <a:xfrm>
              <a:off x="9196847" y="362665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54" name="Rectangle 243">
              <a:extLst>
                <a:ext uri="{FF2B5EF4-FFF2-40B4-BE49-F238E27FC236}">
                  <a16:creationId xmlns:a16="http://schemas.microsoft.com/office/drawing/2014/main" id="{979346FD-047D-7C45-B5EB-CCB80CCA5C54}"/>
                </a:ext>
              </a:extLst>
            </p:cNvPr>
            <p:cNvSpPr>
              <a:spLocks noChangeArrowheads="1"/>
            </p:cNvSpPr>
            <p:nvPr/>
          </p:nvSpPr>
          <p:spPr bwMode="auto">
            <a:xfrm>
              <a:off x="9249631" y="364104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55" name="Rectangle 244">
              <a:extLst>
                <a:ext uri="{FF2B5EF4-FFF2-40B4-BE49-F238E27FC236}">
                  <a16:creationId xmlns:a16="http://schemas.microsoft.com/office/drawing/2014/main" id="{85266436-8FB5-DA47-89E7-B5474CB47CFB}"/>
                </a:ext>
              </a:extLst>
            </p:cNvPr>
            <p:cNvSpPr>
              <a:spLocks noChangeArrowheads="1"/>
            </p:cNvSpPr>
            <p:nvPr/>
          </p:nvSpPr>
          <p:spPr bwMode="auto">
            <a:xfrm>
              <a:off x="9255606" y="364104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56" name="Rectangle 245">
              <a:extLst>
                <a:ext uri="{FF2B5EF4-FFF2-40B4-BE49-F238E27FC236}">
                  <a16:creationId xmlns:a16="http://schemas.microsoft.com/office/drawing/2014/main" id="{897AFEDE-1765-1E4E-AA0D-09964DCD7D6B}"/>
                </a:ext>
              </a:extLst>
            </p:cNvPr>
            <p:cNvSpPr>
              <a:spLocks noChangeArrowheads="1"/>
            </p:cNvSpPr>
            <p:nvPr/>
          </p:nvSpPr>
          <p:spPr bwMode="auto">
            <a:xfrm>
              <a:off x="9266563" y="364104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57" name="Rectangle 246">
              <a:extLst>
                <a:ext uri="{FF2B5EF4-FFF2-40B4-BE49-F238E27FC236}">
                  <a16:creationId xmlns:a16="http://schemas.microsoft.com/office/drawing/2014/main" id="{81890F90-C323-1248-9949-C2AC1C018156}"/>
                </a:ext>
              </a:extLst>
            </p:cNvPr>
            <p:cNvSpPr>
              <a:spLocks noChangeArrowheads="1"/>
            </p:cNvSpPr>
            <p:nvPr/>
          </p:nvSpPr>
          <p:spPr bwMode="auto">
            <a:xfrm>
              <a:off x="9295445" y="364824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58" name="Rectangle 247">
              <a:extLst>
                <a:ext uri="{FF2B5EF4-FFF2-40B4-BE49-F238E27FC236}">
                  <a16:creationId xmlns:a16="http://schemas.microsoft.com/office/drawing/2014/main" id="{997416A2-C125-754D-B2E7-6111C9932755}"/>
                </a:ext>
              </a:extLst>
            </p:cNvPr>
            <p:cNvSpPr>
              <a:spLocks noChangeArrowheads="1"/>
            </p:cNvSpPr>
            <p:nvPr/>
          </p:nvSpPr>
          <p:spPr bwMode="auto">
            <a:xfrm>
              <a:off x="9307396" y="364824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59" name="Rectangle 248">
              <a:extLst>
                <a:ext uri="{FF2B5EF4-FFF2-40B4-BE49-F238E27FC236}">
                  <a16:creationId xmlns:a16="http://schemas.microsoft.com/office/drawing/2014/main" id="{B07AD984-7575-E845-AE0B-ED40ACECCFB5}"/>
                </a:ext>
              </a:extLst>
            </p:cNvPr>
            <p:cNvSpPr>
              <a:spLocks noChangeArrowheads="1"/>
            </p:cNvSpPr>
            <p:nvPr/>
          </p:nvSpPr>
          <p:spPr bwMode="auto">
            <a:xfrm>
              <a:off x="9324329" y="364824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60" name="Rectangle 249">
              <a:extLst>
                <a:ext uri="{FF2B5EF4-FFF2-40B4-BE49-F238E27FC236}">
                  <a16:creationId xmlns:a16="http://schemas.microsoft.com/office/drawing/2014/main" id="{3089C93E-E593-BE4A-8118-8705C29566D3}"/>
                </a:ext>
              </a:extLst>
            </p:cNvPr>
            <p:cNvSpPr>
              <a:spLocks noChangeArrowheads="1"/>
            </p:cNvSpPr>
            <p:nvPr/>
          </p:nvSpPr>
          <p:spPr bwMode="auto">
            <a:xfrm>
              <a:off x="9336279" y="365543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61" name="Rectangle 250">
              <a:extLst>
                <a:ext uri="{FF2B5EF4-FFF2-40B4-BE49-F238E27FC236}">
                  <a16:creationId xmlns:a16="http://schemas.microsoft.com/office/drawing/2014/main" id="{AEFE7FFF-9406-6F4D-87D9-496BA8D01587}"/>
                </a:ext>
              </a:extLst>
            </p:cNvPr>
            <p:cNvSpPr>
              <a:spLocks noChangeArrowheads="1"/>
            </p:cNvSpPr>
            <p:nvPr/>
          </p:nvSpPr>
          <p:spPr bwMode="auto">
            <a:xfrm>
              <a:off x="9382093" y="366142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62" name="Rectangle 251">
              <a:extLst>
                <a:ext uri="{FF2B5EF4-FFF2-40B4-BE49-F238E27FC236}">
                  <a16:creationId xmlns:a16="http://schemas.microsoft.com/office/drawing/2014/main" id="{04EB3034-0A34-424E-AAF8-6131D668CCF6}"/>
                </a:ext>
              </a:extLst>
            </p:cNvPr>
            <p:cNvSpPr>
              <a:spLocks noChangeArrowheads="1"/>
            </p:cNvSpPr>
            <p:nvPr/>
          </p:nvSpPr>
          <p:spPr bwMode="auto">
            <a:xfrm>
              <a:off x="9400020" y="366862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63" name="Rectangle 252">
              <a:extLst>
                <a:ext uri="{FF2B5EF4-FFF2-40B4-BE49-F238E27FC236}">
                  <a16:creationId xmlns:a16="http://schemas.microsoft.com/office/drawing/2014/main" id="{F8F23803-147F-BB4D-A611-7C1DED127F0C}"/>
                </a:ext>
              </a:extLst>
            </p:cNvPr>
            <p:cNvSpPr>
              <a:spLocks noChangeArrowheads="1"/>
            </p:cNvSpPr>
            <p:nvPr/>
          </p:nvSpPr>
          <p:spPr bwMode="auto">
            <a:xfrm>
              <a:off x="9410975" y="366862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64" name="Rectangle 253">
              <a:extLst>
                <a:ext uri="{FF2B5EF4-FFF2-40B4-BE49-F238E27FC236}">
                  <a16:creationId xmlns:a16="http://schemas.microsoft.com/office/drawing/2014/main" id="{AA38E7BD-945D-E143-AEFA-05F0C27ACE0A}"/>
                </a:ext>
              </a:extLst>
            </p:cNvPr>
            <p:cNvSpPr>
              <a:spLocks noChangeArrowheads="1"/>
            </p:cNvSpPr>
            <p:nvPr/>
          </p:nvSpPr>
          <p:spPr bwMode="auto">
            <a:xfrm>
              <a:off x="9422927" y="366862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65" name="Rectangle 254">
              <a:extLst>
                <a:ext uri="{FF2B5EF4-FFF2-40B4-BE49-F238E27FC236}">
                  <a16:creationId xmlns:a16="http://schemas.microsoft.com/office/drawing/2014/main" id="{33C4627B-BB43-D749-AEBD-ACDB734F4F1E}"/>
                </a:ext>
              </a:extLst>
            </p:cNvPr>
            <p:cNvSpPr>
              <a:spLocks noChangeArrowheads="1"/>
            </p:cNvSpPr>
            <p:nvPr/>
          </p:nvSpPr>
          <p:spPr bwMode="auto">
            <a:xfrm>
              <a:off x="9440854" y="366862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66" name="Rectangle 255">
              <a:extLst>
                <a:ext uri="{FF2B5EF4-FFF2-40B4-BE49-F238E27FC236}">
                  <a16:creationId xmlns:a16="http://schemas.microsoft.com/office/drawing/2014/main" id="{C6C1556D-AAB5-244E-885E-71066975907C}"/>
                </a:ext>
              </a:extLst>
            </p:cNvPr>
            <p:cNvSpPr>
              <a:spLocks noChangeArrowheads="1"/>
            </p:cNvSpPr>
            <p:nvPr/>
          </p:nvSpPr>
          <p:spPr bwMode="auto">
            <a:xfrm>
              <a:off x="9469737" y="367581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67" name="Rectangle 256">
              <a:extLst>
                <a:ext uri="{FF2B5EF4-FFF2-40B4-BE49-F238E27FC236}">
                  <a16:creationId xmlns:a16="http://schemas.microsoft.com/office/drawing/2014/main" id="{F7BC6C2F-0FE6-D04A-A850-4B9288EC1D07}"/>
                </a:ext>
              </a:extLst>
            </p:cNvPr>
            <p:cNvSpPr>
              <a:spLocks noChangeArrowheads="1"/>
            </p:cNvSpPr>
            <p:nvPr/>
          </p:nvSpPr>
          <p:spPr bwMode="auto">
            <a:xfrm>
              <a:off x="9538457" y="3683008"/>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68" name="Rectangle 257">
              <a:extLst>
                <a:ext uri="{FF2B5EF4-FFF2-40B4-BE49-F238E27FC236}">
                  <a16:creationId xmlns:a16="http://schemas.microsoft.com/office/drawing/2014/main" id="{14BD61E3-EDEC-7949-B346-87CC75F52C3C}"/>
                </a:ext>
              </a:extLst>
            </p:cNvPr>
            <p:cNvSpPr>
              <a:spLocks noChangeArrowheads="1"/>
            </p:cNvSpPr>
            <p:nvPr/>
          </p:nvSpPr>
          <p:spPr bwMode="auto">
            <a:xfrm>
              <a:off x="9544433" y="369020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69" name="Rectangle 258">
              <a:extLst>
                <a:ext uri="{FF2B5EF4-FFF2-40B4-BE49-F238E27FC236}">
                  <a16:creationId xmlns:a16="http://schemas.microsoft.com/office/drawing/2014/main" id="{F998354B-FEB9-724E-A7E1-15E6BAFC0CA9}"/>
                </a:ext>
              </a:extLst>
            </p:cNvPr>
            <p:cNvSpPr>
              <a:spLocks noChangeArrowheads="1"/>
            </p:cNvSpPr>
            <p:nvPr/>
          </p:nvSpPr>
          <p:spPr bwMode="auto">
            <a:xfrm>
              <a:off x="9556384" y="369020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70" name="Rectangle 259">
              <a:extLst>
                <a:ext uri="{FF2B5EF4-FFF2-40B4-BE49-F238E27FC236}">
                  <a16:creationId xmlns:a16="http://schemas.microsoft.com/office/drawing/2014/main" id="{AE6D8EDC-F1D6-7E4D-AEDE-4005F6DE40AF}"/>
                </a:ext>
              </a:extLst>
            </p:cNvPr>
            <p:cNvSpPr>
              <a:spLocks noChangeArrowheads="1"/>
            </p:cNvSpPr>
            <p:nvPr/>
          </p:nvSpPr>
          <p:spPr bwMode="auto">
            <a:xfrm>
              <a:off x="9585266" y="369020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71" name="Rectangle 260">
              <a:extLst>
                <a:ext uri="{FF2B5EF4-FFF2-40B4-BE49-F238E27FC236}">
                  <a16:creationId xmlns:a16="http://schemas.microsoft.com/office/drawing/2014/main" id="{9FD4ACB3-F31D-5048-B6A1-E3EAAAD47D0C}"/>
                </a:ext>
              </a:extLst>
            </p:cNvPr>
            <p:cNvSpPr>
              <a:spLocks noChangeArrowheads="1"/>
            </p:cNvSpPr>
            <p:nvPr/>
          </p:nvSpPr>
          <p:spPr bwMode="auto">
            <a:xfrm>
              <a:off x="9596221" y="369020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72" name="Rectangle 261">
              <a:extLst>
                <a:ext uri="{FF2B5EF4-FFF2-40B4-BE49-F238E27FC236}">
                  <a16:creationId xmlns:a16="http://schemas.microsoft.com/office/drawing/2014/main" id="{9AD9931F-4FB4-F446-BE28-7E2D06E8D426}"/>
                </a:ext>
              </a:extLst>
            </p:cNvPr>
            <p:cNvSpPr>
              <a:spLocks noChangeArrowheads="1"/>
            </p:cNvSpPr>
            <p:nvPr/>
          </p:nvSpPr>
          <p:spPr bwMode="auto">
            <a:xfrm>
              <a:off x="9625105" y="3696198"/>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73" name="Rectangle 262">
              <a:extLst>
                <a:ext uri="{FF2B5EF4-FFF2-40B4-BE49-F238E27FC236}">
                  <a16:creationId xmlns:a16="http://schemas.microsoft.com/office/drawing/2014/main" id="{25FAA6F4-31A7-7449-877E-DC9D67B7EC4C}"/>
                </a:ext>
              </a:extLst>
            </p:cNvPr>
            <p:cNvSpPr>
              <a:spLocks noChangeArrowheads="1"/>
            </p:cNvSpPr>
            <p:nvPr/>
          </p:nvSpPr>
          <p:spPr bwMode="auto">
            <a:xfrm>
              <a:off x="9671914" y="370339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74" name="Rectangle 263">
              <a:extLst>
                <a:ext uri="{FF2B5EF4-FFF2-40B4-BE49-F238E27FC236}">
                  <a16:creationId xmlns:a16="http://schemas.microsoft.com/office/drawing/2014/main" id="{8CAB34E2-B22F-FF48-869E-7457C52BDD8E}"/>
                </a:ext>
              </a:extLst>
            </p:cNvPr>
            <p:cNvSpPr>
              <a:spLocks noChangeArrowheads="1"/>
            </p:cNvSpPr>
            <p:nvPr/>
          </p:nvSpPr>
          <p:spPr bwMode="auto">
            <a:xfrm>
              <a:off x="9683865" y="370339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75" name="Rectangle 264">
              <a:extLst>
                <a:ext uri="{FF2B5EF4-FFF2-40B4-BE49-F238E27FC236}">
                  <a16:creationId xmlns:a16="http://schemas.microsoft.com/office/drawing/2014/main" id="{7BC7758F-9755-3946-A3D1-D40BC84134F5}"/>
                </a:ext>
              </a:extLst>
            </p:cNvPr>
            <p:cNvSpPr>
              <a:spLocks noChangeArrowheads="1"/>
            </p:cNvSpPr>
            <p:nvPr/>
          </p:nvSpPr>
          <p:spPr bwMode="auto">
            <a:xfrm>
              <a:off x="9700797" y="370339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76" name="Rectangle 265">
              <a:extLst>
                <a:ext uri="{FF2B5EF4-FFF2-40B4-BE49-F238E27FC236}">
                  <a16:creationId xmlns:a16="http://schemas.microsoft.com/office/drawing/2014/main" id="{A13F3120-7492-4D44-A438-9D0BF867BF32}"/>
                </a:ext>
              </a:extLst>
            </p:cNvPr>
            <p:cNvSpPr>
              <a:spLocks noChangeArrowheads="1"/>
            </p:cNvSpPr>
            <p:nvPr/>
          </p:nvSpPr>
          <p:spPr bwMode="auto">
            <a:xfrm>
              <a:off x="9758563" y="371058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77" name="Rectangle 266">
              <a:extLst>
                <a:ext uri="{FF2B5EF4-FFF2-40B4-BE49-F238E27FC236}">
                  <a16:creationId xmlns:a16="http://schemas.microsoft.com/office/drawing/2014/main" id="{A79102D3-D29F-304A-9FFF-D0C32A614284}"/>
                </a:ext>
              </a:extLst>
            </p:cNvPr>
            <p:cNvSpPr>
              <a:spLocks noChangeArrowheads="1"/>
            </p:cNvSpPr>
            <p:nvPr/>
          </p:nvSpPr>
          <p:spPr bwMode="auto">
            <a:xfrm>
              <a:off x="9787444" y="371777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78" name="Rectangle 267">
              <a:extLst>
                <a:ext uri="{FF2B5EF4-FFF2-40B4-BE49-F238E27FC236}">
                  <a16:creationId xmlns:a16="http://schemas.microsoft.com/office/drawing/2014/main" id="{641E7A52-3A9E-D14E-8A36-BA71BAF19882}"/>
                </a:ext>
              </a:extLst>
            </p:cNvPr>
            <p:cNvSpPr>
              <a:spLocks noChangeArrowheads="1"/>
            </p:cNvSpPr>
            <p:nvPr/>
          </p:nvSpPr>
          <p:spPr bwMode="auto">
            <a:xfrm>
              <a:off x="9805371" y="371777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79" name="Rectangle 268">
              <a:extLst>
                <a:ext uri="{FF2B5EF4-FFF2-40B4-BE49-F238E27FC236}">
                  <a16:creationId xmlns:a16="http://schemas.microsoft.com/office/drawing/2014/main" id="{8E6B9C69-8AE5-0D42-8F96-83B91459F87B}"/>
                </a:ext>
              </a:extLst>
            </p:cNvPr>
            <p:cNvSpPr>
              <a:spLocks noChangeArrowheads="1"/>
            </p:cNvSpPr>
            <p:nvPr/>
          </p:nvSpPr>
          <p:spPr bwMode="auto">
            <a:xfrm>
              <a:off x="9816327" y="371777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80" name="Rectangle 269">
              <a:extLst>
                <a:ext uri="{FF2B5EF4-FFF2-40B4-BE49-F238E27FC236}">
                  <a16:creationId xmlns:a16="http://schemas.microsoft.com/office/drawing/2014/main" id="{1DCF014B-E2C2-FD4A-B84A-0DF528FCB594}"/>
                </a:ext>
              </a:extLst>
            </p:cNvPr>
            <p:cNvSpPr>
              <a:spLocks noChangeArrowheads="1"/>
            </p:cNvSpPr>
            <p:nvPr/>
          </p:nvSpPr>
          <p:spPr bwMode="auto">
            <a:xfrm>
              <a:off x="9828279" y="372497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81" name="Rectangle 270">
              <a:extLst>
                <a:ext uri="{FF2B5EF4-FFF2-40B4-BE49-F238E27FC236}">
                  <a16:creationId xmlns:a16="http://schemas.microsoft.com/office/drawing/2014/main" id="{9956B90D-0921-7647-93B7-44272F6023B1}"/>
                </a:ext>
              </a:extLst>
            </p:cNvPr>
            <p:cNvSpPr>
              <a:spLocks noChangeArrowheads="1"/>
            </p:cNvSpPr>
            <p:nvPr/>
          </p:nvSpPr>
          <p:spPr bwMode="auto">
            <a:xfrm>
              <a:off x="9874092" y="3730968"/>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82" name="Rectangle 271">
              <a:extLst>
                <a:ext uri="{FF2B5EF4-FFF2-40B4-BE49-F238E27FC236}">
                  <a16:creationId xmlns:a16="http://schemas.microsoft.com/office/drawing/2014/main" id="{C9CB7615-0522-EA43-A20E-08C1F238AA34}"/>
                </a:ext>
              </a:extLst>
            </p:cNvPr>
            <p:cNvSpPr>
              <a:spLocks noChangeArrowheads="1"/>
            </p:cNvSpPr>
            <p:nvPr/>
          </p:nvSpPr>
          <p:spPr bwMode="auto">
            <a:xfrm>
              <a:off x="9892019" y="3730968"/>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83" name="Rectangle 272">
              <a:extLst>
                <a:ext uri="{FF2B5EF4-FFF2-40B4-BE49-F238E27FC236}">
                  <a16:creationId xmlns:a16="http://schemas.microsoft.com/office/drawing/2014/main" id="{D7CC3A68-9E4F-D546-97C8-4B71DA6DA497}"/>
                </a:ext>
              </a:extLst>
            </p:cNvPr>
            <p:cNvSpPr>
              <a:spLocks noChangeArrowheads="1"/>
            </p:cNvSpPr>
            <p:nvPr/>
          </p:nvSpPr>
          <p:spPr bwMode="auto">
            <a:xfrm>
              <a:off x="9932853" y="373816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84" name="Rectangle 273">
              <a:extLst>
                <a:ext uri="{FF2B5EF4-FFF2-40B4-BE49-F238E27FC236}">
                  <a16:creationId xmlns:a16="http://schemas.microsoft.com/office/drawing/2014/main" id="{E19D3BB8-15EC-DB4B-942F-E0CD17B757C0}"/>
                </a:ext>
              </a:extLst>
            </p:cNvPr>
            <p:cNvSpPr>
              <a:spLocks noChangeArrowheads="1"/>
            </p:cNvSpPr>
            <p:nvPr/>
          </p:nvSpPr>
          <p:spPr bwMode="auto">
            <a:xfrm>
              <a:off x="9943808" y="373816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85" name="Rectangle 274">
              <a:extLst>
                <a:ext uri="{FF2B5EF4-FFF2-40B4-BE49-F238E27FC236}">
                  <a16:creationId xmlns:a16="http://schemas.microsoft.com/office/drawing/2014/main" id="{2D8CD9FF-90E4-504D-9C52-0C3FB5E71E9D}"/>
                </a:ext>
              </a:extLst>
            </p:cNvPr>
            <p:cNvSpPr>
              <a:spLocks noChangeArrowheads="1"/>
            </p:cNvSpPr>
            <p:nvPr/>
          </p:nvSpPr>
          <p:spPr bwMode="auto">
            <a:xfrm>
              <a:off x="9949784" y="373816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86" name="Rectangle 275">
              <a:extLst>
                <a:ext uri="{FF2B5EF4-FFF2-40B4-BE49-F238E27FC236}">
                  <a16:creationId xmlns:a16="http://schemas.microsoft.com/office/drawing/2014/main" id="{D28D4FF9-4721-8E47-B245-13FFEC6826EA}"/>
                </a:ext>
              </a:extLst>
            </p:cNvPr>
            <p:cNvSpPr>
              <a:spLocks noChangeArrowheads="1"/>
            </p:cNvSpPr>
            <p:nvPr/>
          </p:nvSpPr>
          <p:spPr bwMode="auto">
            <a:xfrm>
              <a:off x="9978666" y="373816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87" name="Rectangle 276">
              <a:extLst>
                <a:ext uri="{FF2B5EF4-FFF2-40B4-BE49-F238E27FC236}">
                  <a16:creationId xmlns:a16="http://schemas.microsoft.com/office/drawing/2014/main" id="{FCEA0C6A-CEFE-CB48-8B48-1636137CE3B3}"/>
                </a:ext>
              </a:extLst>
            </p:cNvPr>
            <p:cNvSpPr>
              <a:spLocks noChangeArrowheads="1"/>
            </p:cNvSpPr>
            <p:nvPr/>
          </p:nvSpPr>
          <p:spPr bwMode="auto">
            <a:xfrm>
              <a:off x="10007548" y="374535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88" name="Rectangle 277">
              <a:extLst>
                <a:ext uri="{FF2B5EF4-FFF2-40B4-BE49-F238E27FC236}">
                  <a16:creationId xmlns:a16="http://schemas.microsoft.com/office/drawing/2014/main" id="{04EDE539-E6B3-B74F-8C32-39C10DFD8A33}"/>
                </a:ext>
              </a:extLst>
            </p:cNvPr>
            <p:cNvSpPr>
              <a:spLocks noChangeArrowheads="1"/>
            </p:cNvSpPr>
            <p:nvPr/>
          </p:nvSpPr>
          <p:spPr bwMode="auto">
            <a:xfrm>
              <a:off x="10048383" y="374535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89" name="Rectangle 278">
              <a:extLst>
                <a:ext uri="{FF2B5EF4-FFF2-40B4-BE49-F238E27FC236}">
                  <a16:creationId xmlns:a16="http://schemas.microsoft.com/office/drawing/2014/main" id="{DBC194A6-50A7-BF43-8B46-34F70A66EDC4}"/>
                </a:ext>
              </a:extLst>
            </p:cNvPr>
            <p:cNvSpPr>
              <a:spLocks noChangeArrowheads="1"/>
            </p:cNvSpPr>
            <p:nvPr/>
          </p:nvSpPr>
          <p:spPr bwMode="auto">
            <a:xfrm>
              <a:off x="10106148" y="375254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90" name="Rectangle 279">
              <a:extLst>
                <a:ext uri="{FF2B5EF4-FFF2-40B4-BE49-F238E27FC236}">
                  <a16:creationId xmlns:a16="http://schemas.microsoft.com/office/drawing/2014/main" id="{35DE01EC-B0F0-EC44-A338-FEB6410D9817}"/>
                </a:ext>
              </a:extLst>
            </p:cNvPr>
            <p:cNvSpPr>
              <a:spLocks noChangeArrowheads="1"/>
            </p:cNvSpPr>
            <p:nvPr/>
          </p:nvSpPr>
          <p:spPr bwMode="auto">
            <a:xfrm>
              <a:off x="10118100" y="375254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91" name="Rectangle 280">
              <a:extLst>
                <a:ext uri="{FF2B5EF4-FFF2-40B4-BE49-F238E27FC236}">
                  <a16:creationId xmlns:a16="http://schemas.microsoft.com/office/drawing/2014/main" id="{6F83D8C1-F7D1-6E4D-842B-A5CA044621EF}"/>
                </a:ext>
              </a:extLst>
            </p:cNvPr>
            <p:cNvSpPr>
              <a:spLocks noChangeArrowheads="1"/>
            </p:cNvSpPr>
            <p:nvPr/>
          </p:nvSpPr>
          <p:spPr bwMode="auto">
            <a:xfrm>
              <a:off x="10135031" y="3759742"/>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92" name="Rectangle 281">
              <a:extLst>
                <a:ext uri="{FF2B5EF4-FFF2-40B4-BE49-F238E27FC236}">
                  <a16:creationId xmlns:a16="http://schemas.microsoft.com/office/drawing/2014/main" id="{6DC76E27-B7C9-5048-865F-9346C64D8CF5}"/>
                </a:ext>
              </a:extLst>
            </p:cNvPr>
            <p:cNvSpPr>
              <a:spLocks noChangeArrowheads="1"/>
            </p:cNvSpPr>
            <p:nvPr/>
          </p:nvSpPr>
          <p:spPr bwMode="auto">
            <a:xfrm>
              <a:off x="10141007" y="3759742"/>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93" name="Rectangle 282">
              <a:extLst>
                <a:ext uri="{FF2B5EF4-FFF2-40B4-BE49-F238E27FC236}">
                  <a16:creationId xmlns:a16="http://schemas.microsoft.com/office/drawing/2014/main" id="{6D8AC55B-C86C-AE4B-9613-4FEA072D54FB}"/>
                </a:ext>
              </a:extLst>
            </p:cNvPr>
            <p:cNvSpPr>
              <a:spLocks noChangeArrowheads="1"/>
            </p:cNvSpPr>
            <p:nvPr/>
          </p:nvSpPr>
          <p:spPr bwMode="auto">
            <a:xfrm>
              <a:off x="10151961" y="3759742"/>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94" name="Rectangle 283">
              <a:extLst>
                <a:ext uri="{FF2B5EF4-FFF2-40B4-BE49-F238E27FC236}">
                  <a16:creationId xmlns:a16="http://schemas.microsoft.com/office/drawing/2014/main" id="{E38C7E62-4A45-2D49-9983-432C2CBE9DE8}"/>
                </a:ext>
              </a:extLst>
            </p:cNvPr>
            <p:cNvSpPr>
              <a:spLocks noChangeArrowheads="1"/>
            </p:cNvSpPr>
            <p:nvPr/>
          </p:nvSpPr>
          <p:spPr bwMode="auto">
            <a:xfrm>
              <a:off x="10198772" y="3759742"/>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95" name="Rectangle 284">
              <a:extLst>
                <a:ext uri="{FF2B5EF4-FFF2-40B4-BE49-F238E27FC236}">
                  <a16:creationId xmlns:a16="http://schemas.microsoft.com/office/drawing/2014/main" id="{A8C1DE05-8915-5F4C-9E92-B9DB48D2D937}"/>
                </a:ext>
              </a:extLst>
            </p:cNvPr>
            <p:cNvSpPr>
              <a:spLocks noChangeArrowheads="1"/>
            </p:cNvSpPr>
            <p:nvPr/>
          </p:nvSpPr>
          <p:spPr bwMode="auto">
            <a:xfrm>
              <a:off x="10210723" y="3759742"/>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96" name="Rectangle 285">
              <a:extLst>
                <a:ext uri="{FF2B5EF4-FFF2-40B4-BE49-F238E27FC236}">
                  <a16:creationId xmlns:a16="http://schemas.microsoft.com/office/drawing/2014/main" id="{4AD83EF3-99D0-2140-931F-F211A9F7C0C0}"/>
                </a:ext>
              </a:extLst>
            </p:cNvPr>
            <p:cNvSpPr>
              <a:spLocks noChangeArrowheads="1"/>
            </p:cNvSpPr>
            <p:nvPr/>
          </p:nvSpPr>
          <p:spPr bwMode="auto">
            <a:xfrm>
              <a:off x="10221678" y="376693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97" name="Rectangle 286">
              <a:extLst>
                <a:ext uri="{FF2B5EF4-FFF2-40B4-BE49-F238E27FC236}">
                  <a16:creationId xmlns:a16="http://schemas.microsoft.com/office/drawing/2014/main" id="{220DDF98-2D15-1C43-8BE2-B3FD60F5175E}"/>
                </a:ext>
              </a:extLst>
            </p:cNvPr>
            <p:cNvSpPr>
              <a:spLocks noChangeArrowheads="1"/>
            </p:cNvSpPr>
            <p:nvPr/>
          </p:nvSpPr>
          <p:spPr bwMode="auto">
            <a:xfrm>
              <a:off x="10227654" y="376693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98" name="Rectangle 287">
              <a:extLst>
                <a:ext uri="{FF2B5EF4-FFF2-40B4-BE49-F238E27FC236}">
                  <a16:creationId xmlns:a16="http://schemas.microsoft.com/office/drawing/2014/main" id="{6F269944-630E-4941-AF3E-69FE29FABD81}"/>
                </a:ext>
              </a:extLst>
            </p:cNvPr>
            <p:cNvSpPr>
              <a:spLocks noChangeArrowheads="1"/>
            </p:cNvSpPr>
            <p:nvPr/>
          </p:nvSpPr>
          <p:spPr bwMode="auto">
            <a:xfrm>
              <a:off x="10268489" y="376693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99" name="Rectangle 288">
              <a:extLst>
                <a:ext uri="{FF2B5EF4-FFF2-40B4-BE49-F238E27FC236}">
                  <a16:creationId xmlns:a16="http://schemas.microsoft.com/office/drawing/2014/main" id="{EC0DE0B4-B5AE-B644-9BD1-D844A9F07EB7}"/>
                </a:ext>
              </a:extLst>
            </p:cNvPr>
            <p:cNvSpPr>
              <a:spLocks noChangeArrowheads="1"/>
            </p:cNvSpPr>
            <p:nvPr/>
          </p:nvSpPr>
          <p:spPr bwMode="auto">
            <a:xfrm>
              <a:off x="10279443" y="377293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00" name="Rectangle 289">
              <a:extLst>
                <a:ext uri="{FF2B5EF4-FFF2-40B4-BE49-F238E27FC236}">
                  <a16:creationId xmlns:a16="http://schemas.microsoft.com/office/drawing/2014/main" id="{FC9057F8-4B5C-4B41-8639-FC838008510C}"/>
                </a:ext>
              </a:extLst>
            </p:cNvPr>
            <p:cNvSpPr>
              <a:spLocks noChangeArrowheads="1"/>
            </p:cNvSpPr>
            <p:nvPr/>
          </p:nvSpPr>
          <p:spPr bwMode="auto">
            <a:xfrm>
              <a:off x="10326253" y="378012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01" name="Rectangle 290">
              <a:extLst>
                <a:ext uri="{FF2B5EF4-FFF2-40B4-BE49-F238E27FC236}">
                  <a16:creationId xmlns:a16="http://schemas.microsoft.com/office/drawing/2014/main" id="{FC09F5F5-EB26-964B-BA8C-09B6334057B1}"/>
                </a:ext>
              </a:extLst>
            </p:cNvPr>
            <p:cNvSpPr>
              <a:spLocks noChangeArrowheads="1"/>
            </p:cNvSpPr>
            <p:nvPr/>
          </p:nvSpPr>
          <p:spPr bwMode="auto">
            <a:xfrm>
              <a:off x="10343184" y="378012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02" name="Rectangle 291">
              <a:extLst>
                <a:ext uri="{FF2B5EF4-FFF2-40B4-BE49-F238E27FC236}">
                  <a16:creationId xmlns:a16="http://schemas.microsoft.com/office/drawing/2014/main" id="{EEBCF625-AFD6-0149-B091-8B2AD81A4A14}"/>
                </a:ext>
              </a:extLst>
            </p:cNvPr>
            <p:cNvSpPr>
              <a:spLocks noChangeArrowheads="1"/>
            </p:cNvSpPr>
            <p:nvPr/>
          </p:nvSpPr>
          <p:spPr bwMode="auto">
            <a:xfrm>
              <a:off x="10355135" y="378012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03" name="Rectangle 292">
              <a:extLst>
                <a:ext uri="{FF2B5EF4-FFF2-40B4-BE49-F238E27FC236}">
                  <a16:creationId xmlns:a16="http://schemas.microsoft.com/office/drawing/2014/main" id="{13C55A93-7835-8644-BB9C-661B81D577DE}"/>
                </a:ext>
              </a:extLst>
            </p:cNvPr>
            <p:cNvSpPr>
              <a:spLocks noChangeArrowheads="1"/>
            </p:cNvSpPr>
            <p:nvPr/>
          </p:nvSpPr>
          <p:spPr bwMode="auto">
            <a:xfrm>
              <a:off x="10372066" y="378012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04" name="Rectangle 293">
              <a:extLst>
                <a:ext uri="{FF2B5EF4-FFF2-40B4-BE49-F238E27FC236}">
                  <a16:creationId xmlns:a16="http://schemas.microsoft.com/office/drawing/2014/main" id="{054A7033-B805-E147-AC75-580DF8F390EA}"/>
                </a:ext>
              </a:extLst>
            </p:cNvPr>
            <p:cNvSpPr>
              <a:spLocks noChangeArrowheads="1"/>
            </p:cNvSpPr>
            <p:nvPr/>
          </p:nvSpPr>
          <p:spPr bwMode="auto">
            <a:xfrm>
              <a:off x="10384019" y="378012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05" name="Rectangle 294">
              <a:extLst>
                <a:ext uri="{FF2B5EF4-FFF2-40B4-BE49-F238E27FC236}">
                  <a16:creationId xmlns:a16="http://schemas.microsoft.com/office/drawing/2014/main" id="{50B5CEBF-7827-A041-AEAB-850918C2571C}"/>
                </a:ext>
              </a:extLst>
            </p:cNvPr>
            <p:cNvSpPr>
              <a:spLocks noChangeArrowheads="1"/>
            </p:cNvSpPr>
            <p:nvPr/>
          </p:nvSpPr>
          <p:spPr bwMode="auto">
            <a:xfrm>
              <a:off x="10394974" y="3787318"/>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06" name="Rectangle 295">
              <a:extLst>
                <a:ext uri="{FF2B5EF4-FFF2-40B4-BE49-F238E27FC236}">
                  <a16:creationId xmlns:a16="http://schemas.microsoft.com/office/drawing/2014/main" id="{342A3EC5-1646-3D44-B327-A00DA1896123}"/>
                </a:ext>
              </a:extLst>
            </p:cNvPr>
            <p:cNvSpPr>
              <a:spLocks noChangeArrowheads="1"/>
            </p:cNvSpPr>
            <p:nvPr/>
          </p:nvSpPr>
          <p:spPr bwMode="auto">
            <a:xfrm>
              <a:off x="10400950" y="3787318"/>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07" name="Rectangle 296">
              <a:extLst>
                <a:ext uri="{FF2B5EF4-FFF2-40B4-BE49-F238E27FC236}">
                  <a16:creationId xmlns:a16="http://schemas.microsoft.com/office/drawing/2014/main" id="{52348077-3FAB-F346-A853-A86E22FBF2C3}"/>
                </a:ext>
              </a:extLst>
            </p:cNvPr>
            <p:cNvSpPr>
              <a:spLocks noChangeArrowheads="1"/>
            </p:cNvSpPr>
            <p:nvPr/>
          </p:nvSpPr>
          <p:spPr bwMode="auto">
            <a:xfrm>
              <a:off x="10412900" y="3787318"/>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08" name="Rectangle 297">
              <a:extLst>
                <a:ext uri="{FF2B5EF4-FFF2-40B4-BE49-F238E27FC236}">
                  <a16:creationId xmlns:a16="http://schemas.microsoft.com/office/drawing/2014/main" id="{59DEE0F3-1875-2A4F-854A-00FEF6C11C6E}"/>
                </a:ext>
              </a:extLst>
            </p:cNvPr>
            <p:cNvSpPr>
              <a:spLocks noChangeArrowheads="1"/>
            </p:cNvSpPr>
            <p:nvPr/>
          </p:nvSpPr>
          <p:spPr bwMode="auto">
            <a:xfrm>
              <a:off x="10429832" y="3787318"/>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09" name="Rectangle 298">
              <a:extLst>
                <a:ext uri="{FF2B5EF4-FFF2-40B4-BE49-F238E27FC236}">
                  <a16:creationId xmlns:a16="http://schemas.microsoft.com/office/drawing/2014/main" id="{32E04C3C-9533-AB4C-8E6F-6DAC292F0FFD}"/>
                </a:ext>
              </a:extLst>
            </p:cNvPr>
            <p:cNvSpPr>
              <a:spLocks noChangeArrowheads="1"/>
            </p:cNvSpPr>
            <p:nvPr/>
          </p:nvSpPr>
          <p:spPr bwMode="auto">
            <a:xfrm>
              <a:off x="10441783" y="3787318"/>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10" name="Rectangle 299">
              <a:extLst>
                <a:ext uri="{FF2B5EF4-FFF2-40B4-BE49-F238E27FC236}">
                  <a16:creationId xmlns:a16="http://schemas.microsoft.com/office/drawing/2014/main" id="{CB3679F7-ADD7-2544-A00D-741435917DA9}"/>
                </a:ext>
              </a:extLst>
            </p:cNvPr>
            <p:cNvSpPr>
              <a:spLocks noChangeArrowheads="1"/>
            </p:cNvSpPr>
            <p:nvPr/>
          </p:nvSpPr>
          <p:spPr bwMode="auto">
            <a:xfrm>
              <a:off x="10458716" y="3794512"/>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11" name="Rectangle 300">
              <a:extLst>
                <a:ext uri="{FF2B5EF4-FFF2-40B4-BE49-F238E27FC236}">
                  <a16:creationId xmlns:a16="http://schemas.microsoft.com/office/drawing/2014/main" id="{80A5409A-2A9E-4449-9A8B-2707378E5DE9}"/>
                </a:ext>
              </a:extLst>
            </p:cNvPr>
            <p:cNvSpPr>
              <a:spLocks noChangeArrowheads="1"/>
            </p:cNvSpPr>
            <p:nvPr/>
          </p:nvSpPr>
          <p:spPr bwMode="auto">
            <a:xfrm>
              <a:off x="10482617" y="3794512"/>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12" name="Rectangle 301">
              <a:extLst>
                <a:ext uri="{FF2B5EF4-FFF2-40B4-BE49-F238E27FC236}">
                  <a16:creationId xmlns:a16="http://schemas.microsoft.com/office/drawing/2014/main" id="{B2CCA46F-D82F-D940-9328-DC2879894782}"/>
                </a:ext>
              </a:extLst>
            </p:cNvPr>
            <p:cNvSpPr>
              <a:spLocks noChangeArrowheads="1"/>
            </p:cNvSpPr>
            <p:nvPr/>
          </p:nvSpPr>
          <p:spPr bwMode="auto">
            <a:xfrm>
              <a:off x="10528432" y="380170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13" name="Rectangle 302">
              <a:extLst>
                <a:ext uri="{FF2B5EF4-FFF2-40B4-BE49-F238E27FC236}">
                  <a16:creationId xmlns:a16="http://schemas.microsoft.com/office/drawing/2014/main" id="{0A019526-4F3E-4C40-84FF-6D81ED9E3117}"/>
                </a:ext>
              </a:extLst>
            </p:cNvPr>
            <p:cNvSpPr>
              <a:spLocks noChangeArrowheads="1"/>
            </p:cNvSpPr>
            <p:nvPr/>
          </p:nvSpPr>
          <p:spPr bwMode="auto">
            <a:xfrm>
              <a:off x="10540382" y="380170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14" name="Rectangle 303">
              <a:extLst>
                <a:ext uri="{FF2B5EF4-FFF2-40B4-BE49-F238E27FC236}">
                  <a16:creationId xmlns:a16="http://schemas.microsoft.com/office/drawing/2014/main" id="{1AE92F80-853D-A24B-B828-9B948794981D}"/>
                </a:ext>
              </a:extLst>
            </p:cNvPr>
            <p:cNvSpPr>
              <a:spLocks noChangeArrowheads="1"/>
            </p:cNvSpPr>
            <p:nvPr/>
          </p:nvSpPr>
          <p:spPr bwMode="auto">
            <a:xfrm>
              <a:off x="10546358" y="3801706"/>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15" name="Rectangle 304">
              <a:extLst>
                <a:ext uri="{FF2B5EF4-FFF2-40B4-BE49-F238E27FC236}">
                  <a16:creationId xmlns:a16="http://schemas.microsoft.com/office/drawing/2014/main" id="{50A2BCBC-4298-B741-9FC5-17B9A300EE2E}"/>
                </a:ext>
              </a:extLst>
            </p:cNvPr>
            <p:cNvSpPr>
              <a:spLocks noChangeArrowheads="1"/>
            </p:cNvSpPr>
            <p:nvPr/>
          </p:nvSpPr>
          <p:spPr bwMode="auto">
            <a:xfrm>
              <a:off x="10598148" y="380770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16" name="Rectangle 305">
              <a:extLst>
                <a:ext uri="{FF2B5EF4-FFF2-40B4-BE49-F238E27FC236}">
                  <a16:creationId xmlns:a16="http://schemas.microsoft.com/office/drawing/2014/main" id="{B476A6EB-25EE-DA4F-9EF6-CA0CF13A4776}"/>
                </a:ext>
              </a:extLst>
            </p:cNvPr>
            <p:cNvSpPr>
              <a:spLocks noChangeArrowheads="1"/>
            </p:cNvSpPr>
            <p:nvPr/>
          </p:nvSpPr>
          <p:spPr bwMode="auto">
            <a:xfrm>
              <a:off x="10604123" y="380770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17" name="Rectangle 306">
              <a:extLst>
                <a:ext uri="{FF2B5EF4-FFF2-40B4-BE49-F238E27FC236}">
                  <a16:creationId xmlns:a16="http://schemas.microsoft.com/office/drawing/2014/main" id="{8FC3E989-4982-4A49-9F76-273F6BE2D502}"/>
                </a:ext>
              </a:extLst>
            </p:cNvPr>
            <p:cNvSpPr>
              <a:spLocks noChangeArrowheads="1"/>
            </p:cNvSpPr>
            <p:nvPr/>
          </p:nvSpPr>
          <p:spPr bwMode="auto">
            <a:xfrm>
              <a:off x="10615078" y="380770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18" name="Rectangle 307">
              <a:extLst>
                <a:ext uri="{FF2B5EF4-FFF2-40B4-BE49-F238E27FC236}">
                  <a16:creationId xmlns:a16="http://schemas.microsoft.com/office/drawing/2014/main" id="{5A49DB67-6A25-AA4F-A3BC-F05333C780F9}"/>
                </a:ext>
              </a:extLst>
            </p:cNvPr>
            <p:cNvSpPr>
              <a:spLocks noChangeArrowheads="1"/>
            </p:cNvSpPr>
            <p:nvPr/>
          </p:nvSpPr>
          <p:spPr bwMode="auto">
            <a:xfrm>
              <a:off x="10655912" y="380770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19" name="Rectangle 308">
              <a:extLst>
                <a:ext uri="{FF2B5EF4-FFF2-40B4-BE49-F238E27FC236}">
                  <a16:creationId xmlns:a16="http://schemas.microsoft.com/office/drawing/2014/main" id="{F4EF85D0-B391-FC40-8F46-2D4662FA816D}"/>
                </a:ext>
              </a:extLst>
            </p:cNvPr>
            <p:cNvSpPr>
              <a:spLocks noChangeArrowheads="1"/>
            </p:cNvSpPr>
            <p:nvPr/>
          </p:nvSpPr>
          <p:spPr bwMode="auto">
            <a:xfrm>
              <a:off x="10661888" y="380770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20" name="Rectangle 309">
              <a:extLst>
                <a:ext uri="{FF2B5EF4-FFF2-40B4-BE49-F238E27FC236}">
                  <a16:creationId xmlns:a16="http://schemas.microsoft.com/office/drawing/2014/main" id="{EF74A020-93BC-FE4D-8BFD-B8A7DA16AF39}"/>
                </a:ext>
              </a:extLst>
            </p:cNvPr>
            <p:cNvSpPr>
              <a:spLocks noChangeArrowheads="1"/>
            </p:cNvSpPr>
            <p:nvPr/>
          </p:nvSpPr>
          <p:spPr bwMode="auto">
            <a:xfrm>
              <a:off x="10684795" y="380770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21" name="Rectangle 310">
              <a:extLst>
                <a:ext uri="{FF2B5EF4-FFF2-40B4-BE49-F238E27FC236}">
                  <a16:creationId xmlns:a16="http://schemas.microsoft.com/office/drawing/2014/main" id="{86656D0A-2FC2-F94D-B3D8-E7F195881FCF}"/>
                </a:ext>
              </a:extLst>
            </p:cNvPr>
            <p:cNvSpPr>
              <a:spLocks noChangeArrowheads="1"/>
            </p:cNvSpPr>
            <p:nvPr/>
          </p:nvSpPr>
          <p:spPr bwMode="auto">
            <a:xfrm>
              <a:off x="10690770" y="380770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22" name="Rectangle 311">
              <a:extLst>
                <a:ext uri="{FF2B5EF4-FFF2-40B4-BE49-F238E27FC236}">
                  <a16:creationId xmlns:a16="http://schemas.microsoft.com/office/drawing/2014/main" id="{CDD0E990-462A-4F4B-86E7-7F2A9E4695BE}"/>
                </a:ext>
              </a:extLst>
            </p:cNvPr>
            <p:cNvSpPr>
              <a:spLocks noChangeArrowheads="1"/>
            </p:cNvSpPr>
            <p:nvPr/>
          </p:nvSpPr>
          <p:spPr bwMode="auto">
            <a:xfrm>
              <a:off x="10742561" y="381489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23" name="Rectangle 312">
              <a:extLst>
                <a:ext uri="{FF2B5EF4-FFF2-40B4-BE49-F238E27FC236}">
                  <a16:creationId xmlns:a16="http://schemas.microsoft.com/office/drawing/2014/main" id="{D786A337-64BA-9542-8853-8927BC65B159}"/>
                </a:ext>
              </a:extLst>
            </p:cNvPr>
            <p:cNvSpPr>
              <a:spLocks noChangeArrowheads="1"/>
            </p:cNvSpPr>
            <p:nvPr/>
          </p:nvSpPr>
          <p:spPr bwMode="auto">
            <a:xfrm>
              <a:off x="10748536" y="381489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24" name="Rectangle 313">
              <a:extLst>
                <a:ext uri="{FF2B5EF4-FFF2-40B4-BE49-F238E27FC236}">
                  <a16:creationId xmlns:a16="http://schemas.microsoft.com/office/drawing/2014/main" id="{D0D29E58-5942-544B-8D0B-A60C5080AEB3}"/>
                </a:ext>
              </a:extLst>
            </p:cNvPr>
            <p:cNvSpPr>
              <a:spLocks noChangeArrowheads="1"/>
            </p:cNvSpPr>
            <p:nvPr/>
          </p:nvSpPr>
          <p:spPr bwMode="auto">
            <a:xfrm>
              <a:off x="10760487" y="381489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25" name="Rectangle 314">
              <a:extLst>
                <a:ext uri="{FF2B5EF4-FFF2-40B4-BE49-F238E27FC236}">
                  <a16:creationId xmlns:a16="http://schemas.microsoft.com/office/drawing/2014/main" id="{81FD425D-C79F-7A47-9D5A-4DDE4552E0CC}"/>
                </a:ext>
              </a:extLst>
            </p:cNvPr>
            <p:cNvSpPr>
              <a:spLocks noChangeArrowheads="1"/>
            </p:cNvSpPr>
            <p:nvPr/>
          </p:nvSpPr>
          <p:spPr bwMode="auto">
            <a:xfrm>
              <a:off x="10771442" y="3814894"/>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26" name="Rectangle 315">
              <a:extLst>
                <a:ext uri="{FF2B5EF4-FFF2-40B4-BE49-F238E27FC236}">
                  <a16:creationId xmlns:a16="http://schemas.microsoft.com/office/drawing/2014/main" id="{04ABA2A4-F059-BA4C-893C-01BC171D8C7C}"/>
                </a:ext>
              </a:extLst>
            </p:cNvPr>
            <p:cNvSpPr>
              <a:spLocks noChangeArrowheads="1"/>
            </p:cNvSpPr>
            <p:nvPr/>
          </p:nvSpPr>
          <p:spPr bwMode="auto">
            <a:xfrm>
              <a:off x="10806302" y="382208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27" name="Rectangle 316">
              <a:extLst>
                <a:ext uri="{FF2B5EF4-FFF2-40B4-BE49-F238E27FC236}">
                  <a16:creationId xmlns:a16="http://schemas.microsoft.com/office/drawing/2014/main" id="{5AC1538A-89A5-9D41-81A2-2E9B384B4259}"/>
                </a:ext>
              </a:extLst>
            </p:cNvPr>
            <p:cNvSpPr>
              <a:spLocks noChangeArrowheads="1"/>
            </p:cNvSpPr>
            <p:nvPr/>
          </p:nvSpPr>
          <p:spPr bwMode="auto">
            <a:xfrm>
              <a:off x="10818253" y="382208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28" name="Rectangle 317">
              <a:extLst>
                <a:ext uri="{FF2B5EF4-FFF2-40B4-BE49-F238E27FC236}">
                  <a16:creationId xmlns:a16="http://schemas.microsoft.com/office/drawing/2014/main" id="{1E490F1B-203F-FC43-B431-A130AA7EA826}"/>
                </a:ext>
              </a:extLst>
            </p:cNvPr>
            <p:cNvSpPr>
              <a:spLocks noChangeArrowheads="1"/>
            </p:cNvSpPr>
            <p:nvPr/>
          </p:nvSpPr>
          <p:spPr bwMode="auto">
            <a:xfrm>
              <a:off x="10876018" y="382208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29" name="Rectangle 318">
              <a:extLst>
                <a:ext uri="{FF2B5EF4-FFF2-40B4-BE49-F238E27FC236}">
                  <a16:creationId xmlns:a16="http://schemas.microsoft.com/office/drawing/2014/main" id="{C76F92FC-6C17-164C-814F-95E3B305EE39}"/>
                </a:ext>
              </a:extLst>
            </p:cNvPr>
            <p:cNvSpPr>
              <a:spLocks noChangeArrowheads="1"/>
            </p:cNvSpPr>
            <p:nvPr/>
          </p:nvSpPr>
          <p:spPr bwMode="auto">
            <a:xfrm>
              <a:off x="10887969" y="3822089"/>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30" name="Rectangle 319">
              <a:extLst>
                <a:ext uri="{FF2B5EF4-FFF2-40B4-BE49-F238E27FC236}">
                  <a16:creationId xmlns:a16="http://schemas.microsoft.com/office/drawing/2014/main" id="{32D363E1-A1FA-D542-BC6C-120A2A556EEE}"/>
                </a:ext>
              </a:extLst>
            </p:cNvPr>
            <p:cNvSpPr>
              <a:spLocks noChangeArrowheads="1"/>
            </p:cNvSpPr>
            <p:nvPr/>
          </p:nvSpPr>
          <p:spPr bwMode="auto">
            <a:xfrm>
              <a:off x="10892949" y="382928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31" name="Rectangle 320">
              <a:extLst>
                <a:ext uri="{FF2B5EF4-FFF2-40B4-BE49-F238E27FC236}">
                  <a16:creationId xmlns:a16="http://schemas.microsoft.com/office/drawing/2014/main" id="{5088D156-A5B7-5D43-93B4-F28A30A5B662}"/>
                </a:ext>
              </a:extLst>
            </p:cNvPr>
            <p:cNvSpPr>
              <a:spLocks noChangeArrowheads="1"/>
            </p:cNvSpPr>
            <p:nvPr/>
          </p:nvSpPr>
          <p:spPr bwMode="auto">
            <a:xfrm>
              <a:off x="10921831" y="382928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32" name="Rectangle 321">
              <a:extLst>
                <a:ext uri="{FF2B5EF4-FFF2-40B4-BE49-F238E27FC236}">
                  <a16:creationId xmlns:a16="http://schemas.microsoft.com/office/drawing/2014/main" id="{8D834D83-C34D-9240-9322-4BCBC51F1C8F}"/>
                </a:ext>
              </a:extLst>
            </p:cNvPr>
            <p:cNvSpPr>
              <a:spLocks noChangeArrowheads="1"/>
            </p:cNvSpPr>
            <p:nvPr/>
          </p:nvSpPr>
          <p:spPr bwMode="auto">
            <a:xfrm>
              <a:off x="10950713" y="382928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33" name="Rectangle 322">
              <a:extLst>
                <a:ext uri="{FF2B5EF4-FFF2-40B4-BE49-F238E27FC236}">
                  <a16:creationId xmlns:a16="http://schemas.microsoft.com/office/drawing/2014/main" id="{D167061B-8E54-2B4A-843B-AFECEDDB2047}"/>
                </a:ext>
              </a:extLst>
            </p:cNvPr>
            <p:cNvSpPr>
              <a:spLocks noChangeArrowheads="1"/>
            </p:cNvSpPr>
            <p:nvPr/>
          </p:nvSpPr>
          <p:spPr bwMode="auto">
            <a:xfrm>
              <a:off x="10991547" y="383167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34" name="Rectangle 323">
              <a:extLst>
                <a:ext uri="{FF2B5EF4-FFF2-40B4-BE49-F238E27FC236}">
                  <a16:creationId xmlns:a16="http://schemas.microsoft.com/office/drawing/2014/main" id="{746220F2-EF7A-C648-8592-9AB2F56066A9}"/>
                </a:ext>
              </a:extLst>
            </p:cNvPr>
            <p:cNvSpPr>
              <a:spLocks noChangeArrowheads="1"/>
            </p:cNvSpPr>
            <p:nvPr/>
          </p:nvSpPr>
          <p:spPr bwMode="auto">
            <a:xfrm>
              <a:off x="11020430" y="383647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35" name="Rectangle 324">
              <a:extLst>
                <a:ext uri="{FF2B5EF4-FFF2-40B4-BE49-F238E27FC236}">
                  <a16:creationId xmlns:a16="http://schemas.microsoft.com/office/drawing/2014/main" id="{4980CFAA-0D90-E34F-A67F-B4FD9E3782E3}"/>
                </a:ext>
              </a:extLst>
            </p:cNvPr>
            <p:cNvSpPr>
              <a:spLocks noChangeArrowheads="1"/>
            </p:cNvSpPr>
            <p:nvPr/>
          </p:nvSpPr>
          <p:spPr bwMode="auto">
            <a:xfrm>
              <a:off x="11038357" y="383647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36" name="Rectangle 325">
              <a:extLst>
                <a:ext uri="{FF2B5EF4-FFF2-40B4-BE49-F238E27FC236}">
                  <a16:creationId xmlns:a16="http://schemas.microsoft.com/office/drawing/2014/main" id="{61A91143-39D6-084C-90C4-1FA0E68E06D8}"/>
                </a:ext>
              </a:extLst>
            </p:cNvPr>
            <p:cNvSpPr>
              <a:spLocks noChangeArrowheads="1"/>
            </p:cNvSpPr>
            <p:nvPr/>
          </p:nvSpPr>
          <p:spPr bwMode="auto">
            <a:xfrm>
              <a:off x="11067240" y="3836475"/>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37" name="Rectangle 326">
              <a:extLst>
                <a:ext uri="{FF2B5EF4-FFF2-40B4-BE49-F238E27FC236}">
                  <a16:creationId xmlns:a16="http://schemas.microsoft.com/office/drawing/2014/main" id="{A2AB32BF-0ECD-0D4A-B907-038E36A52C44}"/>
                </a:ext>
              </a:extLst>
            </p:cNvPr>
            <p:cNvSpPr>
              <a:spLocks noChangeArrowheads="1"/>
            </p:cNvSpPr>
            <p:nvPr/>
          </p:nvSpPr>
          <p:spPr bwMode="auto">
            <a:xfrm>
              <a:off x="11090146" y="384367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38" name="Rectangle 327">
              <a:extLst>
                <a:ext uri="{FF2B5EF4-FFF2-40B4-BE49-F238E27FC236}">
                  <a16:creationId xmlns:a16="http://schemas.microsoft.com/office/drawing/2014/main" id="{A11F4A3D-A8E6-ED43-AF73-00FEA852D0B3}"/>
                </a:ext>
              </a:extLst>
            </p:cNvPr>
            <p:cNvSpPr>
              <a:spLocks noChangeArrowheads="1"/>
            </p:cNvSpPr>
            <p:nvPr/>
          </p:nvSpPr>
          <p:spPr bwMode="auto">
            <a:xfrm>
              <a:off x="11135960" y="3843670"/>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39" name="Rectangle 328">
              <a:extLst>
                <a:ext uri="{FF2B5EF4-FFF2-40B4-BE49-F238E27FC236}">
                  <a16:creationId xmlns:a16="http://schemas.microsoft.com/office/drawing/2014/main" id="{31F98695-1A44-AF46-9689-F0B716DBD477}"/>
                </a:ext>
              </a:extLst>
            </p:cNvPr>
            <p:cNvSpPr>
              <a:spLocks noChangeArrowheads="1"/>
            </p:cNvSpPr>
            <p:nvPr/>
          </p:nvSpPr>
          <p:spPr bwMode="auto">
            <a:xfrm>
              <a:off x="11153887" y="384966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40" name="Rectangle 329">
              <a:extLst>
                <a:ext uri="{FF2B5EF4-FFF2-40B4-BE49-F238E27FC236}">
                  <a16:creationId xmlns:a16="http://schemas.microsoft.com/office/drawing/2014/main" id="{FAE2F998-C930-DD43-B2E3-78D09F6D8E99}"/>
                </a:ext>
              </a:extLst>
            </p:cNvPr>
            <p:cNvSpPr>
              <a:spLocks noChangeArrowheads="1"/>
            </p:cNvSpPr>
            <p:nvPr/>
          </p:nvSpPr>
          <p:spPr bwMode="auto">
            <a:xfrm>
              <a:off x="11164843" y="384966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41" name="Rectangle 330">
              <a:extLst>
                <a:ext uri="{FF2B5EF4-FFF2-40B4-BE49-F238E27FC236}">
                  <a16:creationId xmlns:a16="http://schemas.microsoft.com/office/drawing/2014/main" id="{493B34EE-A02B-E34D-A8B3-8B7316545DAE}"/>
                </a:ext>
              </a:extLst>
            </p:cNvPr>
            <p:cNvSpPr>
              <a:spLocks noChangeArrowheads="1"/>
            </p:cNvSpPr>
            <p:nvPr/>
          </p:nvSpPr>
          <p:spPr bwMode="auto">
            <a:xfrm>
              <a:off x="11199701" y="384966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42" name="Rectangle 331">
              <a:extLst>
                <a:ext uri="{FF2B5EF4-FFF2-40B4-BE49-F238E27FC236}">
                  <a16:creationId xmlns:a16="http://schemas.microsoft.com/office/drawing/2014/main" id="{1C6F7C7E-2B6F-734F-B88E-0B3775B329B0}"/>
                </a:ext>
              </a:extLst>
            </p:cNvPr>
            <p:cNvSpPr>
              <a:spLocks noChangeArrowheads="1"/>
            </p:cNvSpPr>
            <p:nvPr/>
          </p:nvSpPr>
          <p:spPr bwMode="auto">
            <a:xfrm>
              <a:off x="11211652" y="384966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43" name="Rectangle 332">
              <a:extLst>
                <a:ext uri="{FF2B5EF4-FFF2-40B4-BE49-F238E27FC236}">
                  <a16:creationId xmlns:a16="http://schemas.microsoft.com/office/drawing/2014/main" id="{B21B3AFE-6A91-4343-9054-4A0D7F7B58E6}"/>
                </a:ext>
              </a:extLst>
            </p:cNvPr>
            <p:cNvSpPr>
              <a:spLocks noChangeArrowheads="1"/>
            </p:cNvSpPr>
            <p:nvPr/>
          </p:nvSpPr>
          <p:spPr bwMode="auto">
            <a:xfrm>
              <a:off x="11223604" y="3849663"/>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44" name="Rectangle 333">
              <a:extLst>
                <a:ext uri="{FF2B5EF4-FFF2-40B4-BE49-F238E27FC236}">
                  <a16:creationId xmlns:a16="http://schemas.microsoft.com/office/drawing/2014/main" id="{C2DEF2AF-A2D9-A54C-82F7-809484A26F1D}"/>
                </a:ext>
              </a:extLst>
            </p:cNvPr>
            <p:cNvSpPr>
              <a:spLocks noChangeArrowheads="1"/>
            </p:cNvSpPr>
            <p:nvPr/>
          </p:nvSpPr>
          <p:spPr bwMode="auto">
            <a:xfrm>
              <a:off x="11287344" y="3856857"/>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45" name="Rectangle 334">
              <a:extLst>
                <a:ext uri="{FF2B5EF4-FFF2-40B4-BE49-F238E27FC236}">
                  <a16:creationId xmlns:a16="http://schemas.microsoft.com/office/drawing/2014/main" id="{57BEFD0C-9DB8-5944-AD65-50143BEBE916}"/>
                </a:ext>
              </a:extLst>
            </p:cNvPr>
            <p:cNvSpPr>
              <a:spLocks noChangeArrowheads="1"/>
            </p:cNvSpPr>
            <p:nvPr/>
          </p:nvSpPr>
          <p:spPr bwMode="auto">
            <a:xfrm>
              <a:off x="11384947" y="386405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46" name="Rectangle 335">
              <a:extLst>
                <a:ext uri="{FF2B5EF4-FFF2-40B4-BE49-F238E27FC236}">
                  <a16:creationId xmlns:a16="http://schemas.microsoft.com/office/drawing/2014/main" id="{13D3C655-B0BD-AF44-9A45-21A201CF7239}"/>
                </a:ext>
              </a:extLst>
            </p:cNvPr>
            <p:cNvSpPr>
              <a:spLocks noChangeArrowheads="1"/>
            </p:cNvSpPr>
            <p:nvPr/>
          </p:nvSpPr>
          <p:spPr bwMode="auto">
            <a:xfrm>
              <a:off x="11413830" y="3864051"/>
              <a:ext cx="102592"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88" name="Freeform: Shape 445">
              <a:extLst>
                <a:ext uri="{FF2B5EF4-FFF2-40B4-BE49-F238E27FC236}">
                  <a16:creationId xmlns:a16="http://schemas.microsoft.com/office/drawing/2014/main" id="{0CC0087D-356D-AE4B-8E66-398D6A3CF1BF}"/>
                </a:ext>
              </a:extLst>
            </p:cNvPr>
            <p:cNvSpPr/>
            <p:nvPr/>
          </p:nvSpPr>
          <p:spPr>
            <a:xfrm>
              <a:off x="10998777" y="3927754"/>
              <a:ext cx="477165" cy="42568"/>
            </a:xfrm>
            <a:custGeom>
              <a:avLst/>
              <a:gdLst>
                <a:gd name="connsiteX0" fmla="*/ 0 w 765238"/>
                <a:gd name="connsiteY0" fmla="*/ 0 h 50387"/>
                <a:gd name="connsiteX1" fmla="*/ 0 w 765238"/>
                <a:gd name="connsiteY1" fmla="*/ 0 h 50387"/>
                <a:gd name="connsiteX2" fmla="*/ 42101 w 765238"/>
                <a:gd name="connsiteY2" fmla="*/ 0 h 50387"/>
                <a:gd name="connsiteX3" fmla="*/ 42101 w 765238"/>
                <a:gd name="connsiteY3" fmla="*/ 0 h 50387"/>
                <a:gd name="connsiteX4" fmla="*/ 58865 w 765238"/>
                <a:gd name="connsiteY4" fmla="*/ 0 h 50387"/>
                <a:gd name="connsiteX5" fmla="*/ 58865 w 765238"/>
                <a:gd name="connsiteY5" fmla="*/ 0 h 50387"/>
                <a:gd name="connsiteX6" fmla="*/ 67247 w 765238"/>
                <a:gd name="connsiteY6" fmla="*/ 0 h 50387"/>
                <a:gd name="connsiteX7" fmla="*/ 67247 w 765238"/>
                <a:gd name="connsiteY7" fmla="*/ 0 h 50387"/>
                <a:gd name="connsiteX8" fmla="*/ 84106 w 765238"/>
                <a:gd name="connsiteY8" fmla="*/ 0 h 50387"/>
                <a:gd name="connsiteX9" fmla="*/ 84106 w 765238"/>
                <a:gd name="connsiteY9" fmla="*/ 0 h 50387"/>
                <a:gd name="connsiteX10" fmla="*/ 109347 w 765238"/>
                <a:gd name="connsiteY10" fmla="*/ 0 h 50387"/>
                <a:gd name="connsiteX11" fmla="*/ 109347 w 765238"/>
                <a:gd name="connsiteY11" fmla="*/ 8382 h 50387"/>
                <a:gd name="connsiteX12" fmla="*/ 126111 w 765238"/>
                <a:gd name="connsiteY12" fmla="*/ 8382 h 50387"/>
                <a:gd name="connsiteX13" fmla="*/ 126111 w 765238"/>
                <a:gd name="connsiteY13" fmla="*/ 8382 h 50387"/>
                <a:gd name="connsiteX14" fmla="*/ 151352 w 765238"/>
                <a:gd name="connsiteY14" fmla="*/ 8382 h 50387"/>
                <a:gd name="connsiteX15" fmla="*/ 151352 w 765238"/>
                <a:gd name="connsiteY15" fmla="*/ 8382 h 50387"/>
                <a:gd name="connsiteX16" fmla="*/ 168212 w 765238"/>
                <a:gd name="connsiteY16" fmla="*/ 8382 h 50387"/>
                <a:gd name="connsiteX17" fmla="*/ 168212 w 765238"/>
                <a:gd name="connsiteY17" fmla="*/ 8382 h 50387"/>
                <a:gd name="connsiteX18" fmla="*/ 185071 w 765238"/>
                <a:gd name="connsiteY18" fmla="*/ 8382 h 50387"/>
                <a:gd name="connsiteX19" fmla="*/ 185071 w 765238"/>
                <a:gd name="connsiteY19" fmla="*/ 8382 h 50387"/>
                <a:gd name="connsiteX20" fmla="*/ 193453 w 765238"/>
                <a:gd name="connsiteY20" fmla="*/ 8382 h 50387"/>
                <a:gd name="connsiteX21" fmla="*/ 193453 w 765238"/>
                <a:gd name="connsiteY21" fmla="*/ 8382 h 50387"/>
                <a:gd name="connsiteX22" fmla="*/ 210217 w 765238"/>
                <a:gd name="connsiteY22" fmla="*/ 8382 h 50387"/>
                <a:gd name="connsiteX23" fmla="*/ 210217 w 765238"/>
                <a:gd name="connsiteY23" fmla="*/ 8382 h 50387"/>
                <a:gd name="connsiteX24" fmla="*/ 227076 w 765238"/>
                <a:gd name="connsiteY24" fmla="*/ 8382 h 50387"/>
                <a:gd name="connsiteX25" fmla="*/ 227076 w 765238"/>
                <a:gd name="connsiteY25" fmla="*/ 16764 h 50387"/>
                <a:gd name="connsiteX26" fmla="*/ 252317 w 765238"/>
                <a:gd name="connsiteY26" fmla="*/ 16764 h 50387"/>
                <a:gd name="connsiteX27" fmla="*/ 252317 w 765238"/>
                <a:gd name="connsiteY27" fmla="*/ 16764 h 50387"/>
                <a:gd name="connsiteX28" fmla="*/ 277559 w 765238"/>
                <a:gd name="connsiteY28" fmla="*/ 16764 h 50387"/>
                <a:gd name="connsiteX29" fmla="*/ 277559 w 765238"/>
                <a:gd name="connsiteY29" fmla="*/ 16764 h 50387"/>
                <a:gd name="connsiteX30" fmla="*/ 294323 w 765238"/>
                <a:gd name="connsiteY30" fmla="*/ 16764 h 50387"/>
                <a:gd name="connsiteX31" fmla="*/ 294323 w 765238"/>
                <a:gd name="connsiteY31" fmla="*/ 16764 h 50387"/>
                <a:gd name="connsiteX32" fmla="*/ 311182 w 765238"/>
                <a:gd name="connsiteY32" fmla="*/ 16764 h 50387"/>
                <a:gd name="connsiteX33" fmla="*/ 311182 w 765238"/>
                <a:gd name="connsiteY33" fmla="*/ 16764 h 50387"/>
                <a:gd name="connsiteX34" fmla="*/ 319564 w 765238"/>
                <a:gd name="connsiteY34" fmla="*/ 16764 h 50387"/>
                <a:gd name="connsiteX35" fmla="*/ 319564 w 765238"/>
                <a:gd name="connsiteY35" fmla="*/ 16764 h 50387"/>
                <a:gd name="connsiteX36" fmla="*/ 336423 w 765238"/>
                <a:gd name="connsiteY36" fmla="*/ 16764 h 50387"/>
                <a:gd name="connsiteX37" fmla="*/ 336423 w 765238"/>
                <a:gd name="connsiteY37" fmla="*/ 16764 h 50387"/>
                <a:gd name="connsiteX38" fmla="*/ 344805 w 765238"/>
                <a:gd name="connsiteY38" fmla="*/ 16764 h 50387"/>
                <a:gd name="connsiteX39" fmla="*/ 344805 w 765238"/>
                <a:gd name="connsiteY39" fmla="*/ 16764 h 50387"/>
                <a:gd name="connsiteX40" fmla="*/ 361664 w 765238"/>
                <a:gd name="connsiteY40" fmla="*/ 16764 h 50387"/>
                <a:gd name="connsiteX41" fmla="*/ 361664 w 765238"/>
                <a:gd name="connsiteY41" fmla="*/ 25146 h 50387"/>
                <a:gd name="connsiteX42" fmla="*/ 378428 w 765238"/>
                <a:gd name="connsiteY42" fmla="*/ 25146 h 50387"/>
                <a:gd name="connsiteX43" fmla="*/ 378428 w 765238"/>
                <a:gd name="connsiteY43" fmla="*/ 25146 h 50387"/>
                <a:gd name="connsiteX44" fmla="*/ 386810 w 765238"/>
                <a:gd name="connsiteY44" fmla="*/ 25146 h 50387"/>
                <a:gd name="connsiteX45" fmla="*/ 386810 w 765238"/>
                <a:gd name="connsiteY45" fmla="*/ 25146 h 50387"/>
                <a:gd name="connsiteX46" fmla="*/ 403669 w 765238"/>
                <a:gd name="connsiteY46" fmla="*/ 25146 h 50387"/>
                <a:gd name="connsiteX47" fmla="*/ 403669 w 765238"/>
                <a:gd name="connsiteY47" fmla="*/ 25146 h 50387"/>
                <a:gd name="connsiteX48" fmla="*/ 420529 w 765238"/>
                <a:gd name="connsiteY48" fmla="*/ 25146 h 50387"/>
                <a:gd name="connsiteX49" fmla="*/ 420529 w 765238"/>
                <a:gd name="connsiteY49" fmla="*/ 25146 h 50387"/>
                <a:gd name="connsiteX50" fmla="*/ 445675 w 765238"/>
                <a:gd name="connsiteY50" fmla="*/ 25146 h 50387"/>
                <a:gd name="connsiteX51" fmla="*/ 445675 w 765238"/>
                <a:gd name="connsiteY51" fmla="*/ 25146 h 50387"/>
                <a:gd name="connsiteX52" fmla="*/ 470916 w 765238"/>
                <a:gd name="connsiteY52" fmla="*/ 25146 h 50387"/>
                <a:gd name="connsiteX53" fmla="*/ 470916 w 765238"/>
                <a:gd name="connsiteY53" fmla="*/ 33528 h 50387"/>
                <a:gd name="connsiteX54" fmla="*/ 487775 w 765238"/>
                <a:gd name="connsiteY54" fmla="*/ 33528 h 50387"/>
                <a:gd name="connsiteX55" fmla="*/ 487775 w 765238"/>
                <a:gd name="connsiteY55" fmla="*/ 33528 h 50387"/>
                <a:gd name="connsiteX56" fmla="*/ 504539 w 765238"/>
                <a:gd name="connsiteY56" fmla="*/ 33528 h 50387"/>
                <a:gd name="connsiteX57" fmla="*/ 504539 w 765238"/>
                <a:gd name="connsiteY57" fmla="*/ 33528 h 50387"/>
                <a:gd name="connsiteX58" fmla="*/ 529781 w 765238"/>
                <a:gd name="connsiteY58" fmla="*/ 33528 h 50387"/>
                <a:gd name="connsiteX59" fmla="*/ 529781 w 765238"/>
                <a:gd name="connsiteY59" fmla="*/ 33528 h 50387"/>
                <a:gd name="connsiteX60" fmla="*/ 546640 w 765238"/>
                <a:gd name="connsiteY60" fmla="*/ 33528 h 50387"/>
                <a:gd name="connsiteX61" fmla="*/ 546640 w 765238"/>
                <a:gd name="connsiteY61" fmla="*/ 33528 h 50387"/>
                <a:gd name="connsiteX62" fmla="*/ 571881 w 765238"/>
                <a:gd name="connsiteY62" fmla="*/ 33528 h 50387"/>
                <a:gd name="connsiteX63" fmla="*/ 571881 w 765238"/>
                <a:gd name="connsiteY63" fmla="*/ 33528 h 50387"/>
                <a:gd name="connsiteX64" fmla="*/ 588645 w 765238"/>
                <a:gd name="connsiteY64" fmla="*/ 33528 h 50387"/>
                <a:gd name="connsiteX65" fmla="*/ 588645 w 765238"/>
                <a:gd name="connsiteY65" fmla="*/ 33528 h 50387"/>
                <a:gd name="connsiteX66" fmla="*/ 597122 w 765238"/>
                <a:gd name="connsiteY66" fmla="*/ 33528 h 50387"/>
                <a:gd name="connsiteX67" fmla="*/ 597122 w 765238"/>
                <a:gd name="connsiteY67" fmla="*/ 41910 h 50387"/>
                <a:gd name="connsiteX68" fmla="*/ 613886 w 765238"/>
                <a:gd name="connsiteY68" fmla="*/ 41910 h 50387"/>
                <a:gd name="connsiteX69" fmla="*/ 613886 w 765238"/>
                <a:gd name="connsiteY69" fmla="*/ 41910 h 50387"/>
                <a:gd name="connsiteX70" fmla="*/ 630746 w 765238"/>
                <a:gd name="connsiteY70" fmla="*/ 41910 h 50387"/>
                <a:gd name="connsiteX71" fmla="*/ 630746 w 765238"/>
                <a:gd name="connsiteY71" fmla="*/ 41910 h 50387"/>
                <a:gd name="connsiteX72" fmla="*/ 639128 w 765238"/>
                <a:gd name="connsiteY72" fmla="*/ 41910 h 50387"/>
                <a:gd name="connsiteX73" fmla="*/ 639128 w 765238"/>
                <a:gd name="connsiteY73" fmla="*/ 41910 h 50387"/>
                <a:gd name="connsiteX74" fmla="*/ 655987 w 765238"/>
                <a:gd name="connsiteY74" fmla="*/ 41910 h 50387"/>
                <a:gd name="connsiteX75" fmla="*/ 655987 w 765238"/>
                <a:gd name="connsiteY75" fmla="*/ 41910 h 50387"/>
                <a:gd name="connsiteX76" fmla="*/ 672751 w 765238"/>
                <a:gd name="connsiteY76" fmla="*/ 41910 h 50387"/>
                <a:gd name="connsiteX77" fmla="*/ 672751 w 765238"/>
                <a:gd name="connsiteY77" fmla="*/ 41910 h 50387"/>
                <a:gd name="connsiteX78" fmla="*/ 681133 w 765238"/>
                <a:gd name="connsiteY78" fmla="*/ 41910 h 50387"/>
                <a:gd name="connsiteX79" fmla="*/ 681133 w 765238"/>
                <a:gd name="connsiteY79" fmla="*/ 41910 h 50387"/>
                <a:gd name="connsiteX80" fmla="*/ 697992 w 765238"/>
                <a:gd name="connsiteY80" fmla="*/ 41910 h 50387"/>
                <a:gd name="connsiteX81" fmla="*/ 697992 w 765238"/>
                <a:gd name="connsiteY81" fmla="*/ 41910 h 50387"/>
                <a:gd name="connsiteX82" fmla="*/ 714851 w 765238"/>
                <a:gd name="connsiteY82" fmla="*/ 41910 h 50387"/>
                <a:gd name="connsiteX83" fmla="*/ 714851 w 765238"/>
                <a:gd name="connsiteY83" fmla="*/ 41910 h 50387"/>
                <a:gd name="connsiteX84" fmla="*/ 723233 w 765238"/>
                <a:gd name="connsiteY84" fmla="*/ 41910 h 50387"/>
                <a:gd name="connsiteX85" fmla="*/ 723233 w 765238"/>
                <a:gd name="connsiteY85" fmla="*/ 50387 h 50387"/>
                <a:gd name="connsiteX86" fmla="*/ 756856 w 765238"/>
                <a:gd name="connsiteY86" fmla="*/ 50387 h 50387"/>
                <a:gd name="connsiteX87" fmla="*/ 756856 w 765238"/>
                <a:gd name="connsiteY87" fmla="*/ 50387 h 50387"/>
                <a:gd name="connsiteX88" fmla="*/ 765239 w 765238"/>
                <a:gd name="connsiteY88" fmla="*/ 50387 h 50387"/>
                <a:gd name="connsiteX89" fmla="*/ 765239 w 765238"/>
                <a:gd name="connsiteY89" fmla="*/ 50387 h 50387"/>
                <a:gd name="connsiteX90" fmla="*/ 765239 w 765238"/>
                <a:gd name="connsiteY90" fmla="*/ 50387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765238" h="50387">
                  <a:moveTo>
                    <a:pt x="0" y="0"/>
                  </a:moveTo>
                  <a:lnTo>
                    <a:pt x="0" y="0"/>
                  </a:lnTo>
                  <a:lnTo>
                    <a:pt x="42101" y="0"/>
                  </a:lnTo>
                  <a:lnTo>
                    <a:pt x="42101" y="0"/>
                  </a:lnTo>
                  <a:lnTo>
                    <a:pt x="58865" y="0"/>
                  </a:lnTo>
                  <a:lnTo>
                    <a:pt x="58865" y="0"/>
                  </a:lnTo>
                  <a:lnTo>
                    <a:pt x="67247" y="0"/>
                  </a:lnTo>
                  <a:lnTo>
                    <a:pt x="67247" y="0"/>
                  </a:lnTo>
                  <a:lnTo>
                    <a:pt x="84106" y="0"/>
                  </a:lnTo>
                  <a:lnTo>
                    <a:pt x="84106" y="0"/>
                  </a:lnTo>
                  <a:lnTo>
                    <a:pt x="109347" y="0"/>
                  </a:lnTo>
                  <a:lnTo>
                    <a:pt x="109347" y="8382"/>
                  </a:lnTo>
                  <a:lnTo>
                    <a:pt x="126111" y="8382"/>
                  </a:lnTo>
                  <a:lnTo>
                    <a:pt x="126111" y="8382"/>
                  </a:lnTo>
                  <a:lnTo>
                    <a:pt x="151352" y="8382"/>
                  </a:lnTo>
                  <a:lnTo>
                    <a:pt x="151352" y="8382"/>
                  </a:lnTo>
                  <a:lnTo>
                    <a:pt x="168212" y="8382"/>
                  </a:lnTo>
                  <a:lnTo>
                    <a:pt x="168212" y="8382"/>
                  </a:lnTo>
                  <a:lnTo>
                    <a:pt x="185071" y="8382"/>
                  </a:lnTo>
                  <a:lnTo>
                    <a:pt x="185071" y="8382"/>
                  </a:lnTo>
                  <a:lnTo>
                    <a:pt x="193453" y="8382"/>
                  </a:lnTo>
                  <a:lnTo>
                    <a:pt x="193453" y="8382"/>
                  </a:lnTo>
                  <a:lnTo>
                    <a:pt x="210217" y="8382"/>
                  </a:lnTo>
                  <a:lnTo>
                    <a:pt x="210217" y="8382"/>
                  </a:lnTo>
                  <a:lnTo>
                    <a:pt x="227076" y="8382"/>
                  </a:lnTo>
                  <a:lnTo>
                    <a:pt x="227076" y="16764"/>
                  </a:lnTo>
                  <a:lnTo>
                    <a:pt x="252317" y="16764"/>
                  </a:lnTo>
                  <a:lnTo>
                    <a:pt x="252317" y="16764"/>
                  </a:lnTo>
                  <a:lnTo>
                    <a:pt x="277559" y="16764"/>
                  </a:lnTo>
                  <a:lnTo>
                    <a:pt x="277559" y="16764"/>
                  </a:lnTo>
                  <a:lnTo>
                    <a:pt x="294323" y="16764"/>
                  </a:lnTo>
                  <a:lnTo>
                    <a:pt x="294323" y="16764"/>
                  </a:lnTo>
                  <a:lnTo>
                    <a:pt x="311182" y="16764"/>
                  </a:lnTo>
                  <a:lnTo>
                    <a:pt x="311182" y="16764"/>
                  </a:lnTo>
                  <a:lnTo>
                    <a:pt x="319564" y="16764"/>
                  </a:lnTo>
                  <a:lnTo>
                    <a:pt x="319564" y="16764"/>
                  </a:lnTo>
                  <a:lnTo>
                    <a:pt x="336423" y="16764"/>
                  </a:lnTo>
                  <a:lnTo>
                    <a:pt x="336423" y="16764"/>
                  </a:lnTo>
                  <a:lnTo>
                    <a:pt x="344805" y="16764"/>
                  </a:lnTo>
                  <a:lnTo>
                    <a:pt x="344805" y="16764"/>
                  </a:lnTo>
                  <a:lnTo>
                    <a:pt x="361664" y="16764"/>
                  </a:lnTo>
                  <a:lnTo>
                    <a:pt x="361664" y="25146"/>
                  </a:lnTo>
                  <a:lnTo>
                    <a:pt x="378428" y="25146"/>
                  </a:lnTo>
                  <a:lnTo>
                    <a:pt x="378428" y="25146"/>
                  </a:lnTo>
                  <a:lnTo>
                    <a:pt x="386810" y="25146"/>
                  </a:lnTo>
                  <a:lnTo>
                    <a:pt x="386810" y="25146"/>
                  </a:lnTo>
                  <a:lnTo>
                    <a:pt x="403669" y="25146"/>
                  </a:lnTo>
                  <a:lnTo>
                    <a:pt x="403669" y="25146"/>
                  </a:lnTo>
                  <a:lnTo>
                    <a:pt x="420529" y="25146"/>
                  </a:lnTo>
                  <a:lnTo>
                    <a:pt x="420529" y="25146"/>
                  </a:lnTo>
                  <a:lnTo>
                    <a:pt x="445675" y="25146"/>
                  </a:lnTo>
                  <a:lnTo>
                    <a:pt x="445675" y="25146"/>
                  </a:lnTo>
                  <a:lnTo>
                    <a:pt x="470916" y="25146"/>
                  </a:lnTo>
                  <a:lnTo>
                    <a:pt x="470916" y="33528"/>
                  </a:lnTo>
                  <a:lnTo>
                    <a:pt x="487775" y="33528"/>
                  </a:lnTo>
                  <a:lnTo>
                    <a:pt x="487775" y="33528"/>
                  </a:lnTo>
                  <a:lnTo>
                    <a:pt x="504539" y="33528"/>
                  </a:lnTo>
                  <a:lnTo>
                    <a:pt x="504539" y="33528"/>
                  </a:lnTo>
                  <a:lnTo>
                    <a:pt x="529781" y="33528"/>
                  </a:lnTo>
                  <a:lnTo>
                    <a:pt x="529781" y="33528"/>
                  </a:lnTo>
                  <a:lnTo>
                    <a:pt x="546640" y="33528"/>
                  </a:lnTo>
                  <a:lnTo>
                    <a:pt x="546640" y="33528"/>
                  </a:lnTo>
                  <a:lnTo>
                    <a:pt x="571881" y="33528"/>
                  </a:lnTo>
                  <a:lnTo>
                    <a:pt x="571881" y="33528"/>
                  </a:lnTo>
                  <a:lnTo>
                    <a:pt x="588645" y="33528"/>
                  </a:lnTo>
                  <a:lnTo>
                    <a:pt x="588645" y="33528"/>
                  </a:lnTo>
                  <a:lnTo>
                    <a:pt x="597122" y="33528"/>
                  </a:lnTo>
                  <a:lnTo>
                    <a:pt x="597122" y="41910"/>
                  </a:lnTo>
                  <a:lnTo>
                    <a:pt x="613886" y="41910"/>
                  </a:lnTo>
                  <a:lnTo>
                    <a:pt x="613886" y="41910"/>
                  </a:lnTo>
                  <a:lnTo>
                    <a:pt x="630746" y="41910"/>
                  </a:lnTo>
                  <a:lnTo>
                    <a:pt x="630746" y="41910"/>
                  </a:lnTo>
                  <a:lnTo>
                    <a:pt x="639128" y="41910"/>
                  </a:lnTo>
                  <a:lnTo>
                    <a:pt x="639128" y="41910"/>
                  </a:lnTo>
                  <a:lnTo>
                    <a:pt x="655987" y="41910"/>
                  </a:lnTo>
                  <a:lnTo>
                    <a:pt x="655987" y="41910"/>
                  </a:lnTo>
                  <a:lnTo>
                    <a:pt x="672751" y="41910"/>
                  </a:lnTo>
                  <a:lnTo>
                    <a:pt x="672751" y="41910"/>
                  </a:lnTo>
                  <a:lnTo>
                    <a:pt x="681133" y="41910"/>
                  </a:lnTo>
                  <a:lnTo>
                    <a:pt x="681133" y="41910"/>
                  </a:lnTo>
                  <a:lnTo>
                    <a:pt x="697992" y="41910"/>
                  </a:lnTo>
                  <a:lnTo>
                    <a:pt x="697992" y="41910"/>
                  </a:lnTo>
                  <a:lnTo>
                    <a:pt x="714851" y="41910"/>
                  </a:lnTo>
                  <a:lnTo>
                    <a:pt x="714851" y="41910"/>
                  </a:lnTo>
                  <a:lnTo>
                    <a:pt x="723233" y="41910"/>
                  </a:lnTo>
                  <a:lnTo>
                    <a:pt x="723233" y="50387"/>
                  </a:lnTo>
                  <a:lnTo>
                    <a:pt x="756856" y="50387"/>
                  </a:lnTo>
                  <a:lnTo>
                    <a:pt x="756856" y="50387"/>
                  </a:lnTo>
                  <a:lnTo>
                    <a:pt x="765239" y="50387"/>
                  </a:lnTo>
                  <a:lnTo>
                    <a:pt x="765239" y="50387"/>
                  </a:lnTo>
                  <a:lnTo>
                    <a:pt x="765239" y="50387"/>
                  </a:lnTo>
                </a:path>
              </a:pathLst>
            </a:custGeom>
            <a:noFill/>
            <a:ln w="16800" cap="flat">
              <a:solidFill>
                <a:schemeClr val="accent1"/>
              </a:solidFill>
              <a:prstDash val="solid"/>
              <a:round/>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endParaRPr>
            </a:p>
          </p:txBody>
        </p:sp>
      </p:grpSp>
      <p:sp>
        <p:nvSpPr>
          <p:cNvPr id="389" name="Rectangle 418">
            <a:extLst>
              <a:ext uri="{FF2B5EF4-FFF2-40B4-BE49-F238E27FC236}">
                <a16:creationId xmlns:a16="http://schemas.microsoft.com/office/drawing/2014/main" id="{1CC991EC-20F1-464B-9261-FB454FB5E3B0}"/>
              </a:ext>
            </a:extLst>
          </p:cNvPr>
          <p:cNvSpPr>
            <a:spLocks noChangeArrowheads="1"/>
          </p:cNvSpPr>
          <p:nvPr/>
        </p:nvSpPr>
        <p:spPr bwMode="auto">
          <a:xfrm>
            <a:off x="4546681" y="4891453"/>
            <a:ext cx="129503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a:t>
            </a:r>
          </a:p>
        </p:txBody>
      </p:sp>
      <p:sp>
        <p:nvSpPr>
          <p:cNvPr id="391" name="Title 8">
            <a:extLst>
              <a:ext uri="{FF2B5EF4-FFF2-40B4-BE49-F238E27FC236}">
                <a16:creationId xmlns:a16="http://schemas.microsoft.com/office/drawing/2014/main" id="{3F8FC21D-C91F-D949-8465-156A6EB7C711}"/>
              </a:ext>
            </a:extLst>
          </p:cNvPr>
          <p:cNvSpPr txBox="1">
            <a:spLocks/>
          </p:cNvSpPr>
          <p:nvPr/>
        </p:nvSpPr>
        <p:spPr>
          <a:xfrm>
            <a:off x="95058" y="1536872"/>
            <a:ext cx="4303940" cy="46787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i="0" kern="1200" cap="none">
                <a:solidFill>
                  <a:schemeClr val="accent1">
                    <a:lumMod val="50000"/>
                  </a:schemeClr>
                </a:solidFill>
                <a:effectLst/>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Arial"/>
              <a:ea typeface="+mj-ea"/>
              <a:cs typeface="Arial" panose="020B0604020202020204" pitchFamily="34" charset="0"/>
            </a:endParaRPr>
          </a:p>
        </p:txBody>
      </p:sp>
      <p:sp>
        <p:nvSpPr>
          <p:cNvPr id="12" name="TextBox 11">
            <a:extLst>
              <a:ext uri="{FF2B5EF4-FFF2-40B4-BE49-F238E27FC236}">
                <a16:creationId xmlns:a16="http://schemas.microsoft.com/office/drawing/2014/main" id="{D1908299-9CFD-4DEC-A42A-0D56BDAA30B4}"/>
              </a:ext>
            </a:extLst>
          </p:cNvPr>
          <p:cNvSpPr txBox="1"/>
          <p:nvPr/>
        </p:nvSpPr>
        <p:spPr bwMode="auto">
          <a:xfrm>
            <a:off x="5961005" y="1583516"/>
            <a:ext cx="55832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rwTTNT in Patients Who Received ICI Therapy*</a:t>
            </a:r>
          </a:p>
        </p:txBody>
      </p:sp>
      <p:sp>
        <p:nvSpPr>
          <p:cNvPr id="397" name="Text Box 11">
            <a:extLst>
              <a:ext uri="{FF2B5EF4-FFF2-40B4-BE49-F238E27FC236}">
                <a16:creationId xmlns:a16="http://schemas.microsoft.com/office/drawing/2014/main" id="{2277D6E7-077C-45B8-8535-2D25140BE3C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455560"/>
                </a:solidFill>
                <a:effectLst/>
                <a:uLnTx/>
                <a:uFillTx/>
                <a:latin typeface="Calibri" panose="020F0502020204030204"/>
                <a:ea typeface="+mn-ea"/>
                <a:cs typeface="+mn-cs"/>
              </a:rPr>
              <a:t>Bazhenova. WCLC 2021. Abstr P08.04.</a:t>
            </a:r>
          </a:p>
        </p:txBody>
      </p:sp>
      <p:grpSp>
        <p:nvGrpSpPr>
          <p:cNvPr id="398" name="Group 7">
            <a:extLst>
              <a:ext uri="{FF2B5EF4-FFF2-40B4-BE49-F238E27FC236}">
                <a16:creationId xmlns:a16="http://schemas.microsoft.com/office/drawing/2014/main" id="{7E22922B-5FB6-4C56-8653-B2F0ED0A94D6}"/>
              </a:ext>
            </a:extLst>
          </p:cNvPr>
          <p:cNvGrpSpPr>
            <a:grpSpLocks/>
          </p:cNvGrpSpPr>
          <p:nvPr/>
        </p:nvGrpSpPr>
        <p:grpSpPr bwMode="auto">
          <a:xfrm>
            <a:off x="9389569" y="6216652"/>
            <a:ext cx="2488502" cy="447822"/>
            <a:chOff x="9527309" y="3551529"/>
            <a:chExt cx="2488502" cy="448324"/>
          </a:xfrm>
        </p:grpSpPr>
        <p:pic>
          <p:nvPicPr>
            <p:cNvPr id="399" name="Picture 9">
              <a:extLst>
                <a:ext uri="{FF2B5EF4-FFF2-40B4-BE49-F238E27FC236}">
                  <a16:creationId xmlns:a16="http://schemas.microsoft.com/office/drawing/2014/main" id="{E03BB5B2-30F4-4795-8C93-70CAE7DA68C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00" name="Rectangle 8">
              <a:extLst>
                <a:ext uri="{FF2B5EF4-FFF2-40B4-BE49-F238E27FC236}">
                  <a16:creationId xmlns:a16="http://schemas.microsoft.com/office/drawing/2014/main" id="{2AB46275-02FF-4BE2-943B-C88A236974C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390" name="Rectangle 389">
            <a:extLst>
              <a:ext uri="{FF2B5EF4-FFF2-40B4-BE49-F238E27FC236}">
                <a16:creationId xmlns:a16="http://schemas.microsoft.com/office/drawing/2014/main" id="{4EC839AC-2D38-4C95-9F0B-C055E822382D}"/>
              </a:ext>
            </a:extLst>
          </p:cNvPr>
          <p:cNvSpPr/>
          <p:nvPr/>
        </p:nvSpPr>
        <p:spPr>
          <a:xfrm>
            <a:off x="5198202" y="5661844"/>
            <a:ext cx="6352273" cy="600041"/>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58% increased risk of shorter time to next therapy for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EGFR</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ex20ins vs </a:t>
            </a:r>
            <a:r>
              <a:rPr lang="en-US" sz="2000" dirty="0">
                <a:solidFill>
                  <a:srgbClr val="000000"/>
                </a:solidFill>
                <a:latin typeface="Calibri" panose="020F0502020204030204" pitchFamily="34" charset="0"/>
                <a:cs typeface="Calibri" panose="020F0502020204030204" pitchFamily="34" charset="0"/>
              </a:rPr>
              <a:t>wild-type advanced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NSCLC</a:t>
            </a:r>
          </a:p>
        </p:txBody>
      </p:sp>
      <p:sp>
        <p:nvSpPr>
          <p:cNvPr id="392" name="Text Box 30">
            <a:extLst>
              <a:ext uri="{FF2B5EF4-FFF2-40B4-BE49-F238E27FC236}">
                <a16:creationId xmlns:a16="http://schemas.microsoft.com/office/drawing/2014/main" id="{C373AF75-753D-4CD8-A0DC-6F6FFA394F13}"/>
              </a:ext>
            </a:extLst>
          </p:cNvPr>
          <p:cNvSpPr txBox="1">
            <a:spLocks noChangeArrowheads="1"/>
          </p:cNvSpPr>
          <p:nvPr/>
        </p:nvSpPr>
        <p:spPr bwMode="auto">
          <a:xfrm>
            <a:off x="6096000" y="6325095"/>
            <a:ext cx="3365273"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by ICI initiation line of therapy.</a:t>
            </a:r>
          </a:p>
        </p:txBody>
      </p:sp>
      <p:cxnSp>
        <p:nvCxnSpPr>
          <p:cNvPr id="5" name="Straight Connector 4">
            <a:extLst>
              <a:ext uri="{FF2B5EF4-FFF2-40B4-BE49-F238E27FC236}">
                <a16:creationId xmlns:a16="http://schemas.microsoft.com/office/drawing/2014/main" id="{936E634D-BBE1-2143-BC2D-61833E40EC11}"/>
              </a:ext>
            </a:extLst>
          </p:cNvPr>
          <p:cNvCxnSpPr>
            <a:cxnSpLocks/>
          </p:cNvCxnSpPr>
          <p:nvPr/>
        </p:nvCxnSpPr>
        <p:spPr bwMode="auto">
          <a:xfrm>
            <a:off x="5928648" y="4483293"/>
            <a:ext cx="5603212"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CDF1A46C-7F39-294D-86FF-A3E7066E2996}"/>
              </a:ext>
            </a:extLst>
          </p:cNvPr>
          <p:cNvCxnSpPr>
            <a:cxnSpLocks/>
            <a:endCxn id="42" idx="1"/>
          </p:cNvCxnSpPr>
          <p:nvPr/>
        </p:nvCxnSpPr>
        <p:spPr bwMode="auto">
          <a:xfrm flipV="1">
            <a:off x="5941087" y="2194498"/>
            <a:ext cx="2988" cy="2296639"/>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242894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 Box 11">
            <a:extLst>
              <a:ext uri="{FF2B5EF4-FFF2-40B4-BE49-F238E27FC236}">
                <a16:creationId xmlns:a16="http://schemas.microsoft.com/office/drawing/2014/main" id="{4B29F599-BE8D-4D31-B386-77169B0A940A}"/>
              </a:ext>
            </a:extLst>
          </p:cNvPr>
          <p:cNvSpPr txBox="1">
            <a:spLocks noChangeArrowheads="1"/>
          </p:cNvSpPr>
          <p:nvPr/>
        </p:nvSpPr>
        <p:spPr bwMode="auto">
          <a:xfrm>
            <a:off x="414339" y="639590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455560"/>
                </a:solidFill>
                <a:effectLst/>
                <a:uLnTx/>
                <a:uFillTx/>
                <a:latin typeface="Calibri" panose="020F0502020204030204"/>
                <a:ea typeface="+mn-ea"/>
                <a:cs typeface="+mn-cs"/>
              </a:rPr>
              <a:t>Girard. WCLC 2020. Abstr MA04.07. </a:t>
            </a:r>
          </a:p>
        </p:txBody>
      </p:sp>
      <p:graphicFrame>
        <p:nvGraphicFramePr>
          <p:cNvPr id="16" name="Table 6">
            <a:extLst>
              <a:ext uri="{FF2B5EF4-FFF2-40B4-BE49-F238E27FC236}">
                <a16:creationId xmlns:a16="http://schemas.microsoft.com/office/drawing/2014/main" id="{0912CF8B-9B3C-F847-878E-027373861924}"/>
              </a:ext>
            </a:extLst>
          </p:cNvPr>
          <p:cNvGraphicFramePr>
            <a:graphicFrameLocks noGrp="1"/>
          </p:cNvGraphicFramePr>
          <p:nvPr/>
        </p:nvGraphicFramePr>
        <p:xfrm>
          <a:off x="538112" y="2694561"/>
          <a:ext cx="4727699" cy="3011615"/>
        </p:xfrm>
        <a:graphic>
          <a:graphicData uri="http://schemas.openxmlformats.org/drawingml/2006/table">
            <a:tbl>
              <a:tblPr firstRow="1" bandRow="1"/>
              <a:tblGrid>
                <a:gridCol w="2651760">
                  <a:extLst>
                    <a:ext uri="{9D8B030D-6E8A-4147-A177-3AD203B41FA5}">
                      <a16:colId xmlns:a16="http://schemas.microsoft.com/office/drawing/2014/main" val="2944890501"/>
                    </a:ext>
                  </a:extLst>
                </a:gridCol>
                <a:gridCol w="1005840">
                  <a:extLst>
                    <a:ext uri="{9D8B030D-6E8A-4147-A177-3AD203B41FA5}">
                      <a16:colId xmlns:a16="http://schemas.microsoft.com/office/drawing/2014/main" val="2469282556"/>
                    </a:ext>
                  </a:extLst>
                </a:gridCol>
                <a:gridCol w="1070099">
                  <a:extLst>
                    <a:ext uri="{9D8B030D-6E8A-4147-A177-3AD203B41FA5}">
                      <a16:colId xmlns:a16="http://schemas.microsoft.com/office/drawing/2014/main" val="3742248167"/>
                    </a:ext>
                  </a:extLst>
                </a:gridCol>
              </a:tblGrid>
              <a:tr h="186414">
                <a:tc>
                  <a:txBody>
                    <a:bodyPr/>
                    <a:lstStyle>
                      <a:lvl1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1pPr>
                      <a:lvl2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2pPr>
                      <a:lvl3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3pPr>
                      <a:lvl4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4pPr>
                      <a:lvl5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5pPr>
                      <a:lvl6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6pPr>
                      <a:lvl7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7pPr>
                      <a:lvl8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8pPr>
                      <a:lvl9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9pPr>
                    </a:lstStyle>
                    <a:p>
                      <a:pPr marL="0" marR="0" algn="l">
                        <a:lnSpc>
                          <a:spcPct val="107000"/>
                        </a:lnSpc>
                        <a:spcBef>
                          <a:spcPts val="0"/>
                        </a:spcBef>
                        <a:spcAft>
                          <a:spcPts val="600"/>
                        </a:spcAft>
                      </a:pPr>
                      <a:r>
                        <a:rPr lang="en-US" sz="1400" dirty="0">
                          <a:solidFill>
                            <a:schemeClr val="tx1"/>
                          </a:solidFill>
                          <a:effectLst/>
                          <a:latin typeface="Calibri" panose="020F0502020204030204" pitchFamily="34" charset="0"/>
                          <a:cs typeface="Calibri" panose="020F0502020204030204" pitchFamily="34" charset="0"/>
                        </a:rPr>
                        <a:t>Treatment</a:t>
                      </a:r>
                      <a:endParaRPr lang="en-US" sz="14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58395" marR="58395" marT="0" marB="0" anchor="ctr">
                    <a:lnL>
                      <a:noFill/>
                    </a:lnL>
                    <a:lnR>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1pPr>
                      <a:lvl2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2pPr>
                      <a:lvl3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3pPr>
                      <a:lvl4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4pPr>
                      <a:lvl5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5pPr>
                      <a:lvl6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6pPr>
                      <a:lvl7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7pPr>
                      <a:lvl8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8pPr>
                      <a:lvl9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9pPr>
                    </a:lstStyle>
                    <a:p>
                      <a:pPr marL="0" marR="0" algn="ctr">
                        <a:lnSpc>
                          <a:spcPct val="107000"/>
                        </a:lnSpc>
                        <a:spcBef>
                          <a:spcPts val="0"/>
                        </a:spcBef>
                        <a:spcAft>
                          <a:spcPts val="0"/>
                        </a:spcAft>
                      </a:pPr>
                      <a:r>
                        <a:rPr lang="en-US" sz="1400" dirty="0">
                          <a:solidFill>
                            <a:schemeClr val="tx1"/>
                          </a:solidFill>
                          <a:effectLst/>
                          <a:latin typeface="Calibri" panose="020F0502020204030204" pitchFamily="34" charset="0"/>
                          <a:cs typeface="Calibri" panose="020F0502020204030204" pitchFamily="34" charset="0"/>
                        </a:rPr>
                        <a:t>1L</a:t>
                      </a:r>
                    </a:p>
                    <a:p>
                      <a:pPr marL="0" marR="0" algn="ctr">
                        <a:lnSpc>
                          <a:spcPct val="107000"/>
                        </a:lnSpc>
                        <a:spcBef>
                          <a:spcPts val="0"/>
                        </a:spcBef>
                        <a:spcAft>
                          <a:spcPts val="0"/>
                        </a:spcAft>
                      </a:pPr>
                      <a:r>
                        <a:rPr lang="en-US" sz="1400" dirty="0">
                          <a:solidFill>
                            <a:schemeClr val="tx1"/>
                          </a:solidFill>
                          <a:effectLst/>
                          <a:latin typeface="Calibri" panose="020F0502020204030204" pitchFamily="34" charset="0"/>
                          <a:ea typeface="+mn-ea"/>
                          <a:cs typeface="Calibri" panose="020F0502020204030204" pitchFamily="34" charset="0"/>
                        </a:rPr>
                        <a:t>(n = 181)</a:t>
                      </a:r>
                    </a:p>
                  </a:txBody>
                  <a:tcPr marL="58395" marR="58395" marT="0" marB="0" anchor="ctr">
                    <a:lnL>
                      <a:noFill/>
                    </a:lnL>
                    <a:lnR>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1pPr>
                      <a:lvl2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2pPr>
                      <a:lvl3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3pPr>
                      <a:lvl4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4pPr>
                      <a:lvl5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5pPr>
                      <a:lvl6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6pPr>
                      <a:lvl7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7pPr>
                      <a:lvl8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8pPr>
                      <a:lvl9pPr marL="0" marR="0" indent="0" algn="r" defTabSz="914400" rtl="0" eaLnBrk="1" latinLnBrk="0" hangingPunct="1">
                        <a:lnSpc>
                          <a:spcPct val="100000"/>
                        </a:lnSpc>
                        <a:spcBef>
                          <a:spcPts val="0"/>
                        </a:spcBef>
                        <a:spcAft>
                          <a:spcPts val="0"/>
                        </a:spcAft>
                        <a:buClrTx/>
                        <a:buSzTx/>
                        <a:buFontTx/>
                        <a:buNone/>
                        <a:tabLst/>
                        <a:defRPr sz="1200" b="1" i="0" u="none" strike="noStrike" kern="1200" cap="none" spc="0" baseline="0">
                          <a:ln>
                            <a:noFill/>
                          </a:ln>
                          <a:solidFill>
                            <a:schemeClr val="lt1"/>
                          </a:solidFill>
                          <a:uFillTx/>
                          <a:latin typeface="Calibri" panose="020F0502020204030204"/>
                          <a:sym typeface="Gill Sans"/>
                        </a:defRPr>
                      </a:lvl9pPr>
                    </a:lstStyle>
                    <a:p>
                      <a:pPr marL="0" marR="0" algn="ctr">
                        <a:lnSpc>
                          <a:spcPct val="107000"/>
                        </a:lnSpc>
                        <a:spcBef>
                          <a:spcPts val="0"/>
                        </a:spcBef>
                        <a:spcAft>
                          <a:spcPts val="0"/>
                        </a:spcAft>
                      </a:pPr>
                      <a:r>
                        <a:rPr lang="en-US" sz="1400" dirty="0">
                          <a:solidFill>
                            <a:schemeClr val="tx1"/>
                          </a:solidFill>
                          <a:effectLst/>
                          <a:latin typeface="Calibri" panose="020F0502020204030204" pitchFamily="34" charset="0"/>
                          <a:cs typeface="Calibri" panose="020F0502020204030204" pitchFamily="34" charset="0"/>
                        </a:rPr>
                        <a:t>2L</a:t>
                      </a:r>
                    </a:p>
                    <a:p>
                      <a:pPr marL="0" marR="0" algn="ctr">
                        <a:lnSpc>
                          <a:spcPct val="107000"/>
                        </a:lnSpc>
                        <a:spcBef>
                          <a:spcPts val="0"/>
                        </a:spcBef>
                        <a:spcAft>
                          <a:spcPts val="0"/>
                        </a:spcAft>
                      </a:pPr>
                      <a:r>
                        <a:rPr lang="en-US" sz="1400" dirty="0">
                          <a:solidFill>
                            <a:schemeClr val="tx1"/>
                          </a:solidFill>
                          <a:effectLst/>
                          <a:latin typeface="Calibri" panose="020F0502020204030204" pitchFamily="34" charset="0"/>
                          <a:cs typeface="Calibri" panose="020F0502020204030204" pitchFamily="34" charset="0"/>
                        </a:rPr>
                        <a:t>(n = 115) </a:t>
                      </a:r>
                      <a:endParaRPr lang="en-US" sz="1400" dirty="0">
                        <a:solidFill>
                          <a:schemeClr val="tx1"/>
                        </a:solidFill>
                        <a:effectLst/>
                        <a:latin typeface="Calibri" panose="020F0502020204030204" pitchFamily="34" charset="0"/>
                        <a:ea typeface="+mn-ea"/>
                        <a:cs typeface="Calibri" panose="020F0502020204030204" pitchFamily="34" charset="0"/>
                      </a:endParaRPr>
                    </a:p>
                  </a:txBody>
                  <a:tcPr marL="58395" marR="58395" marT="0" marB="0" anchor="ctr">
                    <a:lnL>
                      <a:noFill/>
                    </a:lnL>
                    <a:lnR>
                      <a:noFill/>
                    </a:lnR>
                    <a:lnT w="12700" cmpd="sng">
                      <a:noFill/>
                    </a:lnT>
                    <a:lnB w="127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617584327"/>
                  </a:ext>
                </a:extLst>
              </a:tr>
              <a:tr h="1093746">
                <a:tc>
                  <a:txBody>
                    <a:bodyPr/>
                    <a:lstStyle>
                      <a:lvl1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9pPr>
                    </a:lstStyle>
                    <a:p>
                      <a:pPr marL="0" marR="0" indent="0" algn="l">
                        <a:lnSpc>
                          <a:spcPct val="100000"/>
                        </a:lnSpc>
                        <a:spcBef>
                          <a:spcPts val="0"/>
                        </a:spcBef>
                        <a:spcAft>
                          <a:spcPts val="0"/>
                        </a:spcAft>
                        <a:buFont typeface="+mj-lt"/>
                        <a:buNone/>
                      </a:pPr>
                      <a:r>
                        <a:rPr lang="en-US" sz="1400" dirty="0">
                          <a:solidFill>
                            <a:schemeClr val="bg2">
                              <a:lumMod val="10000"/>
                            </a:schemeClr>
                          </a:solidFill>
                          <a:effectLst/>
                          <a:latin typeface="Calibri" panose="020F0502020204030204" pitchFamily="34" charset="0"/>
                          <a:cs typeface="Calibri" panose="020F0502020204030204" pitchFamily="34" charset="0"/>
                        </a:rPr>
                        <a:t>Platinum-based CT regimen, n (%)</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Platinum doublet</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Platinum + IO</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Platinum + VEGFi</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 platinum combos*</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lang="en-US" sz="1400" dirty="0">
                          <a:solidFill>
                            <a:schemeClr val="bg2">
                              <a:lumMod val="10000"/>
                            </a:schemeClr>
                          </a:solidFill>
                          <a:effectLst/>
                          <a:latin typeface="Calibri" panose="020F0502020204030204" pitchFamily="34" charset="0"/>
                          <a:cs typeface="Calibri" panose="020F0502020204030204" pitchFamily="34" charset="0"/>
                        </a:rPr>
                        <a:t>Platinum alone</a:t>
                      </a:r>
                    </a:p>
                  </a:txBody>
                  <a:tcPr marL="58395" marR="58395" marT="0"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9pPr>
                    </a:lstStyle>
                    <a:p>
                      <a:pPr marL="0" marR="0" algn="ctr">
                        <a:lnSpc>
                          <a:spcPct val="100000"/>
                        </a:lnSpc>
                        <a:spcBef>
                          <a:spcPts val="0"/>
                        </a:spcBef>
                        <a:spcAft>
                          <a:spcPts val="0"/>
                        </a:spcAft>
                      </a:pPr>
                      <a:r>
                        <a:rPr lang="en-US" sz="1400" dirty="0">
                          <a:solidFill>
                            <a:schemeClr val="bg2">
                              <a:lumMod val="10000"/>
                            </a:schemeClr>
                          </a:solidFill>
                          <a:effectLst/>
                          <a:latin typeface="Calibri" panose="020F0502020204030204" pitchFamily="34" charset="0"/>
                          <a:cs typeface="Calibri" panose="020F0502020204030204" pitchFamily="34" charset="0"/>
                        </a:rPr>
                        <a:t>111 (61.3)</a:t>
                      </a:r>
                    </a:p>
                    <a:p>
                      <a:pPr marL="0" marR="0" algn="ctr">
                        <a:lnSpc>
                          <a:spcPct val="100000"/>
                        </a:lnSpc>
                        <a:spcBef>
                          <a:spcPts val="0"/>
                        </a:spcBef>
                        <a:spcAft>
                          <a:spcPts val="0"/>
                        </a:spcAft>
                      </a:pPr>
                      <a:r>
                        <a:rPr lang="en-US" sz="1400" dirty="0">
                          <a:solidFill>
                            <a:schemeClr val="bg2">
                              <a:lumMod val="10000"/>
                            </a:schemeClr>
                          </a:solidFill>
                          <a:effectLst/>
                          <a:latin typeface="Calibri" panose="020F0502020204030204" pitchFamily="34" charset="0"/>
                          <a:cs typeface="Calibri" panose="020F0502020204030204" pitchFamily="34" charset="0"/>
                        </a:rPr>
                        <a:t>50 (27.6)</a:t>
                      </a:r>
                    </a:p>
                    <a:p>
                      <a:pPr marL="0" marR="0" algn="ctr">
                        <a:lnSpc>
                          <a:spcPct val="100000"/>
                        </a:lnSpc>
                        <a:spcBef>
                          <a:spcPts val="0"/>
                        </a:spcBef>
                        <a:spcAft>
                          <a:spcPts val="0"/>
                        </a:spcAft>
                      </a:pPr>
                      <a:r>
                        <a:rPr lang="en-US" sz="1400" dirty="0">
                          <a:solidFill>
                            <a:schemeClr val="bg2">
                              <a:lumMod val="10000"/>
                            </a:schemeClr>
                          </a:solidFill>
                          <a:effectLst/>
                          <a:latin typeface="Calibri" panose="020F0502020204030204" pitchFamily="34" charset="0"/>
                          <a:cs typeface="Calibri" panose="020F0502020204030204" pitchFamily="34" charset="0"/>
                        </a:rPr>
                        <a:t>32 (17.7)</a:t>
                      </a:r>
                    </a:p>
                    <a:p>
                      <a:pPr marL="0" marR="0" algn="ctr">
                        <a:lnSpc>
                          <a:spcPct val="100000"/>
                        </a:lnSpc>
                        <a:spcBef>
                          <a:spcPts val="0"/>
                        </a:spcBef>
                        <a:spcAft>
                          <a:spcPts val="0"/>
                        </a:spcAft>
                      </a:pPr>
                      <a:r>
                        <a:rPr lang="en-US" sz="1400" dirty="0">
                          <a:solidFill>
                            <a:schemeClr val="bg2">
                              <a:lumMod val="10000"/>
                            </a:schemeClr>
                          </a:solidFill>
                          <a:effectLst/>
                          <a:latin typeface="Calibri" panose="020F0502020204030204" pitchFamily="34" charset="0"/>
                          <a:cs typeface="Calibri" panose="020F0502020204030204" pitchFamily="34" charset="0"/>
                        </a:rPr>
                        <a:t>25 (13.8)</a:t>
                      </a:r>
                    </a:p>
                    <a:p>
                      <a:pPr marL="0" marR="0" algn="ctr">
                        <a:lnSpc>
                          <a:spcPct val="100000"/>
                        </a:lnSpc>
                        <a:spcBef>
                          <a:spcPts val="0"/>
                        </a:spcBef>
                        <a:spcAft>
                          <a:spcPts val="0"/>
                        </a:spcAft>
                      </a:pPr>
                      <a:r>
                        <a:rPr lang="en-US" sz="1400" dirty="0">
                          <a:solidFill>
                            <a:schemeClr val="bg2">
                              <a:lumMod val="10000"/>
                            </a:schemeClr>
                          </a:solidFill>
                          <a:effectLst/>
                          <a:latin typeface="Calibri" panose="020F0502020204030204" pitchFamily="34" charset="0"/>
                          <a:cs typeface="Calibri" panose="020F0502020204030204" pitchFamily="34" charset="0"/>
                        </a:rPr>
                        <a:t>4 (2.2)</a:t>
                      </a:r>
                    </a:p>
                    <a:p>
                      <a:pPr marL="0" marR="0" algn="ctr">
                        <a:lnSpc>
                          <a:spcPct val="100000"/>
                        </a:lnSpc>
                        <a:spcBef>
                          <a:spcPts val="0"/>
                        </a:spcBef>
                        <a:spcAft>
                          <a:spcPts val="0"/>
                        </a:spcAft>
                      </a:pPr>
                      <a:r>
                        <a:rPr lang="en-US" sz="1400" dirty="0">
                          <a:solidFill>
                            <a:schemeClr val="bg2">
                              <a:lumMod val="10000"/>
                            </a:schemeClr>
                          </a:solidFill>
                          <a:effectLst/>
                          <a:latin typeface="Calibri" panose="020F0502020204030204" pitchFamily="34" charset="0"/>
                          <a:cs typeface="Calibri" panose="020F0502020204030204" pitchFamily="34" charset="0"/>
                        </a:rPr>
                        <a:t>0</a:t>
                      </a:r>
                    </a:p>
                  </a:txBody>
                  <a:tcPr marL="58395" marR="58395" marT="0" marB="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9pPr>
                    </a:lstStyle>
                    <a:p>
                      <a:pPr marL="0" marR="0" algn="ctr">
                        <a:lnSpc>
                          <a:spcPct val="100000"/>
                        </a:lnSpc>
                        <a:spcBef>
                          <a:spcPts val="0"/>
                        </a:spcBef>
                        <a:spcAft>
                          <a:spcPts val="0"/>
                        </a:spcAft>
                      </a:pPr>
                      <a:r>
                        <a:rPr lang="en-US" sz="1400" dirty="0">
                          <a:solidFill>
                            <a:schemeClr val="bg2">
                              <a:lumMod val="10000"/>
                            </a:schemeClr>
                          </a:solidFill>
                          <a:effectLst/>
                          <a:latin typeface="Calibri" panose="020F0502020204030204" pitchFamily="34" charset="0"/>
                          <a:cs typeface="Calibri" panose="020F0502020204030204" pitchFamily="34" charset="0"/>
                        </a:rPr>
                        <a:t>27 (23.5)</a:t>
                      </a:r>
                    </a:p>
                    <a:p>
                      <a:pPr marL="0" marR="0" algn="ctr">
                        <a:lnSpc>
                          <a:spcPct val="100000"/>
                        </a:lnSpc>
                        <a:spcBef>
                          <a:spcPts val="0"/>
                        </a:spcBef>
                        <a:spcAft>
                          <a:spcPts val="0"/>
                        </a:spcAft>
                      </a:pPr>
                      <a:r>
                        <a:rPr lang="en-US" sz="1400" dirty="0">
                          <a:solidFill>
                            <a:schemeClr val="bg2">
                              <a:lumMod val="10000"/>
                            </a:schemeClr>
                          </a:solidFill>
                          <a:effectLst/>
                          <a:latin typeface="Calibri" panose="020F0502020204030204" pitchFamily="34" charset="0"/>
                          <a:cs typeface="Calibri" panose="020F0502020204030204" pitchFamily="34" charset="0"/>
                        </a:rPr>
                        <a:t>13 (11.3)</a:t>
                      </a:r>
                    </a:p>
                    <a:p>
                      <a:pPr marL="0" marR="0" algn="ctr">
                        <a:lnSpc>
                          <a:spcPct val="100000"/>
                        </a:lnSpc>
                        <a:spcBef>
                          <a:spcPts val="0"/>
                        </a:spcBef>
                        <a:spcAft>
                          <a:spcPts val="0"/>
                        </a:spcAft>
                      </a:pPr>
                      <a:r>
                        <a:rPr lang="en-US" sz="1400" dirty="0">
                          <a:solidFill>
                            <a:schemeClr val="bg2">
                              <a:lumMod val="10000"/>
                            </a:schemeClr>
                          </a:solidFill>
                          <a:effectLst/>
                          <a:latin typeface="Calibri" panose="020F0502020204030204" pitchFamily="34" charset="0"/>
                          <a:cs typeface="Calibri" panose="020F0502020204030204" pitchFamily="34" charset="0"/>
                        </a:rPr>
                        <a:t>8 (7.0)</a:t>
                      </a:r>
                    </a:p>
                    <a:p>
                      <a:pPr marL="0" marR="0" algn="ctr">
                        <a:lnSpc>
                          <a:spcPct val="100000"/>
                        </a:lnSpc>
                        <a:spcBef>
                          <a:spcPts val="0"/>
                        </a:spcBef>
                        <a:spcAft>
                          <a:spcPts val="0"/>
                        </a:spcAft>
                      </a:pPr>
                      <a:r>
                        <a:rPr lang="en-US" sz="1400" dirty="0">
                          <a:solidFill>
                            <a:schemeClr val="bg2">
                              <a:lumMod val="10000"/>
                            </a:schemeClr>
                          </a:solidFill>
                          <a:effectLst/>
                          <a:latin typeface="Calibri" panose="020F0502020204030204" pitchFamily="34" charset="0"/>
                          <a:cs typeface="Calibri" panose="020F0502020204030204" pitchFamily="34" charset="0"/>
                        </a:rPr>
                        <a:t>5 (4.3)</a:t>
                      </a:r>
                    </a:p>
                    <a:p>
                      <a:pPr marL="0" marR="0" algn="ctr">
                        <a:lnSpc>
                          <a:spcPct val="100000"/>
                        </a:lnSpc>
                        <a:spcBef>
                          <a:spcPts val="0"/>
                        </a:spcBef>
                        <a:spcAft>
                          <a:spcPts val="0"/>
                        </a:spcAft>
                      </a:pPr>
                      <a:r>
                        <a:rPr lang="en-US" sz="1400" dirty="0">
                          <a:solidFill>
                            <a:schemeClr val="bg2">
                              <a:lumMod val="10000"/>
                            </a:schemeClr>
                          </a:solidFill>
                          <a:effectLst/>
                          <a:latin typeface="Calibri" panose="020F0502020204030204" pitchFamily="34" charset="0"/>
                          <a:cs typeface="Calibri" panose="020F0502020204030204" pitchFamily="34" charset="0"/>
                        </a:rPr>
                        <a:t>0</a:t>
                      </a:r>
                    </a:p>
                    <a:p>
                      <a:pPr marL="0" marR="0" algn="ctr">
                        <a:lnSpc>
                          <a:spcPct val="100000"/>
                        </a:lnSpc>
                        <a:spcBef>
                          <a:spcPts val="0"/>
                        </a:spcBef>
                        <a:spcAft>
                          <a:spcPts val="0"/>
                        </a:spcAft>
                      </a:pPr>
                      <a:r>
                        <a:rPr lang="en-US" sz="1400" dirty="0">
                          <a:solidFill>
                            <a:schemeClr val="bg2">
                              <a:lumMod val="10000"/>
                            </a:schemeClr>
                          </a:solidFill>
                          <a:effectLst/>
                          <a:latin typeface="Calibri" panose="020F0502020204030204" pitchFamily="34" charset="0"/>
                          <a:cs typeface="Calibri" panose="020F0502020204030204" pitchFamily="34" charset="0"/>
                        </a:rPr>
                        <a:t>1 (0.9)</a:t>
                      </a:r>
                    </a:p>
                  </a:txBody>
                  <a:tcPr marL="58395" marR="58395" marT="0" marB="0" anchor="ctr">
                    <a:lnL>
                      <a:noFill/>
                    </a:lnL>
                    <a:lnR>
                      <a:noFill/>
                    </a:lnR>
                    <a:lnT>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334900961"/>
                  </a:ext>
                </a:extLst>
              </a:tr>
              <a:tr h="182291">
                <a:tc>
                  <a:txBody>
                    <a:bodyPr/>
                    <a:lstStyle>
                      <a:lvl1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9pPr>
                    </a:lstStyle>
                    <a:p>
                      <a:pPr marL="0" marR="0" indent="0" algn="l">
                        <a:lnSpc>
                          <a:spcPct val="100000"/>
                        </a:lnSpc>
                        <a:spcBef>
                          <a:spcPts val="0"/>
                        </a:spcBef>
                        <a:spcAft>
                          <a:spcPts val="0"/>
                        </a:spcAft>
                        <a:buFont typeface="+mj-lt"/>
                        <a:buNone/>
                      </a:pPr>
                      <a:r>
                        <a:rPr lang="en-US" sz="1400" dirty="0">
                          <a:solidFill>
                            <a:schemeClr val="bg2">
                              <a:lumMod val="10000"/>
                            </a:schemeClr>
                          </a:solidFill>
                          <a:effectLst/>
                          <a:latin typeface="Calibri" panose="020F0502020204030204" pitchFamily="34" charset="0"/>
                          <a:cs typeface="Calibri" panose="020F0502020204030204" pitchFamily="34" charset="0"/>
                        </a:rPr>
                        <a:t>TKI alone</a:t>
                      </a:r>
                      <a:endParaRPr lang="en-US" sz="14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58395" marR="58395" marT="0" marB="0"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9pPr>
                    </a:lstStyle>
                    <a:p>
                      <a:pPr marL="0" marR="0" algn="ctr">
                        <a:lnSpc>
                          <a:spcPct val="100000"/>
                        </a:lnSpc>
                        <a:spcBef>
                          <a:spcPts val="0"/>
                        </a:spcBef>
                        <a:spcAft>
                          <a:spcPts val="0"/>
                        </a:spcAft>
                      </a:pPr>
                      <a:r>
                        <a:rPr lang="en-US" sz="1400" dirty="0">
                          <a:solidFill>
                            <a:schemeClr val="bg2">
                              <a:lumMod val="10000"/>
                            </a:schemeClr>
                          </a:solidFill>
                          <a:effectLst/>
                          <a:latin typeface="Calibri" panose="020F0502020204030204" pitchFamily="34" charset="0"/>
                          <a:cs typeface="Calibri" panose="020F0502020204030204" pitchFamily="34" charset="0"/>
                        </a:rPr>
                        <a:t>39 (21.5)</a:t>
                      </a:r>
                      <a:endParaRPr lang="en-US" sz="14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58395" marR="58395" marT="0" marB="0"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9pPr>
                    </a:lstStyle>
                    <a:p>
                      <a:pPr marL="0" marR="0" algn="ctr">
                        <a:lnSpc>
                          <a:spcPct val="100000"/>
                        </a:lnSpc>
                        <a:spcBef>
                          <a:spcPts val="0"/>
                        </a:spcBef>
                        <a:spcAft>
                          <a:spcPts val="0"/>
                        </a:spcAft>
                      </a:pPr>
                      <a:r>
                        <a:rPr lang="en-US" sz="1400" dirty="0">
                          <a:solidFill>
                            <a:schemeClr val="bg2">
                              <a:lumMod val="10000"/>
                            </a:schemeClr>
                          </a:solidFill>
                          <a:effectLst/>
                          <a:latin typeface="Calibri" panose="020F0502020204030204" pitchFamily="34" charset="0"/>
                          <a:cs typeface="Calibri" panose="020F0502020204030204" pitchFamily="34" charset="0"/>
                        </a:rPr>
                        <a:t>25 (21.7)</a:t>
                      </a:r>
                      <a:endParaRPr lang="en-US" sz="14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58395" marR="58395" marT="0" marB="0" anchor="ctr">
                    <a:lnL>
                      <a:noFill/>
                    </a:lnL>
                    <a:lnR>
                      <a:noFill/>
                    </a:lnR>
                    <a:lnT>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210652304"/>
                  </a:ext>
                </a:extLst>
              </a:tr>
              <a:tr h="182291">
                <a:tc>
                  <a:txBody>
                    <a:bodyPr/>
                    <a:lstStyle>
                      <a:lvl1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9pPr>
                    </a:lstStyle>
                    <a:p>
                      <a:pPr marL="0" marR="0" indent="0" algn="l">
                        <a:lnSpc>
                          <a:spcPct val="100000"/>
                        </a:lnSpc>
                        <a:spcBef>
                          <a:spcPts val="0"/>
                        </a:spcBef>
                        <a:spcAft>
                          <a:spcPts val="0"/>
                        </a:spcAft>
                        <a:buFont typeface="+mj-lt"/>
                        <a:buNone/>
                      </a:pPr>
                      <a:r>
                        <a:rPr lang="en-US" sz="1400" dirty="0">
                          <a:solidFill>
                            <a:schemeClr val="bg2">
                              <a:lumMod val="10000"/>
                            </a:schemeClr>
                          </a:solidFill>
                          <a:effectLst/>
                          <a:latin typeface="Calibri" panose="020F0502020204030204" pitchFamily="34" charset="0"/>
                          <a:cs typeface="Calibri" panose="020F0502020204030204" pitchFamily="34" charset="0"/>
                        </a:rPr>
                        <a:t>Other TKI combos</a:t>
                      </a:r>
                      <a:endParaRPr lang="en-US" sz="14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58395" marR="58395" marT="0" marB="0"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9pPr>
                    </a:lstStyle>
                    <a:p>
                      <a:pPr marL="0" marR="0" algn="ctr">
                        <a:lnSpc>
                          <a:spcPct val="100000"/>
                        </a:lnSpc>
                        <a:spcBef>
                          <a:spcPts val="0"/>
                        </a:spcBef>
                        <a:spcAft>
                          <a:spcPts val="0"/>
                        </a:spcAft>
                      </a:pPr>
                      <a:r>
                        <a:rPr lang="en-US" sz="1400" dirty="0">
                          <a:solidFill>
                            <a:schemeClr val="bg2">
                              <a:lumMod val="10000"/>
                            </a:schemeClr>
                          </a:solidFill>
                          <a:effectLst/>
                          <a:latin typeface="Calibri" panose="020F0502020204030204" pitchFamily="34" charset="0"/>
                          <a:cs typeface="Calibri" panose="020F0502020204030204" pitchFamily="34" charset="0"/>
                        </a:rPr>
                        <a:t>1 (0.6)</a:t>
                      </a:r>
                      <a:endParaRPr lang="en-US" sz="14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58395" marR="58395" marT="0" marB="0"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9pPr>
                    </a:lstStyle>
                    <a:p>
                      <a:pPr marL="0" marR="0" algn="ctr">
                        <a:lnSpc>
                          <a:spcPct val="100000"/>
                        </a:lnSpc>
                        <a:spcBef>
                          <a:spcPts val="0"/>
                        </a:spcBef>
                        <a:spcAft>
                          <a:spcPts val="0"/>
                        </a:spcAft>
                      </a:pPr>
                      <a:r>
                        <a:rPr lang="en-US" sz="1400" dirty="0">
                          <a:solidFill>
                            <a:schemeClr val="bg2">
                              <a:lumMod val="10000"/>
                            </a:schemeClr>
                          </a:solidFill>
                          <a:effectLst/>
                          <a:latin typeface="Calibri" panose="020F0502020204030204" pitchFamily="34" charset="0"/>
                          <a:cs typeface="Calibri" panose="020F0502020204030204" pitchFamily="34" charset="0"/>
                        </a:rPr>
                        <a:t>0</a:t>
                      </a:r>
                      <a:endParaRPr lang="en-US" sz="14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58395" marR="58395" marT="0" marB="0" anchor="ctr">
                    <a:lnL>
                      <a:noFill/>
                    </a:lnL>
                    <a:lnR>
                      <a:noFill/>
                    </a:lnR>
                    <a:lnT>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926535426"/>
                  </a:ext>
                </a:extLst>
              </a:tr>
              <a:tr h="182291">
                <a:tc>
                  <a:txBody>
                    <a:bodyPr/>
                    <a:lstStyle>
                      <a:lvl1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9pPr>
                    </a:lstStyle>
                    <a:p>
                      <a:pPr marL="0" marR="0" indent="0" algn="l">
                        <a:lnSpc>
                          <a:spcPct val="100000"/>
                        </a:lnSpc>
                        <a:spcBef>
                          <a:spcPts val="0"/>
                        </a:spcBef>
                        <a:spcAft>
                          <a:spcPts val="0"/>
                        </a:spcAft>
                        <a:buFont typeface="+mj-lt"/>
                        <a:buNone/>
                      </a:pPr>
                      <a:r>
                        <a:rPr lang="en-US" sz="1400" dirty="0">
                          <a:solidFill>
                            <a:schemeClr val="bg2">
                              <a:lumMod val="10000"/>
                            </a:schemeClr>
                          </a:solidFill>
                          <a:effectLst/>
                          <a:latin typeface="Calibri" panose="020F0502020204030204" pitchFamily="34" charset="0"/>
                          <a:cs typeface="Calibri" panose="020F0502020204030204" pitchFamily="34" charset="0"/>
                        </a:rPr>
                        <a:t>IO alone</a:t>
                      </a:r>
                      <a:endParaRPr lang="en-US" sz="14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58395" marR="58395" marT="0" marB="0"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9pPr>
                    </a:lstStyle>
                    <a:p>
                      <a:pPr marL="0" marR="0" algn="ctr">
                        <a:lnSpc>
                          <a:spcPct val="100000"/>
                        </a:lnSpc>
                        <a:spcBef>
                          <a:spcPts val="0"/>
                        </a:spcBef>
                        <a:spcAft>
                          <a:spcPts val="0"/>
                        </a:spcAft>
                      </a:pPr>
                      <a:r>
                        <a:rPr lang="en-US" sz="1400" dirty="0">
                          <a:solidFill>
                            <a:schemeClr val="bg2">
                              <a:lumMod val="10000"/>
                            </a:schemeClr>
                          </a:solidFill>
                          <a:effectLst/>
                          <a:latin typeface="Calibri" panose="020F0502020204030204" pitchFamily="34" charset="0"/>
                          <a:cs typeface="Calibri" panose="020F0502020204030204" pitchFamily="34" charset="0"/>
                        </a:rPr>
                        <a:t>16 (8.8)</a:t>
                      </a:r>
                      <a:endParaRPr lang="en-US" sz="14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58395" marR="58395" marT="0" marB="0"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9pPr>
                    </a:lstStyle>
                    <a:p>
                      <a:pPr marL="0" marR="0" algn="ctr">
                        <a:lnSpc>
                          <a:spcPct val="100000"/>
                        </a:lnSpc>
                        <a:spcBef>
                          <a:spcPts val="0"/>
                        </a:spcBef>
                        <a:spcAft>
                          <a:spcPts val="0"/>
                        </a:spcAft>
                      </a:pPr>
                      <a:r>
                        <a:rPr lang="en-US" sz="1400" dirty="0">
                          <a:solidFill>
                            <a:schemeClr val="bg2">
                              <a:lumMod val="10000"/>
                            </a:schemeClr>
                          </a:solidFill>
                          <a:effectLst/>
                          <a:latin typeface="Calibri" panose="020F0502020204030204" pitchFamily="34" charset="0"/>
                          <a:cs typeface="Calibri" panose="020F0502020204030204" pitchFamily="34" charset="0"/>
                        </a:rPr>
                        <a:t>33 (28.7)</a:t>
                      </a:r>
                      <a:endParaRPr lang="en-US" sz="14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58395" marR="58395" marT="0" marB="0" anchor="ctr">
                    <a:lnL>
                      <a:noFill/>
                    </a:lnL>
                    <a:lnR>
                      <a:noFill/>
                    </a:lnR>
                    <a:lnT>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079172658"/>
                  </a:ext>
                </a:extLst>
              </a:tr>
              <a:tr h="182291">
                <a:tc>
                  <a:txBody>
                    <a:bodyPr/>
                    <a:lstStyle>
                      <a:lvl1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9pPr>
                    </a:lstStyle>
                    <a:p>
                      <a:pPr marL="0" marR="0" indent="0" algn="l">
                        <a:lnSpc>
                          <a:spcPct val="100000"/>
                        </a:lnSpc>
                        <a:spcBef>
                          <a:spcPts val="0"/>
                        </a:spcBef>
                        <a:spcAft>
                          <a:spcPts val="0"/>
                        </a:spcAft>
                        <a:buFont typeface="+mj-lt"/>
                        <a:buNone/>
                      </a:pPr>
                      <a:r>
                        <a:rPr lang="en-US" sz="1400" dirty="0">
                          <a:solidFill>
                            <a:schemeClr val="bg2">
                              <a:lumMod val="10000"/>
                            </a:schemeClr>
                          </a:solidFill>
                          <a:effectLst/>
                          <a:latin typeface="Calibri" panose="020F0502020204030204" pitchFamily="34" charset="0"/>
                          <a:cs typeface="Calibri" panose="020F0502020204030204" pitchFamily="34" charset="0"/>
                        </a:rPr>
                        <a:t>VEGFi alone</a:t>
                      </a:r>
                      <a:endParaRPr lang="en-US" sz="14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58395" marR="58395" marT="0" marB="0"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9pPr>
                    </a:lstStyle>
                    <a:p>
                      <a:pPr marL="0" marR="0" algn="ctr">
                        <a:lnSpc>
                          <a:spcPct val="100000"/>
                        </a:lnSpc>
                        <a:spcBef>
                          <a:spcPts val="0"/>
                        </a:spcBef>
                        <a:spcAft>
                          <a:spcPts val="0"/>
                        </a:spcAft>
                      </a:pPr>
                      <a:r>
                        <a:rPr lang="en-US" sz="1400" dirty="0">
                          <a:solidFill>
                            <a:schemeClr val="bg2">
                              <a:lumMod val="10000"/>
                            </a:schemeClr>
                          </a:solidFill>
                          <a:effectLst/>
                          <a:latin typeface="Calibri" panose="020F0502020204030204" pitchFamily="34" charset="0"/>
                          <a:cs typeface="Calibri" panose="020F0502020204030204" pitchFamily="34" charset="0"/>
                        </a:rPr>
                        <a:t>1 (0.6)</a:t>
                      </a:r>
                      <a:endParaRPr lang="en-US" sz="14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58395" marR="58395" marT="0" marB="0"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9pPr>
                    </a:lstStyle>
                    <a:p>
                      <a:pPr marL="0" marR="0" algn="ctr">
                        <a:lnSpc>
                          <a:spcPct val="100000"/>
                        </a:lnSpc>
                        <a:spcBef>
                          <a:spcPts val="0"/>
                        </a:spcBef>
                        <a:spcAft>
                          <a:spcPts val="0"/>
                        </a:spcAft>
                      </a:pPr>
                      <a:r>
                        <a:rPr lang="en-US" sz="1400" dirty="0">
                          <a:solidFill>
                            <a:schemeClr val="bg2">
                              <a:lumMod val="10000"/>
                            </a:schemeClr>
                          </a:solidFill>
                          <a:effectLst/>
                          <a:latin typeface="Calibri" panose="020F0502020204030204" pitchFamily="34" charset="0"/>
                          <a:cs typeface="Calibri" panose="020F0502020204030204" pitchFamily="34" charset="0"/>
                        </a:rPr>
                        <a:t>11 (9.6)</a:t>
                      </a:r>
                      <a:endParaRPr lang="en-US" sz="14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58395" marR="58395" marT="0" marB="0" anchor="ctr">
                    <a:lnL>
                      <a:noFill/>
                    </a:lnL>
                    <a:lnR>
                      <a:noFill/>
                    </a:lnR>
                    <a:lnT>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278201596"/>
                  </a:ext>
                </a:extLst>
              </a:tr>
              <a:tr h="182291">
                <a:tc>
                  <a:txBody>
                    <a:bodyPr/>
                    <a:lstStyle>
                      <a:lvl1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9pPr>
                    </a:lstStyle>
                    <a:p>
                      <a:pPr marL="0" marR="0" indent="0" algn="l">
                        <a:lnSpc>
                          <a:spcPct val="100000"/>
                        </a:lnSpc>
                        <a:spcBef>
                          <a:spcPts val="0"/>
                        </a:spcBef>
                        <a:spcAft>
                          <a:spcPts val="0"/>
                        </a:spcAft>
                        <a:buFont typeface="+mj-lt"/>
                        <a:buNone/>
                      </a:pPr>
                      <a:r>
                        <a:rPr lang="en-US" sz="1400" dirty="0">
                          <a:solidFill>
                            <a:schemeClr val="bg2">
                              <a:lumMod val="10000"/>
                            </a:schemeClr>
                          </a:solidFill>
                          <a:effectLst/>
                          <a:latin typeface="Calibri" panose="020F0502020204030204" pitchFamily="34" charset="0"/>
                          <a:cs typeface="Calibri" panose="020F0502020204030204" pitchFamily="34" charset="0"/>
                        </a:rPr>
                        <a:t>Non-platinum CT</a:t>
                      </a:r>
                      <a:endParaRPr lang="en-US" sz="14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58395" marR="58395" marT="0" marB="0"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9pPr>
                    </a:lstStyle>
                    <a:p>
                      <a:pPr marL="0" marR="0" algn="ctr">
                        <a:lnSpc>
                          <a:spcPct val="100000"/>
                        </a:lnSpc>
                        <a:spcBef>
                          <a:spcPts val="0"/>
                        </a:spcBef>
                        <a:spcAft>
                          <a:spcPts val="0"/>
                        </a:spcAft>
                      </a:pPr>
                      <a:r>
                        <a:rPr lang="en-US" sz="1400" dirty="0">
                          <a:solidFill>
                            <a:schemeClr val="bg2">
                              <a:lumMod val="10000"/>
                            </a:schemeClr>
                          </a:solidFill>
                          <a:effectLst/>
                          <a:latin typeface="Calibri" panose="020F0502020204030204" pitchFamily="34" charset="0"/>
                          <a:cs typeface="Calibri" panose="020F0502020204030204" pitchFamily="34" charset="0"/>
                        </a:rPr>
                        <a:t>5 (2.8)</a:t>
                      </a:r>
                      <a:endParaRPr lang="en-US" sz="14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58395" marR="58395" marT="0" marB="0"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9pPr>
                    </a:lstStyle>
                    <a:p>
                      <a:pPr marL="0" marR="0" algn="ctr">
                        <a:lnSpc>
                          <a:spcPct val="100000"/>
                        </a:lnSpc>
                        <a:spcBef>
                          <a:spcPts val="0"/>
                        </a:spcBef>
                        <a:spcAft>
                          <a:spcPts val="0"/>
                        </a:spcAft>
                      </a:pPr>
                      <a:r>
                        <a:rPr lang="en-US" sz="1400" dirty="0">
                          <a:solidFill>
                            <a:schemeClr val="bg2">
                              <a:lumMod val="10000"/>
                            </a:schemeClr>
                          </a:solidFill>
                          <a:effectLst/>
                          <a:latin typeface="Calibri" panose="020F0502020204030204" pitchFamily="34" charset="0"/>
                          <a:cs typeface="Calibri" panose="020F0502020204030204" pitchFamily="34" charset="0"/>
                        </a:rPr>
                        <a:t>15 (13.0)</a:t>
                      </a:r>
                      <a:endParaRPr lang="en-US" sz="14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58395" marR="58395" marT="0" marB="0" anchor="ctr">
                    <a:lnL>
                      <a:noFill/>
                    </a:lnL>
                    <a:lnR>
                      <a:noFill/>
                    </a:lnR>
                    <a:lnT>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208938127"/>
                  </a:ext>
                </a:extLst>
              </a:tr>
              <a:tr h="186414">
                <a:tc>
                  <a:txBody>
                    <a:bodyPr/>
                    <a:lstStyle>
                      <a:lvl1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9pPr>
                    </a:lstStyle>
                    <a:p>
                      <a:pPr marL="0" marR="0" indent="0" algn="l">
                        <a:lnSpc>
                          <a:spcPct val="107000"/>
                        </a:lnSpc>
                        <a:spcBef>
                          <a:spcPts val="0"/>
                        </a:spcBef>
                        <a:spcAft>
                          <a:spcPts val="600"/>
                        </a:spcAft>
                        <a:buFont typeface="+mj-lt"/>
                        <a:buNone/>
                      </a:pPr>
                      <a:r>
                        <a:rPr lang="en-US" sz="1400" dirty="0">
                          <a:solidFill>
                            <a:schemeClr val="bg2">
                              <a:lumMod val="10000"/>
                            </a:schemeClr>
                          </a:solidFill>
                          <a:effectLst/>
                          <a:latin typeface="Calibri" panose="020F0502020204030204" pitchFamily="34" charset="0"/>
                          <a:cs typeface="Calibri" panose="020F0502020204030204" pitchFamily="34" charset="0"/>
                        </a:rPr>
                        <a:t>Others</a:t>
                      </a:r>
                      <a:endParaRPr lang="en-US" sz="14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58395" marR="58395" marT="0" marB="0" anchor="ctr">
                    <a:lnL>
                      <a:noFill/>
                    </a:lnL>
                    <a:lnR>
                      <a:noFill/>
                    </a:lnR>
                    <a:lnT>
                      <a:noFill/>
                    </a:lnT>
                    <a:lnB w="12700" cmpd="sng">
                      <a:noFill/>
                    </a:lnB>
                    <a:lnTlToBr w="12700" cmpd="sng">
                      <a:noFill/>
                      <a:prstDash val="solid"/>
                    </a:lnTlToBr>
                    <a:lnBlToTr w="12700" cmpd="sng">
                      <a:noFill/>
                      <a:prstDash val="solid"/>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9pPr>
                    </a:lstStyle>
                    <a:p>
                      <a:pPr marL="0" marR="0" algn="ctr">
                        <a:lnSpc>
                          <a:spcPct val="107000"/>
                        </a:lnSpc>
                        <a:spcBef>
                          <a:spcPts val="0"/>
                        </a:spcBef>
                        <a:spcAft>
                          <a:spcPts val="600"/>
                        </a:spcAft>
                      </a:pPr>
                      <a:r>
                        <a:rPr lang="en-US" sz="1400" dirty="0">
                          <a:solidFill>
                            <a:schemeClr val="bg2">
                              <a:lumMod val="10000"/>
                            </a:schemeClr>
                          </a:solidFill>
                          <a:effectLst/>
                          <a:latin typeface="Calibri" panose="020F0502020204030204" pitchFamily="34" charset="0"/>
                          <a:cs typeface="Calibri" panose="020F0502020204030204" pitchFamily="34" charset="0"/>
                        </a:rPr>
                        <a:t>8 (4.4)</a:t>
                      </a:r>
                      <a:endParaRPr lang="en-US" sz="14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58395" marR="58395" marT="0" marB="0" anchor="ctr">
                    <a:lnL>
                      <a:noFill/>
                    </a:lnL>
                    <a:lnR>
                      <a:noFill/>
                    </a:lnR>
                    <a:lnT>
                      <a:noFill/>
                    </a:lnT>
                    <a:lnB w="12700" cmpd="sng">
                      <a:noFill/>
                    </a:lnB>
                    <a:lnTlToBr w="12700" cmpd="sng">
                      <a:noFill/>
                      <a:prstDash val="solid"/>
                    </a:lnTlToBr>
                    <a:lnBlToTr w="12700" cmpd="sng">
                      <a:noFill/>
                      <a:prstDash val="solid"/>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1pPr>
                      <a:lvl2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2pPr>
                      <a:lvl3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3pPr>
                      <a:lvl4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4pPr>
                      <a:lvl5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5pPr>
                      <a:lvl6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6pPr>
                      <a:lvl7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7pPr>
                      <a:lvl8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8pPr>
                      <a:lvl9pPr marL="0" marR="0" indent="0" algn="r" defTabSz="914400" rtl="0" eaLnBrk="1" latinLnBrk="0" hangingPunct="1">
                        <a:lnSpc>
                          <a:spcPct val="100000"/>
                        </a:lnSpc>
                        <a:spcBef>
                          <a:spcPts val="0"/>
                        </a:spcBef>
                        <a:spcAft>
                          <a:spcPts val="0"/>
                        </a:spcAft>
                        <a:buClrTx/>
                        <a:buSzTx/>
                        <a:buFontTx/>
                        <a:buNone/>
                        <a:tabLst/>
                        <a:defRPr sz="1200" b="0" i="0" u="none" strike="noStrike" kern="1200" cap="none" spc="0" baseline="0">
                          <a:ln>
                            <a:noFill/>
                          </a:ln>
                          <a:solidFill>
                            <a:schemeClr val="dk1"/>
                          </a:solidFill>
                          <a:uFillTx/>
                          <a:latin typeface="Calibri" panose="020F0502020204030204"/>
                          <a:sym typeface="Gill Sans"/>
                        </a:defRPr>
                      </a:lvl9pPr>
                    </a:lstStyle>
                    <a:p>
                      <a:pPr marL="0" marR="0" algn="ctr">
                        <a:lnSpc>
                          <a:spcPct val="107000"/>
                        </a:lnSpc>
                        <a:spcBef>
                          <a:spcPts val="0"/>
                        </a:spcBef>
                        <a:spcAft>
                          <a:spcPts val="600"/>
                        </a:spcAft>
                      </a:pPr>
                      <a:r>
                        <a:rPr lang="en-US" sz="1400" dirty="0">
                          <a:solidFill>
                            <a:schemeClr val="bg2">
                              <a:lumMod val="10000"/>
                            </a:schemeClr>
                          </a:solidFill>
                          <a:effectLst/>
                          <a:latin typeface="Calibri" panose="020F0502020204030204" pitchFamily="34" charset="0"/>
                          <a:cs typeface="Calibri" panose="020F0502020204030204" pitchFamily="34" charset="0"/>
                        </a:rPr>
                        <a:t>4 (3.5)</a:t>
                      </a:r>
                      <a:endParaRPr lang="en-US" sz="14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58395" marR="58395" marT="0" marB="0" anchor="ctr">
                    <a:lnL>
                      <a:noFill/>
                    </a:lnL>
                    <a:lnR>
                      <a:noFill/>
                    </a:lnR>
                    <a:lnT>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828678521"/>
                  </a:ext>
                </a:extLst>
              </a:tr>
            </a:tbl>
          </a:graphicData>
        </a:graphic>
      </p:graphicFrame>
      <p:sp>
        <p:nvSpPr>
          <p:cNvPr id="17" name="TextBox 8">
            <a:extLst>
              <a:ext uri="{FF2B5EF4-FFF2-40B4-BE49-F238E27FC236}">
                <a16:creationId xmlns:a16="http://schemas.microsoft.com/office/drawing/2014/main" id="{2F5D8260-F8B1-F546-BE96-ECAAE3219EB0}"/>
              </a:ext>
            </a:extLst>
          </p:cNvPr>
          <p:cNvSpPr txBox="1"/>
          <p:nvPr/>
        </p:nvSpPr>
        <p:spPr>
          <a:xfrm>
            <a:off x="656544" y="5716932"/>
            <a:ext cx="4465234" cy="553992"/>
          </a:xfrm>
          <a:prstGeom prst="rect">
            <a:avLst/>
          </a:prstGeom>
          <a:noFill/>
          <a:ln w="12700" cap="flat">
            <a:noFill/>
            <a:miter lim="400000"/>
          </a:ln>
          <a:effectLst/>
          <a:sp3d/>
        </p:spPr>
        <p:txBody>
          <a:bodyPr rot="0" spcFirstLastPara="1" vertOverflow="overflow" horzOverflow="overflow" vert="horz" wrap="square" lIns="60957" tIns="60957" rIns="60957" bIns="60957" numCol="1" spcCol="38100" rtlCol="0" anchor="t">
            <a:spAutoFit/>
          </a:bodyPr>
          <a:lstStyle/>
          <a:p>
            <a:pPr marL="0" marR="0" lvl="0" indent="0" algn="l" defTabSz="1219170" rtl="0" eaLnBrk="1" fontAlgn="auto" latinLnBrk="0" hangingPunct="0">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a:rPr>
              <a:t>*Platinum CT + TKI, platinum CT + TKI + VEGFi, platinum CT + IO + TKI, platinum CT + IO + VEGFi. </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sym typeface="Helvetica"/>
            </a:endParaRPr>
          </a:p>
        </p:txBody>
      </p:sp>
      <p:sp>
        <p:nvSpPr>
          <p:cNvPr id="4" name="Title 3">
            <a:extLst>
              <a:ext uri="{FF2B5EF4-FFF2-40B4-BE49-F238E27FC236}">
                <a16:creationId xmlns:a16="http://schemas.microsoft.com/office/drawing/2014/main" id="{100BDB95-FBB5-4247-8193-249B83E58974}"/>
              </a:ext>
            </a:extLst>
          </p:cNvPr>
          <p:cNvSpPr>
            <a:spLocks noGrp="1"/>
          </p:cNvSpPr>
          <p:nvPr>
            <p:ph type="title"/>
          </p:nvPr>
        </p:nvSpPr>
        <p:spPr/>
        <p:txBody>
          <a:bodyPr/>
          <a:lstStyle/>
          <a:p>
            <a:r>
              <a:rPr lang="en-US" dirty="0"/>
              <a:t>Real-World Treatment Patterns in </a:t>
            </a:r>
            <a:br>
              <a:rPr lang="en-US" dirty="0"/>
            </a:br>
            <a:r>
              <a:rPr lang="en-US" i="1" dirty="0"/>
              <a:t>EGFR </a:t>
            </a:r>
            <a:r>
              <a:rPr lang="en-US" dirty="0"/>
              <a:t>Exon 20 Insertion+ Advanced NSCLC</a:t>
            </a:r>
          </a:p>
        </p:txBody>
      </p:sp>
      <p:sp>
        <p:nvSpPr>
          <p:cNvPr id="6" name="TextBox 5">
            <a:extLst>
              <a:ext uri="{FF2B5EF4-FFF2-40B4-BE49-F238E27FC236}">
                <a16:creationId xmlns:a16="http://schemas.microsoft.com/office/drawing/2014/main" id="{DF67F9C3-8962-416B-B488-40BA4130DE7B}"/>
              </a:ext>
            </a:extLst>
          </p:cNvPr>
          <p:cNvSpPr txBox="1"/>
          <p:nvPr/>
        </p:nvSpPr>
        <p:spPr bwMode="auto">
          <a:xfrm>
            <a:off x="5375616" y="6271314"/>
            <a:ext cx="34555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was calculated from the start of 2L tx.</a:t>
            </a:r>
          </a:p>
        </p:txBody>
      </p:sp>
      <p:grpSp>
        <p:nvGrpSpPr>
          <p:cNvPr id="38" name="Group 7">
            <a:extLst>
              <a:ext uri="{FF2B5EF4-FFF2-40B4-BE49-F238E27FC236}">
                <a16:creationId xmlns:a16="http://schemas.microsoft.com/office/drawing/2014/main" id="{559B1457-D7A9-4BA7-ABFA-9723B0B51527}"/>
              </a:ext>
            </a:extLst>
          </p:cNvPr>
          <p:cNvGrpSpPr>
            <a:grpSpLocks/>
          </p:cNvGrpSpPr>
          <p:nvPr/>
        </p:nvGrpSpPr>
        <p:grpSpPr bwMode="auto">
          <a:xfrm>
            <a:off x="9389569" y="6216652"/>
            <a:ext cx="2488502" cy="447822"/>
            <a:chOff x="9527309" y="3551529"/>
            <a:chExt cx="2488502" cy="448324"/>
          </a:xfrm>
        </p:grpSpPr>
        <p:pic>
          <p:nvPicPr>
            <p:cNvPr id="39" name="Picture 9">
              <a:extLst>
                <a:ext uri="{FF2B5EF4-FFF2-40B4-BE49-F238E27FC236}">
                  <a16:creationId xmlns:a16="http://schemas.microsoft.com/office/drawing/2014/main" id="{A9CF51D4-19FB-4BF8-9010-EC249533646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0" name="Rectangle 8">
              <a:extLst>
                <a:ext uri="{FF2B5EF4-FFF2-40B4-BE49-F238E27FC236}">
                  <a16:creationId xmlns:a16="http://schemas.microsoft.com/office/drawing/2014/main" id="{0B6A0132-86F4-4487-B347-C6F1B0E47E5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41" name="Rectangle 1">
            <a:extLst>
              <a:ext uri="{FF2B5EF4-FFF2-40B4-BE49-F238E27FC236}">
                <a16:creationId xmlns:a16="http://schemas.microsoft.com/office/drawing/2014/main" id="{669F1480-128D-4601-BBF6-79A9F58463CA}"/>
              </a:ext>
            </a:extLst>
          </p:cNvPr>
          <p:cNvSpPr>
            <a:spLocks noChangeArrowheads="1"/>
          </p:cNvSpPr>
          <p:nvPr/>
        </p:nvSpPr>
        <p:spPr bwMode="auto">
          <a:xfrm>
            <a:off x="536985" y="3120703"/>
            <a:ext cx="4727699" cy="440078"/>
          </a:xfrm>
          <a:prstGeom prst="rect">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609585" rtl="0" eaLnBrk="0" fontAlgn="auto" latinLnBrk="0" hangingPunct="0">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Content Placeholder 6">
            <a:extLst>
              <a:ext uri="{FF2B5EF4-FFF2-40B4-BE49-F238E27FC236}">
                <a16:creationId xmlns:a16="http://schemas.microsoft.com/office/drawing/2014/main" id="{89427B26-C012-48A8-9C5C-DC53C2580246}"/>
              </a:ext>
            </a:extLst>
          </p:cNvPr>
          <p:cNvSpPr>
            <a:spLocks noGrp="1"/>
          </p:cNvSpPr>
          <p:nvPr>
            <p:ph idx="1"/>
          </p:nvPr>
        </p:nvSpPr>
        <p:spPr>
          <a:xfrm>
            <a:off x="604675" y="1513047"/>
            <a:ext cx="4347022" cy="1058280"/>
          </a:xfrm>
        </p:spPr>
        <p:txBody>
          <a:bodyPr/>
          <a:lstStyle/>
          <a:p>
            <a:r>
              <a:rPr lang="en-US" sz="1800" dirty="0"/>
              <a:t>Retrospective analysis of real-world outcomes in 181 patients with </a:t>
            </a:r>
            <a:r>
              <a:rPr lang="en-US" sz="1800" i="1" dirty="0"/>
              <a:t>EGFR</a:t>
            </a:r>
            <a:r>
              <a:rPr lang="en-US" sz="1800" dirty="0"/>
              <a:t> ex20ins+ advanced NSCLC from </a:t>
            </a:r>
            <a:br>
              <a:rPr lang="en-US" sz="1800" dirty="0"/>
            </a:br>
            <a:r>
              <a:rPr lang="en-US" sz="1800" dirty="0"/>
              <a:t>Flatiron Database (Jan 2011 - May 2020)</a:t>
            </a:r>
          </a:p>
        </p:txBody>
      </p:sp>
      <p:sp>
        <p:nvSpPr>
          <p:cNvPr id="24" name="TextBox 23">
            <a:extLst>
              <a:ext uri="{FF2B5EF4-FFF2-40B4-BE49-F238E27FC236}">
                <a16:creationId xmlns:a16="http://schemas.microsoft.com/office/drawing/2014/main" id="{82D44678-3524-42BE-891B-54EB36779228}"/>
              </a:ext>
            </a:extLst>
          </p:cNvPr>
          <p:cNvSpPr txBox="1"/>
          <p:nvPr/>
        </p:nvSpPr>
        <p:spPr bwMode="auto">
          <a:xfrm>
            <a:off x="9151565" y="1487678"/>
            <a:ext cx="26443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rwOS by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Therapy (95% CI)</a:t>
            </a:r>
          </a:p>
        </p:txBody>
      </p:sp>
      <p:sp>
        <p:nvSpPr>
          <p:cNvPr id="29" name="Rectangle 28">
            <a:extLst>
              <a:ext uri="{FF2B5EF4-FFF2-40B4-BE49-F238E27FC236}">
                <a16:creationId xmlns:a16="http://schemas.microsoft.com/office/drawing/2014/main" id="{0A1C3833-C89A-4BDF-87F0-D1C4E3B15FC7}"/>
              </a:ext>
            </a:extLst>
          </p:cNvPr>
          <p:cNvSpPr/>
          <p:nvPr/>
        </p:nvSpPr>
        <p:spPr bwMode="auto">
          <a:xfrm>
            <a:off x="9858735" y="3538142"/>
            <a:ext cx="896610" cy="274320"/>
          </a:xfrm>
          <a:prstGeom prst="rect">
            <a:avLst/>
          </a:prstGeom>
          <a:solidFill>
            <a:schemeClr val="accent5"/>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 name="Rectangle 34">
            <a:extLst>
              <a:ext uri="{FF2B5EF4-FFF2-40B4-BE49-F238E27FC236}">
                <a16:creationId xmlns:a16="http://schemas.microsoft.com/office/drawing/2014/main" id="{579035B2-C4B6-4857-93E1-CF2CB615912D}"/>
              </a:ext>
            </a:extLst>
          </p:cNvPr>
          <p:cNvSpPr/>
          <p:nvPr/>
        </p:nvSpPr>
        <p:spPr bwMode="auto">
          <a:xfrm>
            <a:off x="9858735" y="3162308"/>
            <a:ext cx="709313" cy="274320"/>
          </a:xfrm>
          <a:prstGeom prst="rect">
            <a:avLst/>
          </a:prstGeom>
          <a:solidFill>
            <a:schemeClr val="accent4"/>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36" name="Group 35">
            <a:extLst>
              <a:ext uri="{FF2B5EF4-FFF2-40B4-BE49-F238E27FC236}">
                <a16:creationId xmlns:a16="http://schemas.microsoft.com/office/drawing/2014/main" id="{5ED5C0C0-E14F-4FFB-8716-8DB17B06C2CD}"/>
              </a:ext>
            </a:extLst>
          </p:cNvPr>
          <p:cNvGrpSpPr/>
          <p:nvPr/>
        </p:nvGrpSpPr>
        <p:grpSpPr>
          <a:xfrm>
            <a:off x="10097119" y="3237058"/>
            <a:ext cx="1202597" cy="123124"/>
            <a:chOff x="1615321" y="3266025"/>
            <a:chExt cx="1202597" cy="123124"/>
          </a:xfrm>
        </p:grpSpPr>
        <p:cxnSp>
          <p:nvCxnSpPr>
            <p:cNvPr id="79" name="Straight Connector 78">
              <a:extLst>
                <a:ext uri="{FF2B5EF4-FFF2-40B4-BE49-F238E27FC236}">
                  <a16:creationId xmlns:a16="http://schemas.microsoft.com/office/drawing/2014/main" id="{D8FDE143-E0E3-42BA-AC67-71A158A47C52}"/>
                </a:ext>
              </a:extLst>
            </p:cNvPr>
            <p:cNvCxnSpPr>
              <a:cxnSpLocks/>
            </p:cNvCxnSpPr>
            <p:nvPr/>
          </p:nvCxnSpPr>
          <p:spPr bwMode="auto">
            <a:xfrm>
              <a:off x="1615321" y="3266025"/>
              <a:ext cx="0" cy="123124"/>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FA848D39-1B0F-47D5-A2F8-495B423FA731}"/>
                </a:ext>
              </a:extLst>
            </p:cNvPr>
            <p:cNvCxnSpPr>
              <a:cxnSpLocks/>
            </p:cNvCxnSpPr>
            <p:nvPr/>
          </p:nvCxnSpPr>
          <p:spPr bwMode="auto">
            <a:xfrm>
              <a:off x="1615321" y="3327587"/>
              <a:ext cx="1202597"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9E41035C-8677-4B10-AFAB-0E108FAB1EE2}"/>
                </a:ext>
              </a:extLst>
            </p:cNvPr>
            <p:cNvCxnSpPr>
              <a:cxnSpLocks/>
            </p:cNvCxnSpPr>
            <p:nvPr/>
          </p:nvCxnSpPr>
          <p:spPr bwMode="auto">
            <a:xfrm>
              <a:off x="2813767" y="3266025"/>
              <a:ext cx="0" cy="123124"/>
            </a:xfrm>
            <a:prstGeom prst="line">
              <a:avLst/>
            </a:prstGeom>
            <a:noFill/>
            <a:ln w="28575" cap="flat" cmpd="sng" algn="ctr">
              <a:solidFill>
                <a:schemeClr val="bg1"/>
              </a:solidFill>
              <a:prstDash val="solid"/>
              <a:round/>
              <a:headEnd type="none" w="med" len="med"/>
              <a:tailEnd type="none" w="med" len="med"/>
            </a:ln>
            <a:effectLst/>
          </p:spPr>
        </p:cxnSp>
      </p:grpSp>
      <p:sp>
        <p:nvSpPr>
          <p:cNvPr id="42" name="Rectangle 41">
            <a:extLst>
              <a:ext uri="{FF2B5EF4-FFF2-40B4-BE49-F238E27FC236}">
                <a16:creationId xmlns:a16="http://schemas.microsoft.com/office/drawing/2014/main" id="{BEFA37AB-F92D-4349-9AB1-1BB1ADEFED09}"/>
              </a:ext>
            </a:extLst>
          </p:cNvPr>
          <p:cNvSpPr/>
          <p:nvPr/>
        </p:nvSpPr>
        <p:spPr bwMode="auto">
          <a:xfrm>
            <a:off x="9858735" y="2792029"/>
            <a:ext cx="1291532" cy="274320"/>
          </a:xfrm>
          <a:prstGeom prst="rect">
            <a:avLst/>
          </a:prstGeom>
          <a:solidFill>
            <a:schemeClr val="accent1"/>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43" name="Group 42">
            <a:extLst>
              <a:ext uri="{FF2B5EF4-FFF2-40B4-BE49-F238E27FC236}">
                <a16:creationId xmlns:a16="http://schemas.microsoft.com/office/drawing/2014/main" id="{80349202-0EB3-4B8C-A01B-D8CB7E3B7F23}"/>
              </a:ext>
            </a:extLst>
          </p:cNvPr>
          <p:cNvGrpSpPr/>
          <p:nvPr/>
        </p:nvGrpSpPr>
        <p:grpSpPr>
          <a:xfrm>
            <a:off x="10894111" y="2870267"/>
            <a:ext cx="679569" cy="123124"/>
            <a:chOff x="1615321" y="3266025"/>
            <a:chExt cx="1202597" cy="123124"/>
          </a:xfrm>
        </p:grpSpPr>
        <p:cxnSp>
          <p:nvCxnSpPr>
            <p:cNvPr id="76" name="Straight Connector 75">
              <a:extLst>
                <a:ext uri="{FF2B5EF4-FFF2-40B4-BE49-F238E27FC236}">
                  <a16:creationId xmlns:a16="http://schemas.microsoft.com/office/drawing/2014/main" id="{0A1E554B-3F4B-426C-AB70-FCC6F9019C7A}"/>
                </a:ext>
              </a:extLst>
            </p:cNvPr>
            <p:cNvCxnSpPr>
              <a:cxnSpLocks/>
            </p:cNvCxnSpPr>
            <p:nvPr/>
          </p:nvCxnSpPr>
          <p:spPr bwMode="auto">
            <a:xfrm>
              <a:off x="1615321" y="3266025"/>
              <a:ext cx="0" cy="123124"/>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228DA90C-4CC9-4611-9C6A-B986639F0003}"/>
                </a:ext>
              </a:extLst>
            </p:cNvPr>
            <p:cNvCxnSpPr>
              <a:cxnSpLocks/>
            </p:cNvCxnSpPr>
            <p:nvPr/>
          </p:nvCxnSpPr>
          <p:spPr bwMode="auto">
            <a:xfrm>
              <a:off x="1615321" y="3327587"/>
              <a:ext cx="1202597"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B34B1F1-F4CC-4345-8E88-4BF357C53CEC}"/>
                </a:ext>
              </a:extLst>
            </p:cNvPr>
            <p:cNvCxnSpPr>
              <a:cxnSpLocks/>
            </p:cNvCxnSpPr>
            <p:nvPr/>
          </p:nvCxnSpPr>
          <p:spPr bwMode="auto">
            <a:xfrm>
              <a:off x="2813767" y="3266025"/>
              <a:ext cx="0" cy="123124"/>
            </a:xfrm>
            <a:prstGeom prst="line">
              <a:avLst/>
            </a:prstGeom>
            <a:noFill/>
            <a:ln w="28575" cap="flat" cmpd="sng" algn="ctr">
              <a:solidFill>
                <a:schemeClr val="bg1"/>
              </a:solidFill>
              <a:prstDash val="solid"/>
              <a:round/>
              <a:headEnd type="none" w="med" len="med"/>
              <a:tailEnd type="none" w="med" len="med"/>
            </a:ln>
            <a:effectLst/>
          </p:spPr>
        </p:cxnSp>
      </p:grpSp>
      <p:sp>
        <p:nvSpPr>
          <p:cNvPr id="44" name="Rectangle 43">
            <a:extLst>
              <a:ext uri="{FF2B5EF4-FFF2-40B4-BE49-F238E27FC236}">
                <a16:creationId xmlns:a16="http://schemas.microsoft.com/office/drawing/2014/main" id="{1E95D561-5C6D-44D4-B105-E66914F0300A}"/>
              </a:ext>
            </a:extLst>
          </p:cNvPr>
          <p:cNvSpPr/>
          <p:nvPr/>
        </p:nvSpPr>
        <p:spPr bwMode="auto">
          <a:xfrm>
            <a:off x="9856618" y="2415691"/>
            <a:ext cx="1204712" cy="274320"/>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45" name="Group 44">
            <a:extLst>
              <a:ext uri="{FF2B5EF4-FFF2-40B4-BE49-F238E27FC236}">
                <a16:creationId xmlns:a16="http://schemas.microsoft.com/office/drawing/2014/main" id="{4C6CF03F-F387-4679-8543-A878EE1FDDB5}"/>
              </a:ext>
            </a:extLst>
          </p:cNvPr>
          <p:cNvGrpSpPr/>
          <p:nvPr/>
        </p:nvGrpSpPr>
        <p:grpSpPr>
          <a:xfrm>
            <a:off x="10680628" y="2500057"/>
            <a:ext cx="614937" cy="123124"/>
            <a:chOff x="1615321" y="3266025"/>
            <a:chExt cx="1202597" cy="123124"/>
          </a:xfrm>
        </p:grpSpPr>
        <p:cxnSp>
          <p:nvCxnSpPr>
            <p:cNvPr id="73" name="Straight Connector 72">
              <a:extLst>
                <a:ext uri="{FF2B5EF4-FFF2-40B4-BE49-F238E27FC236}">
                  <a16:creationId xmlns:a16="http://schemas.microsoft.com/office/drawing/2014/main" id="{3BFE8DCF-ED00-45F5-B12F-E550B24D4C78}"/>
                </a:ext>
              </a:extLst>
            </p:cNvPr>
            <p:cNvCxnSpPr>
              <a:cxnSpLocks/>
            </p:cNvCxnSpPr>
            <p:nvPr/>
          </p:nvCxnSpPr>
          <p:spPr bwMode="auto">
            <a:xfrm>
              <a:off x="1615321" y="3266025"/>
              <a:ext cx="0" cy="123124"/>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4714B67D-6904-49F8-BF61-DF53E6F100A9}"/>
                </a:ext>
              </a:extLst>
            </p:cNvPr>
            <p:cNvCxnSpPr>
              <a:cxnSpLocks/>
            </p:cNvCxnSpPr>
            <p:nvPr/>
          </p:nvCxnSpPr>
          <p:spPr bwMode="auto">
            <a:xfrm>
              <a:off x="1615321" y="3327587"/>
              <a:ext cx="1202597"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FC286CB5-EEBA-45C3-9D4F-8953FAD163EF}"/>
                </a:ext>
              </a:extLst>
            </p:cNvPr>
            <p:cNvCxnSpPr>
              <a:cxnSpLocks/>
            </p:cNvCxnSpPr>
            <p:nvPr/>
          </p:nvCxnSpPr>
          <p:spPr bwMode="auto">
            <a:xfrm>
              <a:off x="2813767" y="3266025"/>
              <a:ext cx="0" cy="123124"/>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65F21290-69FE-41BB-B246-44B7E4564401}"/>
              </a:ext>
            </a:extLst>
          </p:cNvPr>
          <p:cNvGrpSpPr/>
          <p:nvPr/>
        </p:nvGrpSpPr>
        <p:grpSpPr>
          <a:xfrm>
            <a:off x="9803607" y="2329972"/>
            <a:ext cx="1862580" cy="1593973"/>
            <a:chOff x="1321809" y="2358939"/>
            <a:chExt cx="1862580" cy="1593973"/>
          </a:xfrm>
        </p:grpSpPr>
        <p:sp>
          <p:nvSpPr>
            <p:cNvPr id="61" name="Freeform: Shape 60">
              <a:extLst>
                <a:ext uri="{FF2B5EF4-FFF2-40B4-BE49-F238E27FC236}">
                  <a16:creationId xmlns:a16="http://schemas.microsoft.com/office/drawing/2014/main" id="{7AC25D63-4C44-4B39-BBF5-E976EF4D20CC}"/>
                </a:ext>
              </a:extLst>
            </p:cNvPr>
            <p:cNvSpPr/>
            <p:nvPr/>
          </p:nvSpPr>
          <p:spPr bwMode="auto">
            <a:xfrm>
              <a:off x="1376937" y="2358939"/>
              <a:ext cx="1807452" cy="1538845"/>
            </a:xfrm>
            <a:custGeom>
              <a:avLst/>
              <a:gdLst>
                <a:gd name="connsiteX0" fmla="*/ 0 w 1807452"/>
                <a:gd name="connsiteY0" fmla="*/ 0 h 1547719"/>
                <a:gd name="connsiteX1" fmla="*/ 0 w 1807452"/>
                <a:gd name="connsiteY1" fmla="*/ 1547719 h 1547719"/>
                <a:gd name="connsiteX2" fmla="*/ 1807452 w 1807452"/>
                <a:gd name="connsiteY2" fmla="*/ 1547719 h 1547719"/>
              </a:gdLst>
              <a:ahLst/>
              <a:cxnLst>
                <a:cxn ang="0">
                  <a:pos x="connsiteX0" y="connsiteY0"/>
                </a:cxn>
                <a:cxn ang="0">
                  <a:pos x="connsiteX1" y="connsiteY1"/>
                </a:cxn>
                <a:cxn ang="0">
                  <a:pos x="connsiteX2" y="connsiteY2"/>
                </a:cxn>
              </a:cxnLst>
              <a:rect l="l" t="t" r="r" b="b"/>
              <a:pathLst>
                <a:path w="1807452" h="1547719">
                  <a:moveTo>
                    <a:pt x="0" y="0"/>
                  </a:moveTo>
                  <a:lnTo>
                    <a:pt x="0" y="1547719"/>
                  </a:lnTo>
                  <a:lnTo>
                    <a:pt x="1807452" y="1547719"/>
                  </a:lnTo>
                </a:path>
              </a:pathLst>
            </a:custGeom>
            <a:noFill/>
            <a:ln w="28575">
              <a:solidFill>
                <a:schemeClr val="bg1"/>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62" name="Group 61">
              <a:extLst>
                <a:ext uri="{FF2B5EF4-FFF2-40B4-BE49-F238E27FC236}">
                  <a16:creationId xmlns:a16="http://schemas.microsoft.com/office/drawing/2014/main" id="{ED2674C6-78F6-4FEF-AE8F-5D69B5AFE58B}"/>
                </a:ext>
              </a:extLst>
            </p:cNvPr>
            <p:cNvGrpSpPr/>
            <p:nvPr/>
          </p:nvGrpSpPr>
          <p:grpSpPr>
            <a:xfrm>
              <a:off x="1378125" y="3897784"/>
              <a:ext cx="1482488" cy="55128"/>
              <a:chOff x="1378125" y="3897784"/>
              <a:chExt cx="1482488" cy="55128"/>
            </a:xfrm>
          </p:grpSpPr>
          <p:cxnSp>
            <p:nvCxnSpPr>
              <p:cNvPr id="68" name="Straight Connector 67">
                <a:extLst>
                  <a:ext uri="{FF2B5EF4-FFF2-40B4-BE49-F238E27FC236}">
                    <a16:creationId xmlns:a16="http://schemas.microsoft.com/office/drawing/2014/main" id="{3EB3BC7C-BCCB-476F-BCC8-0A122C8E8C50}"/>
                  </a:ext>
                </a:extLst>
              </p:cNvPr>
              <p:cNvCxnSpPr>
                <a:cxnSpLocks/>
              </p:cNvCxnSpPr>
              <p:nvPr/>
            </p:nvCxnSpPr>
            <p:spPr bwMode="auto">
              <a:xfrm>
                <a:off x="2860613" y="3897784"/>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BDF55DC8-7CCB-48CE-B945-06A71656277A}"/>
                  </a:ext>
                </a:extLst>
              </p:cNvPr>
              <p:cNvCxnSpPr>
                <a:cxnSpLocks/>
              </p:cNvCxnSpPr>
              <p:nvPr/>
            </p:nvCxnSpPr>
            <p:spPr bwMode="auto">
              <a:xfrm>
                <a:off x="2489991" y="3897784"/>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1D5099C1-5134-4550-AA66-CB3C7A61FD6B}"/>
                  </a:ext>
                </a:extLst>
              </p:cNvPr>
              <p:cNvCxnSpPr>
                <a:cxnSpLocks/>
              </p:cNvCxnSpPr>
              <p:nvPr/>
            </p:nvCxnSpPr>
            <p:spPr bwMode="auto">
              <a:xfrm>
                <a:off x="2119369" y="3897784"/>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D10E2FA1-CAC5-4FE7-BC35-0FE12B79F877}"/>
                  </a:ext>
                </a:extLst>
              </p:cNvPr>
              <p:cNvCxnSpPr>
                <a:cxnSpLocks/>
              </p:cNvCxnSpPr>
              <p:nvPr/>
            </p:nvCxnSpPr>
            <p:spPr bwMode="auto">
              <a:xfrm>
                <a:off x="1748747" y="3897784"/>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4C33C589-D93F-49D0-95FD-F804B4A86478}"/>
                  </a:ext>
                </a:extLst>
              </p:cNvPr>
              <p:cNvCxnSpPr>
                <a:cxnSpLocks/>
              </p:cNvCxnSpPr>
              <p:nvPr/>
            </p:nvCxnSpPr>
            <p:spPr bwMode="auto">
              <a:xfrm>
                <a:off x="1378125" y="3897784"/>
                <a:ext cx="0" cy="55128"/>
              </a:xfrm>
              <a:prstGeom prst="line">
                <a:avLst/>
              </a:prstGeom>
              <a:noFill/>
              <a:ln w="28575" cap="flat" cmpd="sng" algn="ctr">
                <a:solidFill>
                  <a:schemeClr val="bg1"/>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5C6A7FD8-FCC5-4027-8279-D0D9A6E2A45F}"/>
                </a:ext>
              </a:extLst>
            </p:cNvPr>
            <p:cNvGrpSpPr/>
            <p:nvPr/>
          </p:nvGrpSpPr>
          <p:grpSpPr>
            <a:xfrm>
              <a:off x="1321809" y="2588734"/>
              <a:ext cx="55128" cy="1111869"/>
              <a:chOff x="1321809" y="2588734"/>
              <a:chExt cx="55128" cy="1111869"/>
            </a:xfrm>
          </p:grpSpPr>
          <p:cxnSp>
            <p:nvCxnSpPr>
              <p:cNvPr id="64" name="Straight Connector 63">
                <a:extLst>
                  <a:ext uri="{FF2B5EF4-FFF2-40B4-BE49-F238E27FC236}">
                    <a16:creationId xmlns:a16="http://schemas.microsoft.com/office/drawing/2014/main" id="{51AACFBE-CB73-40D2-8244-7995CD8B488E}"/>
                  </a:ext>
                </a:extLst>
              </p:cNvPr>
              <p:cNvCxnSpPr>
                <a:cxnSpLocks/>
              </p:cNvCxnSpPr>
              <p:nvPr/>
            </p:nvCxnSpPr>
            <p:spPr bwMode="auto">
              <a:xfrm rot="5400000">
                <a:off x="1349373" y="3673039"/>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DEEB6548-9738-48CE-A76E-9EAE4CCF620E}"/>
                  </a:ext>
                </a:extLst>
              </p:cNvPr>
              <p:cNvCxnSpPr>
                <a:cxnSpLocks/>
              </p:cNvCxnSpPr>
              <p:nvPr/>
            </p:nvCxnSpPr>
            <p:spPr bwMode="auto">
              <a:xfrm rot="5400000">
                <a:off x="1349373" y="3302416"/>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211E521D-F260-48DE-8425-F990A7F2545C}"/>
                  </a:ext>
                </a:extLst>
              </p:cNvPr>
              <p:cNvCxnSpPr>
                <a:cxnSpLocks/>
              </p:cNvCxnSpPr>
              <p:nvPr/>
            </p:nvCxnSpPr>
            <p:spPr bwMode="auto">
              <a:xfrm rot="5400000">
                <a:off x="1349373" y="2931793"/>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DB099D1E-BC07-4459-9C58-F249671E2F28}"/>
                  </a:ext>
                </a:extLst>
              </p:cNvPr>
              <p:cNvCxnSpPr>
                <a:cxnSpLocks/>
              </p:cNvCxnSpPr>
              <p:nvPr/>
            </p:nvCxnSpPr>
            <p:spPr bwMode="auto">
              <a:xfrm rot="5400000">
                <a:off x="1349373" y="2561170"/>
                <a:ext cx="0" cy="55128"/>
              </a:xfrm>
              <a:prstGeom prst="line">
                <a:avLst/>
              </a:prstGeom>
              <a:noFill/>
              <a:ln w="28575" cap="flat" cmpd="sng" algn="ctr">
                <a:solidFill>
                  <a:schemeClr val="bg1"/>
                </a:solidFill>
                <a:prstDash val="solid"/>
                <a:round/>
                <a:headEnd type="none" w="med" len="med"/>
                <a:tailEnd type="none" w="med" len="med"/>
              </a:ln>
              <a:effectLst/>
            </p:spPr>
          </p:cxnSp>
        </p:grpSp>
      </p:grpSp>
      <p:sp>
        <p:nvSpPr>
          <p:cNvPr id="47" name="TextBox 46">
            <a:extLst>
              <a:ext uri="{FF2B5EF4-FFF2-40B4-BE49-F238E27FC236}">
                <a16:creationId xmlns:a16="http://schemas.microsoft.com/office/drawing/2014/main" id="{3014672F-4864-491A-BCD6-01799960BC46}"/>
              </a:ext>
            </a:extLst>
          </p:cNvPr>
          <p:cNvSpPr txBox="1"/>
          <p:nvPr/>
        </p:nvSpPr>
        <p:spPr bwMode="auto">
          <a:xfrm>
            <a:off x="11240862" y="2417543"/>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16.2</a:t>
            </a:r>
          </a:p>
        </p:txBody>
      </p:sp>
      <p:sp>
        <p:nvSpPr>
          <p:cNvPr id="48" name="TextBox 47">
            <a:extLst>
              <a:ext uri="{FF2B5EF4-FFF2-40B4-BE49-F238E27FC236}">
                <a16:creationId xmlns:a16="http://schemas.microsoft.com/office/drawing/2014/main" id="{26E6F852-B08D-4444-8E1A-C61864375E78}"/>
              </a:ext>
            </a:extLst>
          </p:cNvPr>
          <p:cNvSpPr txBox="1"/>
          <p:nvPr/>
        </p:nvSpPr>
        <p:spPr bwMode="auto">
          <a:xfrm>
            <a:off x="11516220" y="2797964"/>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17.4</a:t>
            </a:r>
          </a:p>
        </p:txBody>
      </p:sp>
      <p:sp>
        <p:nvSpPr>
          <p:cNvPr id="49" name="TextBox 48">
            <a:extLst>
              <a:ext uri="{FF2B5EF4-FFF2-40B4-BE49-F238E27FC236}">
                <a16:creationId xmlns:a16="http://schemas.microsoft.com/office/drawing/2014/main" id="{4D4E42DE-A793-4362-9AE2-1C3FAEDD298A}"/>
              </a:ext>
            </a:extLst>
          </p:cNvPr>
          <p:cNvSpPr txBox="1"/>
          <p:nvPr/>
        </p:nvSpPr>
        <p:spPr bwMode="auto">
          <a:xfrm>
            <a:off x="11256700" y="3152250"/>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a:t>
            </a:r>
          </a:p>
        </p:txBody>
      </p:sp>
      <p:sp>
        <p:nvSpPr>
          <p:cNvPr id="50" name="TextBox 49">
            <a:extLst>
              <a:ext uri="{FF2B5EF4-FFF2-40B4-BE49-F238E27FC236}">
                <a16:creationId xmlns:a16="http://schemas.microsoft.com/office/drawing/2014/main" id="{1FB515FB-81F8-4B89-BF83-ADC18F7FFC51}"/>
              </a:ext>
            </a:extLst>
          </p:cNvPr>
          <p:cNvSpPr txBox="1"/>
          <p:nvPr/>
        </p:nvSpPr>
        <p:spPr bwMode="auto">
          <a:xfrm>
            <a:off x="10731154" y="3531499"/>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12.1</a:t>
            </a:r>
          </a:p>
        </p:txBody>
      </p:sp>
      <p:sp>
        <p:nvSpPr>
          <p:cNvPr id="51" name="TextBox 50">
            <a:extLst>
              <a:ext uri="{FF2B5EF4-FFF2-40B4-BE49-F238E27FC236}">
                <a16:creationId xmlns:a16="http://schemas.microsoft.com/office/drawing/2014/main" id="{A2AC9C13-FF36-4941-9F23-14382ED0C478}"/>
              </a:ext>
            </a:extLst>
          </p:cNvPr>
          <p:cNvSpPr txBox="1"/>
          <p:nvPr/>
        </p:nvSpPr>
        <p:spPr bwMode="auto">
          <a:xfrm>
            <a:off x="8954975" y="2368142"/>
            <a:ext cx="884522"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a:t>
            </a:r>
            <a:b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181)</a:t>
            </a:r>
          </a:p>
        </p:txBody>
      </p:sp>
      <p:sp>
        <p:nvSpPr>
          <p:cNvPr id="52" name="TextBox 51">
            <a:extLst>
              <a:ext uri="{FF2B5EF4-FFF2-40B4-BE49-F238E27FC236}">
                <a16:creationId xmlns:a16="http://schemas.microsoft.com/office/drawing/2014/main" id="{21BBF56A-8A2F-425E-9DB4-D03F1E73146F}"/>
              </a:ext>
            </a:extLst>
          </p:cNvPr>
          <p:cNvSpPr txBox="1"/>
          <p:nvPr/>
        </p:nvSpPr>
        <p:spPr bwMode="auto">
          <a:xfrm>
            <a:off x="8698836" y="2743273"/>
            <a:ext cx="1143070"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Platinum based</a:t>
            </a:r>
            <a:b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111)</a:t>
            </a:r>
          </a:p>
        </p:txBody>
      </p:sp>
      <p:sp>
        <p:nvSpPr>
          <p:cNvPr id="53" name="TextBox 52">
            <a:extLst>
              <a:ext uri="{FF2B5EF4-FFF2-40B4-BE49-F238E27FC236}">
                <a16:creationId xmlns:a16="http://schemas.microsoft.com/office/drawing/2014/main" id="{6F669922-7C04-470F-A05D-0BFD80D50370}"/>
              </a:ext>
            </a:extLst>
          </p:cNvPr>
          <p:cNvSpPr txBox="1"/>
          <p:nvPr/>
        </p:nvSpPr>
        <p:spPr bwMode="auto">
          <a:xfrm>
            <a:off x="9084009" y="3113527"/>
            <a:ext cx="761064"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TKI alone</a:t>
            </a:r>
            <a:b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39)</a:t>
            </a:r>
          </a:p>
        </p:txBody>
      </p:sp>
      <p:sp>
        <p:nvSpPr>
          <p:cNvPr id="54" name="TextBox 53">
            <a:extLst>
              <a:ext uri="{FF2B5EF4-FFF2-40B4-BE49-F238E27FC236}">
                <a16:creationId xmlns:a16="http://schemas.microsoft.com/office/drawing/2014/main" id="{B3563A73-46C2-4332-AD1D-C37493A64508}"/>
              </a:ext>
            </a:extLst>
          </p:cNvPr>
          <p:cNvSpPr txBox="1"/>
          <p:nvPr/>
        </p:nvSpPr>
        <p:spPr bwMode="auto">
          <a:xfrm>
            <a:off x="9083618" y="3480223"/>
            <a:ext cx="761064"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IO alone</a:t>
            </a:r>
            <a:b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16)</a:t>
            </a:r>
          </a:p>
        </p:txBody>
      </p:sp>
      <p:sp>
        <p:nvSpPr>
          <p:cNvPr id="55" name="TextBox 54">
            <a:extLst>
              <a:ext uri="{FF2B5EF4-FFF2-40B4-BE49-F238E27FC236}">
                <a16:creationId xmlns:a16="http://schemas.microsoft.com/office/drawing/2014/main" id="{8B7D2B6A-C852-4188-BBC4-BC9CA82B31A8}"/>
              </a:ext>
            </a:extLst>
          </p:cNvPr>
          <p:cNvSpPr txBox="1"/>
          <p:nvPr/>
        </p:nvSpPr>
        <p:spPr bwMode="auto">
          <a:xfrm>
            <a:off x="9610306" y="3883487"/>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6" name="TextBox 55">
            <a:extLst>
              <a:ext uri="{FF2B5EF4-FFF2-40B4-BE49-F238E27FC236}">
                <a16:creationId xmlns:a16="http://schemas.microsoft.com/office/drawing/2014/main" id="{4A540502-6684-4F85-9B8A-A201BD6FB1ED}"/>
              </a:ext>
            </a:extLst>
          </p:cNvPr>
          <p:cNvSpPr txBox="1"/>
          <p:nvPr/>
        </p:nvSpPr>
        <p:spPr bwMode="auto">
          <a:xfrm>
            <a:off x="9981049" y="3883487"/>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57" name="TextBox 56">
            <a:extLst>
              <a:ext uri="{FF2B5EF4-FFF2-40B4-BE49-F238E27FC236}">
                <a16:creationId xmlns:a16="http://schemas.microsoft.com/office/drawing/2014/main" id="{D429950E-F3BF-4CB0-BAAA-4838B81554EB}"/>
              </a:ext>
            </a:extLst>
          </p:cNvPr>
          <p:cNvSpPr txBox="1"/>
          <p:nvPr/>
        </p:nvSpPr>
        <p:spPr bwMode="auto">
          <a:xfrm>
            <a:off x="10351792" y="3883487"/>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58" name="TextBox 57">
            <a:extLst>
              <a:ext uri="{FF2B5EF4-FFF2-40B4-BE49-F238E27FC236}">
                <a16:creationId xmlns:a16="http://schemas.microsoft.com/office/drawing/2014/main" id="{5E33D2A1-2927-43EB-9E89-B3DF611B8896}"/>
              </a:ext>
            </a:extLst>
          </p:cNvPr>
          <p:cNvSpPr txBox="1"/>
          <p:nvPr/>
        </p:nvSpPr>
        <p:spPr bwMode="auto">
          <a:xfrm>
            <a:off x="10722535" y="3883487"/>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59" name="TextBox 58">
            <a:extLst>
              <a:ext uri="{FF2B5EF4-FFF2-40B4-BE49-F238E27FC236}">
                <a16:creationId xmlns:a16="http://schemas.microsoft.com/office/drawing/2014/main" id="{5E78B4DD-D952-4C35-9EBC-EA19D1FE000A}"/>
              </a:ext>
            </a:extLst>
          </p:cNvPr>
          <p:cNvSpPr txBox="1"/>
          <p:nvPr/>
        </p:nvSpPr>
        <p:spPr bwMode="auto">
          <a:xfrm>
            <a:off x="11093278" y="3883487"/>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60" name="TextBox 59">
            <a:extLst>
              <a:ext uri="{FF2B5EF4-FFF2-40B4-BE49-F238E27FC236}">
                <a16:creationId xmlns:a16="http://schemas.microsoft.com/office/drawing/2014/main" id="{3574D24F-D9FA-43AC-8704-E88827696BA6}"/>
              </a:ext>
            </a:extLst>
          </p:cNvPr>
          <p:cNvSpPr txBox="1"/>
          <p:nvPr/>
        </p:nvSpPr>
        <p:spPr bwMode="auto">
          <a:xfrm>
            <a:off x="8802122" y="2089487"/>
            <a:ext cx="5605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1L</a:t>
            </a:r>
          </a:p>
        </p:txBody>
      </p:sp>
      <p:sp>
        <p:nvSpPr>
          <p:cNvPr id="83" name="TextBox 82">
            <a:extLst>
              <a:ext uri="{FF2B5EF4-FFF2-40B4-BE49-F238E27FC236}">
                <a16:creationId xmlns:a16="http://schemas.microsoft.com/office/drawing/2014/main" id="{F07A8F2B-63DC-4205-A124-3AF5A269002F}"/>
              </a:ext>
            </a:extLst>
          </p:cNvPr>
          <p:cNvSpPr txBox="1"/>
          <p:nvPr/>
        </p:nvSpPr>
        <p:spPr bwMode="auto">
          <a:xfrm>
            <a:off x="8802122" y="4080147"/>
            <a:ext cx="6369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2L</a:t>
            </a:r>
            <a:r>
              <a:rPr kumimoji="0" lang="en-US" sz="14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4" name="Rectangle 83">
            <a:extLst>
              <a:ext uri="{FF2B5EF4-FFF2-40B4-BE49-F238E27FC236}">
                <a16:creationId xmlns:a16="http://schemas.microsoft.com/office/drawing/2014/main" id="{ED33FA75-EA4C-4685-AF9D-B4C006BFBB15}"/>
              </a:ext>
            </a:extLst>
          </p:cNvPr>
          <p:cNvSpPr/>
          <p:nvPr/>
        </p:nvSpPr>
        <p:spPr bwMode="auto">
          <a:xfrm>
            <a:off x="9858735" y="5288601"/>
            <a:ext cx="687888" cy="228600"/>
          </a:xfrm>
          <a:prstGeom prst="rect">
            <a:avLst/>
          </a:prstGeom>
          <a:solidFill>
            <a:schemeClr val="accent5"/>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5" name="Rectangle 84">
            <a:extLst>
              <a:ext uri="{FF2B5EF4-FFF2-40B4-BE49-F238E27FC236}">
                <a16:creationId xmlns:a16="http://schemas.microsoft.com/office/drawing/2014/main" id="{405C7418-6875-4315-856B-649D5E65DB3C}"/>
              </a:ext>
            </a:extLst>
          </p:cNvPr>
          <p:cNvSpPr/>
          <p:nvPr/>
        </p:nvSpPr>
        <p:spPr bwMode="auto">
          <a:xfrm>
            <a:off x="9858735" y="4978848"/>
            <a:ext cx="1035371" cy="228600"/>
          </a:xfrm>
          <a:prstGeom prst="rect">
            <a:avLst/>
          </a:prstGeom>
          <a:solidFill>
            <a:schemeClr val="accent4"/>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86" name="Group 85">
            <a:extLst>
              <a:ext uri="{FF2B5EF4-FFF2-40B4-BE49-F238E27FC236}">
                <a16:creationId xmlns:a16="http://schemas.microsoft.com/office/drawing/2014/main" id="{8BD55AA1-E5FA-4D35-A34E-71C0EC4E8F68}"/>
              </a:ext>
            </a:extLst>
          </p:cNvPr>
          <p:cNvGrpSpPr/>
          <p:nvPr/>
        </p:nvGrpSpPr>
        <p:grpSpPr>
          <a:xfrm>
            <a:off x="10248142" y="5046977"/>
            <a:ext cx="1343572" cy="123124"/>
            <a:chOff x="1615321" y="3266025"/>
            <a:chExt cx="1202597" cy="123124"/>
          </a:xfrm>
        </p:grpSpPr>
        <p:cxnSp>
          <p:nvCxnSpPr>
            <p:cNvPr id="132" name="Straight Connector 131">
              <a:extLst>
                <a:ext uri="{FF2B5EF4-FFF2-40B4-BE49-F238E27FC236}">
                  <a16:creationId xmlns:a16="http://schemas.microsoft.com/office/drawing/2014/main" id="{82527A5E-861C-4CE7-8D4E-8CD9C9F5A5F2}"/>
                </a:ext>
              </a:extLst>
            </p:cNvPr>
            <p:cNvCxnSpPr>
              <a:cxnSpLocks/>
            </p:cNvCxnSpPr>
            <p:nvPr/>
          </p:nvCxnSpPr>
          <p:spPr bwMode="auto">
            <a:xfrm>
              <a:off x="1615321" y="3266025"/>
              <a:ext cx="0" cy="123124"/>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66FE3108-820F-475F-BC40-1DB2EE896298}"/>
                </a:ext>
              </a:extLst>
            </p:cNvPr>
            <p:cNvCxnSpPr>
              <a:cxnSpLocks/>
            </p:cNvCxnSpPr>
            <p:nvPr/>
          </p:nvCxnSpPr>
          <p:spPr bwMode="auto">
            <a:xfrm>
              <a:off x="1615321" y="3327587"/>
              <a:ext cx="1202597"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4064DE72-D1C7-4DEF-82FD-18518F031F4E}"/>
                </a:ext>
              </a:extLst>
            </p:cNvPr>
            <p:cNvCxnSpPr>
              <a:cxnSpLocks/>
            </p:cNvCxnSpPr>
            <p:nvPr/>
          </p:nvCxnSpPr>
          <p:spPr bwMode="auto">
            <a:xfrm>
              <a:off x="2813767" y="3266025"/>
              <a:ext cx="0" cy="123124"/>
            </a:xfrm>
            <a:prstGeom prst="line">
              <a:avLst/>
            </a:prstGeom>
            <a:noFill/>
            <a:ln w="28575" cap="flat" cmpd="sng" algn="ctr">
              <a:solidFill>
                <a:schemeClr val="bg1"/>
              </a:solidFill>
              <a:prstDash val="solid"/>
              <a:round/>
              <a:headEnd type="none" w="med" len="med"/>
              <a:tailEnd type="none" w="med" len="med"/>
            </a:ln>
            <a:effectLst/>
          </p:spPr>
        </p:cxnSp>
      </p:grpSp>
      <p:sp>
        <p:nvSpPr>
          <p:cNvPr id="87" name="Rectangle 86">
            <a:extLst>
              <a:ext uri="{FF2B5EF4-FFF2-40B4-BE49-F238E27FC236}">
                <a16:creationId xmlns:a16="http://schemas.microsoft.com/office/drawing/2014/main" id="{A747F15E-AED9-43F9-B9A6-D1E457FD0B26}"/>
              </a:ext>
            </a:extLst>
          </p:cNvPr>
          <p:cNvSpPr/>
          <p:nvPr/>
        </p:nvSpPr>
        <p:spPr bwMode="auto">
          <a:xfrm>
            <a:off x="9858735" y="4669095"/>
            <a:ext cx="1066139" cy="228600"/>
          </a:xfrm>
          <a:prstGeom prst="rect">
            <a:avLst/>
          </a:prstGeom>
          <a:solidFill>
            <a:schemeClr val="accent1"/>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88" name="Group 87">
            <a:extLst>
              <a:ext uri="{FF2B5EF4-FFF2-40B4-BE49-F238E27FC236}">
                <a16:creationId xmlns:a16="http://schemas.microsoft.com/office/drawing/2014/main" id="{3881961F-6028-438A-A545-F2FD91A484A5}"/>
              </a:ext>
            </a:extLst>
          </p:cNvPr>
          <p:cNvGrpSpPr/>
          <p:nvPr/>
        </p:nvGrpSpPr>
        <p:grpSpPr>
          <a:xfrm>
            <a:off x="10266490" y="4742752"/>
            <a:ext cx="993607" cy="123124"/>
            <a:chOff x="1615321" y="3266025"/>
            <a:chExt cx="1202597" cy="123124"/>
          </a:xfrm>
        </p:grpSpPr>
        <p:cxnSp>
          <p:nvCxnSpPr>
            <p:cNvPr id="129" name="Straight Connector 128">
              <a:extLst>
                <a:ext uri="{FF2B5EF4-FFF2-40B4-BE49-F238E27FC236}">
                  <a16:creationId xmlns:a16="http://schemas.microsoft.com/office/drawing/2014/main" id="{68E50671-2C46-4310-A756-DCA734099821}"/>
                </a:ext>
              </a:extLst>
            </p:cNvPr>
            <p:cNvCxnSpPr>
              <a:cxnSpLocks/>
            </p:cNvCxnSpPr>
            <p:nvPr/>
          </p:nvCxnSpPr>
          <p:spPr bwMode="auto">
            <a:xfrm>
              <a:off x="1615321" y="3266025"/>
              <a:ext cx="0" cy="123124"/>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F32D309B-4B45-4C48-BB06-D608CBAE27E6}"/>
                </a:ext>
              </a:extLst>
            </p:cNvPr>
            <p:cNvCxnSpPr>
              <a:cxnSpLocks/>
            </p:cNvCxnSpPr>
            <p:nvPr/>
          </p:nvCxnSpPr>
          <p:spPr bwMode="auto">
            <a:xfrm>
              <a:off x="1615321" y="3327587"/>
              <a:ext cx="1202597"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7F7CADF0-4E1C-469B-AE3B-82B75F62E7EC}"/>
                </a:ext>
              </a:extLst>
            </p:cNvPr>
            <p:cNvCxnSpPr>
              <a:cxnSpLocks/>
            </p:cNvCxnSpPr>
            <p:nvPr/>
          </p:nvCxnSpPr>
          <p:spPr bwMode="auto">
            <a:xfrm>
              <a:off x="2813767" y="3266025"/>
              <a:ext cx="0" cy="123124"/>
            </a:xfrm>
            <a:prstGeom prst="line">
              <a:avLst/>
            </a:prstGeom>
            <a:noFill/>
            <a:ln w="28575" cap="flat" cmpd="sng" algn="ctr">
              <a:solidFill>
                <a:schemeClr val="bg1"/>
              </a:solidFill>
              <a:prstDash val="solid"/>
              <a:round/>
              <a:headEnd type="none" w="med" len="med"/>
              <a:tailEnd type="none" w="med" len="med"/>
            </a:ln>
            <a:effectLst/>
          </p:spPr>
        </p:cxnSp>
      </p:grpSp>
      <p:sp>
        <p:nvSpPr>
          <p:cNvPr id="89" name="Rectangle 88">
            <a:extLst>
              <a:ext uri="{FF2B5EF4-FFF2-40B4-BE49-F238E27FC236}">
                <a16:creationId xmlns:a16="http://schemas.microsoft.com/office/drawing/2014/main" id="{261CC6C3-8E7E-431D-ADCE-39025EAFA5FF}"/>
              </a:ext>
            </a:extLst>
          </p:cNvPr>
          <p:cNvSpPr/>
          <p:nvPr/>
        </p:nvSpPr>
        <p:spPr bwMode="auto">
          <a:xfrm>
            <a:off x="9856618" y="4359342"/>
            <a:ext cx="993609" cy="228600"/>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90" name="Group 89">
            <a:extLst>
              <a:ext uri="{FF2B5EF4-FFF2-40B4-BE49-F238E27FC236}">
                <a16:creationId xmlns:a16="http://schemas.microsoft.com/office/drawing/2014/main" id="{142D467E-34CA-472D-BD09-5D1BAE7A011B}"/>
              </a:ext>
            </a:extLst>
          </p:cNvPr>
          <p:cNvGrpSpPr/>
          <p:nvPr/>
        </p:nvGrpSpPr>
        <p:grpSpPr>
          <a:xfrm>
            <a:off x="10435733" y="4434423"/>
            <a:ext cx="546707" cy="123124"/>
            <a:chOff x="1615321" y="3266025"/>
            <a:chExt cx="1202597" cy="123124"/>
          </a:xfrm>
        </p:grpSpPr>
        <p:cxnSp>
          <p:nvCxnSpPr>
            <p:cNvPr id="126" name="Straight Connector 125">
              <a:extLst>
                <a:ext uri="{FF2B5EF4-FFF2-40B4-BE49-F238E27FC236}">
                  <a16:creationId xmlns:a16="http://schemas.microsoft.com/office/drawing/2014/main" id="{031D638F-4260-488D-92A8-E5256FFB0A1C}"/>
                </a:ext>
              </a:extLst>
            </p:cNvPr>
            <p:cNvCxnSpPr>
              <a:cxnSpLocks/>
            </p:cNvCxnSpPr>
            <p:nvPr/>
          </p:nvCxnSpPr>
          <p:spPr bwMode="auto">
            <a:xfrm>
              <a:off x="1615321" y="3266025"/>
              <a:ext cx="0" cy="123124"/>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7C8D0580-710A-4F3D-959B-3F468D26A861}"/>
                </a:ext>
              </a:extLst>
            </p:cNvPr>
            <p:cNvCxnSpPr>
              <a:cxnSpLocks/>
            </p:cNvCxnSpPr>
            <p:nvPr/>
          </p:nvCxnSpPr>
          <p:spPr bwMode="auto">
            <a:xfrm>
              <a:off x="1615321" y="3327587"/>
              <a:ext cx="1202597"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F7469515-8B97-4E52-8C59-39F2644EE447}"/>
                </a:ext>
              </a:extLst>
            </p:cNvPr>
            <p:cNvCxnSpPr>
              <a:cxnSpLocks/>
            </p:cNvCxnSpPr>
            <p:nvPr/>
          </p:nvCxnSpPr>
          <p:spPr bwMode="auto">
            <a:xfrm>
              <a:off x="2813767" y="3266025"/>
              <a:ext cx="0" cy="123124"/>
            </a:xfrm>
            <a:prstGeom prst="line">
              <a:avLst/>
            </a:prstGeom>
            <a:noFill/>
            <a:ln w="28575" cap="flat" cmpd="sng" algn="ctr">
              <a:solidFill>
                <a:schemeClr val="bg1"/>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F844F079-747A-4EEE-9490-92ADFA7FBD25}"/>
              </a:ext>
            </a:extLst>
          </p:cNvPr>
          <p:cNvGrpSpPr/>
          <p:nvPr/>
        </p:nvGrpSpPr>
        <p:grpSpPr>
          <a:xfrm>
            <a:off x="9859923" y="5891751"/>
            <a:ext cx="1482488" cy="55128"/>
            <a:chOff x="1378125" y="3897784"/>
            <a:chExt cx="1482488" cy="55128"/>
          </a:xfrm>
        </p:grpSpPr>
        <p:cxnSp>
          <p:nvCxnSpPr>
            <p:cNvPr id="121" name="Straight Connector 120">
              <a:extLst>
                <a:ext uri="{FF2B5EF4-FFF2-40B4-BE49-F238E27FC236}">
                  <a16:creationId xmlns:a16="http://schemas.microsoft.com/office/drawing/2014/main" id="{253FE2F3-8440-4B21-B02D-5AE5B1014B3F}"/>
                </a:ext>
              </a:extLst>
            </p:cNvPr>
            <p:cNvCxnSpPr>
              <a:cxnSpLocks/>
            </p:cNvCxnSpPr>
            <p:nvPr/>
          </p:nvCxnSpPr>
          <p:spPr bwMode="auto">
            <a:xfrm>
              <a:off x="2860613" y="3897784"/>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841B1700-63ED-4A7B-A8E3-B32F8BA508ED}"/>
                </a:ext>
              </a:extLst>
            </p:cNvPr>
            <p:cNvCxnSpPr>
              <a:cxnSpLocks/>
            </p:cNvCxnSpPr>
            <p:nvPr/>
          </p:nvCxnSpPr>
          <p:spPr bwMode="auto">
            <a:xfrm>
              <a:off x="2489991" y="3897784"/>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23D0411D-97B8-41ED-8C60-0E19C849062F}"/>
                </a:ext>
              </a:extLst>
            </p:cNvPr>
            <p:cNvCxnSpPr>
              <a:cxnSpLocks/>
            </p:cNvCxnSpPr>
            <p:nvPr/>
          </p:nvCxnSpPr>
          <p:spPr bwMode="auto">
            <a:xfrm>
              <a:off x="2119369" y="3897784"/>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D67ECE8D-363E-4BB0-8133-FDE6A77DA537}"/>
                </a:ext>
              </a:extLst>
            </p:cNvPr>
            <p:cNvCxnSpPr>
              <a:cxnSpLocks/>
            </p:cNvCxnSpPr>
            <p:nvPr/>
          </p:nvCxnSpPr>
          <p:spPr bwMode="auto">
            <a:xfrm>
              <a:off x="1748747" y="3897784"/>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0B7CFA9E-B70B-4949-AEEA-95E0FDF24697}"/>
                </a:ext>
              </a:extLst>
            </p:cNvPr>
            <p:cNvCxnSpPr>
              <a:cxnSpLocks/>
            </p:cNvCxnSpPr>
            <p:nvPr/>
          </p:nvCxnSpPr>
          <p:spPr bwMode="auto">
            <a:xfrm>
              <a:off x="1378125" y="3897784"/>
              <a:ext cx="0" cy="55128"/>
            </a:xfrm>
            <a:prstGeom prst="line">
              <a:avLst/>
            </a:prstGeom>
            <a:noFill/>
            <a:ln w="28575" cap="flat" cmpd="sng" algn="ctr">
              <a:solidFill>
                <a:schemeClr val="bg1"/>
              </a:solidFill>
              <a:prstDash val="solid"/>
              <a:round/>
              <a:headEnd type="none" w="med" len="med"/>
              <a:tailEnd type="none" w="med" len="med"/>
            </a:ln>
            <a:effectLst/>
          </p:spPr>
        </p:cxnSp>
      </p:grpSp>
      <p:sp>
        <p:nvSpPr>
          <p:cNvPr id="92" name="TextBox 91">
            <a:extLst>
              <a:ext uri="{FF2B5EF4-FFF2-40B4-BE49-F238E27FC236}">
                <a16:creationId xmlns:a16="http://schemas.microsoft.com/office/drawing/2014/main" id="{F0C35E08-58BD-4E3B-963B-0FB34A545C06}"/>
              </a:ext>
            </a:extLst>
          </p:cNvPr>
          <p:cNvSpPr txBox="1"/>
          <p:nvPr/>
        </p:nvSpPr>
        <p:spPr bwMode="auto">
          <a:xfrm>
            <a:off x="10932141" y="4357877"/>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13.3</a:t>
            </a:r>
          </a:p>
        </p:txBody>
      </p:sp>
      <p:sp>
        <p:nvSpPr>
          <p:cNvPr id="93" name="TextBox 92">
            <a:extLst>
              <a:ext uri="{FF2B5EF4-FFF2-40B4-BE49-F238E27FC236}">
                <a16:creationId xmlns:a16="http://schemas.microsoft.com/office/drawing/2014/main" id="{2D66A8A8-6683-428C-BD76-5B8193D20C22}"/>
              </a:ext>
            </a:extLst>
          </p:cNvPr>
          <p:cNvSpPr txBox="1"/>
          <p:nvPr/>
        </p:nvSpPr>
        <p:spPr bwMode="auto">
          <a:xfrm>
            <a:off x="11195611" y="4668300"/>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14.2</a:t>
            </a:r>
          </a:p>
        </p:txBody>
      </p:sp>
      <p:sp>
        <p:nvSpPr>
          <p:cNvPr id="94" name="TextBox 93">
            <a:extLst>
              <a:ext uri="{FF2B5EF4-FFF2-40B4-BE49-F238E27FC236}">
                <a16:creationId xmlns:a16="http://schemas.microsoft.com/office/drawing/2014/main" id="{F4E8F81D-C0DA-4F58-B5E1-FD2F5A8D04C7}"/>
              </a:ext>
            </a:extLst>
          </p:cNvPr>
          <p:cNvSpPr txBox="1"/>
          <p:nvPr/>
        </p:nvSpPr>
        <p:spPr bwMode="auto">
          <a:xfrm>
            <a:off x="11530246" y="4975595"/>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95" name="TextBox 94">
            <a:extLst>
              <a:ext uri="{FF2B5EF4-FFF2-40B4-BE49-F238E27FC236}">
                <a16:creationId xmlns:a16="http://schemas.microsoft.com/office/drawing/2014/main" id="{0850B610-7523-4A1A-862D-8B2FA50D9010}"/>
              </a:ext>
            </a:extLst>
          </p:cNvPr>
          <p:cNvSpPr txBox="1"/>
          <p:nvPr/>
        </p:nvSpPr>
        <p:spPr bwMode="auto">
          <a:xfrm>
            <a:off x="10496125" y="5269380"/>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9.1</a:t>
            </a:r>
          </a:p>
        </p:txBody>
      </p:sp>
      <p:sp>
        <p:nvSpPr>
          <p:cNvPr id="96" name="TextBox 95">
            <a:extLst>
              <a:ext uri="{FF2B5EF4-FFF2-40B4-BE49-F238E27FC236}">
                <a16:creationId xmlns:a16="http://schemas.microsoft.com/office/drawing/2014/main" id="{5D881BA3-4497-4768-9293-E1F5CC78E8D6}"/>
              </a:ext>
            </a:extLst>
          </p:cNvPr>
          <p:cNvSpPr txBox="1"/>
          <p:nvPr/>
        </p:nvSpPr>
        <p:spPr bwMode="auto">
          <a:xfrm>
            <a:off x="8954975" y="4314129"/>
            <a:ext cx="8836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115)</a:t>
            </a:r>
          </a:p>
        </p:txBody>
      </p:sp>
      <p:sp>
        <p:nvSpPr>
          <p:cNvPr id="97" name="TextBox 96">
            <a:extLst>
              <a:ext uri="{FF2B5EF4-FFF2-40B4-BE49-F238E27FC236}">
                <a16:creationId xmlns:a16="http://schemas.microsoft.com/office/drawing/2014/main" id="{02F75206-7CFF-45DF-9224-B501AC09E8D4}"/>
              </a:ext>
            </a:extLst>
          </p:cNvPr>
          <p:cNvSpPr txBox="1"/>
          <p:nvPr/>
        </p:nvSpPr>
        <p:spPr bwMode="auto">
          <a:xfrm>
            <a:off x="8698836" y="4606320"/>
            <a:ext cx="11430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Platinum based</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27)</a:t>
            </a:r>
          </a:p>
        </p:txBody>
      </p:sp>
      <p:sp>
        <p:nvSpPr>
          <p:cNvPr id="98" name="TextBox 97">
            <a:extLst>
              <a:ext uri="{FF2B5EF4-FFF2-40B4-BE49-F238E27FC236}">
                <a16:creationId xmlns:a16="http://schemas.microsoft.com/office/drawing/2014/main" id="{76BE4FE2-C574-4E1C-A786-022C378C405D}"/>
              </a:ext>
            </a:extLst>
          </p:cNvPr>
          <p:cNvSpPr txBox="1"/>
          <p:nvPr/>
        </p:nvSpPr>
        <p:spPr bwMode="auto">
          <a:xfrm>
            <a:off x="9084009" y="4921788"/>
            <a:ext cx="761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TKI alone</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25)</a:t>
            </a:r>
          </a:p>
        </p:txBody>
      </p:sp>
      <p:sp>
        <p:nvSpPr>
          <p:cNvPr id="99" name="TextBox 98">
            <a:extLst>
              <a:ext uri="{FF2B5EF4-FFF2-40B4-BE49-F238E27FC236}">
                <a16:creationId xmlns:a16="http://schemas.microsoft.com/office/drawing/2014/main" id="{53B78FF2-DBCD-4A81-A2A1-AFABAC18C171}"/>
              </a:ext>
            </a:extLst>
          </p:cNvPr>
          <p:cNvSpPr txBox="1"/>
          <p:nvPr/>
        </p:nvSpPr>
        <p:spPr bwMode="auto">
          <a:xfrm>
            <a:off x="8926752" y="5220865"/>
            <a:ext cx="9144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IO alone</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33)</a:t>
            </a:r>
          </a:p>
        </p:txBody>
      </p:sp>
      <p:sp>
        <p:nvSpPr>
          <p:cNvPr id="100" name="TextBox 99">
            <a:extLst>
              <a:ext uri="{FF2B5EF4-FFF2-40B4-BE49-F238E27FC236}">
                <a16:creationId xmlns:a16="http://schemas.microsoft.com/office/drawing/2014/main" id="{75DD0B34-D6AB-468A-A60A-DE216417D81D}"/>
              </a:ext>
            </a:extLst>
          </p:cNvPr>
          <p:cNvSpPr txBox="1"/>
          <p:nvPr/>
        </p:nvSpPr>
        <p:spPr bwMode="auto">
          <a:xfrm>
            <a:off x="9610306" y="5906421"/>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1" name="TextBox 100">
            <a:extLst>
              <a:ext uri="{FF2B5EF4-FFF2-40B4-BE49-F238E27FC236}">
                <a16:creationId xmlns:a16="http://schemas.microsoft.com/office/drawing/2014/main" id="{C4C34059-EC22-4721-BD5A-209F7042DA59}"/>
              </a:ext>
            </a:extLst>
          </p:cNvPr>
          <p:cNvSpPr txBox="1"/>
          <p:nvPr/>
        </p:nvSpPr>
        <p:spPr bwMode="auto">
          <a:xfrm>
            <a:off x="9981049" y="5906421"/>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102" name="TextBox 101">
            <a:extLst>
              <a:ext uri="{FF2B5EF4-FFF2-40B4-BE49-F238E27FC236}">
                <a16:creationId xmlns:a16="http://schemas.microsoft.com/office/drawing/2014/main" id="{F708B3BA-C36D-4600-B82C-89220D093D1C}"/>
              </a:ext>
            </a:extLst>
          </p:cNvPr>
          <p:cNvSpPr txBox="1"/>
          <p:nvPr/>
        </p:nvSpPr>
        <p:spPr bwMode="auto">
          <a:xfrm>
            <a:off x="10351792" y="5906421"/>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03" name="TextBox 102">
            <a:extLst>
              <a:ext uri="{FF2B5EF4-FFF2-40B4-BE49-F238E27FC236}">
                <a16:creationId xmlns:a16="http://schemas.microsoft.com/office/drawing/2014/main" id="{5C9C3D4C-725E-4C89-898C-45A2B9AA738F}"/>
              </a:ext>
            </a:extLst>
          </p:cNvPr>
          <p:cNvSpPr txBox="1"/>
          <p:nvPr/>
        </p:nvSpPr>
        <p:spPr bwMode="auto">
          <a:xfrm>
            <a:off x="10722535" y="5906421"/>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104" name="TextBox 103">
            <a:extLst>
              <a:ext uri="{FF2B5EF4-FFF2-40B4-BE49-F238E27FC236}">
                <a16:creationId xmlns:a16="http://schemas.microsoft.com/office/drawing/2014/main" id="{40C9BCDC-30CE-4C45-BC42-EA833080BD4F}"/>
              </a:ext>
            </a:extLst>
          </p:cNvPr>
          <p:cNvSpPr txBox="1"/>
          <p:nvPr/>
        </p:nvSpPr>
        <p:spPr bwMode="auto">
          <a:xfrm>
            <a:off x="11093278" y="5906421"/>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grpSp>
        <p:nvGrpSpPr>
          <p:cNvPr id="105" name="Group 104">
            <a:extLst>
              <a:ext uri="{FF2B5EF4-FFF2-40B4-BE49-F238E27FC236}">
                <a16:creationId xmlns:a16="http://schemas.microsoft.com/office/drawing/2014/main" id="{F2E86E21-1435-42CF-BF6A-85A49A5F96A7}"/>
              </a:ext>
            </a:extLst>
          </p:cNvPr>
          <p:cNvGrpSpPr/>
          <p:nvPr/>
        </p:nvGrpSpPr>
        <p:grpSpPr>
          <a:xfrm>
            <a:off x="9803607" y="4497309"/>
            <a:ext cx="55128" cy="1211493"/>
            <a:chOff x="1319178" y="4413731"/>
            <a:chExt cx="55128" cy="1211493"/>
          </a:xfrm>
        </p:grpSpPr>
        <p:cxnSp>
          <p:nvCxnSpPr>
            <p:cNvPr id="116" name="Straight Connector 115">
              <a:extLst>
                <a:ext uri="{FF2B5EF4-FFF2-40B4-BE49-F238E27FC236}">
                  <a16:creationId xmlns:a16="http://schemas.microsoft.com/office/drawing/2014/main" id="{2E53969C-8F9C-48C4-BBB3-37D15775B494}"/>
                </a:ext>
              </a:extLst>
            </p:cNvPr>
            <p:cNvCxnSpPr>
              <a:cxnSpLocks/>
            </p:cNvCxnSpPr>
            <p:nvPr/>
          </p:nvCxnSpPr>
          <p:spPr bwMode="auto">
            <a:xfrm rot="5400000">
              <a:off x="1346742" y="5597660"/>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3541F34C-65BB-4785-A217-DD767AEF1D4C}"/>
                </a:ext>
              </a:extLst>
            </p:cNvPr>
            <p:cNvCxnSpPr>
              <a:cxnSpLocks/>
            </p:cNvCxnSpPr>
            <p:nvPr/>
          </p:nvCxnSpPr>
          <p:spPr bwMode="auto">
            <a:xfrm rot="5400000">
              <a:off x="1346742" y="5294786"/>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A2AFA998-BE86-40B6-BF0F-CCFDF00EB301}"/>
                </a:ext>
              </a:extLst>
            </p:cNvPr>
            <p:cNvCxnSpPr>
              <a:cxnSpLocks/>
            </p:cNvCxnSpPr>
            <p:nvPr/>
          </p:nvCxnSpPr>
          <p:spPr bwMode="auto">
            <a:xfrm rot="5400000">
              <a:off x="1346742" y="4991913"/>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5D61B1D7-5243-4166-8B18-1856276012C9}"/>
                </a:ext>
              </a:extLst>
            </p:cNvPr>
            <p:cNvCxnSpPr>
              <a:cxnSpLocks/>
            </p:cNvCxnSpPr>
            <p:nvPr/>
          </p:nvCxnSpPr>
          <p:spPr bwMode="auto">
            <a:xfrm rot="5400000">
              <a:off x="1346742" y="4386167"/>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8D5607A8-C7ED-4459-BF55-5C598C02AB10}"/>
                </a:ext>
              </a:extLst>
            </p:cNvPr>
            <p:cNvCxnSpPr>
              <a:cxnSpLocks/>
            </p:cNvCxnSpPr>
            <p:nvPr/>
          </p:nvCxnSpPr>
          <p:spPr bwMode="auto">
            <a:xfrm rot="5400000">
              <a:off x="1346742" y="4689040"/>
              <a:ext cx="0" cy="55128"/>
            </a:xfrm>
            <a:prstGeom prst="line">
              <a:avLst/>
            </a:prstGeom>
            <a:noFill/>
            <a:ln w="28575" cap="flat" cmpd="sng" algn="ctr">
              <a:solidFill>
                <a:schemeClr val="bg1"/>
              </a:solidFill>
              <a:prstDash val="solid"/>
              <a:round/>
              <a:headEnd type="none" w="med" len="med"/>
              <a:tailEnd type="none" w="med" len="med"/>
            </a:ln>
            <a:effectLst/>
          </p:spPr>
        </p:cxnSp>
      </p:grpSp>
      <p:sp>
        <p:nvSpPr>
          <p:cNvPr id="107" name="Rectangle 106">
            <a:extLst>
              <a:ext uri="{FF2B5EF4-FFF2-40B4-BE49-F238E27FC236}">
                <a16:creationId xmlns:a16="http://schemas.microsoft.com/office/drawing/2014/main" id="{1D471526-89D6-40E3-8599-2A8717B8ED9B}"/>
              </a:ext>
            </a:extLst>
          </p:cNvPr>
          <p:cNvSpPr/>
          <p:nvPr/>
        </p:nvSpPr>
        <p:spPr bwMode="auto">
          <a:xfrm>
            <a:off x="9863520" y="5598355"/>
            <a:ext cx="656072" cy="228600"/>
          </a:xfrm>
          <a:prstGeom prst="rect">
            <a:avLst/>
          </a:prstGeom>
          <a:solidFill>
            <a:schemeClr val="accent6"/>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08" name="Group 107">
            <a:extLst>
              <a:ext uri="{FF2B5EF4-FFF2-40B4-BE49-F238E27FC236}">
                <a16:creationId xmlns:a16="http://schemas.microsoft.com/office/drawing/2014/main" id="{F7FD33A8-B54E-4D14-8D1F-FD2C0AAB3868}"/>
              </a:ext>
            </a:extLst>
          </p:cNvPr>
          <p:cNvGrpSpPr/>
          <p:nvPr/>
        </p:nvGrpSpPr>
        <p:grpSpPr>
          <a:xfrm>
            <a:off x="10163976" y="5648317"/>
            <a:ext cx="953122" cy="123124"/>
            <a:chOff x="1615321" y="3266025"/>
            <a:chExt cx="1202597" cy="123124"/>
          </a:xfrm>
        </p:grpSpPr>
        <p:cxnSp>
          <p:nvCxnSpPr>
            <p:cNvPr id="113" name="Straight Connector 112">
              <a:extLst>
                <a:ext uri="{FF2B5EF4-FFF2-40B4-BE49-F238E27FC236}">
                  <a16:creationId xmlns:a16="http://schemas.microsoft.com/office/drawing/2014/main" id="{C733D193-A33F-4AA5-9A23-D62F2D853042}"/>
                </a:ext>
              </a:extLst>
            </p:cNvPr>
            <p:cNvCxnSpPr>
              <a:cxnSpLocks/>
            </p:cNvCxnSpPr>
            <p:nvPr/>
          </p:nvCxnSpPr>
          <p:spPr bwMode="auto">
            <a:xfrm>
              <a:off x="1615321" y="3266025"/>
              <a:ext cx="0" cy="123124"/>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F53AE810-0663-4C3E-A099-35E1A5DDF3EC}"/>
                </a:ext>
              </a:extLst>
            </p:cNvPr>
            <p:cNvCxnSpPr>
              <a:cxnSpLocks/>
            </p:cNvCxnSpPr>
            <p:nvPr/>
          </p:nvCxnSpPr>
          <p:spPr bwMode="auto">
            <a:xfrm>
              <a:off x="1615321" y="3327587"/>
              <a:ext cx="1202597"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667B9733-F5E5-40E0-9290-054AD67AE457}"/>
                </a:ext>
              </a:extLst>
            </p:cNvPr>
            <p:cNvCxnSpPr>
              <a:cxnSpLocks/>
            </p:cNvCxnSpPr>
            <p:nvPr/>
          </p:nvCxnSpPr>
          <p:spPr bwMode="auto">
            <a:xfrm>
              <a:off x="2813767" y="3266025"/>
              <a:ext cx="0" cy="123124"/>
            </a:xfrm>
            <a:prstGeom prst="line">
              <a:avLst/>
            </a:prstGeom>
            <a:noFill/>
            <a:ln w="28575" cap="flat" cmpd="sng" algn="ctr">
              <a:solidFill>
                <a:schemeClr val="bg1"/>
              </a:solidFill>
              <a:prstDash val="solid"/>
              <a:round/>
              <a:headEnd type="none" w="med" len="med"/>
              <a:tailEnd type="none" w="med" len="med"/>
            </a:ln>
            <a:effectLst/>
          </p:spPr>
        </p:cxnSp>
      </p:grpSp>
      <p:sp>
        <p:nvSpPr>
          <p:cNvPr id="109" name="TextBox 108">
            <a:extLst>
              <a:ext uri="{FF2B5EF4-FFF2-40B4-BE49-F238E27FC236}">
                <a16:creationId xmlns:a16="http://schemas.microsoft.com/office/drawing/2014/main" id="{8901DB82-7E9A-4BBE-8B16-66B750915C1E}"/>
              </a:ext>
            </a:extLst>
          </p:cNvPr>
          <p:cNvSpPr txBox="1"/>
          <p:nvPr/>
        </p:nvSpPr>
        <p:spPr bwMode="auto">
          <a:xfrm>
            <a:off x="11056936" y="5574933"/>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8.7</a:t>
            </a:r>
          </a:p>
        </p:txBody>
      </p:sp>
      <p:sp>
        <p:nvSpPr>
          <p:cNvPr id="110" name="TextBox 109">
            <a:extLst>
              <a:ext uri="{FF2B5EF4-FFF2-40B4-BE49-F238E27FC236}">
                <a16:creationId xmlns:a16="http://schemas.microsoft.com/office/drawing/2014/main" id="{4EE00009-22A2-4E4C-B832-6F92260BA625}"/>
              </a:ext>
            </a:extLst>
          </p:cNvPr>
          <p:cNvSpPr txBox="1"/>
          <p:nvPr/>
        </p:nvSpPr>
        <p:spPr bwMode="auto">
          <a:xfrm>
            <a:off x="8702003" y="5535757"/>
            <a:ext cx="11430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Nonplatinum CT (n = 15)</a:t>
            </a:r>
          </a:p>
        </p:txBody>
      </p:sp>
      <p:sp>
        <p:nvSpPr>
          <p:cNvPr id="111" name="TextBox 110">
            <a:extLst>
              <a:ext uri="{FF2B5EF4-FFF2-40B4-BE49-F238E27FC236}">
                <a16:creationId xmlns:a16="http://schemas.microsoft.com/office/drawing/2014/main" id="{F4E67213-BFC7-4163-AA0D-EFFA39314B65}"/>
              </a:ext>
            </a:extLst>
          </p:cNvPr>
          <p:cNvSpPr txBox="1"/>
          <p:nvPr/>
        </p:nvSpPr>
        <p:spPr bwMode="auto">
          <a:xfrm>
            <a:off x="9803607" y="6033984"/>
            <a:ext cx="18625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112" name="Freeform: Shape 111">
            <a:extLst>
              <a:ext uri="{FF2B5EF4-FFF2-40B4-BE49-F238E27FC236}">
                <a16:creationId xmlns:a16="http://schemas.microsoft.com/office/drawing/2014/main" id="{B26E1245-D54F-400B-A95D-F0C424829D08}"/>
              </a:ext>
            </a:extLst>
          </p:cNvPr>
          <p:cNvSpPr/>
          <p:nvPr/>
        </p:nvSpPr>
        <p:spPr bwMode="auto">
          <a:xfrm>
            <a:off x="9858735" y="4352906"/>
            <a:ext cx="1807452" cy="1538845"/>
          </a:xfrm>
          <a:custGeom>
            <a:avLst/>
            <a:gdLst>
              <a:gd name="connsiteX0" fmla="*/ 0 w 1807452"/>
              <a:gd name="connsiteY0" fmla="*/ 0 h 1547719"/>
              <a:gd name="connsiteX1" fmla="*/ 0 w 1807452"/>
              <a:gd name="connsiteY1" fmla="*/ 1547719 h 1547719"/>
              <a:gd name="connsiteX2" fmla="*/ 1807452 w 1807452"/>
              <a:gd name="connsiteY2" fmla="*/ 1547719 h 1547719"/>
            </a:gdLst>
            <a:ahLst/>
            <a:cxnLst>
              <a:cxn ang="0">
                <a:pos x="connsiteX0" y="connsiteY0"/>
              </a:cxn>
              <a:cxn ang="0">
                <a:pos x="connsiteX1" y="connsiteY1"/>
              </a:cxn>
              <a:cxn ang="0">
                <a:pos x="connsiteX2" y="connsiteY2"/>
              </a:cxn>
            </a:cxnLst>
            <a:rect l="l" t="t" r="r" b="b"/>
            <a:pathLst>
              <a:path w="1807452" h="1547719">
                <a:moveTo>
                  <a:pt x="0" y="0"/>
                </a:moveTo>
                <a:lnTo>
                  <a:pt x="0" y="1547719"/>
                </a:lnTo>
                <a:lnTo>
                  <a:pt x="1807452" y="1547719"/>
                </a:lnTo>
              </a:path>
            </a:pathLst>
          </a:custGeom>
          <a:noFill/>
          <a:ln w="28575">
            <a:solidFill>
              <a:schemeClr val="bg1"/>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5" name="TextBox 134">
            <a:extLst>
              <a:ext uri="{FF2B5EF4-FFF2-40B4-BE49-F238E27FC236}">
                <a16:creationId xmlns:a16="http://schemas.microsoft.com/office/drawing/2014/main" id="{06AFA7B5-6316-4B11-A651-A12B8EF4805D}"/>
              </a:ext>
            </a:extLst>
          </p:cNvPr>
          <p:cNvSpPr txBox="1"/>
          <p:nvPr/>
        </p:nvSpPr>
        <p:spPr bwMode="auto">
          <a:xfrm>
            <a:off x="5760412" y="1481734"/>
            <a:ext cx="264430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rwPFS by Therapy (95% CI)</a:t>
            </a:r>
          </a:p>
        </p:txBody>
      </p:sp>
      <p:sp>
        <p:nvSpPr>
          <p:cNvPr id="137" name="Rectangle 136">
            <a:extLst>
              <a:ext uri="{FF2B5EF4-FFF2-40B4-BE49-F238E27FC236}">
                <a16:creationId xmlns:a16="http://schemas.microsoft.com/office/drawing/2014/main" id="{D5421892-0B4A-4080-A8CB-4D29BBE90563}"/>
              </a:ext>
            </a:extLst>
          </p:cNvPr>
          <p:cNvSpPr/>
          <p:nvPr/>
        </p:nvSpPr>
        <p:spPr bwMode="auto">
          <a:xfrm>
            <a:off x="6644874" y="3534116"/>
            <a:ext cx="558595" cy="274320"/>
          </a:xfrm>
          <a:prstGeom prst="rect">
            <a:avLst/>
          </a:prstGeom>
          <a:solidFill>
            <a:schemeClr val="accent5"/>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8" name="Rectangle 137">
            <a:extLst>
              <a:ext uri="{FF2B5EF4-FFF2-40B4-BE49-F238E27FC236}">
                <a16:creationId xmlns:a16="http://schemas.microsoft.com/office/drawing/2014/main" id="{71EB7D67-3B7B-4B56-8035-165035D7BBC2}"/>
              </a:ext>
            </a:extLst>
          </p:cNvPr>
          <p:cNvSpPr/>
          <p:nvPr/>
        </p:nvSpPr>
        <p:spPr bwMode="auto">
          <a:xfrm>
            <a:off x="6644875" y="3154885"/>
            <a:ext cx="523019" cy="274320"/>
          </a:xfrm>
          <a:prstGeom prst="rect">
            <a:avLst/>
          </a:prstGeom>
          <a:solidFill>
            <a:schemeClr val="accent4"/>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39" name="Group 138">
            <a:extLst>
              <a:ext uri="{FF2B5EF4-FFF2-40B4-BE49-F238E27FC236}">
                <a16:creationId xmlns:a16="http://schemas.microsoft.com/office/drawing/2014/main" id="{0A922A2B-F533-4E3D-B52F-C732EAB0BF89}"/>
              </a:ext>
            </a:extLst>
          </p:cNvPr>
          <p:cNvGrpSpPr/>
          <p:nvPr/>
        </p:nvGrpSpPr>
        <p:grpSpPr>
          <a:xfrm>
            <a:off x="6937591" y="3233032"/>
            <a:ext cx="603889" cy="123124"/>
            <a:chOff x="1615321" y="3266025"/>
            <a:chExt cx="1202597" cy="123124"/>
          </a:xfrm>
        </p:grpSpPr>
        <p:cxnSp>
          <p:nvCxnSpPr>
            <p:cNvPr id="180" name="Straight Connector 179">
              <a:extLst>
                <a:ext uri="{FF2B5EF4-FFF2-40B4-BE49-F238E27FC236}">
                  <a16:creationId xmlns:a16="http://schemas.microsoft.com/office/drawing/2014/main" id="{A3994C32-E2CA-4EBF-8195-64B17AFCE8D3}"/>
                </a:ext>
              </a:extLst>
            </p:cNvPr>
            <p:cNvCxnSpPr>
              <a:cxnSpLocks/>
            </p:cNvCxnSpPr>
            <p:nvPr/>
          </p:nvCxnSpPr>
          <p:spPr bwMode="auto">
            <a:xfrm>
              <a:off x="1615321" y="3266025"/>
              <a:ext cx="0" cy="123124"/>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91B529ED-48E5-4A0C-8A29-3AEE446223B9}"/>
                </a:ext>
              </a:extLst>
            </p:cNvPr>
            <p:cNvCxnSpPr>
              <a:cxnSpLocks/>
            </p:cNvCxnSpPr>
            <p:nvPr/>
          </p:nvCxnSpPr>
          <p:spPr bwMode="auto">
            <a:xfrm>
              <a:off x="1615321" y="3327587"/>
              <a:ext cx="1202597"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11532DE8-A94C-4445-B464-FA59D9B0894D}"/>
                </a:ext>
              </a:extLst>
            </p:cNvPr>
            <p:cNvCxnSpPr>
              <a:cxnSpLocks/>
            </p:cNvCxnSpPr>
            <p:nvPr/>
          </p:nvCxnSpPr>
          <p:spPr bwMode="auto">
            <a:xfrm>
              <a:off x="2813767" y="3266025"/>
              <a:ext cx="0" cy="123124"/>
            </a:xfrm>
            <a:prstGeom prst="line">
              <a:avLst/>
            </a:prstGeom>
            <a:noFill/>
            <a:ln w="28575" cap="flat" cmpd="sng" algn="ctr">
              <a:solidFill>
                <a:schemeClr val="bg1"/>
              </a:solidFill>
              <a:prstDash val="solid"/>
              <a:round/>
              <a:headEnd type="none" w="med" len="med"/>
              <a:tailEnd type="none" w="med" len="med"/>
            </a:ln>
            <a:effectLst/>
          </p:spPr>
        </p:cxnSp>
      </p:grpSp>
      <p:sp>
        <p:nvSpPr>
          <p:cNvPr id="140" name="Rectangle 139">
            <a:extLst>
              <a:ext uri="{FF2B5EF4-FFF2-40B4-BE49-F238E27FC236}">
                <a16:creationId xmlns:a16="http://schemas.microsoft.com/office/drawing/2014/main" id="{7B8914D8-BF76-4D55-B061-FBC28242C057}"/>
              </a:ext>
            </a:extLst>
          </p:cNvPr>
          <p:cNvSpPr/>
          <p:nvPr/>
        </p:nvSpPr>
        <p:spPr bwMode="auto">
          <a:xfrm>
            <a:off x="6657468" y="2775655"/>
            <a:ext cx="1148265" cy="274320"/>
          </a:xfrm>
          <a:prstGeom prst="rect">
            <a:avLst/>
          </a:prstGeom>
          <a:solidFill>
            <a:schemeClr val="accent1"/>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41" name="Group 140">
            <a:extLst>
              <a:ext uri="{FF2B5EF4-FFF2-40B4-BE49-F238E27FC236}">
                <a16:creationId xmlns:a16="http://schemas.microsoft.com/office/drawing/2014/main" id="{58ED133F-C6A1-4FC7-BF58-6E14FC4F14F7}"/>
              </a:ext>
            </a:extLst>
          </p:cNvPr>
          <p:cNvGrpSpPr/>
          <p:nvPr/>
        </p:nvGrpSpPr>
        <p:grpSpPr>
          <a:xfrm>
            <a:off x="7508676" y="2866241"/>
            <a:ext cx="842986" cy="123124"/>
            <a:chOff x="1615321" y="3266025"/>
            <a:chExt cx="1202597" cy="123124"/>
          </a:xfrm>
        </p:grpSpPr>
        <p:cxnSp>
          <p:nvCxnSpPr>
            <p:cNvPr id="177" name="Straight Connector 176">
              <a:extLst>
                <a:ext uri="{FF2B5EF4-FFF2-40B4-BE49-F238E27FC236}">
                  <a16:creationId xmlns:a16="http://schemas.microsoft.com/office/drawing/2014/main" id="{089EA7C5-B25E-4374-B775-E93048B96454}"/>
                </a:ext>
              </a:extLst>
            </p:cNvPr>
            <p:cNvCxnSpPr>
              <a:cxnSpLocks/>
            </p:cNvCxnSpPr>
            <p:nvPr/>
          </p:nvCxnSpPr>
          <p:spPr bwMode="auto">
            <a:xfrm>
              <a:off x="1615321" y="3266025"/>
              <a:ext cx="0" cy="123124"/>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EE43B2F7-49A4-4AAC-8BB7-1CEF5077B036}"/>
                </a:ext>
              </a:extLst>
            </p:cNvPr>
            <p:cNvCxnSpPr>
              <a:cxnSpLocks/>
            </p:cNvCxnSpPr>
            <p:nvPr/>
          </p:nvCxnSpPr>
          <p:spPr bwMode="auto">
            <a:xfrm>
              <a:off x="1615321" y="3327587"/>
              <a:ext cx="1202597"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1A227E3E-ADBB-49DF-86E3-CA09EB49A76C}"/>
                </a:ext>
              </a:extLst>
            </p:cNvPr>
            <p:cNvCxnSpPr>
              <a:cxnSpLocks/>
            </p:cNvCxnSpPr>
            <p:nvPr/>
          </p:nvCxnSpPr>
          <p:spPr bwMode="auto">
            <a:xfrm>
              <a:off x="2813767" y="3266025"/>
              <a:ext cx="0" cy="123124"/>
            </a:xfrm>
            <a:prstGeom prst="line">
              <a:avLst/>
            </a:prstGeom>
            <a:noFill/>
            <a:ln w="28575" cap="flat" cmpd="sng" algn="ctr">
              <a:solidFill>
                <a:schemeClr val="bg1"/>
              </a:solidFill>
              <a:prstDash val="solid"/>
              <a:round/>
              <a:headEnd type="none" w="med" len="med"/>
              <a:tailEnd type="none" w="med" len="med"/>
            </a:ln>
            <a:effectLst/>
          </p:spPr>
        </p:cxnSp>
      </p:grpSp>
      <p:sp>
        <p:nvSpPr>
          <p:cNvPr id="142" name="Rectangle 141">
            <a:extLst>
              <a:ext uri="{FF2B5EF4-FFF2-40B4-BE49-F238E27FC236}">
                <a16:creationId xmlns:a16="http://schemas.microsoft.com/office/drawing/2014/main" id="{B7908078-0103-48F4-A9EB-5395B16C318A}"/>
              </a:ext>
            </a:extLst>
          </p:cNvPr>
          <p:cNvSpPr/>
          <p:nvPr/>
        </p:nvSpPr>
        <p:spPr bwMode="auto">
          <a:xfrm>
            <a:off x="6642757" y="2396425"/>
            <a:ext cx="898723" cy="274320"/>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43" name="Group 142">
            <a:extLst>
              <a:ext uri="{FF2B5EF4-FFF2-40B4-BE49-F238E27FC236}">
                <a16:creationId xmlns:a16="http://schemas.microsoft.com/office/drawing/2014/main" id="{60A538A5-6D38-444A-9FDC-4118159D4FA7}"/>
              </a:ext>
            </a:extLst>
          </p:cNvPr>
          <p:cNvGrpSpPr/>
          <p:nvPr/>
        </p:nvGrpSpPr>
        <p:grpSpPr>
          <a:xfrm>
            <a:off x="7308156" y="2496031"/>
            <a:ext cx="449773" cy="123124"/>
            <a:chOff x="1615321" y="3266025"/>
            <a:chExt cx="1202597" cy="123124"/>
          </a:xfrm>
        </p:grpSpPr>
        <p:cxnSp>
          <p:nvCxnSpPr>
            <p:cNvPr id="174" name="Straight Connector 173">
              <a:extLst>
                <a:ext uri="{FF2B5EF4-FFF2-40B4-BE49-F238E27FC236}">
                  <a16:creationId xmlns:a16="http://schemas.microsoft.com/office/drawing/2014/main" id="{590FAC1F-AE6C-4BA9-A903-98725D3DA011}"/>
                </a:ext>
              </a:extLst>
            </p:cNvPr>
            <p:cNvCxnSpPr>
              <a:cxnSpLocks/>
            </p:cNvCxnSpPr>
            <p:nvPr/>
          </p:nvCxnSpPr>
          <p:spPr bwMode="auto">
            <a:xfrm>
              <a:off x="1615321" y="3266025"/>
              <a:ext cx="0" cy="123124"/>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6787FBD8-CA1E-4205-9D45-294BE61ECDBD}"/>
                </a:ext>
              </a:extLst>
            </p:cNvPr>
            <p:cNvCxnSpPr>
              <a:cxnSpLocks/>
            </p:cNvCxnSpPr>
            <p:nvPr/>
          </p:nvCxnSpPr>
          <p:spPr bwMode="auto">
            <a:xfrm>
              <a:off x="1615321" y="3327587"/>
              <a:ext cx="1202597" cy="0"/>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B9B7B7EC-1816-49EE-A634-EBF2A9F74DB6}"/>
                </a:ext>
              </a:extLst>
            </p:cNvPr>
            <p:cNvCxnSpPr>
              <a:cxnSpLocks/>
            </p:cNvCxnSpPr>
            <p:nvPr/>
          </p:nvCxnSpPr>
          <p:spPr bwMode="auto">
            <a:xfrm>
              <a:off x="2813767" y="3266025"/>
              <a:ext cx="0" cy="123124"/>
            </a:xfrm>
            <a:prstGeom prst="line">
              <a:avLst/>
            </a:prstGeom>
            <a:noFill/>
            <a:ln w="28575" cap="flat" cmpd="sng" algn="ctr">
              <a:solidFill>
                <a:schemeClr val="bg1"/>
              </a:solidFill>
              <a:prstDash val="solid"/>
              <a:round/>
              <a:headEnd type="none" w="med" len="med"/>
              <a:tailEnd type="none" w="med" len="med"/>
            </a:ln>
            <a:effectLst/>
          </p:spPr>
        </p:cxnSp>
      </p:grpSp>
      <p:sp>
        <p:nvSpPr>
          <p:cNvPr id="144" name="Freeform: Shape 143">
            <a:extLst>
              <a:ext uri="{FF2B5EF4-FFF2-40B4-BE49-F238E27FC236}">
                <a16:creationId xmlns:a16="http://schemas.microsoft.com/office/drawing/2014/main" id="{5F8BD18F-6B46-42D7-8FB9-95C89BA72996}"/>
              </a:ext>
            </a:extLst>
          </p:cNvPr>
          <p:cNvSpPr/>
          <p:nvPr/>
        </p:nvSpPr>
        <p:spPr bwMode="auto">
          <a:xfrm>
            <a:off x="6644875" y="2325946"/>
            <a:ext cx="1807452" cy="1538845"/>
          </a:xfrm>
          <a:custGeom>
            <a:avLst/>
            <a:gdLst>
              <a:gd name="connsiteX0" fmla="*/ 0 w 1807452"/>
              <a:gd name="connsiteY0" fmla="*/ 0 h 1547719"/>
              <a:gd name="connsiteX1" fmla="*/ 0 w 1807452"/>
              <a:gd name="connsiteY1" fmla="*/ 1547719 h 1547719"/>
              <a:gd name="connsiteX2" fmla="*/ 1807452 w 1807452"/>
              <a:gd name="connsiteY2" fmla="*/ 1547719 h 1547719"/>
            </a:gdLst>
            <a:ahLst/>
            <a:cxnLst>
              <a:cxn ang="0">
                <a:pos x="connsiteX0" y="connsiteY0"/>
              </a:cxn>
              <a:cxn ang="0">
                <a:pos x="connsiteX1" y="connsiteY1"/>
              </a:cxn>
              <a:cxn ang="0">
                <a:pos x="connsiteX2" y="connsiteY2"/>
              </a:cxn>
            </a:cxnLst>
            <a:rect l="l" t="t" r="r" b="b"/>
            <a:pathLst>
              <a:path w="1807452" h="1547719">
                <a:moveTo>
                  <a:pt x="0" y="0"/>
                </a:moveTo>
                <a:lnTo>
                  <a:pt x="0" y="1547719"/>
                </a:lnTo>
                <a:lnTo>
                  <a:pt x="1807452" y="1547719"/>
                </a:lnTo>
              </a:path>
            </a:pathLst>
          </a:custGeom>
          <a:noFill/>
          <a:ln w="28575">
            <a:solidFill>
              <a:schemeClr val="bg1"/>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45" name="Group 144">
            <a:extLst>
              <a:ext uri="{FF2B5EF4-FFF2-40B4-BE49-F238E27FC236}">
                <a16:creationId xmlns:a16="http://schemas.microsoft.com/office/drawing/2014/main" id="{33E6FE65-FCFE-4F77-8679-B17C824E3E29}"/>
              </a:ext>
            </a:extLst>
          </p:cNvPr>
          <p:cNvGrpSpPr/>
          <p:nvPr/>
        </p:nvGrpSpPr>
        <p:grpSpPr>
          <a:xfrm>
            <a:off x="6646063" y="3864791"/>
            <a:ext cx="1792034" cy="55128"/>
            <a:chOff x="4249267" y="3893875"/>
            <a:chExt cx="1792034" cy="55128"/>
          </a:xfrm>
        </p:grpSpPr>
        <p:cxnSp>
          <p:nvCxnSpPr>
            <p:cNvPr id="169" name="Straight Connector 168">
              <a:extLst>
                <a:ext uri="{FF2B5EF4-FFF2-40B4-BE49-F238E27FC236}">
                  <a16:creationId xmlns:a16="http://schemas.microsoft.com/office/drawing/2014/main" id="{79801A3B-12C9-438A-8174-C7006C628BE4}"/>
                </a:ext>
              </a:extLst>
            </p:cNvPr>
            <p:cNvCxnSpPr>
              <a:cxnSpLocks/>
            </p:cNvCxnSpPr>
            <p:nvPr/>
          </p:nvCxnSpPr>
          <p:spPr bwMode="auto">
            <a:xfrm>
              <a:off x="6041301" y="3893875"/>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A77636EF-2D2E-4BF7-B305-2C18E9C82931}"/>
                </a:ext>
              </a:extLst>
            </p:cNvPr>
            <p:cNvCxnSpPr>
              <a:cxnSpLocks/>
            </p:cNvCxnSpPr>
            <p:nvPr/>
          </p:nvCxnSpPr>
          <p:spPr bwMode="auto">
            <a:xfrm>
              <a:off x="5593294" y="3893875"/>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F8E89520-AF1A-48A1-9820-E2A720856683}"/>
                </a:ext>
              </a:extLst>
            </p:cNvPr>
            <p:cNvCxnSpPr>
              <a:cxnSpLocks/>
            </p:cNvCxnSpPr>
            <p:nvPr/>
          </p:nvCxnSpPr>
          <p:spPr bwMode="auto">
            <a:xfrm>
              <a:off x="5145285" y="3893875"/>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128BF96C-43E5-455B-9A17-1C0719E9AB82}"/>
                </a:ext>
              </a:extLst>
            </p:cNvPr>
            <p:cNvCxnSpPr>
              <a:cxnSpLocks/>
            </p:cNvCxnSpPr>
            <p:nvPr/>
          </p:nvCxnSpPr>
          <p:spPr bwMode="auto">
            <a:xfrm>
              <a:off x="4697276" y="3893875"/>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7247235B-5700-477A-A6F2-9742428BA68B}"/>
                </a:ext>
              </a:extLst>
            </p:cNvPr>
            <p:cNvCxnSpPr>
              <a:cxnSpLocks/>
            </p:cNvCxnSpPr>
            <p:nvPr/>
          </p:nvCxnSpPr>
          <p:spPr bwMode="auto">
            <a:xfrm>
              <a:off x="4249267" y="3893875"/>
              <a:ext cx="0" cy="55128"/>
            </a:xfrm>
            <a:prstGeom prst="line">
              <a:avLst/>
            </a:prstGeom>
            <a:noFill/>
            <a:ln w="28575" cap="flat" cmpd="sng" algn="ctr">
              <a:solidFill>
                <a:schemeClr val="bg1"/>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33520464-8A12-4561-81D4-25D845F07A45}"/>
              </a:ext>
            </a:extLst>
          </p:cNvPr>
          <p:cNvGrpSpPr/>
          <p:nvPr/>
        </p:nvGrpSpPr>
        <p:grpSpPr>
          <a:xfrm>
            <a:off x="6589747" y="2555741"/>
            <a:ext cx="55128" cy="1111869"/>
            <a:chOff x="1321809" y="2588734"/>
            <a:chExt cx="55128" cy="1111869"/>
          </a:xfrm>
        </p:grpSpPr>
        <p:cxnSp>
          <p:nvCxnSpPr>
            <p:cNvPr id="165" name="Straight Connector 164">
              <a:extLst>
                <a:ext uri="{FF2B5EF4-FFF2-40B4-BE49-F238E27FC236}">
                  <a16:creationId xmlns:a16="http://schemas.microsoft.com/office/drawing/2014/main" id="{89C6CA2C-F27C-4CD2-BDE8-641EE426D2E7}"/>
                </a:ext>
              </a:extLst>
            </p:cNvPr>
            <p:cNvCxnSpPr>
              <a:cxnSpLocks/>
            </p:cNvCxnSpPr>
            <p:nvPr/>
          </p:nvCxnSpPr>
          <p:spPr bwMode="auto">
            <a:xfrm rot="5400000">
              <a:off x="1349373" y="3673039"/>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FC2FCD12-F9FE-4EE8-90C2-BA1E71DE9E07}"/>
                </a:ext>
              </a:extLst>
            </p:cNvPr>
            <p:cNvCxnSpPr>
              <a:cxnSpLocks/>
            </p:cNvCxnSpPr>
            <p:nvPr/>
          </p:nvCxnSpPr>
          <p:spPr bwMode="auto">
            <a:xfrm rot="5400000">
              <a:off x="1349373" y="3302416"/>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8B0F6A53-D273-4B9B-9355-A56E73A77B63}"/>
                </a:ext>
              </a:extLst>
            </p:cNvPr>
            <p:cNvCxnSpPr>
              <a:cxnSpLocks/>
            </p:cNvCxnSpPr>
            <p:nvPr/>
          </p:nvCxnSpPr>
          <p:spPr bwMode="auto">
            <a:xfrm rot="5400000">
              <a:off x="1349373" y="2931793"/>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9220CB80-0561-4A3E-AC31-073B9E3C7B84}"/>
                </a:ext>
              </a:extLst>
            </p:cNvPr>
            <p:cNvCxnSpPr>
              <a:cxnSpLocks/>
            </p:cNvCxnSpPr>
            <p:nvPr/>
          </p:nvCxnSpPr>
          <p:spPr bwMode="auto">
            <a:xfrm rot="5400000">
              <a:off x="1349373" y="2561170"/>
              <a:ext cx="0" cy="55128"/>
            </a:xfrm>
            <a:prstGeom prst="line">
              <a:avLst/>
            </a:prstGeom>
            <a:noFill/>
            <a:ln w="28575" cap="flat" cmpd="sng" algn="ctr">
              <a:solidFill>
                <a:schemeClr val="bg1"/>
              </a:solidFill>
              <a:prstDash val="solid"/>
              <a:round/>
              <a:headEnd type="none" w="med" len="med"/>
              <a:tailEnd type="none" w="med" len="med"/>
            </a:ln>
            <a:effectLst/>
          </p:spPr>
        </p:cxnSp>
      </p:grpSp>
      <p:sp>
        <p:nvSpPr>
          <p:cNvPr id="147" name="TextBox 146">
            <a:extLst>
              <a:ext uri="{FF2B5EF4-FFF2-40B4-BE49-F238E27FC236}">
                <a16:creationId xmlns:a16="http://schemas.microsoft.com/office/drawing/2014/main" id="{48EDF669-78F9-4799-A772-B2E968FBDA47}"/>
              </a:ext>
            </a:extLst>
          </p:cNvPr>
          <p:cNvSpPr txBox="1"/>
          <p:nvPr/>
        </p:nvSpPr>
        <p:spPr bwMode="auto">
          <a:xfrm>
            <a:off x="7704674" y="2419782"/>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a:t>
            </a:r>
          </a:p>
        </p:txBody>
      </p:sp>
      <p:sp>
        <p:nvSpPr>
          <p:cNvPr id="148" name="TextBox 147">
            <a:extLst>
              <a:ext uri="{FF2B5EF4-FFF2-40B4-BE49-F238E27FC236}">
                <a16:creationId xmlns:a16="http://schemas.microsoft.com/office/drawing/2014/main" id="{29A58E4B-B109-48D5-9BE0-39307CE02369}"/>
              </a:ext>
            </a:extLst>
          </p:cNvPr>
          <p:cNvSpPr txBox="1"/>
          <p:nvPr/>
        </p:nvSpPr>
        <p:spPr bwMode="auto">
          <a:xfrm>
            <a:off x="8294531" y="2788095"/>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a:t>
            </a:r>
          </a:p>
        </p:txBody>
      </p:sp>
      <p:sp>
        <p:nvSpPr>
          <p:cNvPr id="149" name="TextBox 148">
            <a:extLst>
              <a:ext uri="{FF2B5EF4-FFF2-40B4-BE49-F238E27FC236}">
                <a16:creationId xmlns:a16="http://schemas.microsoft.com/office/drawing/2014/main" id="{3716B2E4-585D-4351-8D65-FECE9061A275}"/>
              </a:ext>
            </a:extLst>
          </p:cNvPr>
          <p:cNvSpPr txBox="1"/>
          <p:nvPr/>
        </p:nvSpPr>
        <p:spPr bwMode="auto">
          <a:xfrm>
            <a:off x="7483604" y="3150687"/>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p>
        </p:txBody>
      </p:sp>
      <p:sp>
        <p:nvSpPr>
          <p:cNvPr id="150" name="TextBox 149">
            <a:extLst>
              <a:ext uri="{FF2B5EF4-FFF2-40B4-BE49-F238E27FC236}">
                <a16:creationId xmlns:a16="http://schemas.microsoft.com/office/drawing/2014/main" id="{A3E8486B-4B00-4077-B507-E11465CC7A26}"/>
              </a:ext>
            </a:extLst>
          </p:cNvPr>
          <p:cNvSpPr txBox="1"/>
          <p:nvPr/>
        </p:nvSpPr>
        <p:spPr bwMode="auto">
          <a:xfrm>
            <a:off x="7534375" y="3544464"/>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a:t>
            </a:r>
          </a:p>
        </p:txBody>
      </p:sp>
      <p:sp>
        <p:nvSpPr>
          <p:cNvPr id="151" name="TextBox 150">
            <a:extLst>
              <a:ext uri="{FF2B5EF4-FFF2-40B4-BE49-F238E27FC236}">
                <a16:creationId xmlns:a16="http://schemas.microsoft.com/office/drawing/2014/main" id="{B8F8F9A2-1303-4D8B-AF71-BDDB5367A16B}"/>
              </a:ext>
            </a:extLst>
          </p:cNvPr>
          <p:cNvSpPr txBox="1"/>
          <p:nvPr/>
        </p:nvSpPr>
        <p:spPr bwMode="auto">
          <a:xfrm>
            <a:off x="5741115" y="2348876"/>
            <a:ext cx="884522"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a:t>
            </a:r>
            <a:b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181)</a:t>
            </a:r>
          </a:p>
        </p:txBody>
      </p:sp>
      <p:sp>
        <p:nvSpPr>
          <p:cNvPr id="152" name="TextBox 151">
            <a:extLst>
              <a:ext uri="{FF2B5EF4-FFF2-40B4-BE49-F238E27FC236}">
                <a16:creationId xmlns:a16="http://schemas.microsoft.com/office/drawing/2014/main" id="{4E06B965-1D64-4BB6-A958-1ED0F13A1047}"/>
              </a:ext>
            </a:extLst>
          </p:cNvPr>
          <p:cNvSpPr txBox="1"/>
          <p:nvPr/>
        </p:nvSpPr>
        <p:spPr bwMode="auto">
          <a:xfrm>
            <a:off x="5484976" y="2729087"/>
            <a:ext cx="1143070"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Platinum based</a:t>
            </a:r>
            <a:b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111)</a:t>
            </a:r>
          </a:p>
        </p:txBody>
      </p:sp>
      <p:sp>
        <p:nvSpPr>
          <p:cNvPr id="153" name="TextBox 152">
            <a:extLst>
              <a:ext uri="{FF2B5EF4-FFF2-40B4-BE49-F238E27FC236}">
                <a16:creationId xmlns:a16="http://schemas.microsoft.com/office/drawing/2014/main" id="{9FD63A7E-35DE-479C-8801-05C3BA12A70D}"/>
              </a:ext>
            </a:extLst>
          </p:cNvPr>
          <p:cNvSpPr txBox="1"/>
          <p:nvPr/>
        </p:nvSpPr>
        <p:spPr bwMode="auto">
          <a:xfrm>
            <a:off x="5870149" y="3099341"/>
            <a:ext cx="761064"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TKI alone</a:t>
            </a:r>
            <a:b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39)</a:t>
            </a:r>
          </a:p>
        </p:txBody>
      </p:sp>
      <p:sp>
        <p:nvSpPr>
          <p:cNvPr id="154" name="TextBox 153">
            <a:extLst>
              <a:ext uri="{FF2B5EF4-FFF2-40B4-BE49-F238E27FC236}">
                <a16:creationId xmlns:a16="http://schemas.microsoft.com/office/drawing/2014/main" id="{17388AD3-2046-40BC-B87E-FE02BCD16953}"/>
              </a:ext>
            </a:extLst>
          </p:cNvPr>
          <p:cNvSpPr txBox="1"/>
          <p:nvPr/>
        </p:nvSpPr>
        <p:spPr bwMode="auto">
          <a:xfrm>
            <a:off x="5869758" y="3471117"/>
            <a:ext cx="761064"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IO alone</a:t>
            </a:r>
            <a:b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16)</a:t>
            </a:r>
          </a:p>
        </p:txBody>
      </p:sp>
      <p:sp>
        <p:nvSpPr>
          <p:cNvPr id="155" name="TextBox 154">
            <a:extLst>
              <a:ext uri="{FF2B5EF4-FFF2-40B4-BE49-F238E27FC236}">
                <a16:creationId xmlns:a16="http://schemas.microsoft.com/office/drawing/2014/main" id="{7858F83F-BDA6-4115-AE34-5BBBCF73B373}"/>
              </a:ext>
            </a:extLst>
          </p:cNvPr>
          <p:cNvSpPr txBox="1"/>
          <p:nvPr/>
        </p:nvSpPr>
        <p:spPr bwMode="auto">
          <a:xfrm>
            <a:off x="6396446" y="3879461"/>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56" name="TextBox 155">
            <a:extLst>
              <a:ext uri="{FF2B5EF4-FFF2-40B4-BE49-F238E27FC236}">
                <a16:creationId xmlns:a16="http://schemas.microsoft.com/office/drawing/2014/main" id="{87D0DC0B-6279-4A95-A7E9-1FE62023CC05}"/>
              </a:ext>
            </a:extLst>
          </p:cNvPr>
          <p:cNvSpPr txBox="1"/>
          <p:nvPr/>
        </p:nvSpPr>
        <p:spPr bwMode="auto">
          <a:xfrm>
            <a:off x="6845465" y="3879461"/>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157" name="TextBox 156">
            <a:extLst>
              <a:ext uri="{FF2B5EF4-FFF2-40B4-BE49-F238E27FC236}">
                <a16:creationId xmlns:a16="http://schemas.microsoft.com/office/drawing/2014/main" id="{7C3ED158-4A00-4F26-90DC-6A440986DF2A}"/>
              </a:ext>
            </a:extLst>
          </p:cNvPr>
          <p:cNvSpPr txBox="1"/>
          <p:nvPr/>
        </p:nvSpPr>
        <p:spPr bwMode="auto">
          <a:xfrm>
            <a:off x="7294484" y="3879461"/>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58" name="TextBox 157">
            <a:extLst>
              <a:ext uri="{FF2B5EF4-FFF2-40B4-BE49-F238E27FC236}">
                <a16:creationId xmlns:a16="http://schemas.microsoft.com/office/drawing/2014/main" id="{EFF4DABF-8B16-4282-90E1-CD45429617B7}"/>
              </a:ext>
            </a:extLst>
          </p:cNvPr>
          <p:cNvSpPr txBox="1"/>
          <p:nvPr/>
        </p:nvSpPr>
        <p:spPr bwMode="auto">
          <a:xfrm>
            <a:off x="7743503" y="3879461"/>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159" name="TextBox 158">
            <a:extLst>
              <a:ext uri="{FF2B5EF4-FFF2-40B4-BE49-F238E27FC236}">
                <a16:creationId xmlns:a16="http://schemas.microsoft.com/office/drawing/2014/main" id="{8E1B74CB-0EE1-400D-924A-68D8E526B99A}"/>
              </a:ext>
            </a:extLst>
          </p:cNvPr>
          <p:cNvSpPr txBox="1"/>
          <p:nvPr/>
        </p:nvSpPr>
        <p:spPr bwMode="auto">
          <a:xfrm>
            <a:off x="8192522" y="3879461"/>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60" name="TextBox 159">
            <a:extLst>
              <a:ext uri="{FF2B5EF4-FFF2-40B4-BE49-F238E27FC236}">
                <a16:creationId xmlns:a16="http://schemas.microsoft.com/office/drawing/2014/main" id="{370E31F8-F80F-4D4C-9435-6FD7F8A51D45}"/>
              </a:ext>
            </a:extLst>
          </p:cNvPr>
          <p:cNvSpPr txBox="1"/>
          <p:nvPr/>
        </p:nvSpPr>
        <p:spPr bwMode="auto">
          <a:xfrm>
            <a:off x="5508252" y="2042429"/>
            <a:ext cx="5605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1L</a:t>
            </a:r>
          </a:p>
        </p:txBody>
      </p:sp>
      <p:grpSp>
        <p:nvGrpSpPr>
          <p:cNvPr id="161" name="Group 160">
            <a:extLst>
              <a:ext uri="{FF2B5EF4-FFF2-40B4-BE49-F238E27FC236}">
                <a16:creationId xmlns:a16="http://schemas.microsoft.com/office/drawing/2014/main" id="{97B673FE-0DE0-406D-B960-6E4486BE7622}"/>
              </a:ext>
            </a:extLst>
          </p:cNvPr>
          <p:cNvGrpSpPr/>
          <p:nvPr/>
        </p:nvGrpSpPr>
        <p:grpSpPr>
          <a:xfrm>
            <a:off x="6904786" y="3612472"/>
            <a:ext cx="661750" cy="123124"/>
            <a:chOff x="1615321" y="3266025"/>
            <a:chExt cx="1202597" cy="123124"/>
          </a:xfrm>
        </p:grpSpPr>
        <p:cxnSp>
          <p:nvCxnSpPr>
            <p:cNvPr id="162" name="Straight Connector 161">
              <a:extLst>
                <a:ext uri="{FF2B5EF4-FFF2-40B4-BE49-F238E27FC236}">
                  <a16:creationId xmlns:a16="http://schemas.microsoft.com/office/drawing/2014/main" id="{AE55B093-2E4A-4071-924A-27B146BB80F5}"/>
                </a:ext>
              </a:extLst>
            </p:cNvPr>
            <p:cNvCxnSpPr>
              <a:cxnSpLocks/>
            </p:cNvCxnSpPr>
            <p:nvPr/>
          </p:nvCxnSpPr>
          <p:spPr bwMode="auto">
            <a:xfrm>
              <a:off x="1615321" y="3266025"/>
              <a:ext cx="0" cy="123124"/>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13446079-8D89-456A-A34D-2CF290177B40}"/>
                </a:ext>
              </a:extLst>
            </p:cNvPr>
            <p:cNvCxnSpPr>
              <a:cxnSpLocks/>
            </p:cNvCxnSpPr>
            <p:nvPr/>
          </p:nvCxnSpPr>
          <p:spPr bwMode="auto">
            <a:xfrm>
              <a:off x="1615321" y="3327587"/>
              <a:ext cx="1202597"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DC41B4D3-BAEA-476A-A7CE-D4A203AF8F19}"/>
                </a:ext>
              </a:extLst>
            </p:cNvPr>
            <p:cNvCxnSpPr>
              <a:cxnSpLocks/>
            </p:cNvCxnSpPr>
            <p:nvPr/>
          </p:nvCxnSpPr>
          <p:spPr bwMode="auto">
            <a:xfrm>
              <a:off x="2813767" y="3266025"/>
              <a:ext cx="0" cy="123124"/>
            </a:xfrm>
            <a:prstGeom prst="line">
              <a:avLst/>
            </a:prstGeom>
            <a:noFill/>
            <a:ln w="28575" cap="flat" cmpd="sng" algn="ctr">
              <a:solidFill>
                <a:schemeClr val="bg1"/>
              </a:solidFill>
              <a:prstDash val="solid"/>
              <a:round/>
              <a:headEnd type="none" w="med" len="med"/>
              <a:tailEnd type="none" w="med" len="med"/>
            </a:ln>
            <a:effectLst/>
          </p:spPr>
        </p:cxnSp>
      </p:grpSp>
      <p:sp>
        <p:nvSpPr>
          <p:cNvPr id="184" name="TextBox 183">
            <a:extLst>
              <a:ext uri="{FF2B5EF4-FFF2-40B4-BE49-F238E27FC236}">
                <a16:creationId xmlns:a16="http://schemas.microsoft.com/office/drawing/2014/main" id="{D1B5921B-3D52-4B2D-B20D-E61CE81196D2}"/>
              </a:ext>
            </a:extLst>
          </p:cNvPr>
          <p:cNvSpPr txBox="1"/>
          <p:nvPr/>
        </p:nvSpPr>
        <p:spPr bwMode="auto">
          <a:xfrm>
            <a:off x="5508252" y="4040505"/>
            <a:ext cx="6369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2L</a:t>
            </a:r>
          </a:p>
        </p:txBody>
      </p:sp>
      <p:sp>
        <p:nvSpPr>
          <p:cNvPr id="185" name="Rectangle 184">
            <a:extLst>
              <a:ext uri="{FF2B5EF4-FFF2-40B4-BE49-F238E27FC236}">
                <a16:creationId xmlns:a16="http://schemas.microsoft.com/office/drawing/2014/main" id="{C2A556A7-6D1F-4FEB-BABA-3645AF2AF9F3}"/>
              </a:ext>
            </a:extLst>
          </p:cNvPr>
          <p:cNvSpPr/>
          <p:nvPr/>
        </p:nvSpPr>
        <p:spPr bwMode="auto">
          <a:xfrm>
            <a:off x="6644874" y="5246481"/>
            <a:ext cx="427075" cy="228600"/>
          </a:xfrm>
          <a:prstGeom prst="rect">
            <a:avLst/>
          </a:prstGeom>
          <a:solidFill>
            <a:schemeClr val="accent5"/>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6" name="Rectangle 185">
            <a:extLst>
              <a:ext uri="{FF2B5EF4-FFF2-40B4-BE49-F238E27FC236}">
                <a16:creationId xmlns:a16="http://schemas.microsoft.com/office/drawing/2014/main" id="{9CF4A4A6-C6D9-4E6D-ADCA-DAF7224A577B}"/>
              </a:ext>
            </a:extLst>
          </p:cNvPr>
          <p:cNvSpPr/>
          <p:nvPr/>
        </p:nvSpPr>
        <p:spPr bwMode="auto">
          <a:xfrm>
            <a:off x="6644876" y="4941055"/>
            <a:ext cx="470574" cy="228600"/>
          </a:xfrm>
          <a:prstGeom prst="rect">
            <a:avLst/>
          </a:prstGeom>
          <a:solidFill>
            <a:schemeClr val="accent4"/>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87" name="Group 186">
            <a:extLst>
              <a:ext uri="{FF2B5EF4-FFF2-40B4-BE49-F238E27FC236}">
                <a16:creationId xmlns:a16="http://schemas.microsoft.com/office/drawing/2014/main" id="{52F02FE8-7DD9-41B3-8661-A65B22920796}"/>
              </a:ext>
            </a:extLst>
          </p:cNvPr>
          <p:cNvGrpSpPr/>
          <p:nvPr/>
        </p:nvGrpSpPr>
        <p:grpSpPr>
          <a:xfrm>
            <a:off x="6969450" y="4996577"/>
            <a:ext cx="760458" cy="123124"/>
            <a:chOff x="1615321" y="3266025"/>
            <a:chExt cx="1202597" cy="123124"/>
          </a:xfrm>
        </p:grpSpPr>
        <p:cxnSp>
          <p:nvCxnSpPr>
            <p:cNvPr id="234" name="Straight Connector 233">
              <a:extLst>
                <a:ext uri="{FF2B5EF4-FFF2-40B4-BE49-F238E27FC236}">
                  <a16:creationId xmlns:a16="http://schemas.microsoft.com/office/drawing/2014/main" id="{35E82EF0-163D-4867-8CDD-52C3BEC413F7}"/>
                </a:ext>
              </a:extLst>
            </p:cNvPr>
            <p:cNvCxnSpPr>
              <a:cxnSpLocks/>
            </p:cNvCxnSpPr>
            <p:nvPr/>
          </p:nvCxnSpPr>
          <p:spPr bwMode="auto">
            <a:xfrm>
              <a:off x="1615321" y="3266025"/>
              <a:ext cx="0" cy="123124"/>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B2290B44-78C6-4E36-8681-D2D85F33F453}"/>
                </a:ext>
              </a:extLst>
            </p:cNvPr>
            <p:cNvCxnSpPr>
              <a:cxnSpLocks/>
            </p:cNvCxnSpPr>
            <p:nvPr/>
          </p:nvCxnSpPr>
          <p:spPr bwMode="auto">
            <a:xfrm>
              <a:off x="1615321" y="3327587"/>
              <a:ext cx="1202597" cy="0"/>
            </a:xfrm>
            <a:prstGeom prst="line">
              <a:avLst/>
            </a:prstGeom>
            <a:noFill/>
            <a:ln w="2857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E462B542-B31C-46B3-BE76-618BE2832BC1}"/>
                </a:ext>
              </a:extLst>
            </p:cNvPr>
            <p:cNvCxnSpPr>
              <a:cxnSpLocks/>
            </p:cNvCxnSpPr>
            <p:nvPr/>
          </p:nvCxnSpPr>
          <p:spPr bwMode="auto">
            <a:xfrm>
              <a:off x="2813767" y="3266025"/>
              <a:ext cx="0" cy="123124"/>
            </a:xfrm>
            <a:prstGeom prst="line">
              <a:avLst/>
            </a:prstGeom>
            <a:noFill/>
            <a:ln w="28575" cap="flat" cmpd="sng" algn="ctr">
              <a:solidFill>
                <a:schemeClr val="bg1"/>
              </a:solidFill>
              <a:prstDash val="solid"/>
              <a:round/>
              <a:headEnd type="none" w="med" len="med"/>
              <a:tailEnd type="none" w="med" len="med"/>
            </a:ln>
            <a:effectLst/>
          </p:spPr>
        </p:cxnSp>
      </p:grpSp>
      <p:sp>
        <p:nvSpPr>
          <p:cNvPr id="188" name="Rectangle 187">
            <a:extLst>
              <a:ext uri="{FF2B5EF4-FFF2-40B4-BE49-F238E27FC236}">
                <a16:creationId xmlns:a16="http://schemas.microsoft.com/office/drawing/2014/main" id="{4325C2AF-84BC-4B93-9EDF-6BF333CBADFC}"/>
              </a:ext>
            </a:extLst>
          </p:cNvPr>
          <p:cNvSpPr/>
          <p:nvPr/>
        </p:nvSpPr>
        <p:spPr bwMode="auto">
          <a:xfrm>
            <a:off x="6644875" y="4635629"/>
            <a:ext cx="917043" cy="228600"/>
          </a:xfrm>
          <a:prstGeom prst="rect">
            <a:avLst/>
          </a:prstGeom>
          <a:solidFill>
            <a:schemeClr val="accent1"/>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89" name="Group 188">
            <a:extLst>
              <a:ext uri="{FF2B5EF4-FFF2-40B4-BE49-F238E27FC236}">
                <a16:creationId xmlns:a16="http://schemas.microsoft.com/office/drawing/2014/main" id="{EE5D2EFE-6AC0-41E3-A746-CEBDACC28949}"/>
              </a:ext>
            </a:extLst>
          </p:cNvPr>
          <p:cNvGrpSpPr/>
          <p:nvPr/>
        </p:nvGrpSpPr>
        <p:grpSpPr>
          <a:xfrm>
            <a:off x="7162424" y="4692352"/>
            <a:ext cx="993609" cy="123124"/>
            <a:chOff x="1615321" y="3266025"/>
            <a:chExt cx="1202597" cy="123124"/>
          </a:xfrm>
        </p:grpSpPr>
        <p:cxnSp>
          <p:nvCxnSpPr>
            <p:cNvPr id="231" name="Straight Connector 230">
              <a:extLst>
                <a:ext uri="{FF2B5EF4-FFF2-40B4-BE49-F238E27FC236}">
                  <a16:creationId xmlns:a16="http://schemas.microsoft.com/office/drawing/2014/main" id="{5C9BA5DE-F199-40D9-9C27-53C311F6F8E9}"/>
                </a:ext>
              </a:extLst>
            </p:cNvPr>
            <p:cNvCxnSpPr>
              <a:cxnSpLocks/>
            </p:cNvCxnSpPr>
            <p:nvPr/>
          </p:nvCxnSpPr>
          <p:spPr bwMode="auto">
            <a:xfrm>
              <a:off x="1615321" y="3266025"/>
              <a:ext cx="0" cy="123124"/>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1A927287-7FE4-42CC-BA50-A59C3650849D}"/>
                </a:ext>
              </a:extLst>
            </p:cNvPr>
            <p:cNvCxnSpPr>
              <a:cxnSpLocks/>
            </p:cNvCxnSpPr>
            <p:nvPr/>
          </p:nvCxnSpPr>
          <p:spPr bwMode="auto">
            <a:xfrm>
              <a:off x="1615321" y="3327587"/>
              <a:ext cx="1202597" cy="0"/>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97669CBC-C39B-4355-91AF-A1FD951BAE26}"/>
                </a:ext>
              </a:extLst>
            </p:cNvPr>
            <p:cNvCxnSpPr>
              <a:cxnSpLocks/>
            </p:cNvCxnSpPr>
            <p:nvPr/>
          </p:nvCxnSpPr>
          <p:spPr bwMode="auto">
            <a:xfrm>
              <a:off x="2813767" y="3266025"/>
              <a:ext cx="0" cy="123124"/>
            </a:xfrm>
            <a:prstGeom prst="line">
              <a:avLst/>
            </a:prstGeom>
            <a:noFill/>
            <a:ln w="28575" cap="flat" cmpd="sng" algn="ctr">
              <a:solidFill>
                <a:schemeClr val="bg1"/>
              </a:solidFill>
              <a:prstDash val="solid"/>
              <a:round/>
              <a:headEnd type="none" w="med" len="med"/>
              <a:tailEnd type="none" w="med" len="med"/>
            </a:ln>
            <a:effectLst/>
          </p:spPr>
        </p:cxnSp>
      </p:grpSp>
      <p:sp>
        <p:nvSpPr>
          <p:cNvPr id="190" name="Rectangle 189">
            <a:extLst>
              <a:ext uri="{FF2B5EF4-FFF2-40B4-BE49-F238E27FC236}">
                <a16:creationId xmlns:a16="http://schemas.microsoft.com/office/drawing/2014/main" id="{96B83AE7-E8D5-43DC-BDF6-19970DCCECC7}"/>
              </a:ext>
            </a:extLst>
          </p:cNvPr>
          <p:cNvSpPr/>
          <p:nvPr/>
        </p:nvSpPr>
        <p:spPr bwMode="auto">
          <a:xfrm>
            <a:off x="6642759" y="4330203"/>
            <a:ext cx="594152" cy="228600"/>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91" name="Group 190">
            <a:extLst>
              <a:ext uri="{FF2B5EF4-FFF2-40B4-BE49-F238E27FC236}">
                <a16:creationId xmlns:a16="http://schemas.microsoft.com/office/drawing/2014/main" id="{DE80956E-82EC-4DA9-9E13-C99E3404EF49}"/>
              </a:ext>
            </a:extLst>
          </p:cNvPr>
          <p:cNvGrpSpPr/>
          <p:nvPr/>
        </p:nvGrpSpPr>
        <p:grpSpPr>
          <a:xfrm>
            <a:off x="7115451" y="4384023"/>
            <a:ext cx="257313" cy="123124"/>
            <a:chOff x="1615321" y="3266025"/>
            <a:chExt cx="1202597" cy="123124"/>
          </a:xfrm>
        </p:grpSpPr>
        <p:cxnSp>
          <p:nvCxnSpPr>
            <p:cNvPr id="228" name="Straight Connector 227">
              <a:extLst>
                <a:ext uri="{FF2B5EF4-FFF2-40B4-BE49-F238E27FC236}">
                  <a16:creationId xmlns:a16="http://schemas.microsoft.com/office/drawing/2014/main" id="{B60B993B-CE9F-4F82-93EC-20E40CFDF10E}"/>
                </a:ext>
              </a:extLst>
            </p:cNvPr>
            <p:cNvCxnSpPr>
              <a:cxnSpLocks/>
            </p:cNvCxnSpPr>
            <p:nvPr/>
          </p:nvCxnSpPr>
          <p:spPr bwMode="auto">
            <a:xfrm>
              <a:off x="1615321" y="3266025"/>
              <a:ext cx="0" cy="123124"/>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05B82CFC-31D7-4EFE-AE71-57681ED28D60}"/>
                </a:ext>
              </a:extLst>
            </p:cNvPr>
            <p:cNvCxnSpPr>
              <a:cxnSpLocks/>
            </p:cNvCxnSpPr>
            <p:nvPr/>
          </p:nvCxnSpPr>
          <p:spPr bwMode="auto">
            <a:xfrm>
              <a:off x="1615321" y="3327587"/>
              <a:ext cx="1202597" cy="0"/>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95C6F471-4A5F-442E-98A1-5F5BEAB92D1A}"/>
                </a:ext>
              </a:extLst>
            </p:cNvPr>
            <p:cNvCxnSpPr>
              <a:cxnSpLocks/>
            </p:cNvCxnSpPr>
            <p:nvPr/>
          </p:nvCxnSpPr>
          <p:spPr bwMode="auto">
            <a:xfrm>
              <a:off x="2813767" y="3266025"/>
              <a:ext cx="0" cy="123124"/>
            </a:xfrm>
            <a:prstGeom prst="line">
              <a:avLst/>
            </a:prstGeom>
            <a:noFill/>
            <a:ln w="28575" cap="flat" cmpd="sng" algn="ctr">
              <a:solidFill>
                <a:schemeClr val="bg1"/>
              </a:solidFill>
              <a:prstDash val="solid"/>
              <a:round/>
              <a:headEnd type="none" w="med" len="med"/>
              <a:tailEnd type="none" w="med" len="med"/>
            </a:ln>
            <a:effectLst/>
          </p:spPr>
        </p:cxnSp>
      </p:grpSp>
      <p:grpSp>
        <p:nvGrpSpPr>
          <p:cNvPr id="192" name="Group 191">
            <a:extLst>
              <a:ext uri="{FF2B5EF4-FFF2-40B4-BE49-F238E27FC236}">
                <a16:creationId xmlns:a16="http://schemas.microsoft.com/office/drawing/2014/main" id="{72DED3F1-277F-40B1-B9E2-C6D613873A92}"/>
              </a:ext>
            </a:extLst>
          </p:cNvPr>
          <p:cNvGrpSpPr/>
          <p:nvPr/>
        </p:nvGrpSpPr>
        <p:grpSpPr>
          <a:xfrm>
            <a:off x="6646063" y="5841351"/>
            <a:ext cx="1373789" cy="55128"/>
            <a:chOff x="4235037" y="5761799"/>
            <a:chExt cx="1373789" cy="55128"/>
          </a:xfrm>
        </p:grpSpPr>
        <p:cxnSp>
          <p:nvCxnSpPr>
            <p:cNvPr id="224" name="Straight Connector 223">
              <a:extLst>
                <a:ext uri="{FF2B5EF4-FFF2-40B4-BE49-F238E27FC236}">
                  <a16:creationId xmlns:a16="http://schemas.microsoft.com/office/drawing/2014/main" id="{E266B8A0-95A6-4488-956E-87EE071416BE}"/>
                </a:ext>
              </a:extLst>
            </p:cNvPr>
            <p:cNvCxnSpPr>
              <a:cxnSpLocks/>
            </p:cNvCxnSpPr>
            <p:nvPr/>
          </p:nvCxnSpPr>
          <p:spPr bwMode="auto">
            <a:xfrm>
              <a:off x="5608826" y="5761799"/>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30C6F3A8-5111-4707-AB53-7E24630CBBFC}"/>
                </a:ext>
              </a:extLst>
            </p:cNvPr>
            <p:cNvCxnSpPr>
              <a:cxnSpLocks/>
            </p:cNvCxnSpPr>
            <p:nvPr/>
          </p:nvCxnSpPr>
          <p:spPr bwMode="auto">
            <a:xfrm>
              <a:off x="5150897" y="5761799"/>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A62F6F57-6A86-4687-ADA7-EFF7685FBC29}"/>
                </a:ext>
              </a:extLst>
            </p:cNvPr>
            <p:cNvCxnSpPr>
              <a:cxnSpLocks/>
            </p:cNvCxnSpPr>
            <p:nvPr/>
          </p:nvCxnSpPr>
          <p:spPr bwMode="auto">
            <a:xfrm>
              <a:off x="4692967" y="5761799"/>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439C9F1A-23D0-4A9B-AFBA-2EA283F7BAC4}"/>
                </a:ext>
              </a:extLst>
            </p:cNvPr>
            <p:cNvCxnSpPr>
              <a:cxnSpLocks/>
            </p:cNvCxnSpPr>
            <p:nvPr/>
          </p:nvCxnSpPr>
          <p:spPr bwMode="auto">
            <a:xfrm>
              <a:off x="4235037" y="5761799"/>
              <a:ext cx="0" cy="55128"/>
            </a:xfrm>
            <a:prstGeom prst="line">
              <a:avLst/>
            </a:prstGeom>
            <a:noFill/>
            <a:ln w="28575" cap="flat" cmpd="sng" algn="ctr">
              <a:solidFill>
                <a:schemeClr val="bg1"/>
              </a:solidFill>
              <a:prstDash val="solid"/>
              <a:round/>
              <a:headEnd type="none" w="med" len="med"/>
              <a:tailEnd type="none" w="med" len="med"/>
            </a:ln>
            <a:effectLst/>
          </p:spPr>
        </p:cxnSp>
      </p:grpSp>
      <p:sp>
        <p:nvSpPr>
          <p:cNvPr id="193" name="TextBox 192">
            <a:extLst>
              <a:ext uri="{FF2B5EF4-FFF2-40B4-BE49-F238E27FC236}">
                <a16:creationId xmlns:a16="http://schemas.microsoft.com/office/drawing/2014/main" id="{025C5D7E-7945-4DFA-9D8D-D7281AC868E4}"/>
              </a:ext>
            </a:extLst>
          </p:cNvPr>
          <p:cNvSpPr txBox="1"/>
          <p:nvPr/>
        </p:nvSpPr>
        <p:spPr bwMode="auto">
          <a:xfrm>
            <a:off x="7327653" y="4308426"/>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194" name="TextBox 193">
            <a:extLst>
              <a:ext uri="{FF2B5EF4-FFF2-40B4-BE49-F238E27FC236}">
                <a16:creationId xmlns:a16="http://schemas.microsoft.com/office/drawing/2014/main" id="{622D018A-22CF-4D96-B586-05F708D77AAB}"/>
              </a:ext>
            </a:extLst>
          </p:cNvPr>
          <p:cNvSpPr txBox="1"/>
          <p:nvPr/>
        </p:nvSpPr>
        <p:spPr bwMode="auto">
          <a:xfrm>
            <a:off x="8096778" y="4611128"/>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95" name="TextBox 194">
            <a:extLst>
              <a:ext uri="{FF2B5EF4-FFF2-40B4-BE49-F238E27FC236}">
                <a16:creationId xmlns:a16="http://schemas.microsoft.com/office/drawing/2014/main" id="{3A01131E-324A-477B-985F-C1276F56F6AF}"/>
              </a:ext>
            </a:extLst>
          </p:cNvPr>
          <p:cNvSpPr txBox="1"/>
          <p:nvPr/>
        </p:nvSpPr>
        <p:spPr bwMode="auto">
          <a:xfrm>
            <a:off x="7680380" y="4915505"/>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196" name="TextBox 195">
            <a:extLst>
              <a:ext uri="{FF2B5EF4-FFF2-40B4-BE49-F238E27FC236}">
                <a16:creationId xmlns:a16="http://schemas.microsoft.com/office/drawing/2014/main" id="{B6D9CDBA-3E47-4800-9D3F-C444E29ABF81}"/>
              </a:ext>
            </a:extLst>
          </p:cNvPr>
          <p:cNvSpPr txBox="1"/>
          <p:nvPr/>
        </p:nvSpPr>
        <p:spPr bwMode="auto">
          <a:xfrm>
            <a:off x="7187351" y="5219882"/>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a:t>
            </a:r>
          </a:p>
        </p:txBody>
      </p:sp>
      <p:sp>
        <p:nvSpPr>
          <p:cNvPr id="197" name="TextBox 196">
            <a:extLst>
              <a:ext uri="{FF2B5EF4-FFF2-40B4-BE49-F238E27FC236}">
                <a16:creationId xmlns:a16="http://schemas.microsoft.com/office/drawing/2014/main" id="{1BCC7029-D56C-47E3-97BB-9DD7EA409CC9}"/>
              </a:ext>
            </a:extLst>
          </p:cNvPr>
          <p:cNvSpPr txBox="1"/>
          <p:nvPr/>
        </p:nvSpPr>
        <p:spPr bwMode="auto">
          <a:xfrm>
            <a:off x="5741115" y="4263455"/>
            <a:ext cx="8836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115)</a:t>
            </a:r>
          </a:p>
        </p:txBody>
      </p:sp>
      <p:sp>
        <p:nvSpPr>
          <p:cNvPr id="198" name="TextBox 197">
            <a:extLst>
              <a:ext uri="{FF2B5EF4-FFF2-40B4-BE49-F238E27FC236}">
                <a16:creationId xmlns:a16="http://schemas.microsoft.com/office/drawing/2014/main" id="{E99731D6-28BF-4D9B-8E52-36AF9721B88C}"/>
              </a:ext>
            </a:extLst>
          </p:cNvPr>
          <p:cNvSpPr txBox="1"/>
          <p:nvPr/>
        </p:nvSpPr>
        <p:spPr bwMode="auto">
          <a:xfrm>
            <a:off x="5484976" y="4568438"/>
            <a:ext cx="11430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Platinum based</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27)</a:t>
            </a:r>
          </a:p>
        </p:txBody>
      </p:sp>
      <p:sp>
        <p:nvSpPr>
          <p:cNvPr id="199" name="TextBox 198">
            <a:extLst>
              <a:ext uri="{FF2B5EF4-FFF2-40B4-BE49-F238E27FC236}">
                <a16:creationId xmlns:a16="http://schemas.microsoft.com/office/drawing/2014/main" id="{B5134FDD-35DA-47D2-9295-4B9220652766}"/>
              </a:ext>
            </a:extLst>
          </p:cNvPr>
          <p:cNvSpPr txBox="1"/>
          <p:nvPr/>
        </p:nvSpPr>
        <p:spPr bwMode="auto">
          <a:xfrm>
            <a:off x="5870149" y="4871388"/>
            <a:ext cx="761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TKI alone</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25)</a:t>
            </a:r>
          </a:p>
        </p:txBody>
      </p:sp>
      <p:sp>
        <p:nvSpPr>
          <p:cNvPr id="200" name="TextBox 199">
            <a:extLst>
              <a:ext uri="{FF2B5EF4-FFF2-40B4-BE49-F238E27FC236}">
                <a16:creationId xmlns:a16="http://schemas.microsoft.com/office/drawing/2014/main" id="{35D394B0-F499-47B5-A0BA-7A97F26E6875}"/>
              </a:ext>
            </a:extLst>
          </p:cNvPr>
          <p:cNvSpPr txBox="1"/>
          <p:nvPr/>
        </p:nvSpPr>
        <p:spPr bwMode="auto">
          <a:xfrm>
            <a:off x="5712892" y="5177137"/>
            <a:ext cx="9144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IO alone</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33)</a:t>
            </a:r>
          </a:p>
        </p:txBody>
      </p:sp>
      <p:sp>
        <p:nvSpPr>
          <p:cNvPr id="201" name="TextBox 200">
            <a:extLst>
              <a:ext uri="{FF2B5EF4-FFF2-40B4-BE49-F238E27FC236}">
                <a16:creationId xmlns:a16="http://schemas.microsoft.com/office/drawing/2014/main" id="{0BB239D7-541A-4A01-B9F5-A4B39685A9BC}"/>
              </a:ext>
            </a:extLst>
          </p:cNvPr>
          <p:cNvSpPr txBox="1"/>
          <p:nvPr/>
        </p:nvSpPr>
        <p:spPr bwMode="auto">
          <a:xfrm>
            <a:off x="6396446" y="5856021"/>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02" name="TextBox 201">
            <a:extLst>
              <a:ext uri="{FF2B5EF4-FFF2-40B4-BE49-F238E27FC236}">
                <a16:creationId xmlns:a16="http://schemas.microsoft.com/office/drawing/2014/main" id="{6F6412FA-B590-4101-BE84-3CEB8C11CC21}"/>
              </a:ext>
            </a:extLst>
          </p:cNvPr>
          <p:cNvSpPr txBox="1"/>
          <p:nvPr/>
        </p:nvSpPr>
        <p:spPr bwMode="auto">
          <a:xfrm>
            <a:off x="6854536" y="5856021"/>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203" name="TextBox 202">
            <a:extLst>
              <a:ext uri="{FF2B5EF4-FFF2-40B4-BE49-F238E27FC236}">
                <a16:creationId xmlns:a16="http://schemas.microsoft.com/office/drawing/2014/main" id="{08537899-6D00-473E-9D18-970570C42721}"/>
              </a:ext>
            </a:extLst>
          </p:cNvPr>
          <p:cNvSpPr txBox="1"/>
          <p:nvPr/>
        </p:nvSpPr>
        <p:spPr bwMode="auto">
          <a:xfrm>
            <a:off x="7312626" y="5856021"/>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204" name="TextBox 203">
            <a:extLst>
              <a:ext uri="{FF2B5EF4-FFF2-40B4-BE49-F238E27FC236}">
                <a16:creationId xmlns:a16="http://schemas.microsoft.com/office/drawing/2014/main" id="{E87F944A-4B49-4EE1-A472-B2A9CEB6F310}"/>
              </a:ext>
            </a:extLst>
          </p:cNvPr>
          <p:cNvSpPr txBox="1"/>
          <p:nvPr/>
        </p:nvSpPr>
        <p:spPr bwMode="auto">
          <a:xfrm>
            <a:off x="7770716" y="5856021"/>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grpSp>
        <p:nvGrpSpPr>
          <p:cNvPr id="205" name="Group 204">
            <a:extLst>
              <a:ext uri="{FF2B5EF4-FFF2-40B4-BE49-F238E27FC236}">
                <a16:creationId xmlns:a16="http://schemas.microsoft.com/office/drawing/2014/main" id="{6A947620-477B-4B3C-B756-5E124C33D0F0}"/>
              </a:ext>
            </a:extLst>
          </p:cNvPr>
          <p:cNvGrpSpPr/>
          <p:nvPr/>
        </p:nvGrpSpPr>
        <p:grpSpPr>
          <a:xfrm>
            <a:off x="6589747" y="4446909"/>
            <a:ext cx="55128" cy="1211493"/>
            <a:chOff x="1319178" y="4413731"/>
            <a:chExt cx="55128" cy="1211493"/>
          </a:xfrm>
        </p:grpSpPr>
        <p:cxnSp>
          <p:nvCxnSpPr>
            <p:cNvPr id="219" name="Straight Connector 218">
              <a:extLst>
                <a:ext uri="{FF2B5EF4-FFF2-40B4-BE49-F238E27FC236}">
                  <a16:creationId xmlns:a16="http://schemas.microsoft.com/office/drawing/2014/main" id="{EE6BB105-2118-4966-B908-7877A22BDC62}"/>
                </a:ext>
              </a:extLst>
            </p:cNvPr>
            <p:cNvCxnSpPr>
              <a:cxnSpLocks/>
            </p:cNvCxnSpPr>
            <p:nvPr/>
          </p:nvCxnSpPr>
          <p:spPr bwMode="auto">
            <a:xfrm rot="5400000">
              <a:off x="1346742" y="5597660"/>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9FBE4C2B-2BF0-4CC1-BDF8-63757CCA9A81}"/>
                </a:ext>
              </a:extLst>
            </p:cNvPr>
            <p:cNvCxnSpPr>
              <a:cxnSpLocks/>
            </p:cNvCxnSpPr>
            <p:nvPr/>
          </p:nvCxnSpPr>
          <p:spPr bwMode="auto">
            <a:xfrm rot="5400000">
              <a:off x="1346742" y="5294786"/>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3A2822FE-5EAA-41B2-A9C1-E61A50015A06}"/>
                </a:ext>
              </a:extLst>
            </p:cNvPr>
            <p:cNvCxnSpPr>
              <a:cxnSpLocks/>
            </p:cNvCxnSpPr>
            <p:nvPr/>
          </p:nvCxnSpPr>
          <p:spPr bwMode="auto">
            <a:xfrm rot="5400000">
              <a:off x="1346742" y="4991913"/>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3B7DE750-D200-4B3C-B8A1-8310CF7090D5}"/>
                </a:ext>
              </a:extLst>
            </p:cNvPr>
            <p:cNvCxnSpPr>
              <a:cxnSpLocks/>
            </p:cNvCxnSpPr>
            <p:nvPr/>
          </p:nvCxnSpPr>
          <p:spPr bwMode="auto">
            <a:xfrm rot="5400000">
              <a:off x="1346742" y="4386167"/>
              <a:ext cx="0" cy="55128"/>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6AFD1874-A99F-4E1E-8704-5D1A31F27025}"/>
                </a:ext>
              </a:extLst>
            </p:cNvPr>
            <p:cNvCxnSpPr>
              <a:cxnSpLocks/>
            </p:cNvCxnSpPr>
            <p:nvPr/>
          </p:nvCxnSpPr>
          <p:spPr bwMode="auto">
            <a:xfrm rot="5400000">
              <a:off x="1346742" y="4689040"/>
              <a:ext cx="0" cy="55128"/>
            </a:xfrm>
            <a:prstGeom prst="line">
              <a:avLst/>
            </a:prstGeom>
            <a:noFill/>
            <a:ln w="28575" cap="flat" cmpd="sng" algn="ctr">
              <a:solidFill>
                <a:schemeClr val="bg1"/>
              </a:solidFill>
              <a:prstDash val="solid"/>
              <a:round/>
              <a:headEnd type="none" w="med" len="med"/>
              <a:tailEnd type="none" w="med" len="med"/>
            </a:ln>
            <a:effectLst/>
          </p:spPr>
        </p:cxnSp>
      </p:grpSp>
      <p:sp>
        <p:nvSpPr>
          <p:cNvPr id="206" name="Rectangle 205">
            <a:extLst>
              <a:ext uri="{FF2B5EF4-FFF2-40B4-BE49-F238E27FC236}">
                <a16:creationId xmlns:a16="http://schemas.microsoft.com/office/drawing/2014/main" id="{A061038C-A544-4A48-A00D-9CDFBB539B98}"/>
              </a:ext>
            </a:extLst>
          </p:cNvPr>
          <p:cNvSpPr/>
          <p:nvPr/>
        </p:nvSpPr>
        <p:spPr bwMode="auto">
          <a:xfrm>
            <a:off x="6649660" y="5551908"/>
            <a:ext cx="787368" cy="228600"/>
          </a:xfrm>
          <a:prstGeom prst="rect">
            <a:avLst/>
          </a:prstGeom>
          <a:solidFill>
            <a:schemeClr val="accent6"/>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07" name="Group 206">
            <a:extLst>
              <a:ext uri="{FF2B5EF4-FFF2-40B4-BE49-F238E27FC236}">
                <a16:creationId xmlns:a16="http://schemas.microsoft.com/office/drawing/2014/main" id="{53F80DA1-03F6-43D8-BD01-49238E235BEB}"/>
              </a:ext>
            </a:extLst>
          </p:cNvPr>
          <p:cNvGrpSpPr/>
          <p:nvPr/>
        </p:nvGrpSpPr>
        <p:grpSpPr>
          <a:xfrm>
            <a:off x="7048560" y="5597917"/>
            <a:ext cx="1257914" cy="123124"/>
            <a:chOff x="1615321" y="3266025"/>
            <a:chExt cx="1202597" cy="123124"/>
          </a:xfrm>
        </p:grpSpPr>
        <p:cxnSp>
          <p:nvCxnSpPr>
            <p:cNvPr id="216" name="Straight Connector 215">
              <a:extLst>
                <a:ext uri="{FF2B5EF4-FFF2-40B4-BE49-F238E27FC236}">
                  <a16:creationId xmlns:a16="http://schemas.microsoft.com/office/drawing/2014/main" id="{F3723E20-15C3-45F3-9188-E5B6A57847E1}"/>
                </a:ext>
              </a:extLst>
            </p:cNvPr>
            <p:cNvCxnSpPr>
              <a:cxnSpLocks/>
            </p:cNvCxnSpPr>
            <p:nvPr/>
          </p:nvCxnSpPr>
          <p:spPr bwMode="auto">
            <a:xfrm>
              <a:off x="1615321" y="3266025"/>
              <a:ext cx="0" cy="123124"/>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D60B6537-4C83-439E-B6F3-B8BB9F5BAD02}"/>
                </a:ext>
              </a:extLst>
            </p:cNvPr>
            <p:cNvCxnSpPr>
              <a:cxnSpLocks/>
            </p:cNvCxnSpPr>
            <p:nvPr/>
          </p:nvCxnSpPr>
          <p:spPr bwMode="auto">
            <a:xfrm>
              <a:off x="1615321" y="3327587"/>
              <a:ext cx="1202597" cy="0"/>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CC794786-533C-4955-9BEE-74E8BA792CA3}"/>
                </a:ext>
              </a:extLst>
            </p:cNvPr>
            <p:cNvCxnSpPr>
              <a:cxnSpLocks/>
            </p:cNvCxnSpPr>
            <p:nvPr/>
          </p:nvCxnSpPr>
          <p:spPr bwMode="auto">
            <a:xfrm>
              <a:off x="2813767" y="3266025"/>
              <a:ext cx="0" cy="123124"/>
            </a:xfrm>
            <a:prstGeom prst="line">
              <a:avLst/>
            </a:prstGeom>
            <a:noFill/>
            <a:ln w="28575" cap="flat" cmpd="sng" algn="ctr">
              <a:solidFill>
                <a:schemeClr val="bg1"/>
              </a:solidFill>
              <a:prstDash val="solid"/>
              <a:round/>
              <a:headEnd type="none" w="med" len="med"/>
              <a:tailEnd type="none" w="med" len="med"/>
            </a:ln>
            <a:effectLst/>
          </p:spPr>
        </p:cxnSp>
      </p:grpSp>
      <p:sp>
        <p:nvSpPr>
          <p:cNvPr id="208" name="TextBox 207">
            <a:extLst>
              <a:ext uri="{FF2B5EF4-FFF2-40B4-BE49-F238E27FC236}">
                <a16:creationId xmlns:a16="http://schemas.microsoft.com/office/drawing/2014/main" id="{1CBC5C47-633E-451D-82B6-DC258C571414}"/>
              </a:ext>
            </a:extLst>
          </p:cNvPr>
          <p:cNvSpPr txBox="1"/>
          <p:nvPr/>
        </p:nvSpPr>
        <p:spPr bwMode="auto">
          <a:xfrm>
            <a:off x="8256854" y="5523235"/>
            <a:ext cx="4984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a:t>
            </a:r>
          </a:p>
        </p:txBody>
      </p:sp>
      <p:sp>
        <p:nvSpPr>
          <p:cNvPr id="209" name="TextBox 208">
            <a:extLst>
              <a:ext uri="{FF2B5EF4-FFF2-40B4-BE49-F238E27FC236}">
                <a16:creationId xmlns:a16="http://schemas.microsoft.com/office/drawing/2014/main" id="{617C89DE-ADEC-488E-9A51-8CFA692486BD}"/>
              </a:ext>
            </a:extLst>
          </p:cNvPr>
          <p:cNvSpPr txBox="1"/>
          <p:nvPr/>
        </p:nvSpPr>
        <p:spPr bwMode="auto">
          <a:xfrm>
            <a:off x="5488143" y="5482223"/>
            <a:ext cx="11430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Nonplatinum CT (n = 15)</a:t>
            </a:r>
          </a:p>
        </p:txBody>
      </p:sp>
      <p:sp>
        <p:nvSpPr>
          <p:cNvPr id="210" name="TextBox 209">
            <a:extLst>
              <a:ext uri="{FF2B5EF4-FFF2-40B4-BE49-F238E27FC236}">
                <a16:creationId xmlns:a16="http://schemas.microsoft.com/office/drawing/2014/main" id="{933292B9-FFF3-4B83-866E-2A976E0AD508}"/>
              </a:ext>
            </a:extLst>
          </p:cNvPr>
          <p:cNvSpPr txBox="1"/>
          <p:nvPr/>
        </p:nvSpPr>
        <p:spPr bwMode="auto">
          <a:xfrm>
            <a:off x="6589747" y="5983584"/>
            <a:ext cx="18625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211" name="Freeform: Shape 210">
            <a:extLst>
              <a:ext uri="{FF2B5EF4-FFF2-40B4-BE49-F238E27FC236}">
                <a16:creationId xmlns:a16="http://schemas.microsoft.com/office/drawing/2014/main" id="{C3292F04-CE90-40FA-BE60-A3FD52440362}"/>
              </a:ext>
            </a:extLst>
          </p:cNvPr>
          <p:cNvSpPr/>
          <p:nvPr/>
        </p:nvSpPr>
        <p:spPr bwMode="auto">
          <a:xfrm>
            <a:off x="6644875" y="4302506"/>
            <a:ext cx="1807452" cy="1538845"/>
          </a:xfrm>
          <a:custGeom>
            <a:avLst/>
            <a:gdLst>
              <a:gd name="connsiteX0" fmla="*/ 0 w 1807452"/>
              <a:gd name="connsiteY0" fmla="*/ 0 h 1547719"/>
              <a:gd name="connsiteX1" fmla="*/ 0 w 1807452"/>
              <a:gd name="connsiteY1" fmla="*/ 1547719 h 1547719"/>
              <a:gd name="connsiteX2" fmla="*/ 1807452 w 1807452"/>
              <a:gd name="connsiteY2" fmla="*/ 1547719 h 1547719"/>
            </a:gdLst>
            <a:ahLst/>
            <a:cxnLst>
              <a:cxn ang="0">
                <a:pos x="connsiteX0" y="connsiteY0"/>
              </a:cxn>
              <a:cxn ang="0">
                <a:pos x="connsiteX1" y="connsiteY1"/>
              </a:cxn>
              <a:cxn ang="0">
                <a:pos x="connsiteX2" y="connsiteY2"/>
              </a:cxn>
            </a:cxnLst>
            <a:rect l="l" t="t" r="r" b="b"/>
            <a:pathLst>
              <a:path w="1807452" h="1547719">
                <a:moveTo>
                  <a:pt x="0" y="0"/>
                </a:moveTo>
                <a:lnTo>
                  <a:pt x="0" y="1547719"/>
                </a:lnTo>
                <a:lnTo>
                  <a:pt x="1807452" y="1547719"/>
                </a:lnTo>
              </a:path>
            </a:pathLst>
          </a:custGeom>
          <a:noFill/>
          <a:ln w="28575">
            <a:solidFill>
              <a:schemeClr val="bg1"/>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12" name="Group 211">
            <a:extLst>
              <a:ext uri="{FF2B5EF4-FFF2-40B4-BE49-F238E27FC236}">
                <a16:creationId xmlns:a16="http://schemas.microsoft.com/office/drawing/2014/main" id="{75F9E8AE-5D05-4512-B040-B4C09B35AA8A}"/>
              </a:ext>
            </a:extLst>
          </p:cNvPr>
          <p:cNvGrpSpPr/>
          <p:nvPr/>
        </p:nvGrpSpPr>
        <p:grpSpPr>
          <a:xfrm>
            <a:off x="7001895" y="5293416"/>
            <a:ext cx="235830" cy="123124"/>
            <a:chOff x="1615321" y="3266025"/>
            <a:chExt cx="1202597" cy="123124"/>
          </a:xfrm>
        </p:grpSpPr>
        <p:cxnSp>
          <p:nvCxnSpPr>
            <p:cNvPr id="213" name="Straight Connector 212">
              <a:extLst>
                <a:ext uri="{FF2B5EF4-FFF2-40B4-BE49-F238E27FC236}">
                  <a16:creationId xmlns:a16="http://schemas.microsoft.com/office/drawing/2014/main" id="{69D2BA9B-3542-42F1-AA9E-02EE4FB658BA}"/>
                </a:ext>
              </a:extLst>
            </p:cNvPr>
            <p:cNvCxnSpPr>
              <a:cxnSpLocks/>
            </p:cNvCxnSpPr>
            <p:nvPr/>
          </p:nvCxnSpPr>
          <p:spPr bwMode="auto">
            <a:xfrm>
              <a:off x="1615321" y="3266025"/>
              <a:ext cx="0" cy="123124"/>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AFA0B974-001F-4AA3-9B45-520BB8515FE0}"/>
                </a:ext>
              </a:extLst>
            </p:cNvPr>
            <p:cNvCxnSpPr>
              <a:cxnSpLocks/>
            </p:cNvCxnSpPr>
            <p:nvPr/>
          </p:nvCxnSpPr>
          <p:spPr bwMode="auto">
            <a:xfrm>
              <a:off x="1615321" y="3327587"/>
              <a:ext cx="1202597" cy="0"/>
            </a:xfrm>
            <a:prstGeom prst="line">
              <a:avLst/>
            </a:prstGeom>
            <a:noFill/>
            <a:ln w="2857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FD19820A-8865-4601-ADA8-966D24354634}"/>
                </a:ext>
              </a:extLst>
            </p:cNvPr>
            <p:cNvCxnSpPr>
              <a:cxnSpLocks/>
            </p:cNvCxnSpPr>
            <p:nvPr/>
          </p:nvCxnSpPr>
          <p:spPr bwMode="auto">
            <a:xfrm>
              <a:off x="2813767" y="3266025"/>
              <a:ext cx="0" cy="123124"/>
            </a:xfrm>
            <a:prstGeom prst="line">
              <a:avLst/>
            </a:prstGeom>
            <a:noFill/>
            <a:ln w="28575" cap="flat" cmpd="sng" algn="ctr">
              <a:solidFill>
                <a:schemeClr val="bg1"/>
              </a:solidFill>
              <a:prstDash val="solid"/>
              <a:round/>
              <a:headEnd type="none" w="med" len="med"/>
              <a:tailEnd type="none" w="med" len="med"/>
            </a:ln>
            <a:effectLst/>
          </p:spPr>
        </p:cxnSp>
      </p:grpSp>
      <p:sp>
        <p:nvSpPr>
          <p:cNvPr id="237" name="Rectangle 1">
            <a:extLst>
              <a:ext uri="{FF2B5EF4-FFF2-40B4-BE49-F238E27FC236}">
                <a16:creationId xmlns:a16="http://schemas.microsoft.com/office/drawing/2014/main" id="{DC153098-F22B-4519-9DBB-B5F2F3F19FA5}"/>
              </a:ext>
            </a:extLst>
          </p:cNvPr>
          <p:cNvSpPr>
            <a:spLocks noChangeArrowheads="1"/>
          </p:cNvSpPr>
          <p:nvPr/>
        </p:nvSpPr>
        <p:spPr bwMode="auto">
          <a:xfrm>
            <a:off x="5469164" y="2754813"/>
            <a:ext cx="3140295" cy="329184"/>
          </a:xfrm>
          <a:prstGeom prst="rect">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609585" rtl="0" eaLnBrk="0" fontAlgn="auto" latinLnBrk="0" hangingPunct="0">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38" name="Rectangle 1">
            <a:extLst>
              <a:ext uri="{FF2B5EF4-FFF2-40B4-BE49-F238E27FC236}">
                <a16:creationId xmlns:a16="http://schemas.microsoft.com/office/drawing/2014/main" id="{8320BBB4-82B5-4710-9BD9-12A309C92357}"/>
              </a:ext>
            </a:extLst>
          </p:cNvPr>
          <p:cNvSpPr>
            <a:spLocks noChangeArrowheads="1"/>
          </p:cNvSpPr>
          <p:nvPr/>
        </p:nvSpPr>
        <p:spPr bwMode="auto">
          <a:xfrm>
            <a:off x="8775610" y="2769311"/>
            <a:ext cx="3158368" cy="329184"/>
          </a:xfrm>
          <a:prstGeom prst="rect">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609585" rtl="0" eaLnBrk="0" fontAlgn="auto" latinLnBrk="0" hangingPunct="0">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39" name="Rectangle 1">
            <a:extLst>
              <a:ext uri="{FF2B5EF4-FFF2-40B4-BE49-F238E27FC236}">
                <a16:creationId xmlns:a16="http://schemas.microsoft.com/office/drawing/2014/main" id="{448C1DF1-897B-49AC-879B-2F34C5A84BD6}"/>
              </a:ext>
            </a:extLst>
          </p:cNvPr>
          <p:cNvSpPr>
            <a:spLocks noChangeArrowheads="1"/>
          </p:cNvSpPr>
          <p:nvPr/>
        </p:nvSpPr>
        <p:spPr bwMode="auto">
          <a:xfrm>
            <a:off x="5504280" y="4616074"/>
            <a:ext cx="3061079" cy="265176"/>
          </a:xfrm>
          <a:prstGeom prst="rect">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609585" rtl="0" eaLnBrk="0" fontAlgn="auto" latinLnBrk="0" hangingPunct="0">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40" name="Rectangle 1">
            <a:extLst>
              <a:ext uri="{FF2B5EF4-FFF2-40B4-BE49-F238E27FC236}">
                <a16:creationId xmlns:a16="http://schemas.microsoft.com/office/drawing/2014/main" id="{B2C66B82-1E73-4624-A895-A597F137D6B7}"/>
              </a:ext>
            </a:extLst>
          </p:cNvPr>
          <p:cNvSpPr>
            <a:spLocks noChangeArrowheads="1"/>
          </p:cNvSpPr>
          <p:nvPr/>
        </p:nvSpPr>
        <p:spPr bwMode="auto">
          <a:xfrm>
            <a:off x="8843615" y="4652730"/>
            <a:ext cx="3070043" cy="265176"/>
          </a:xfrm>
          <a:prstGeom prst="rect">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609585" rtl="0" eaLnBrk="0" fontAlgn="auto" latinLnBrk="0" hangingPunct="0">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 name="Straight Connector 2">
            <a:extLst>
              <a:ext uri="{FF2B5EF4-FFF2-40B4-BE49-F238E27FC236}">
                <a16:creationId xmlns:a16="http://schemas.microsoft.com/office/drawing/2014/main" id="{CD5C104D-07CC-4945-AA64-8A8AABB688D4}"/>
              </a:ext>
            </a:extLst>
          </p:cNvPr>
          <p:cNvCxnSpPr/>
          <p:nvPr/>
        </p:nvCxnSpPr>
        <p:spPr bwMode="auto">
          <a:xfrm>
            <a:off x="8704487" y="1503250"/>
            <a:ext cx="0" cy="4651286"/>
          </a:xfrm>
          <a:prstGeom prst="line">
            <a:avLst/>
          </a:prstGeom>
          <a:noFill/>
          <a:ln w="28575" cap="flat" cmpd="sng" algn="ctr">
            <a:solidFill>
              <a:schemeClr val="bg2"/>
            </a:solidFill>
            <a:prstDash val="sysDot"/>
            <a:round/>
            <a:headEnd type="none" w="med" len="med"/>
            <a:tailEnd type="none" w="med" len="med"/>
          </a:ln>
          <a:effectLst/>
        </p:spPr>
      </p:cxnSp>
      <p:sp>
        <p:nvSpPr>
          <p:cNvPr id="241" name="Rectangle 1">
            <a:extLst>
              <a:ext uri="{FF2B5EF4-FFF2-40B4-BE49-F238E27FC236}">
                <a16:creationId xmlns:a16="http://schemas.microsoft.com/office/drawing/2014/main" id="{A66040A0-FD75-4F74-841A-4334FF873557}"/>
              </a:ext>
            </a:extLst>
          </p:cNvPr>
          <p:cNvSpPr>
            <a:spLocks noChangeArrowheads="1"/>
          </p:cNvSpPr>
          <p:nvPr/>
        </p:nvSpPr>
        <p:spPr bwMode="auto">
          <a:xfrm>
            <a:off x="5504280" y="4909881"/>
            <a:ext cx="3061079" cy="265176"/>
          </a:xfrm>
          <a:prstGeom prst="rect">
            <a:avLst/>
          </a:prstGeom>
          <a:noFill/>
          <a:ln w="2857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609585" rtl="0" eaLnBrk="0" fontAlgn="auto" latinLnBrk="0" hangingPunct="0">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42" name="Rectangle 1">
            <a:extLst>
              <a:ext uri="{FF2B5EF4-FFF2-40B4-BE49-F238E27FC236}">
                <a16:creationId xmlns:a16="http://schemas.microsoft.com/office/drawing/2014/main" id="{D6133FC4-0E01-4729-ABE7-9CC5A901C47B}"/>
              </a:ext>
            </a:extLst>
          </p:cNvPr>
          <p:cNvSpPr>
            <a:spLocks noChangeArrowheads="1"/>
          </p:cNvSpPr>
          <p:nvPr/>
        </p:nvSpPr>
        <p:spPr bwMode="auto">
          <a:xfrm>
            <a:off x="8843615" y="4961506"/>
            <a:ext cx="3070043" cy="265176"/>
          </a:xfrm>
          <a:prstGeom prst="rect">
            <a:avLst/>
          </a:prstGeom>
          <a:noFill/>
          <a:ln w="2857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609585" rtl="0" eaLnBrk="0" fontAlgn="auto" latinLnBrk="0" hangingPunct="0">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43" name="Rectangle 1">
            <a:extLst>
              <a:ext uri="{FF2B5EF4-FFF2-40B4-BE49-F238E27FC236}">
                <a16:creationId xmlns:a16="http://schemas.microsoft.com/office/drawing/2014/main" id="{D562F603-836B-4C22-B3EF-625B4A2D4A70}"/>
              </a:ext>
            </a:extLst>
          </p:cNvPr>
          <p:cNvSpPr>
            <a:spLocks noChangeArrowheads="1"/>
          </p:cNvSpPr>
          <p:nvPr/>
        </p:nvSpPr>
        <p:spPr bwMode="auto">
          <a:xfrm>
            <a:off x="5469164" y="3131223"/>
            <a:ext cx="3140295" cy="329184"/>
          </a:xfrm>
          <a:prstGeom prst="rect">
            <a:avLst/>
          </a:prstGeom>
          <a:noFill/>
          <a:ln w="2857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609585" rtl="0" eaLnBrk="0" fontAlgn="auto" latinLnBrk="0" hangingPunct="0">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44" name="Rectangle 1">
            <a:extLst>
              <a:ext uri="{FF2B5EF4-FFF2-40B4-BE49-F238E27FC236}">
                <a16:creationId xmlns:a16="http://schemas.microsoft.com/office/drawing/2014/main" id="{039112B3-0424-4D87-87DE-F1AD69E12259}"/>
              </a:ext>
            </a:extLst>
          </p:cNvPr>
          <p:cNvSpPr>
            <a:spLocks noChangeArrowheads="1"/>
          </p:cNvSpPr>
          <p:nvPr/>
        </p:nvSpPr>
        <p:spPr bwMode="auto">
          <a:xfrm>
            <a:off x="8775610" y="3141235"/>
            <a:ext cx="3158368" cy="329184"/>
          </a:xfrm>
          <a:prstGeom prst="rect">
            <a:avLst/>
          </a:prstGeom>
          <a:noFill/>
          <a:ln w="2857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609585" rtl="0" eaLnBrk="0" fontAlgn="auto" latinLnBrk="0" hangingPunct="0">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45" name="Rectangle 1">
            <a:extLst>
              <a:ext uri="{FF2B5EF4-FFF2-40B4-BE49-F238E27FC236}">
                <a16:creationId xmlns:a16="http://schemas.microsoft.com/office/drawing/2014/main" id="{8186A0C7-7DCE-46F1-97B2-7A9628D62113}"/>
              </a:ext>
            </a:extLst>
          </p:cNvPr>
          <p:cNvSpPr>
            <a:spLocks noChangeArrowheads="1"/>
          </p:cNvSpPr>
          <p:nvPr/>
        </p:nvSpPr>
        <p:spPr bwMode="auto">
          <a:xfrm>
            <a:off x="531099" y="4420690"/>
            <a:ext cx="4727699" cy="220039"/>
          </a:xfrm>
          <a:prstGeom prst="rect">
            <a:avLst/>
          </a:prstGeom>
          <a:noFill/>
          <a:ln w="2857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609585" rtl="0" eaLnBrk="0" fontAlgn="auto" latinLnBrk="0" hangingPunct="0">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55" name="Group 254">
            <a:extLst>
              <a:ext uri="{FF2B5EF4-FFF2-40B4-BE49-F238E27FC236}">
                <a16:creationId xmlns:a16="http://schemas.microsoft.com/office/drawing/2014/main" id="{3FE37648-2EDC-44BE-B809-00BCF5C646B1}"/>
              </a:ext>
            </a:extLst>
          </p:cNvPr>
          <p:cNvGrpSpPr/>
          <p:nvPr/>
        </p:nvGrpSpPr>
        <p:grpSpPr>
          <a:xfrm>
            <a:off x="10328688" y="5343507"/>
            <a:ext cx="235830" cy="123124"/>
            <a:chOff x="1615321" y="3266025"/>
            <a:chExt cx="1202597" cy="123124"/>
          </a:xfrm>
        </p:grpSpPr>
        <p:cxnSp>
          <p:nvCxnSpPr>
            <p:cNvPr id="256" name="Straight Connector 255">
              <a:extLst>
                <a:ext uri="{FF2B5EF4-FFF2-40B4-BE49-F238E27FC236}">
                  <a16:creationId xmlns:a16="http://schemas.microsoft.com/office/drawing/2014/main" id="{9C53D1F9-7BE3-4570-9D20-212173D697AA}"/>
                </a:ext>
              </a:extLst>
            </p:cNvPr>
            <p:cNvCxnSpPr>
              <a:cxnSpLocks/>
            </p:cNvCxnSpPr>
            <p:nvPr/>
          </p:nvCxnSpPr>
          <p:spPr bwMode="auto">
            <a:xfrm>
              <a:off x="1615321" y="3266025"/>
              <a:ext cx="0" cy="123124"/>
            </a:xfrm>
            <a:prstGeom prst="line">
              <a:avLst/>
            </a:prstGeom>
            <a:noFill/>
            <a:ln w="28575"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901EB139-2F69-4F36-863F-41F1061EEBC7}"/>
                </a:ext>
              </a:extLst>
            </p:cNvPr>
            <p:cNvCxnSpPr>
              <a:cxnSpLocks/>
            </p:cNvCxnSpPr>
            <p:nvPr/>
          </p:nvCxnSpPr>
          <p:spPr bwMode="auto">
            <a:xfrm>
              <a:off x="1615321" y="3327587"/>
              <a:ext cx="1202597" cy="0"/>
            </a:xfrm>
            <a:prstGeom prst="line">
              <a:avLst/>
            </a:prstGeom>
            <a:noFill/>
            <a:ln w="28575"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7210E960-1C30-415C-9ECF-91D7A5E5A368}"/>
                </a:ext>
              </a:extLst>
            </p:cNvPr>
            <p:cNvCxnSpPr>
              <a:cxnSpLocks/>
            </p:cNvCxnSpPr>
            <p:nvPr/>
          </p:nvCxnSpPr>
          <p:spPr bwMode="auto">
            <a:xfrm>
              <a:off x="2813767" y="3266025"/>
              <a:ext cx="0" cy="123124"/>
            </a:xfrm>
            <a:prstGeom prst="line">
              <a:avLst/>
            </a:prstGeom>
            <a:noFill/>
            <a:ln w="28575" cap="flat" cmpd="sng" algn="ctr">
              <a:solidFill>
                <a:schemeClr val="bg1"/>
              </a:solidFill>
              <a:prstDash val="solid"/>
              <a:round/>
              <a:headEnd type="none" w="med" len="med"/>
              <a:tailEnd type="none" w="med" len="med"/>
            </a:ln>
            <a:effectLst/>
          </p:spPr>
        </p:cxnSp>
      </p:grpSp>
      <p:grpSp>
        <p:nvGrpSpPr>
          <p:cNvPr id="259" name="Group 258">
            <a:extLst>
              <a:ext uri="{FF2B5EF4-FFF2-40B4-BE49-F238E27FC236}">
                <a16:creationId xmlns:a16="http://schemas.microsoft.com/office/drawing/2014/main" id="{D79B81B8-5975-40B4-A5C1-86268EF35955}"/>
              </a:ext>
            </a:extLst>
          </p:cNvPr>
          <p:cNvGrpSpPr/>
          <p:nvPr/>
        </p:nvGrpSpPr>
        <p:grpSpPr>
          <a:xfrm>
            <a:off x="10128099" y="3602228"/>
            <a:ext cx="661750" cy="123124"/>
            <a:chOff x="1615321" y="3266025"/>
            <a:chExt cx="1202597" cy="123124"/>
          </a:xfrm>
        </p:grpSpPr>
        <p:cxnSp>
          <p:nvCxnSpPr>
            <p:cNvPr id="260" name="Straight Connector 259">
              <a:extLst>
                <a:ext uri="{FF2B5EF4-FFF2-40B4-BE49-F238E27FC236}">
                  <a16:creationId xmlns:a16="http://schemas.microsoft.com/office/drawing/2014/main" id="{BE3FE8C5-0A8A-4458-BF6B-C8EAD7847B74}"/>
                </a:ext>
              </a:extLst>
            </p:cNvPr>
            <p:cNvCxnSpPr>
              <a:cxnSpLocks/>
            </p:cNvCxnSpPr>
            <p:nvPr/>
          </p:nvCxnSpPr>
          <p:spPr bwMode="auto">
            <a:xfrm>
              <a:off x="1615321" y="3266025"/>
              <a:ext cx="0" cy="123124"/>
            </a:xfrm>
            <a:prstGeom prst="line">
              <a:avLst/>
            </a:prstGeom>
            <a:noFill/>
            <a:ln w="28575"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74B67B31-2B89-4B83-8276-47A65D0C89D8}"/>
                </a:ext>
              </a:extLst>
            </p:cNvPr>
            <p:cNvCxnSpPr>
              <a:cxnSpLocks/>
            </p:cNvCxnSpPr>
            <p:nvPr/>
          </p:nvCxnSpPr>
          <p:spPr bwMode="auto">
            <a:xfrm>
              <a:off x="1615321" y="3327587"/>
              <a:ext cx="1202597" cy="0"/>
            </a:xfrm>
            <a:prstGeom prst="line">
              <a:avLst/>
            </a:prstGeom>
            <a:noFill/>
            <a:ln w="28575" cap="flat" cmpd="sng" algn="ctr">
              <a:solidFill>
                <a:schemeClr val="bg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3487B314-1A5A-4190-B5AF-57C030CD9C77}"/>
                </a:ext>
              </a:extLst>
            </p:cNvPr>
            <p:cNvCxnSpPr>
              <a:cxnSpLocks/>
            </p:cNvCxnSpPr>
            <p:nvPr/>
          </p:nvCxnSpPr>
          <p:spPr bwMode="auto">
            <a:xfrm>
              <a:off x="2813767" y="3266025"/>
              <a:ext cx="0" cy="123124"/>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8853699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47BA90-9F95-4999-A189-F5BDD045B445}"/>
              </a:ext>
            </a:extLst>
          </p:cNvPr>
          <p:cNvSpPr>
            <a:spLocks noGrp="1"/>
          </p:cNvSpPr>
          <p:nvPr>
            <p:ph type="title"/>
          </p:nvPr>
        </p:nvSpPr>
        <p:spPr/>
        <p:txBody>
          <a:bodyPr/>
          <a:lstStyle/>
          <a:p>
            <a:r>
              <a:rPr lang="en-US" dirty="0"/>
              <a:t>Novel Treatments for </a:t>
            </a:r>
            <a:br>
              <a:rPr lang="en-US" dirty="0"/>
            </a:br>
            <a:r>
              <a:rPr lang="en-US" i="1" dirty="0"/>
              <a:t>EGFR </a:t>
            </a:r>
            <a:r>
              <a:rPr lang="en-US" dirty="0"/>
              <a:t>Exon 20 Insertion Mutation+</a:t>
            </a:r>
            <a:br>
              <a:rPr lang="en-US" dirty="0"/>
            </a:br>
            <a:r>
              <a:rPr lang="en-US" dirty="0"/>
              <a:t>Advanced NSCLC</a:t>
            </a:r>
          </a:p>
        </p:txBody>
      </p:sp>
    </p:spTree>
    <p:extLst>
      <p:ext uri="{BB962C8B-B14F-4D97-AF65-F5344CB8AC3E}">
        <p14:creationId xmlns:p14="http://schemas.microsoft.com/office/powerpoint/2010/main" val="7495016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75AC90-09B1-4151-8E8D-FBD32B3ED07E}"/>
              </a:ext>
            </a:extLst>
          </p:cNvPr>
          <p:cNvSpPr>
            <a:spLocks noGrp="1"/>
          </p:cNvSpPr>
          <p:nvPr>
            <p:ph type="title"/>
          </p:nvPr>
        </p:nvSpPr>
        <p:spPr/>
        <p:txBody>
          <a:bodyPr/>
          <a:lstStyle/>
          <a:p>
            <a:r>
              <a:rPr lang="en-US" dirty="0"/>
              <a:t>Phase II ZENITH20: Poziotinib in </a:t>
            </a:r>
            <a:r>
              <a:rPr lang="en-US" i="1" kern="1200" dirty="0">
                <a:latin typeface="Calibri" charset="0"/>
                <a:ea typeface="Calibri" charset="0"/>
                <a:cs typeface="Calibri" charset="0"/>
              </a:rPr>
              <a:t>EGFR </a:t>
            </a:r>
            <a:r>
              <a:rPr lang="en-US" kern="1200" dirty="0">
                <a:latin typeface="Calibri" charset="0"/>
                <a:ea typeface="Calibri" charset="0"/>
                <a:cs typeface="Calibri" charset="0"/>
              </a:rPr>
              <a:t>or </a:t>
            </a:r>
            <a:br>
              <a:rPr lang="en-US" kern="1200" dirty="0">
                <a:latin typeface="Calibri" charset="0"/>
                <a:ea typeface="Calibri" charset="0"/>
                <a:cs typeface="Calibri" charset="0"/>
              </a:rPr>
            </a:br>
            <a:r>
              <a:rPr lang="en-US" i="1" kern="1200" dirty="0">
                <a:latin typeface="Calibri" charset="0"/>
                <a:ea typeface="Calibri" charset="0"/>
                <a:cs typeface="Calibri" charset="0"/>
              </a:rPr>
              <a:t>HER2 </a:t>
            </a:r>
            <a:r>
              <a:rPr lang="en-US" kern="1200" dirty="0">
                <a:latin typeface="Calibri" charset="0"/>
                <a:ea typeface="Calibri" charset="0"/>
                <a:cs typeface="Calibri" charset="0"/>
              </a:rPr>
              <a:t>Exon 20 Insertion+ Advanced </a:t>
            </a:r>
            <a:r>
              <a:rPr kumimoji="0" lang="en-US" sz="3600" b="1" i="0" u="none" strike="noStrike" kern="1200" cap="none" spc="0" normalizeH="0" baseline="0" noProof="0" dirty="0">
                <a:ln>
                  <a:noFill/>
                </a:ln>
                <a:effectLst/>
                <a:uLnTx/>
                <a:uFillTx/>
                <a:latin typeface="Calibri" charset="0"/>
                <a:ea typeface="Calibri" charset="0"/>
                <a:cs typeface="Calibri" charset="0"/>
              </a:rPr>
              <a:t>NSCLC</a:t>
            </a:r>
            <a:r>
              <a:rPr lang="en-US" dirty="0"/>
              <a:t> </a:t>
            </a:r>
          </a:p>
        </p:txBody>
      </p:sp>
      <p:sp>
        <p:nvSpPr>
          <p:cNvPr id="16" name="Content Placeholder 15">
            <a:extLst>
              <a:ext uri="{FF2B5EF4-FFF2-40B4-BE49-F238E27FC236}">
                <a16:creationId xmlns:a16="http://schemas.microsoft.com/office/drawing/2014/main" id="{D90A4F9C-E1FC-42DD-A590-1AFD1DFFF2D8}"/>
              </a:ext>
            </a:extLst>
          </p:cNvPr>
          <p:cNvSpPr>
            <a:spLocks noGrp="1"/>
          </p:cNvSpPr>
          <p:nvPr>
            <p:ph idx="1"/>
          </p:nvPr>
        </p:nvSpPr>
        <p:spPr>
          <a:xfrm>
            <a:off x="604675" y="1513047"/>
            <a:ext cx="6239273" cy="4650686"/>
          </a:xfrm>
        </p:spPr>
        <p:txBody>
          <a:bodyPr/>
          <a:lstStyle/>
          <a:p>
            <a:pPr>
              <a:spcAft>
                <a:spcPts val="400"/>
              </a:spcAft>
            </a:pPr>
            <a:r>
              <a:rPr lang="en-US" sz="2000" dirty="0"/>
              <a:t>Open-label, multicenter, multicohort phase II trial of poziotinib in patients with advanced or metastatic NSCLC and an </a:t>
            </a:r>
            <a:r>
              <a:rPr lang="en-US" sz="2000" i="1" dirty="0"/>
              <a:t>EGFR </a:t>
            </a:r>
            <a:r>
              <a:rPr lang="en-US" sz="2000" dirty="0"/>
              <a:t>or </a:t>
            </a:r>
            <a:r>
              <a:rPr lang="en-US" sz="2000" i="1" dirty="0"/>
              <a:t>HER2 </a:t>
            </a:r>
            <a:r>
              <a:rPr lang="en-US" sz="2000" dirty="0"/>
              <a:t>ex20ins mutation (planned N = 603) </a:t>
            </a:r>
          </a:p>
          <a:p>
            <a:pPr lvl="1">
              <a:spcAft>
                <a:spcPts val="400"/>
              </a:spcAft>
            </a:pPr>
            <a:r>
              <a:rPr lang="en-US" sz="1800" dirty="0"/>
              <a:t>Cohort 1: previously treated NSCLC with </a:t>
            </a:r>
            <a:r>
              <a:rPr lang="en-US" sz="1800" i="1" dirty="0"/>
              <a:t>EGFR</a:t>
            </a:r>
            <a:r>
              <a:rPr lang="en-US" sz="1800" dirty="0"/>
              <a:t> ex20ins</a:t>
            </a:r>
          </a:p>
          <a:p>
            <a:pPr lvl="1">
              <a:spcAft>
                <a:spcPts val="400"/>
              </a:spcAft>
            </a:pPr>
            <a:r>
              <a:rPr lang="en-US" sz="1800" dirty="0"/>
              <a:t>Cohort 2: previously treated NSCLC with </a:t>
            </a:r>
            <a:r>
              <a:rPr lang="en-US" sz="1800" i="1" dirty="0"/>
              <a:t>HER2 </a:t>
            </a:r>
            <a:r>
              <a:rPr lang="en-US" sz="1800" dirty="0"/>
              <a:t>ex20ins</a:t>
            </a:r>
          </a:p>
        </p:txBody>
      </p:sp>
      <p:sp>
        <p:nvSpPr>
          <p:cNvPr id="20" name="TextBox 19">
            <a:extLst>
              <a:ext uri="{FF2B5EF4-FFF2-40B4-BE49-F238E27FC236}">
                <a16:creationId xmlns:a16="http://schemas.microsoft.com/office/drawing/2014/main" id="{A81C8610-F9DB-471B-8493-5914311CCC9A}"/>
              </a:ext>
            </a:extLst>
          </p:cNvPr>
          <p:cNvSpPr txBox="1"/>
          <p:nvPr/>
        </p:nvSpPr>
        <p:spPr bwMode="auto">
          <a:xfrm>
            <a:off x="7473899" y="4187111"/>
            <a:ext cx="33080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ESMO 2020: Efficacy – cOHORT 2</a:t>
            </a:r>
          </a:p>
        </p:txBody>
      </p:sp>
      <p:graphicFrame>
        <p:nvGraphicFramePr>
          <p:cNvPr id="21" name="Group 155">
            <a:extLst>
              <a:ext uri="{FF2B5EF4-FFF2-40B4-BE49-F238E27FC236}">
                <a16:creationId xmlns:a16="http://schemas.microsoft.com/office/drawing/2014/main" id="{FC82BCC4-43EE-4D09-9C88-49ECC61841CB}"/>
              </a:ext>
            </a:extLst>
          </p:cNvPr>
          <p:cNvGraphicFramePr>
            <a:graphicFrameLocks/>
          </p:cNvGraphicFramePr>
          <p:nvPr>
            <p:extLst>
              <p:ext uri="{D42A27DB-BD31-4B8C-83A1-F6EECF244321}">
                <p14:modId xmlns:p14="http://schemas.microsoft.com/office/powerpoint/2010/main" val="4045713713"/>
              </p:ext>
            </p:extLst>
          </p:nvPr>
        </p:nvGraphicFramePr>
        <p:xfrm>
          <a:off x="539342" y="3681264"/>
          <a:ext cx="5272880" cy="2134356"/>
        </p:xfrm>
        <a:graphic>
          <a:graphicData uri="http://schemas.openxmlformats.org/drawingml/2006/table">
            <a:tbl>
              <a:tblPr/>
              <a:tblGrid>
                <a:gridCol w="3127980">
                  <a:extLst>
                    <a:ext uri="{9D8B030D-6E8A-4147-A177-3AD203B41FA5}">
                      <a16:colId xmlns:a16="http://schemas.microsoft.com/office/drawing/2014/main" val="20000"/>
                    </a:ext>
                  </a:extLst>
                </a:gridCol>
                <a:gridCol w="1072450">
                  <a:extLst>
                    <a:ext uri="{9D8B030D-6E8A-4147-A177-3AD203B41FA5}">
                      <a16:colId xmlns:a16="http://schemas.microsoft.com/office/drawing/2014/main" val="20001"/>
                    </a:ext>
                  </a:extLst>
                </a:gridCol>
                <a:gridCol w="1072450">
                  <a:extLst>
                    <a:ext uri="{9D8B030D-6E8A-4147-A177-3AD203B41FA5}">
                      <a16:colId xmlns:a16="http://schemas.microsoft.com/office/drawing/2014/main" val="20002"/>
                    </a:ext>
                  </a:extLst>
                </a:gridCol>
              </a:tblGrid>
              <a:tr h="27432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AEs for </a:t>
                      </a:r>
                      <a:r>
                        <a:rPr kumimoji="0" lang="en-US" sz="1400" b="1" i="1" u="none" strike="noStrike" cap="none" normalizeH="0" baseline="0" dirty="0">
                          <a:ln>
                            <a:noFill/>
                          </a:ln>
                          <a:solidFill>
                            <a:schemeClr val="tx1"/>
                          </a:solidFill>
                          <a:effectLst/>
                          <a:latin typeface="Calibri" panose="020F0502020204030204" pitchFamily="34" charset="0"/>
                        </a:rPr>
                        <a:t>HER2 </a:t>
                      </a:r>
                      <a:r>
                        <a:rPr kumimoji="0" lang="en-US" sz="1400" b="1" i="0" u="none" strike="noStrike" cap="none" normalizeH="0" baseline="0" dirty="0">
                          <a:ln>
                            <a:noFill/>
                          </a:ln>
                          <a:solidFill>
                            <a:schemeClr val="tx1"/>
                          </a:solidFill>
                          <a:effectLst/>
                          <a:latin typeface="Calibri" panose="020F0502020204030204" pitchFamily="34" charset="0"/>
                        </a:rPr>
                        <a:t>ex20ins+ Cohort,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algn="ctr"/>
                      <a:r>
                        <a:rPr lang="en-US" sz="1400" b="1" dirty="0">
                          <a:latin typeface="Calibri" panose="020F0502020204030204" pitchFamily="34" charset="0"/>
                          <a:cs typeface="Calibri" panose="020F0502020204030204" pitchFamily="34" charset="0"/>
                        </a:rPr>
                        <a:t>N = 90</a:t>
                      </a:r>
                    </a:p>
                  </a:txBody>
                  <a:tcPr marL="121881" marR="121881" marT="45774" marB="45774"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algn="ctr"/>
                      <a:endParaRPr lang="en-US" sz="1400" b="1" dirty="0">
                        <a:latin typeface="Calibri" panose="020F0502020204030204" pitchFamily="34" charset="0"/>
                        <a:cs typeface="Calibri" panose="020F0502020204030204" pitchFamily="34" charset="0"/>
                      </a:endParaRPr>
                    </a:p>
                  </a:txBody>
                  <a:tcPr marL="121881" marR="121881" marT="45774" marB="45774" anchor="ctr" horzOverflow="overflow">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2149338078"/>
                  </a:ext>
                </a:extLst>
              </a:tr>
              <a:tr h="27432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400" b="1" dirty="0">
                          <a:latin typeface="Calibri" panose="020F0502020204030204" pitchFamily="34" charset="0"/>
                          <a:cs typeface="Calibri" panose="020F0502020204030204" pitchFamily="34" charset="0"/>
                        </a:rPr>
                        <a:t>Any Grade</a:t>
                      </a:r>
                    </a:p>
                  </a:txBody>
                  <a:tcPr marL="121881" marR="121881" marT="45774" marB="45774"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400" b="1" dirty="0">
                          <a:latin typeface="Calibri" panose="020F0502020204030204" pitchFamily="34" charset="0"/>
                          <a:cs typeface="Calibri" panose="020F0502020204030204" pitchFamily="34" charset="0"/>
                        </a:rPr>
                        <a:t>Grade 3</a:t>
                      </a:r>
                    </a:p>
                  </a:txBody>
                  <a:tcPr marL="121881" marR="121881" marT="45774" marB="45774"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(82)</a:t>
                      </a:r>
                    </a:p>
                  </a:txBody>
                  <a:tcPr marL="121881" marR="121881" marT="45774" marB="45774"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(26)</a:t>
                      </a:r>
                    </a:p>
                  </a:txBody>
                  <a:tcPr marL="121881" marR="121881" marT="45774" marB="45774"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 (68)</a:t>
                      </a:r>
                    </a:p>
                  </a:txBody>
                  <a:tcPr marL="121881" marR="121881" marT="45774" marB="45774"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(30)</a:t>
                      </a:r>
                    </a:p>
                  </a:txBody>
                  <a:tcPr marL="121881" marR="121881" marT="45774" marB="45774"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Stomatitis/mucosal inflammation*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 (66)</a:t>
                      </a:r>
                    </a:p>
                  </a:txBody>
                  <a:tcPr marL="121881" marR="121881" marT="45774" marB="45774"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(22)</a:t>
                      </a:r>
                    </a:p>
                  </a:txBody>
                  <a:tcPr marL="121881" marR="121881" marT="45774" marB="45774"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Paronychia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(38)</a:t>
                      </a:r>
                    </a:p>
                  </a:txBody>
                  <a:tcPr marL="121881" marR="121881" marT="45774" marB="45774"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74" marB="45774"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339825279"/>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Pneumonitis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74" marB="45774"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74" marB="45774"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59755129"/>
                  </a:ext>
                </a:extLst>
              </a:tr>
            </a:tbl>
          </a:graphicData>
        </a:graphic>
      </p:graphicFrame>
      <p:sp>
        <p:nvSpPr>
          <p:cNvPr id="22" name="TextBox 21">
            <a:extLst>
              <a:ext uri="{FF2B5EF4-FFF2-40B4-BE49-F238E27FC236}">
                <a16:creationId xmlns:a16="http://schemas.microsoft.com/office/drawing/2014/main" id="{2DD628B6-6C24-4B2B-B85A-6F16CD2C393A}"/>
              </a:ext>
            </a:extLst>
          </p:cNvPr>
          <p:cNvSpPr txBox="1"/>
          <p:nvPr/>
        </p:nvSpPr>
        <p:spPr bwMode="auto">
          <a:xfrm>
            <a:off x="703904" y="5844397"/>
            <a:ext cx="37156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1 grade 4 stomatitis/mucosal inflammation.</a:t>
            </a:r>
          </a:p>
        </p:txBody>
      </p:sp>
      <p:graphicFrame>
        <p:nvGraphicFramePr>
          <p:cNvPr id="23" name="Group 155">
            <a:extLst>
              <a:ext uri="{FF2B5EF4-FFF2-40B4-BE49-F238E27FC236}">
                <a16:creationId xmlns:a16="http://schemas.microsoft.com/office/drawing/2014/main" id="{BD5E8C3B-4696-4254-9854-CFCBC8A7E60A}"/>
              </a:ext>
            </a:extLst>
          </p:cNvPr>
          <p:cNvGraphicFramePr>
            <a:graphicFrameLocks/>
          </p:cNvGraphicFramePr>
          <p:nvPr>
            <p:extLst>
              <p:ext uri="{D42A27DB-BD31-4B8C-83A1-F6EECF244321}">
                <p14:modId xmlns:p14="http://schemas.microsoft.com/office/powerpoint/2010/main" val="3215558649"/>
              </p:ext>
            </p:extLst>
          </p:nvPr>
        </p:nvGraphicFramePr>
        <p:xfrm>
          <a:off x="6054590" y="3681264"/>
          <a:ext cx="5679208" cy="2469528"/>
        </p:xfrm>
        <a:graphic>
          <a:graphicData uri="http://schemas.openxmlformats.org/drawingml/2006/table">
            <a:tbl>
              <a:tblPr/>
              <a:tblGrid>
                <a:gridCol w="2103120">
                  <a:extLst>
                    <a:ext uri="{9D8B030D-6E8A-4147-A177-3AD203B41FA5}">
                      <a16:colId xmlns:a16="http://schemas.microsoft.com/office/drawing/2014/main" val="20000"/>
                    </a:ext>
                  </a:extLst>
                </a:gridCol>
                <a:gridCol w="1788044">
                  <a:extLst>
                    <a:ext uri="{9D8B030D-6E8A-4147-A177-3AD203B41FA5}">
                      <a16:colId xmlns:a16="http://schemas.microsoft.com/office/drawing/2014/main" val="20001"/>
                    </a:ext>
                  </a:extLst>
                </a:gridCol>
                <a:gridCol w="1788044">
                  <a:extLst>
                    <a:ext uri="{9D8B030D-6E8A-4147-A177-3AD203B41FA5}">
                      <a16:colId xmlns:a16="http://schemas.microsoft.com/office/drawing/2014/main" val="20002"/>
                    </a:ext>
                  </a:extLst>
                </a:gridCol>
              </a:tblGrid>
              <a:tr h="283045">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Efficacy in 2L </a:t>
                      </a:r>
                      <a:r>
                        <a:rPr kumimoji="0" lang="en-US" sz="1400" b="1" i="1" u="none" strike="noStrike" cap="none" normalizeH="0" baseline="0" dirty="0">
                          <a:ln>
                            <a:noFill/>
                          </a:ln>
                          <a:solidFill>
                            <a:schemeClr val="tx1"/>
                          </a:solidFill>
                          <a:effectLst/>
                          <a:latin typeface="Calibri" panose="020F0502020204030204" pitchFamily="34" charset="0"/>
                        </a:rPr>
                        <a:t>HER2 </a:t>
                      </a:r>
                      <a:r>
                        <a:rPr kumimoji="0" lang="en-US" sz="1400" b="1" i="0" u="none" strike="noStrike" cap="none" normalizeH="0" baseline="0" dirty="0">
                          <a:ln>
                            <a:noFill/>
                          </a:ln>
                          <a:solidFill>
                            <a:schemeClr val="tx1"/>
                          </a:solidFill>
                          <a:effectLst/>
                          <a:latin typeface="Calibri" panose="020F0502020204030204" pitchFamily="34" charset="0"/>
                        </a:rPr>
                        <a:t>ex20ins+</a:t>
                      </a:r>
                      <a:r>
                        <a:rPr kumimoji="0" lang="en-US" sz="1400" b="1" i="1" u="none" strike="noStrike" cap="none" normalizeH="0" baseline="0" dirty="0">
                          <a:ln>
                            <a:noFill/>
                          </a:ln>
                          <a:solidFill>
                            <a:schemeClr val="tx1"/>
                          </a:solidFill>
                          <a:effectLst/>
                          <a:latin typeface="Calibri" panose="020F0502020204030204" pitchFamily="34" charset="0"/>
                        </a:rPr>
                        <a:t> </a:t>
                      </a:r>
                      <a:r>
                        <a:rPr kumimoji="0" lang="en-US" sz="1400" b="1" i="0" u="none" strike="noStrike" cap="none" normalizeH="0" baseline="0" dirty="0">
                          <a:ln>
                            <a:noFill/>
                          </a:ln>
                          <a:solidFill>
                            <a:schemeClr val="tx1"/>
                          </a:solidFill>
                          <a:effectLst/>
                          <a:latin typeface="Calibri" panose="020F0502020204030204" pitchFamily="34" charset="0"/>
                        </a:rPr>
                        <a:t>Cohort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spcBef>
                          <a:spcPts val="0"/>
                        </a:spcBef>
                        <a:spcAft>
                          <a:spcPts val="0"/>
                        </a:spcAft>
                      </a:pPr>
                      <a:r>
                        <a:rPr lang="en-US" sz="1400" b="1" dirty="0">
                          <a:latin typeface="Calibri" panose="020F0502020204030204" pitchFamily="34" charset="0"/>
                          <a:cs typeface="Calibri" panose="020F0502020204030204" pitchFamily="34" charset="0"/>
                        </a:rPr>
                        <a:t>As Treated  </a:t>
                      </a:r>
                    </a:p>
                    <a:p>
                      <a:pPr algn="ctr">
                        <a:spcBef>
                          <a:spcPts val="0"/>
                        </a:spcBef>
                        <a:spcAft>
                          <a:spcPts val="0"/>
                        </a:spcAft>
                      </a:pPr>
                      <a:r>
                        <a:rPr lang="en-US" sz="1400" b="1" dirty="0">
                          <a:latin typeface="Calibri" panose="020F0502020204030204" pitchFamily="34" charset="0"/>
                          <a:cs typeface="Calibri" panose="020F0502020204030204" pitchFamily="34" charset="0"/>
                        </a:rPr>
                        <a:t>(N = 90)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spcBef>
                          <a:spcPts val="0"/>
                        </a:spcBef>
                        <a:spcAft>
                          <a:spcPts val="0"/>
                        </a:spcAft>
                      </a:pPr>
                      <a:r>
                        <a:rPr lang="en-US" sz="1400" b="1" dirty="0">
                          <a:latin typeface="Calibri" panose="020F0502020204030204" pitchFamily="34" charset="0"/>
                          <a:cs typeface="Calibri" panose="020F0502020204030204" pitchFamily="34" charset="0"/>
                        </a:rPr>
                        <a:t>Evaluable </a:t>
                      </a:r>
                    </a:p>
                    <a:p>
                      <a:pPr algn="ctr">
                        <a:spcBef>
                          <a:spcPts val="0"/>
                        </a:spcBef>
                        <a:spcAft>
                          <a:spcPts val="0"/>
                        </a:spcAft>
                      </a:pPr>
                      <a:r>
                        <a:rPr lang="en-US" sz="1400" b="1" dirty="0">
                          <a:latin typeface="Calibri" panose="020F0502020204030204" pitchFamily="34" charset="0"/>
                          <a:cs typeface="Calibri" panose="020F0502020204030204" pitchFamily="34" charset="0"/>
                        </a:rPr>
                        <a:t>(n = 74)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83045">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ORR, n (%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(27.8 [18.9-38.2])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(35.1 [24.4-47.1])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83045">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DCR,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 (70.0)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 (82.4)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67916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DoR, mo (range)</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f/u of responders, mo</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(1-12.3+)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(1-12.3+)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83045">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TTR, mo (range)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(0-16.6)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(0-16.6)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339825279"/>
                  </a:ext>
                </a:extLst>
              </a:tr>
              <a:tr h="283045">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mo (range)</a:t>
                      </a:r>
                    </a:p>
                  </a:txBody>
                  <a:tcPr marL="121881" marR="121881" marT="45774" marB="45774" anchor="ctr"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(0-13.1+)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(1-13.1+)</a:t>
                      </a:r>
                    </a:p>
                  </a:txBody>
                  <a:tcPr marL="121881" marR="121881" marT="45774" marB="45774"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59755129"/>
                  </a:ext>
                </a:extLst>
              </a:tr>
            </a:tbl>
          </a:graphicData>
        </a:graphic>
      </p:graphicFrame>
      <p:graphicFrame>
        <p:nvGraphicFramePr>
          <p:cNvPr id="24" name="Group 155">
            <a:extLst>
              <a:ext uri="{FF2B5EF4-FFF2-40B4-BE49-F238E27FC236}">
                <a16:creationId xmlns:a16="http://schemas.microsoft.com/office/drawing/2014/main" id="{F5B6B979-0E00-4E13-A62E-21B0B2F1A247}"/>
              </a:ext>
            </a:extLst>
          </p:cNvPr>
          <p:cNvGraphicFramePr>
            <a:graphicFrameLocks/>
          </p:cNvGraphicFramePr>
          <p:nvPr>
            <p:extLst>
              <p:ext uri="{D42A27DB-BD31-4B8C-83A1-F6EECF244321}">
                <p14:modId xmlns:p14="http://schemas.microsoft.com/office/powerpoint/2010/main" val="1564789698"/>
              </p:ext>
            </p:extLst>
          </p:nvPr>
        </p:nvGraphicFramePr>
        <p:xfrm>
          <a:off x="6709725" y="1605736"/>
          <a:ext cx="5029200" cy="1829448"/>
        </p:xfrm>
        <a:graphic>
          <a:graphicData uri="http://schemas.openxmlformats.org/drawingml/2006/table">
            <a:tbl>
              <a:tblPr/>
              <a:tblGrid>
                <a:gridCol w="2926080">
                  <a:extLst>
                    <a:ext uri="{9D8B030D-6E8A-4147-A177-3AD203B41FA5}">
                      <a16:colId xmlns:a16="http://schemas.microsoft.com/office/drawing/2014/main" val="20000"/>
                    </a:ext>
                  </a:extLst>
                </a:gridCol>
                <a:gridCol w="2103120">
                  <a:extLst>
                    <a:ext uri="{9D8B030D-6E8A-4147-A177-3AD203B41FA5}">
                      <a16:colId xmlns:a16="http://schemas.microsoft.com/office/drawing/2014/main" val="20001"/>
                    </a:ext>
                  </a:extLst>
                </a:gridCol>
              </a:tblGrid>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Efficacy in 2L </a:t>
                      </a:r>
                      <a:r>
                        <a:rPr kumimoji="0" lang="en-US" sz="1400" b="1" i="1" u="none" strike="noStrike" cap="none" normalizeH="0" baseline="0" dirty="0">
                          <a:ln>
                            <a:noFill/>
                          </a:ln>
                          <a:solidFill>
                            <a:schemeClr val="tx1"/>
                          </a:solidFill>
                          <a:effectLst/>
                          <a:latin typeface="Calibri" panose="020F0502020204030204" pitchFamily="34" charset="0"/>
                        </a:rPr>
                        <a:t>EGFR </a:t>
                      </a:r>
                      <a:r>
                        <a:rPr kumimoji="0" lang="en-US" sz="1400" b="1" i="0" u="none" strike="noStrike" cap="none" normalizeH="0" baseline="0" dirty="0">
                          <a:ln>
                            <a:noFill/>
                          </a:ln>
                          <a:solidFill>
                            <a:schemeClr val="tx1"/>
                          </a:solidFill>
                          <a:effectLst/>
                          <a:latin typeface="Calibri" panose="020F0502020204030204" pitchFamily="34" charset="0"/>
                        </a:rPr>
                        <a:t>ex20ins+ Cohort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400" b="1" dirty="0">
                          <a:latin typeface="Calibri" panose="020F0502020204030204" pitchFamily="34" charset="0"/>
                          <a:cs typeface="Calibri" panose="020F0502020204030204" pitchFamily="34" charset="0"/>
                        </a:rPr>
                        <a:t>N = 115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ORR, n (% [95% CI])</a:t>
                      </a:r>
                    </a:p>
                  </a:txBody>
                  <a:tcPr marL="121881" marR="121881" marT="45774" marB="45774"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(14.8 [8.9-22.6])</a:t>
                      </a:r>
                    </a:p>
                  </a:txBody>
                  <a:tcPr marL="121881" marR="121881" marT="45774" marB="45774"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Unconfirmed ORR,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(19.1)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DCR,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 (68.7)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(3.7-9.7)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219585182"/>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(3.7-6.6)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339825279"/>
                  </a:ext>
                </a:extLst>
              </a:tr>
            </a:tbl>
          </a:graphicData>
        </a:graphic>
      </p:graphicFrame>
      <p:sp>
        <p:nvSpPr>
          <p:cNvPr id="25" name="Text Box 11">
            <a:extLst>
              <a:ext uri="{FF2B5EF4-FFF2-40B4-BE49-F238E27FC236}">
                <a16:creationId xmlns:a16="http://schemas.microsoft.com/office/drawing/2014/main" id="{3952EC67-CD21-43CC-9083-CE40514BEEB2}"/>
              </a:ext>
            </a:extLst>
          </p:cNvPr>
          <p:cNvSpPr txBox="1">
            <a:spLocks noChangeArrowheads="1"/>
          </p:cNvSpPr>
          <p:nvPr/>
        </p:nvSpPr>
        <p:spPr bwMode="auto">
          <a:xfrm>
            <a:off x="45930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chemeClr val="bg2"/>
                </a:solidFill>
                <a:effectLst/>
                <a:uLnTx/>
                <a:uFillTx/>
                <a:latin typeface="Calibri" panose="020F0502020204030204"/>
                <a:ea typeface="+mn-ea"/>
                <a:cs typeface="+mn-cs"/>
              </a:rPr>
              <a:t>Socinski. ESMO 2020. Abstr LBA60. Cornelissen. WCLC 2020. Abstr MA11.04. </a:t>
            </a:r>
          </a:p>
        </p:txBody>
      </p:sp>
      <p:grpSp>
        <p:nvGrpSpPr>
          <p:cNvPr id="26" name="Group 7">
            <a:extLst>
              <a:ext uri="{FF2B5EF4-FFF2-40B4-BE49-F238E27FC236}">
                <a16:creationId xmlns:a16="http://schemas.microsoft.com/office/drawing/2014/main" id="{4ED7CF6D-AA50-4ECF-AA29-91F07ABE39E9}"/>
              </a:ext>
            </a:extLst>
          </p:cNvPr>
          <p:cNvGrpSpPr>
            <a:grpSpLocks/>
          </p:cNvGrpSpPr>
          <p:nvPr/>
        </p:nvGrpSpPr>
        <p:grpSpPr bwMode="auto">
          <a:xfrm>
            <a:off x="9389569" y="6216652"/>
            <a:ext cx="2488502" cy="447822"/>
            <a:chOff x="9527309" y="3551529"/>
            <a:chExt cx="2488502" cy="448324"/>
          </a:xfrm>
        </p:grpSpPr>
        <p:pic>
          <p:nvPicPr>
            <p:cNvPr id="27" name="Picture 9">
              <a:extLst>
                <a:ext uri="{FF2B5EF4-FFF2-40B4-BE49-F238E27FC236}">
                  <a16:creationId xmlns:a16="http://schemas.microsoft.com/office/drawing/2014/main" id="{9F31AC25-1F99-4F94-BFFF-D3013FD0C6D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8" name="Rectangle 8">
              <a:extLst>
                <a:ext uri="{FF2B5EF4-FFF2-40B4-BE49-F238E27FC236}">
                  <a16:creationId xmlns:a16="http://schemas.microsoft.com/office/drawing/2014/main" id="{F5DB74CD-C85D-4870-B0CC-56747D2A77D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3" name="Rectangle 1">
            <a:extLst>
              <a:ext uri="{FF2B5EF4-FFF2-40B4-BE49-F238E27FC236}">
                <a16:creationId xmlns:a16="http://schemas.microsoft.com/office/drawing/2014/main" id="{1D5AD5CF-14F9-4B3C-BF06-6D9F5AE83BFA}"/>
              </a:ext>
            </a:extLst>
          </p:cNvPr>
          <p:cNvSpPr>
            <a:spLocks noChangeArrowheads="1"/>
          </p:cNvSpPr>
          <p:nvPr/>
        </p:nvSpPr>
        <p:spPr bwMode="auto">
          <a:xfrm>
            <a:off x="4743087" y="3961655"/>
            <a:ext cx="1069135" cy="1853965"/>
          </a:xfrm>
          <a:prstGeom prst="rect">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609585" rtl="0" eaLnBrk="0" fontAlgn="auto" latinLnBrk="0" hangingPunct="0">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Rectangle 1">
            <a:extLst>
              <a:ext uri="{FF2B5EF4-FFF2-40B4-BE49-F238E27FC236}">
                <a16:creationId xmlns:a16="http://schemas.microsoft.com/office/drawing/2014/main" id="{0F499B33-D97C-44BB-8FCF-0325ECD41DDD}"/>
              </a:ext>
            </a:extLst>
          </p:cNvPr>
          <p:cNvSpPr>
            <a:spLocks noChangeArrowheads="1"/>
          </p:cNvSpPr>
          <p:nvPr/>
        </p:nvSpPr>
        <p:spPr bwMode="auto">
          <a:xfrm>
            <a:off x="6709724" y="1903920"/>
            <a:ext cx="5029200" cy="302565"/>
          </a:xfrm>
          <a:prstGeom prst="rect">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609585" rtl="0" eaLnBrk="0" fontAlgn="auto" latinLnBrk="0" hangingPunct="0">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64035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Phase I/II Trial of Mobocertinib in Advanced NSCLC With </a:t>
            </a:r>
            <a:r>
              <a:rPr lang="en-US" i="1" dirty="0"/>
              <a:t>EGFR </a:t>
            </a:r>
            <a:r>
              <a:rPr lang="en-US" dirty="0"/>
              <a:t>Exon 20 Insertion Mutations</a:t>
            </a:r>
            <a:endParaRPr lang="en-US" altLang="en-US" dirty="0"/>
          </a:p>
        </p:txBody>
      </p:sp>
      <p:sp>
        <p:nvSpPr>
          <p:cNvPr id="4" name="Content Placeholder 3">
            <a:extLst>
              <a:ext uri="{FF2B5EF4-FFF2-40B4-BE49-F238E27FC236}">
                <a16:creationId xmlns:a16="http://schemas.microsoft.com/office/drawing/2014/main" id="{9DF0442E-D2B3-4E6B-8738-66F2239E3DC3}"/>
              </a:ext>
            </a:extLst>
          </p:cNvPr>
          <p:cNvSpPr>
            <a:spLocks noGrp="1"/>
          </p:cNvSpPr>
          <p:nvPr>
            <p:ph sz="half" idx="1"/>
          </p:nvPr>
        </p:nvSpPr>
        <p:spPr>
          <a:xfrm>
            <a:off x="614267" y="5726792"/>
            <a:ext cx="5563531" cy="496965"/>
          </a:xfrm>
        </p:spPr>
        <p:txBody>
          <a:bodyPr/>
          <a:lstStyle/>
          <a:p>
            <a:pPr>
              <a:spcBef>
                <a:spcPts val="400"/>
              </a:spcBef>
              <a:spcAft>
                <a:spcPts val="400"/>
              </a:spcAft>
            </a:pPr>
            <a:r>
              <a:rPr lang="en-US" sz="2000" b="1" dirty="0"/>
              <a:t>Primary endpoint (phase II): </a:t>
            </a:r>
            <a:r>
              <a:rPr lang="en-US" sz="2000" dirty="0"/>
              <a:t>ORR by RECIST v1.1</a:t>
            </a:r>
          </a:p>
        </p:txBody>
      </p:sp>
      <p:sp>
        <p:nvSpPr>
          <p:cNvPr id="5" name="Content Placeholder 4">
            <a:extLst>
              <a:ext uri="{FF2B5EF4-FFF2-40B4-BE49-F238E27FC236}">
                <a16:creationId xmlns:a16="http://schemas.microsoft.com/office/drawing/2014/main" id="{37BABC00-B1F1-4870-AEA9-FFB0B7F6B009}"/>
              </a:ext>
            </a:extLst>
          </p:cNvPr>
          <p:cNvSpPr>
            <a:spLocks noGrp="1"/>
          </p:cNvSpPr>
          <p:nvPr>
            <p:ph sz="half" idx="2"/>
          </p:nvPr>
        </p:nvSpPr>
        <p:spPr>
          <a:xfrm>
            <a:off x="6538384" y="5726792"/>
            <a:ext cx="5229570" cy="497042"/>
          </a:xfrm>
        </p:spPr>
        <p:txBody>
          <a:bodyPr/>
          <a:lstStyle/>
          <a:p>
            <a:r>
              <a:rPr lang="en-US" sz="2000" b="1" dirty="0"/>
              <a:t>Key secondary endpoints (phase II): </a:t>
            </a:r>
            <a:br>
              <a:rPr lang="en-US" sz="2000" b="1" dirty="0"/>
            </a:br>
            <a:r>
              <a:rPr lang="en-US" sz="2000" dirty="0"/>
              <a:t>safety, tolerability, PK, efficacy</a:t>
            </a:r>
          </a:p>
          <a:p>
            <a:endParaRPr lang="en-US" sz="1800" dirty="0"/>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3990475" y="1694436"/>
            <a:ext cx="4572000" cy="457200"/>
          </a:xfrm>
          <a:prstGeom prst="rect">
            <a:avLst/>
          </a:prstGeom>
          <a:solidFill>
            <a:schemeClr val="accent1"/>
          </a:solidFill>
          <a:ln w="28575">
            <a:solidFill>
              <a:srgbClr val="E1471D"/>
            </a:solid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Cohort 1: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Refractory NSCLC with </a:t>
            </a: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EGFR</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ex20ins, </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no CNS mets that are both active and measurable</a:t>
            </a:r>
          </a:p>
        </p:txBody>
      </p:sp>
      <p:sp>
        <p:nvSpPr>
          <p:cNvPr id="17413" name="Rectangle 25">
            <a:extLst>
              <a:ext uri="{FF2B5EF4-FFF2-40B4-BE49-F238E27FC236}">
                <a16:creationId xmlns:a16="http://schemas.microsoft.com/office/drawing/2014/main" id="{FD07461B-B65E-49D9-8F9A-419AF61467E9}"/>
              </a:ext>
            </a:extLst>
          </p:cNvPr>
          <p:cNvSpPr>
            <a:spLocks noChangeArrowheads="1"/>
          </p:cNvSpPr>
          <p:nvPr/>
        </p:nvSpPr>
        <p:spPr bwMode="auto">
          <a:xfrm>
            <a:off x="3990475" y="4017444"/>
            <a:ext cx="4572000" cy="457200"/>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Cohort 5: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Refractory NSCLC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with</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EGFR</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ex20ins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and prior response to EGFR TKI</a:t>
            </a: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3990475" y="2855940"/>
            <a:ext cx="4572000" cy="457200"/>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Cohort 3: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Refractory NSCLC with </a:t>
            </a: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EGFR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 </a:t>
            </a: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ex20ins or point muts and active, measurable CNS mets</a:t>
            </a:r>
          </a:p>
        </p:txBody>
      </p:sp>
      <p:sp>
        <p:nvSpPr>
          <p:cNvPr id="20492" name="Text Box 31">
            <a:extLst>
              <a:ext uri="{FF2B5EF4-FFF2-40B4-BE49-F238E27FC236}">
                <a16:creationId xmlns:a16="http://schemas.microsoft.com/office/drawing/2014/main" id="{1426042B-85FB-4AE4-929B-9D51F198DF9D}"/>
              </a:ext>
            </a:extLst>
          </p:cNvPr>
          <p:cNvSpPr txBox="1">
            <a:spLocks noChangeArrowheads="1"/>
          </p:cNvSpPr>
          <p:nvPr/>
        </p:nvSpPr>
        <p:spPr bwMode="auto">
          <a:xfrm>
            <a:off x="404717" y="2470356"/>
            <a:ext cx="1442961" cy="2064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advanced NSCLC with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ex20ins; ECOG PS 0/1;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prior line of therapy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(phase II only)</a:t>
            </a:r>
          </a:p>
        </p:txBody>
      </p:sp>
      <p:sp>
        <p:nvSpPr>
          <p:cNvPr id="20493" name="Line 32">
            <a:extLst>
              <a:ext uri="{FF2B5EF4-FFF2-40B4-BE49-F238E27FC236}">
                <a16:creationId xmlns:a16="http://schemas.microsoft.com/office/drawing/2014/main" id="{60E1E584-705B-4376-990B-CEAF91451E0D}"/>
              </a:ext>
            </a:extLst>
          </p:cNvPr>
          <p:cNvSpPr>
            <a:spLocks noChangeShapeType="1"/>
          </p:cNvSpPr>
          <p:nvPr/>
        </p:nvSpPr>
        <p:spPr bwMode="auto">
          <a:xfrm>
            <a:off x="1742065" y="3618441"/>
            <a:ext cx="27227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1" name="Group 7">
            <a:extLst>
              <a:ext uri="{FF2B5EF4-FFF2-40B4-BE49-F238E27FC236}">
                <a16:creationId xmlns:a16="http://schemas.microsoft.com/office/drawing/2014/main" id="{B457D855-EFCE-4B3C-9EAB-C662B7C8C672}"/>
              </a:ext>
            </a:extLst>
          </p:cNvPr>
          <p:cNvGrpSpPr>
            <a:grpSpLocks/>
          </p:cNvGrpSpPr>
          <p:nvPr/>
        </p:nvGrpSpPr>
        <p:grpSpPr bwMode="auto">
          <a:xfrm>
            <a:off x="9389569" y="6216652"/>
            <a:ext cx="2488502" cy="447822"/>
            <a:chOff x="9527309" y="3551529"/>
            <a:chExt cx="2488502" cy="448324"/>
          </a:xfrm>
        </p:grpSpPr>
        <p:pic>
          <p:nvPicPr>
            <p:cNvPr id="22" name="Picture 9">
              <a:extLst>
                <a:ext uri="{FF2B5EF4-FFF2-40B4-BE49-F238E27FC236}">
                  <a16:creationId xmlns:a16="http://schemas.microsoft.com/office/drawing/2014/main" id="{0BBD2B14-3A39-4A4F-8B71-64B5D174F3B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3" name="Rectangle 8">
              <a:extLst>
                <a:ext uri="{FF2B5EF4-FFF2-40B4-BE49-F238E27FC236}">
                  <a16:creationId xmlns:a16="http://schemas.microsoft.com/office/drawing/2014/main" id="{88BB84F4-C229-4FF9-8251-66BB2A01484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8" name="Text Box 11">
            <a:extLst>
              <a:ext uri="{FF2B5EF4-FFF2-40B4-BE49-F238E27FC236}">
                <a16:creationId xmlns:a16="http://schemas.microsoft.com/office/drawing/2014/main" id="{8A91D9E8-70B6-4D85-B85A-B9A012009671}"/>
              </a:ext>
            </a:extLst>
          </p:cNvPr>
          <p:cNvSpPr txBox="1">
            <a:spLocks noChangeArrowheads="1"/>
          </p:cNvSpPr>
          <p:nvPr/>
        </p:nvSpPr>
        <p:spPr bwMode="auto">
          <a:xfrm>
            <a:off x="464774" y="638980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Zhou. JAMA Oncol. 2021;[Epub].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Riely. Cancer Discov. 2021;11:1688.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NCT02716116.</a:t>
            </a:r>
          </a:p>
        </p:txBody>
      </p:sp>
      <p:sp>
        <p:nvSpPr>
          <p:cNvPr id="24" name="Rectangle 24">
            <a:extLst>
              <a:ext uri="{FF2B5EF4-FFF2-40B4-BE49-F238E27FC236}">
                <a16:creationId xmlns:a16="http://schemas.microsoft.com/office/drawing/2014/main" id="{6609981D-9D7D-4DCA-AF78-2350C43D8CB7}"/>
              </a:ext>
            </a:extLst>
          </p:cNvPr>
          <p:cNvSpPr>
            <a:spLocks noChangeArrowheads="1"/>
          </p:cNvSpPr>
          <p:nvPr/>
        </p:nvSpPr>
        <p:spPr bwMode="auto">
          <a:xfrm>
            <a:off x="3990475" y="5178948"/>
            <a:ext cx="4572000" cy="457200"/>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Cohort 7: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Refractory non-NSCLC tumor types </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with </a:t>
            </a: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EGFR/HER2</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muts</a:t>
            </a:r>
          </a:p>
        </p:txBody>
      </p:sp>
      <p:sp>
        <p:nvSpPr>
          <p:cNvPr id="25" name="Rectangle 28">
            <a:extLst>
              <a:ext uri="{FF2B5EF4-FFF2-40B4-BE49-F238E27FC236}">
                <a16:creationId xmlns:a16="http://schemas.microsoft.com/office/drawing/2014/main" id="{05A3FA80-D2FE-46E2-991E-863FB2FD9EF7}"/>
              </a:ext>
            </a:extLst>
          </p:cNvPr>
          <p:cNvSpPr>
            <a:spLocks noChangeArrowheads="1"/>
          </p:cNvSpPr>
          <p:nvPr/>
        </p:nvSpPr>
        <p:spPr bwMode="auto">
          <a:xfrm>
            <a:off x="3990475" y="4598196"/>
            <a:ext cx="4572000" cy="457200"/>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Cohort 6: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Tx</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-naive NSCLC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with</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EGFR</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ex20ins</a:t>
            </a:r>
          </a:p>
        </p:txBody>
      </p:sp>
      <p:sp>
        <p:nvSpPr>
          <p:cNvPr id="27" name="Rectangle 28">
            <a:extLst>
              <a:ext uri="{FF2B5EF4-FFF2-40B4-BE49-F238E27FC236}">
                <a16:creationId xmlns:a16="http://schemas.microsoft.com/office/drawing/2014/main" id="{F090D5BA-159E-4F76-8906-B96502F98529}"/>
              </a:ext>
            </a:extLst>
          </p:cNvPr>
          <p:cNvSpPr>
            <a:spLocks noChangeArrowheads="1"/>
          </p:cNvSpPr>
          <p:nvPr/>
        </p:nvSpPr>
        <p:spPr bwMode="auto">
          <a:xfrm>
            <a:off x="3990475" y="3436692"/>
            <a:ext cx="4572000" cy="457200"/>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Cohort 4: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Tx-naive or tx-refractory NSCLC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with</a:t>
            </a: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EGFR</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T790M or uncommon </a:t>
            </a: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EGFR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mutations</a:t>
            </a:r>
          </a:p>
        </p:txBody>
      </p:sp>
      <p:sp>
        <p:nvSpPr>
          <p:cNvPr id="28" name="Rectangle 28">
            <a:extLst>
              <a:ext uri="{FF2B5EF4-FFF2-40B4-BE49-F238E27FC236}">
                <a16:creationId xmlns:a16="http://schemas.microsoft.com/office/drawing/2014/main" id="{5D226D2B-D9CD-4285-AF25-4E261CE430BD}"/>
              </a:ext>
            </a:extLst>
          </p:cNvPr>
          <p:cNvSpPr>
            <a:spLocks noChangeArrowheads="1"/>
          </p:cNvSpPr>
          <p:nvPr/>
        </p:nvSpPr>
        <p:spPr bwMode="auto">
          <a:xfrm>
            <a:off x="3990475" y="2275188"/>
            <a:ext cx="4572000" cy="457200"/>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Cohort 2: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Refractory NSCLC with </a:t>
            </a: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HER2</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ex20ins/point muts, no CNS mets that are both active and measurable</a:t>
            </a:r>
          </a:p>
        </p:txBody>
      </p:sp>
      <p:sp>
        <p:nvSpPr>
          <p:cNvPr id="6" name="TextBox 5">
            <a:extLst>
              <a:ext uri="{FF2B5EF4-FFF2-40B4-BE49-F238E27FC236}">
                <a16:creationId xmlns:a16="http://schemas.microsoft.com/office/drawing/2014/main" id="{A299288B-E0F0-4E2B-90E1-3414A40F8CF5}"/>
              </a:ext>
            </a:extLst>
          </p:cNvPr>
          <p:cNvSpPr txBox="1"/>
          <p:nvPr/>
        </p:nvSpPr>
        <p:spPr bwMode="auto">
          <a:xfrm>
            <a:off x="2108382" y="3464552"/>
            <a:ext cx="1142895" cy="307777"/>
          </a:xfrm>
          <a:prstGeom prst="rect">
            <a:avLst/>
          </a:prstGeom>
          <a:solidFill>
            <a:schemeClr val="accent1"/>
          </a:solidFill>
          <a:ln w="38100">
            <a:solidFill>
              <a:schemeClr val="accent3"/>
            </a:solidFill>
          </a:ln>
        </p:spPr>
        <p:txBody>
          <a:bodyPr wrap="square" rtlCol="0" anchor="ctr" anchorCtr="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 + 3 design</a:t>
            </a: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Line 32">
            <a:extLst>
              <a:ext uri="{FF2B5EF4-FFF2-40B4-BE49-F238E27FC236}">
                <a16:creationId xmlns:a16="http://schemas.microsoft.com/office/drawing/2014/main" id="{E8697740-4297-459B-B8EC-7AD408E9754E}"/>
              </a:ext>
            </a:extLst>
          </p:cNvPr>
          <p:cNvSpPr>
            <a:spLocks noChangeShapeType="1"/>
          </p:cNvSpPr>
          <p:nvPr/>
        </p:nvSpPr>
        <p:spPr bwMode="auto">
          <a:xfrm>
            <a:off x="3623702" y="1923036"/>
            <a:ext cx="25861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Line 32">
            <a:extLst>
              <a:ext uri="{FF2B5EF4-FFF2-40B4-BE49-F238E27FC236}">
                <a16:creationId xmlns:a16="http://schemas.microsoft.com/office/drawing/2014/main" id="{A09DB4D1-3671-43C3-A295-4E7ADF5F198F}"/>
              </a:ext>
            </a:extLst>
          </p:cNvPr>
          <p:cNvSpPr>
            <a:spLocks noChangeShapeType="1"/>
          </p:cNvSpPr>
          <p:nvPr/>
        </p:nvSpPr>
        <p:spPr bwMode="auto">
          <a:xfrm>
            <a:off x="3623702" y="2449061"/>
            <a:ext cx="25861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Line 32">
            <a:extLst>
              <a:ext uri="{FF2B5EF4-FFF2-40B4-BE49-F238E27FC236}">
                <a16:creationId xmlns:a16="http://schemas.microsoft.com/office/drawing/2014/main" id="{C4DFF225-C513-4415-B74A-1DED74B56F2F}"/>
              </a:ext>
            </a:extLst>
          </p:cNvPr>
          <p:cNvSpPr>
            <a:spLocks noChangeShapeType="1"/>
          </p:cNvSpPr>
          <p:nvPr/>
        </p:nvSpPr>
        <p:spPr bwMode="auto">
          <a:xfrm>
            <a:off x="3623702" y="3031293"/>
            <a:ext cx="25861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7" name="Straight Connector 6">
            <a:extLst>
              <a:ext uri="{FF2B5EF4-FFF2-40B4-BE49-F238E27FC236}">
                <a16:creationId xmlns:a16="http://schemas.microsoft.com/office/drawing/2014/main" id="{8D0B1D2A-3C43-4881-9ECF-45A564FFF353}"/>
              </a:ext>
            </a:extLst>
          </p:cNvPr>
          <p:cNvCxnSpPr/>
          <p:nvPr/>
        </p:nvCxnSpPr>
        <p:spPr bwMode="auto">
          <a:xfrm>
            <a:off x="3623702" y="1923036"/>
            <a:ext cx="0" cy="3474720"/>
          </a:xfrm>
          <a:prstGeom prst="line">
            <a:avLst/>
          </a:prstGeom>
          <a:noFill/>
          <a:ln w="28575" cap="flat" cmpd="sng" algn="ctr">
            <a:solidFill>
              <a:schemeClr val="bg1"/>
            </a:solidFill>
            <a:prstDash val="solid"/>
            <a:round/>
            <a:headEnd type="none" w="med" len="med"/>
            <a:tailEnd type="none" w="med" len="med"/>
          </a:ln>
          <a:effectLst/>
        </p:spPr>
      </p:cxnSp>
      <p:sp>
        <p:nvSpPr>
          <p:cNvPr id="32" name="Line 32">
            <a:extLst>
              <a:ext uri="{FF2B5EF4-FFF2-40B4-BE49-F238E27FC236}">
                <a16:creationId xmlns:a16="http://schemas.microsoft.com/office/drawing/2014/main" id="{CF04C063-CE87-409D-8BB2-8AB378240A38}"/>
              </a:ext>
            </a:extLst>
          </p:cNvPr>
          <p:cNvSpPr>
            <a:spLocks noChangeShapeType="1"/>
          </p:cNvSpPr>
          <p:nvPr/>
        </p:nvSpPr>
        <p:spPr bwMode="auto">
          <a:xfrm>
            <a:off x="3623702" y="4268195"/>
            <a:ext cx="25861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Line 32">
            <a:extLst>
              <a:ext uri="{FF2B5EF4-FFF2-40B4-BE49-F238E27FC236}">
                <a16:creationId xmlns:a16="http://schemas.microsoft.com/office/drawing/2014/main" id="{C50C8D0B-D9AC-42E4-A57C-693677443A4A}"/>
              </a:ext>
            </a:extLst>
          </p:cNvPr>
          <p:cNvSpPr>
            <a:spLocks noChangeShapeType="1"/>
          </p:cNvSpPr>
          <p:nvPr/>
        </p:nvSpPr>
        <p:spPr bwMode="auto">
          <a:xfrm>
            <a:off x="3623702" y="4830596"/>
            <a:ext cx="25861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 name="Line 32">
            <a:extLst>
              <a:ext uri="{FF2B5EF4-FFF2-40B4-BE49-F238E27FC236}">
                <a16:creationId xmlns:a16="http://schemas.microsoft.com/office/drawing/2014/main" id="{8F139CF4-73DD-45C9-A3E3-F19A359320D8}"/>
              </a:ext>
            </a:extLst>
          </p:cNvPr>
          <p:cNvSpPr>
            <a:spLocks noChangeShapeType="1"/>
          </p:cNvSpPr>
          <p:nvPr/>
        </p:nvSpPr>
        <p:spPr bwMode="auto">
          <a:xfrm>
            <a:off x="3623702" y="5387884"/>
            <a:ext cx="25861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Line 32">
            <a:extLst>
              <a:ext uri="{FF2B5EF4-FFF2-40B4-BE49-F238E27FC236}">
                <a16:creationId xmlns:a16="http://schemas.microsoft.com/office/drawing/2014/main" id="{003CB2FE-5BBB-4654-A96B-51D539FF2AEA}"/>
              </a:ext>
            </a:extLst>
          </p:cNvPr>
          <p:cNvSpPr>
            <a:spLocks noChangeShapeType="1"/>
          </p:cNvSpPr>
          <p:nvPr/>
        </p:nvSpPr>
        <p:spPr bwMode="auto">
          <a:xfrm>
            <a:off x="3360420" y="3621864"/>
            <a:ext cx="5219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 name="Content Placeholder 3">
            <a:extLst>
              <a:ext uri="{FF2B5EF4-FFF2-40B4-BE49-F238E27FC236}">
                <a16:creationId xmlns:a16="http://schemas.microsoft.com/office/drawing/2014/main" id="{0E412B88-28DF-49D3-A028-67308F9B4AC2}"/>
              </a:ext>
            </a:extLst>
          </p:cNvPr>
          <p:cNvSpPr txBox="1">
            <a:spLocks/>
          </p:cNvSpPr>
          <p:nvPr/>
        </p:nvSpPr>
        <p:spPr bwMode="auto">
          <a:xfrm>
            <a:off x="8814166" y="2898894"/>
            <a:ext cx="3046697" cy="1617835"/>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400"/>
              </a:spcBef>
              <a:spcAft>
                <a:spcPts val="400"/>
              </a:spcAft>
              <a:buClr>
                <a:srgbClr val="000000"/>
              </a:buClr>
              <a:buSzTx/>
              <a:buFont typeface="Wingdings" panose="05000000000000000000" pitchFamily="2" charset="2"/>
              <a:buNone/>
              <a:tabLst/>
              <a:defRPr/>
            </a:pPr>
            <a:r>
              <a:rPr kumimoji="0" lang="en-US" sz="20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Current analysis: </a:t>
            </a:r>
          </a:p>
          <a:p>
            <a:pPr marL="342900" marR="0" lvl="0" indent="-342900" algn="l" defTabSz="914400" rtl="0" eaLnBrk="1" fontAlgn="base" latinLnBrk="0" hangingPunct="1">
              <a:lnSpc>
                <a:spcPct val="90000"/>
              </a:lnSpc>
              <a:spcBef>
                <a:spcPts val="400"/>
              </a:spcBef>
              <a:spcAft>
                <a:spcPts val="40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Patients with metastatic NSCLC with </a:t>
            </a:r>
            <a:r>
              <a:rPr kumimoji="0" lang="en-US" sz="18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EGFR </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ex20ins from EXCLAIM extension cohort (n = 96; n = 86 </a:t>
            </a:r>
            <a:b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with prior platinum) and platinum-pretreated patient cohort (n = 114)</a:t>
            </a:r>
          </a:p>
          <a:p>
            <a:pPr marL="0" marR="0" lvl="0" indent="0" algn="l" defTabSz="914400" rtl="0" eaLnBrk="1" fontAlgn="base" latinLnBrk="0" hangingPunct="1">
              <a:lnSpc>
                <a:spcPct val="90000"/>
              </a:lnSpc>
              <a:spcBef>
                <a:spcPts val="400"/>
              </a:spcBef>
              <a:spcAft>
                <a:spcPts val="400"/>
              </a:spcAft>
              <a:buClr>
                <a:srgbClr val="000000"/>
              </a:buClr>
              <a:buSzTx/>
              <a:buFont typeface="Wingdings" panose="05000000000000000000" pitchFamily="2" charset="2"/>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400"/>
              </a:spcBef>
              <a:spcAft>
                <a:spcPts val="400"/>
              </a:spcAft>
              <a:buClr>
                <a:srgbClr val="000000"/>
              </a:buClr>
              <a:buSzTx/>
              <a:buFont typeface="Wingdings" panose="05000000000000000000" pitchFamily="2" charset="2"/>
              <a:buChar char="§"/>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0" name="TextBox 9">
            <a:extLst>
              <a:ext uri="{FF2B5EF4-FFF2-40B4-BE49-F238E27FC236}">
                <a16:creationId xmlns:a16="http://schemas.microsoft.com/office/drawing/2014/main" id="{6CE8318E-9138-49C5-BB4D-3F4AE68AA886}"/>
              </a:ext>
            </a:extLst>
          </p:cNvPr>
          <p:cNvSpPr txBox="1"/>
          <p:nvPr/>
        </p:nvSpPr>
        <p:spPr bwMode="auto">
          <a:xfrm>
            <a:off x="4032912" y="1343607"/>
            <a:ext cx="44871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Phase II Dose Expansion: Mobocertinib 160 mg QD</a:t>
            </a:r>
          </a:p>
        </p:txBody>
      </p:sp>
      <p:sp>
        <p:nvSpPr>
          <p:cNvPr id="35" name="TextBox 34">
            <a:extLst>
              <a:ext uri="{FF2B5EF4-FFF2-40B4-BE49-F238E27FC236}">
                <a16:creationId xmlns:a16="http://schemas.microsoft.com/office/drawing/2014/main" id="{E6FBD907-98AA-4DDA-8615-A25D3F2573FE}"/>
              </a:ext>
            </a:extLst>
          </p:cNvPr>
          <p:cNvSpPr txBox="1"/>
          <p:nvPr/>
        </p:nvSpPr>
        <p:spPr bwMode="auto">
          <a:xfrm>
            <a:off x="8996539" y="1694436"/>
            <a:ext cx="2454349" cy="1037952"/>
          </a:xfrm>
          <a:prstGeom prst="rect">
            <a:avLst/>
          </a:prstGeom>
          <a:solidFill>
            <a:schemeClr val="accent1"/>
          </a:solidFill>
          <a:ln w="38100">
            <a:solidFill>
              <a:schemeClr val="accent3"/>
            </a:solid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EXCLAIM Extension Cohort: previously treated advanced NSCLC with </a:t>
            </a:r>
            <a:r>
              <a:rPr kumimoji="0" lang="en-US" sz="14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EGFR</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ex20ins</a:t>
            </a: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TextBox 30">
            <a:extLst>
              <a:ext uri="{FF2B5EF4-FFF2-40B4-BE49-F238E27FC236}">
                <a16:creationId xmlns:a16="http://schemas.microsoft.com/office/drawing/2014/main" id="{36A423CB-5D51-46A1-AFB3-A6257779BFBA}"/>
              </a:ext>
            </a:extLst>
          </p:cNvPr>
          <p:cNvSpPr txBox="1"/>
          <p:nvPr/>
        </p:nvSpPr>
        <p:spPr bwMode="auto">
          <a:xfrm>
            <a:off x="1993550" y="2830727"/>
            <a:ext cx="136042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Phase I Dose Escalation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74D1D0C9-3E9F-4B53-BAFF-F074083891E7}"/>
              </a:ext>
            </a:extLst>
          </p:cNvPr>
          <p:cNvGrpSpPr/>
          <p:nvPr/>
        </p:nvGrpSpPr>
        <p:grpSpPr>
          <a:xfrm>
            <a:off x="7925788" y="3211729"/>
            <a:ext cx="3385950" cy="276999"/>
            <a:chOff x="7925788" y="3189877"/>
            <a:chExt cx="3385950" cy="276999"/>
          </a:xfrm>
        </p:grpSpPr>
        <p:sp>
          <p:nvSpPr>
            <p:cNvPr id="19" name="TextBox 18">
              <a:extLst>
                <a:ext uri="{FF2B5EF4-FFF2-40B4-BE49-F238E27FC236}">
                  <a16:creationId xmlns:a16="http://schemas.microsoft.com/office/drawing/2014/main" id="{E162C79D-016F-40D6-952C-84910584C1BD}"/>
                </a:ext>
              </a:extLst>
            </p:cNvPr>
            <p:cNvSpPr txBox="1"/>
            <p:nvPr/>
          </p:nvSpPr>
          <p:spPr bwMode="auto">
            <a:xfrm>
              <a:off x="7925788" y="3189877"/>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1" name="TextBox 30">
              <a:extLst>
                <a:ext uri="{FF2B5EF4-FFF2-40B4-BE49-F238E27FC236}">
                  <a16:creationId xmlns:a16="http://schemas.microsoft.com/office/drawing/2014/main" id="{4D4B1368-4B41-4E45-9F95-13808A007F91}"/>
                </a:ext>
              </a:extLst>
            </p:cNvPr>
            <p:cNvSpPr txBox="1"/>
            <p:nvPr/>
          </p:nvSpPr>
          <p:spPr bwMode="auto">
            <a:xfrm>
              <a:off x="8187776" y="3189877"/>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32" name="TextBox 31">
              <a:extLst>
                <a:ext uri="{FF2B5EF4-FFF2-40B4-BE49-F238E27FC236}">
                  <a16:creationId xmlns:a16="http://schemas.microsoft.com/office/drawing/2014/main" id="{5E43C56C-109A-4414-8E86-BE8734993D0F}"/>
                </a:ext>
              </a:extLst>
            </p:cNvPr>
            <p:cNvSpPr txBox="1"/>
            <p:nvPr/>
          </p:nvSpPr>
          <p:spPr bwMode="auto">
            <a:xfrm>
              <a:off x="8440372" y="3189877"/>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33" name="TextBox 32">
              <a:extLst>
                <a:ext uri="{FF2B5EF4-FFF2-40B4-BE49-F238E27FC236}">
                  <a16:creationId xmlns:a16="http://schemas.microsoft.com/office/drawing/2014/main" id="{AA11BE2B-C6A4-4924-8853-4B3154BA3B7F}"/>
                </a:ext>
              </a:extLst>
            </p:cNvPr>
            <p:cNvSpPr txBox="1"/>
            <p:nvPr/>
          </p:nvSpPr>
          <p:spPr bwMode="auto">
            <a:xfrm>
              <a:off x="8702360" y="3189877"/>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34" name="TextBox 33">
              <a:extLst>
                <a:ext uri="{FF2B5EF4-FFF2-40B4-BE49-F238E27FC236}">
                  <a16:creationId xmlns:a16="http://schemas.microsoft.com/office/drawing/2014/main" id="{493F9514-D900-44E5-946F-0D8F33C18F98}"/>
                </a:ext>
              </a:extLst>
            </p:cNvPr>
            <p:cNvSpPr txBox="1"/>
            <p:nvPr/>
          </p:nvSpPr>
          <p:spPr bwMode="auto">
            <a:xfrm>
              <a:off x="8955734" y="3189877"/>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35" name="TextBox 34">
              <a:extLst>
                <a:ext uri="{FF2B5EF4-FFF2-40B4-BE49-F238E27FC236}">
                  <a16:creationId xmlns:a16="http://schemas.microsoft.com/office/drawing/2014/main" id="{3F53BEE6-9882-4402-B978-A6135CEF5354}"/>
                </a:ext>
              </a:extLst>
            </p:cNvPr>
            <p:cNvSpPr txBox="1"/>
            <p:nvPr/>
          </p:nvSpPr>
          <p:spPr bwMode="auto">
            <a:xfrm>
              <a:off x="9178449" y="318987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36" name="TextBox 35">
              <a:extLst>
                <a:ext uri="{FF2B5EF4-FFF2-40B4-BE49-F238E27FC236}">
                  <a16:creationId xmlns:a16="http://schemas.microsoft.com/office/drawing/2014/main" id="{6E1372F1-2FD0-49B6-A127-C0B4A0EE75E5}"/>
                </a:ext>
              </a:extLst>
            </p:cNvPr>
            <p:cNvSpPr txBox="1"/>
            <p:nvPr/>
          </p:nvSpPr>
          <p:spPr bwMode="auto">
            <a:xfrm>
              <a:off x="9429171" y="318987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37" name="TextBox 36">
              <a:extLst>
                <a:ext uri="{FF2B5EF4-FFF2-40B4-BE49-F238E27FC236}">
                  <a16:creationId xmlns:a16="http://schemas.microsoft.com/office/drawing/2014/main" id="{DD58AAB6-3AFE-4F3E-8C74-080C83EE111B}"/>
                </a:ext>
              </a:extLst>
            </p:cNvPr>
            <p:cNvSpPr txBox="1"/>
            <p:nvPr/>
          </p:nvSpPr>
          <p:spPr bwMode="auto">
            <a:xfrm>
              <a:off x="9691159" y="318987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38" name="TextBox 37">
              <a:extLst>
                <a:ext uri="{FF2B5EF4-FFF2-40B4-BE49-F238E27FC236}">
                  <a16:creationId xmlns:a16="http://schemas.microsoft.com/office/drawing/2014/main" id="{9D596567-66CE-4C6A-8838-0D48DE6C2786}"/>
                </a:ext>
              </a:extLst>
            </p:cNvPr>
            <p:cNvSpPr txBox="1"/>
            <p:nvPr/>
          </p:nvSpPr>
          <p:spPr bwMode="auto">
            <a:xfrm>
              <a:off x="9944533" y="318987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39" name="TextBox 38">
              <a:extLst>
                <a:ext uri="{FF2B5EF4-FFF2-40B4-BE49-F238E27FC236}">
                  <a16:creationId xmlns:a16="http://schemas.microsoft.com/office/drawing/2014/main" id="{24684E6F-5FB3-4DEB-A550-00AD430CB335}"/>
                </a:ext>
              </a:extLst>
            </p:cNvPr>
            <p:cNvSpPr txBox="1"/>
            <p:nvPr/>
          </p:nvSpPr>
          <p:spPr bwMode="auto">
            <a:xfrm>
              <a:off x="10206521" y="318987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40" name="TextBox 39">
              <a:extLst>
                <a:ext uri="{FF2B5EF4-FFF2-40B4-BE49-F238E27FC236}">
                  <a16:creationId xmlns:a16="http://schemas.microsoft.com/office/drawing/2014/main" id="{8496DFA5-A652-44F8-A87C-D41AA6FB4F14}"/>
                </a:ext>
              </a:extLst>
            </p:cNvPr>
            <p:cNvSpPr txBox="1"/>
            <p:nvPr/>
          </p:nvSpPr>
          <p:spPr bwMode="auto">
            <a:xfrm>
              <a:off x="10454616" y="318987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1" name="TextBox 40">
              <a:extLst>
                <a:ext uri="{FF2B5EF4-FFF2-40B4-BE49-F238E27FC236}">
                  <a16:creationId xmlns:a16="http://schemas.microsoft.com/office/drawing/2014/main" id="{AA94F0BB-B118-45AE-B933-374D0636F1F6}"/>
                </a:ext>
              </a:extLst>
            </p:cNvPr>
            <p:cNvSpPr txBox="1"/>
            <p:nvPr/>
          </p:nvSpPr>
          <p:spPr bwMode="auto">
            <a:xfrm>
              <a:off x="10707990" y="318987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p>
          </p:txBody>
        </p:sp>
        <p:sp>
          <p:nvSpPr>
            <p:cNvPr id="42" name="TextBox 41">
              <a:extLst>
                <a:ext uri="{FF2B5EF4-FFF2-40B4-BE49-F238E27FC236}">
                  <a16:creationId xmlns:a16="http://schemas.microsoft.com/office/drawing/2014/main" id="{86F0DE54-827D-41DC-AA66-882C11BBEA57}"/>
                </a:ext>
              </a:extLst>
            </p:cNvPr>
            <p:cNvSpPr txBox="1"/>
            <p:nvPr/>
          </p:nvSpPr>
          <p:spPr bwMode="auto">
            <a:xfrm>
              <a:off x="10969978" y="318987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grpSp>
      <p:sp>
        <p:nvSpPr>
          <p:cNvPr id="2" name="Title 1">
            <a:extLst>
              <a:ext uri="{FF2B5EF4-FFF2-40B4-BE49-F238E27FC236}">
                <a16:creationId xmlns:a16="http://schemas.microsoft.com/office/drawing/2014/main" id="{2ADE9843-8A5F-4A41-A579-1237EC64F3E1}"/>
              </a:ext>
            </a:extLst>
          </p:cNvPr>
          <p:cNvSpPr>
            <a:spLocks noGrp="1"/>
          </p:cNvSpPr>
          <p:nvPr>
            <p:ph type="title"/>
          </p:nvPr>
        </p:nvSpPr>
        <p:spPr>
          <a:xfrm>
            <a:off x="609759" y="238127"/>
            <a:ext cx="11131627" cy="1103313"/>
          </a:xfrm>
        </p:spPr>
        <p:txBody>
          <a:bodyPr/>
          <a:lstStyle/>
          <a:p>
            <a:r>
              <a:rPr lang="en-US" dirty="0"/>
              <a:t>Mobocertinib in </a:t>
            </a:r>
            <a:r>
              <a:rPr lang="en-US" i="1" dirty="0"/>
              <a:t>EGFR</a:t>
            </a:r>
            <a:r>
              <a:rPr lang="en-US" dirty="0"/>
              <a:t> Ex20ins+ Advanced NSCLC: Efficacy</a:t>
            </a:r>
          </a:p>
        </p:txBody>
      </p:sp>
      <p:grpSp>
        <p:nvGrpSpPr>
          <p:cNvPr id="5" name="Group 7">
            <a:extLst>
              <a:ext uri="{FF2B5EF4-FFF2-40B4-BE49-F238E27FC236}">
                <a16:creationId xmlns:a16="http://schemas.microsoft.com/office/drawing/2014/main" id="{F8A38D24-DF6D-4C5F-B44B-A43872D64121}"/>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8D33D1B1-8C6C-45B3-BE59-07AC9F1FC9B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2AB3F30-86D4-49F1-A5D8-D642F129CBF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11">
            <a:extLst>
              <a:ext uri="{FF2B5EF4-FFF2-40B4-BE49-F238E27FC236}">
                <a16:creationId xmlns:a16="http://schemas.microsoft.com/office/drawing/2014/main" id="{F32A48DC-75A5-45E6-814F-C826A8FFE6CD}"/>
              </a:ext>
            </a:extLst>
          </p:cNvPr>
          <p:cNvSpPr txBox="1">
            <a:spLocks noChangeArrowheads="1"/>
          </p:cNvSpPr>
          <p:nvPr/>
        </p:nvSpPr>
        <p:spPr bwMode="auto">
          <a:xfrm>
            <a:off x="455148" y="639640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Zhou. JAMA Oncol. 2021;[</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Epub</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graphicFrame>
        <p:nvGraphicFramePr>
          <p:cNvPr id="353" name="Group 32">
            <a:extLst>
              <a:ext uri="{FF2B5EF4-FFF2-40B4-BE49-F238E27FC236}">
                <a16:creationId xmlns:a16="http://schemas.microsoft.com/office/drawing/2014/main" id="{90767807-DA56-41DB-8A9B-1EA250FCD3FF}"/>
              </a:ext>
            </a:extLst>
          </p:cNvPr>
          <p:cNvGraphicFramePr>
            <a:graphicFrameLocks noGrp="1"/>
          </p:cNvGraphicFramePr>
          <p:nvPr/>
        </p:nvGraphicFramePr>
        <p:xfrm>
          <a:off x="723900" y="1607983"/>
          <a:ext cx="6282654" cy="3595136"/>
        </p:xfrm>
        <a:graphic>
          <a:graphicData uri="http://schemas.openxmlformats.org/drawingml/2006/table">
            <a:tbl>
              <a:tblPr/>
              <a:tblGrid>
                <a:gridCol w="335657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tblGrid>
              <a:tr h="289568">
                <a:tc>
                  <a:txBody>
                    <a:bodyPr/>
                    <a:lstStyle/>
                    <a:p>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Efficacy Outcome</a:t>
                      </a:r>
                      <a:r>
                        <a:rPr kumimoji="0" lang="en-US" sz="1400" b="1" i="0" u="none" strike="noStrike" kern="1200" cap="none" normalizeH="0" baseline="30000" dirty="0">
                          <a:ln>
                            <a:noFill/>
                          </a:ln>
                          <a:solidFill>
                            <a:schemeClr val="tx1"/>
                          </a:solidFill>
                          <a:effectLst/>
                          <a:latin typeface="Calibri" panose="020F0502020204030204" pitchFamily="34" charset="0"/>
                          <a:ea typeface="+mn-ea"/>
                          <a:cs typeface="+mn-cs"/>
                        </a:rPr>
                        <a:t>1</a:t>
                      </a: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PPP Cohort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114)</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a:ln>
                            <a:noFill/>
                          </a:ln>
                          <a:solidFill>
                            <a:schemeClr val="tx1"/>
                          </a:solidFill>
                          <a:effectLst/>
                          <a:latin typeface="Calibri" panose="020F0502020204030204" pitchFamily="34" charset="0"/>
                        </a:rPr>
                        <a:t>EXCLAIM Cohort</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a:ln>
                            <a:noFill/>
                          </a:ln>
                          <a:solidFill>
                            <a:schemeClr val="tx1"/>
                          </a:solidFill>
                          <a:effectLst/>
                          <a:latin typeface="Calibri" panose="020F0502020204030204" pitchFamily="34" charset="0"/>
                        </a:rPr>
                        <a:t>(n = 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986966797"/>
                  </a:ext>
                </a:extLst>
              </a:tr>
              <a:tr h="30769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on treatment,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(0-34)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(0-18.8)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0769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it-IT" sz="1400" b="0" i="0" u="none" strike="noStrike" cap="none" normalizeH="0" baseline="0" dirty="0">
                          <a:ln>
                            <a:noFill/>
                          </a:ln>
                          <a:solidFill>
                            <a:schemeClr val="bg2">
                              <a:lumMod val="10000"/>
                            </a:schemeClr>
                          </a:solidFill>
                          <a:effectLst/>
                          <a:latin typeface="Calibri" panose="020F0502020204030204" pitchFamily="34" charset="0"/>
                        </a:rPr>
                        <a:t>Confirmed ORR per IRC, n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28575"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(25)</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0769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it-IT" sz="1400" b="0" i="0" u="none" strike="noStrike" cap="none" normalizeH="0" baseline="0" dirty="0">
                          <a:ln>
                            <a:noFill/>
                          </a:ln>
                          <a:solidFill>
                            <a:schemeClr val="bg2">
                              <a:lumMod val="10000"/>
                            </a:schemeClr>
                          </a:solidFill>
                          <a:effectLst/>
                          <a:latin typeface="Calibri" panose="020F0502020204030204" pitchFamily="34" charset="0"/>
                        </a:rPr>
                        <a:t>Confirmed ORR per investigator, n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(32)</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0769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it-IT" sz="1400" b="0" i="0" u="none" strike="noStrike" cap="none" normalizeH="0" baseline="0" dirty="0">
                          <a:ln>
                            <a:noFill/>
                          </a:ln>
                          <a:solidFill>
                            <a:schemeClr val="bg2">
                              <a:lumMod val="10000"/>
                            </a:schemeClr>
                          </a:solidFill>
                          <a:effectLst/>
                          <a:latin typeface="Calibri" panose="020F0502020204030204" pitchFamily="34" charset="0"/>
                        </a:rPr>
                        <a:t>Median DoR per IRC, mo</a:t>
                      </a:r>
                    </a:p>
                  </a:txBody>
                  <a:tcPr marL="121881" marR="121881" marT="45728" marB="45728" horzOverflow="overflow">
                    <a:lnL w="28575"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17.5 (7.4-20.3)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(5.6-NR)</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0769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it-IT" sz="1400" b="0" i="0" u="none" strike="noStrike" cap="none" normalizeH="0" baseline="0" dirty="0">
                          <a:ln>
                            <a:noFill/>
                          </a:ln>
                          <a:solidFill>
                            <a:schemeClr val="bg2">
                              <a:lumMod val="10000"/>
                            </a:schemeClr>
                          </a:solidFill>
                          <a:effectLst/>
                          <a:latin typeface="Calibri" panose="020F0502020204030204" pitchFamily="34" charset="0"/>
                        </a:rPr>
                        <a:t>Median DoR per investigator, mos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11.2 (5.6-NR)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11.2 (7.0-NR)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63685601"/>
                  </a:ext>
                </a:extLst>
              </a:tr>
              <a:tr h="30769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it-IT" sz="1400" b="0" i="0" u="none" strike="noStrike" cap="none" normalizeH="0" baseline="0" dirty="0">
                          <a:ln>
                            <a:noFill/>
                          </a:ln>
                          <a:solidFill>
                            <a:schemeClr val="bg2">
                              <a:lumMod val="10000"/>
                            </a:schemeClr>
                          </a:solidFill>
                          <a:effectLst/>
                          <a:latin typeface="Calibri" panose="020F0502020204030204" pitchFamily="34" charset="0"/>
                        </a:rPr>
                        <a:t>DCR per IRC,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 (78)</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73 (76)</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2964970"/>
                  </a:ext>
                </a:extLst>
              </a:tr>
              <a:tr h="30769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DCR per investigator,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 (78)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 (75)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37539552"/>
                  </a:ext>
                </a:extLst>
              </a:tr>
              <a:tr h="30769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it-IT" sz="1400" b="0" i="0" u="none" strike="noStrike" cap="none" normalizeH="0" baseline="0" dirty="0">
                          <a:ln>
                            <a:noFill/>
                          </a:ln>
                          <a:solidFill>
                            <a:schemeClr val="bg2">
                              <a:lumMod val="10000"/>
                            </a:schemeClr>
                          </a:solidFill>
                          <a:effectLst/>
                          <a:latin typeface="Calibri" panose="020F0502020204030204" pitchFamily="34" charset="0"/>
                        </a:rPr>
                        <a:t>Median PFS per IRC, mo</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28575"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 (5.5-9.2)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 (5.5-9.1)</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57701650"/>
                  </a:ext>
                </a:extLst>
              </a:tr>
              <a:tr h="30769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it-IT" sz="1400" b="0" i="0" u="none" strike="noStrike" cap="none" normalizeH="0" baseline="0" dirty="0">
                          <a:ln>
                            <a:noFill/>
                          </a:ln>
                          <a:solidFill>
                            <a:schemeClr val="bg2">
                              <a:lumMod val="10000"/>
                            </a:schemeClr>
                          </a:solidFill>
                          <a:effectLst/>
                          <a:latin typeface="Calibri" panose="020F0502020204030204" pitchFamily="34" charset="0"/>
                        </a:rPr>
                        <a:t>Median PFS per investigator, mo</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 (5.6-8.8)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 (5.6-9.1)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76349691"/>
                  </a:ext>
                </a:extLst>
              </a:tr>
              <a:tr h="30769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OS,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24.0 (14.6-28.8)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(13.1-NR)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48368250"/>
                  </a:ext>
                </a:extLst>
              </a:tr>
            </a:tbl>
          </a:graphicData>
        </a:graphic>
      </p:graphicFrame>
      <p:sp>
        <p:nvSpPr>
          <p:cNvPr id="24" name="TextBox 23">
            <a:extLst>
              <a:ext uri="{FF2B5EF4-FFF2-40B4-BE49-F238E27FC236}">
                <a16:creationId xmlns:a16="http://schemas.microsoft.com/office/drawing/2014/main" id="{5B91EEC1-02AA-4B73-A5AE-8089B36A22C9}"/>
              </a:ext>
            </a:extLst>
          </p:cNvPr>
          <p:cNvSpPr txBox="1"/>
          <p:nvPr/>
        </p:nvSpPr>
        <p:spPr bwMode="auto">
          <a:xfrm>
            <a:off x="723900" y="5195138"/>
            <a:ext cx="3071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Data cutoff: November 1, 2020.</a:t>
            </a:r>
          </a:p>
        </p:txBody>
      </p:sp>
      <p:sp>
        <p:nvSpPr>
          <p:cNvPr id="3" name="TextBox 2">
            <a:extLst>
              <a:ext uri="{FF2B5EF4-FFF2-40B4-BE49-F238E27FC236}">
                <a16:creationId xmlns:a16="http://schemas.microsoft.com/office/drawing/2014/main" id="{1E5489B9-42F6-4D12-95BD-160117E41DE3}"/>
              </a:ext>
            </a:extLst>
          </p:cNvPr>
          <p:cNvSpPr txBox="1"/>
          <p:nvPr/>
        </p:nvSpPr>
        <p:spPr bwMode="auto">
          <a:xfrm>
            <a:off x="9296913" y="1289407"/>
            <a:ext cx="49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DoR</a:t>
            </a: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0" name="TextBox 19">
            <a:extLst>
              <a:ext uri="{FF2B5EF4-FFF2-40B4-BE49-F238E27FC236}">
                <a16:creationId xmlns:a16="http://schemas.microsoft.com/office/drawing/2014/main" id="{C9BCA195-211F-4331-8C40-D200D8CF0FD6}"/>
              </a:ext>
            </a:extLst>
          </p:cNvPr>
          <p:cNvSpPr txBox="1"/>
          <p:nvPr/>
        </p:nvSpPr>
        <p:spPr bwMode="auto">
          <a:xfrm>
            <a:off x="9800534" y="1597184"/>
            <a:ext cx="21341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a:t>
            </a:r>
            <a:r>
              <a:rPr kumimoji="0" lang="en-US" sz="12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DoR</a:t>
            </a: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(confirmed): </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17.5 </a:t>
            </a: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mo</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(95% CI: 7.4-20.3)</a:t>
            </a:r>
          </a:p>
        </p:txBody>
      </p:sp>
      <p:sp>
        <p:nvSpPr>
          <p:cNvPr id="21" name="TextBox 20">
            <a:extLst>
              <a:ext uri="{FF2B5EF4-FFF2-40B4-BE49-F238E27FC236}">
                <a16:creationId xmlns:a16="http://schemas.microsoft.com/office/drawing/2014/main" id="{AA809A59-58F7-4D43-B978-DF669B01EB61}"/>
              </a:ext>
            </a:extLst>
          </p:cNvPr>
          <p:cNvSpPr txBox="1"/>
          <p:nvPr/>
        </p:nvSpPr>
        <p:spPr bwMode="auto">
          <a:xfrm rot="16200000">
            <a:off x="6758243" y="2216227"/>
            <a:ext cx="16269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Probability of Maintaining Response</a:t>
            </a:r>
          </a:p>
        </p:txBody>
      </p:sp>
      <p:sp>
        <p:nvSpPr>
          <p:cNvPr id="22" name="TextBox 21">
            <a:extLst>
              <a:ext uri="{FF2B5EF4-FFF2-40B4-BE49-F238E27FC236}">
                <a16:creationId xmlns:a16="http://schemas.microsoft.com/office/drawing/2014/main" id="{01DB5572-35AE-4C45-AE4E-1DC202BB0AF0}"/>
              </a:ext>
            </a:extLst>
          </p:cNvPr>
          <p:cNvSpPr txBox="1"/>
          <p:nvPr/>
        </p:nvSpPr>
        <p:spPr bwMode="auto">
          <a:xfrm>
            <a:off x="8789479" y="3385754"/>
            <a:ext cx="16269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9" name="Group 8">
            <a:extLst>
              <a:ext uri="{FF2B5EF4-FFF2-40B4-BE49-F238E27FC236}">
                <a16:creationId xmlns:a16="http://schemas.microsoft.com/office/drawing/2014/main" id="{2CBAB323-5AEC-4561-A288-9340F30E6D6A}"/>
              </a:ext>
            </a:extLst>
          </p:cNvPr>
          <p:cNvGrpSpPr/>
          <p:nvPr/>
        </p:nvGrpSpPr>
        <p:grpSpPr>
          <a:xfrm>
            <a:off x="7671659" y="1515619"/>
            <a:ext cx="380232" cy="1836806"/>
            <a:chOff x="7718222" y="1523398"/>
            <a:chExt cx="380232" cy="1836806"/>
          </a:xfrm>
        </p:grpSpPr>
        <p:sp>
          <p:nvSpPr>
            <p:cNvPr id="4" name="TextBox 3">
              <a:extLst>
                <a:ext uri="{FF2B5EF4-FFF2-40B4-BE49-F238E27FC236}">
                  <a16:creationId xmlns:a16="http://schemas.microsoft.com/office/drawing/2014/main" id="{BF28AEE6-C3EB-492A-B5D3-EB97AFC10253}"/>
                </a:ext>
              </a:extLst>
            </p:cNvPr>
            <p:cNvSpPr txBox="1"/>
            <p:nvPr/>
          </p:nvSpPr>
          <p:spPr bwMode="auto">
            <a:xfrm>
              <a:off x="7835240" y="3083205"/>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5" name="TextBox 24">
              <a:extLst>
                <a:ext uri="{FF2B5EF4-FFF2-40B4-BE49-F238E27FC236}">
                  <a16:creationId xmlns:a16="http://schemas.microsoft.com/office/drawing/2014/main" id="{A40B8808-AAF4-4781-B54C-42EEDAD69914}"/>
                </a:ext>
              </a:extLst>
            </p:cNvPr>
            <p:cNvSpPr txBox="1"/>
            <p:nvPr/>
          </p:nvSpPr>
          <p:spPr bwMode="auto">
            <a:xfrm>
              <a:off x="7718222" y="2774309"/>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26" name="TextBox 25">
              <a:extLst>
                <a:ext uri="{FF2B5EF4-FFF2-40B4-BE49-F238E27FC236}">
                  <a16:creationId xmlns:a16="http://schemas.microsoft.com/office/drawing/2014/main" id="{1FC8F749-1D46-496E-8098-C295A5180635}"/>
                </a:ext>
              </a:extLst>
            </p:cNvPr>
            <p:cNvSpPr txBox="1"/>
            <p:nvPr/>
          </p:nvSpPr>
          <p:spPr bwMode="auto">
            <a:xfrm>
              <a:off x="7718222" y="2445943"/>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27" name="TextBox 26">
              <a:extLst>
                <a:ext uri="{FF2B5EF4-FFF2-40B4-BE49-F238E27FC236}">
                  <a16:creationId xmlns:a16="http://schemas.microsoft.com/office/drawing/2014/main" id="{8FB4128D-F045-4077-B68C-56AF99935C03}"/>
                </a:ext>
              </a:extLst>
            </p:cNvPr>
            <p:cNvSpPr txBox="1"/>
            <p:nvPr/>
          </p:nvSpPr>
          <p:spPr bwMode="auto">
            <a:xfrm>
              <a:off x="7718222" y="2137047"/>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28" name="TextBox 27">
              <a:extLst>
                <a:ext uri="{FF2B5EF4-FFF2-40B4-BE49-F238E27FC236}">
                  <a16:creationId xmlns:a16="http://schemas.microsoft.com/office/drawing/2014/main" id="{ADFC08F4-3A5C-498E-A42C-58B59334BEC5}"/>
                </a:ext>
              </a:extLst>
            </p:cNvPr>
            <p:cNvSpPr txBox="1"/>
            <p:nvPr/>
          </p:nvSpPr>
          <p:spPr bwMode="auto">
            <a:xfrm>
              <a:off x="7718222" y="183229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29" name="TextBox 28">
              <a:extLst>
                <a:ext uri="{FF2B5EF4-FFF2-40B4-BE49-F238E27FC236}">
                  <a16:creationId xmlns:a16="http://schemas.microsoft.com/office/drawing/2014/main" id="{EE6A47F0-54CB-47CD-8604-75F042B8EFDA}"/>
                </a:ext>
              </a:extLst>
            </p:cNvPr>
            <p:cNvSpPr txBox="1"/>
            <p:nvPr/>
          </p:nvSpPr>
          <p:spPr bwMode="auto">
            <a:xfrm>
              <a:off x="7718222" y="1523398"/>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grpSp>
      <p:sp>
        <p:nvSpPr>
          <p:cNvPr id="30" name="Freeform: Shape 29">
            <a:extLst>
              <a:ext uri="{FF2B5EF4-FFF2-40B4-BE49-F238E27FC236}">
                <a16:creationId xmlns:a16="http://schemas.microsoft.com/office/drawing/2014/main" id="{FC45D599-D849-4417-A87F-477596EE5149}"/>
              </a:ext>
            </a:extLst>
          </p:cNvPr>
          <p:cNvSpPr/>
          <p:nvPr/>
        </p:nvSpPr>
        <p:spPr bwMode="auto">
          <a:xfrm>
            <a:off x="8051800" y="1655921"/>
            <a:ext cx="3086100" cy="1557867"/>
          </a:xfrm>
          <a:custGeom>
            <a:avLst/>
            <a:gdLst>
              <a:gd name="connsiteX0" fmla="*/ 0 w 3086100"/>
              <a:gd name="connsiteY0" fmla="*/ 0 h 1557867"/>
              <a:gd name="connsiteX1" fmla="*/ 0 w 3086100"/>
              <a:gd name="connsiteY1" fmla="*/ 1557867 h 1557867"/>
              <a:gd name="connsiteX2" fmla="*/ 3086100 w 3086100"/>
              <a:gd name="connsiteY2" fmla="*/ 1557867 h 1557867"/>
            </a:gdLst>
            <a:ahLst/>
            <a:cxnLst>
              <a:cxn ang="0">
                <a:pos x="connsiteX0" y="connsiteY0"/>
              </a:cxn>
              <a:cxn ang="0">
                <a:pos x="connsiteX1" y="connsiteY1"/>
              </a:cxn>
              <a:cxn ang="0">
                <a:pos x="connsiteX2" y="connsiteY2"/>
              </a:cxn>
            </a:cxnLst>
            <a:rect l="l" t="t" r="r" b="b"/>
            <a:pathLst>
              <a:path w="3086100" h="1557867">
                <a:moveTo>
                  <a:pt x="0" y="0"/>
                </a:moveTo>
                <a:lnTo>
                  <a:pt x="0" y="1557867"/>
                </a:lnTo>
                <a:lnTo>
                  <a:pt x="3086100" y="1557867"/>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nvGrpSpPr>
          <p:cNvPr id="45" name="Group 44">
            <a:extLst>
              <a:ext uri="{FF2B5EF4-FFF2-40B4-BE49-F238E27FC236}">
                <a16:creationId xmlns:a16="http://schemas.microsoft.com/office/drawing/2014/main" id="{8D2055D2-34B4-4388-8C3A-F18435D8B98D}"/>
              </a:ext>
            </a:extLst>
          </p:cNvPr>
          <p:cNvGrpSpPr/>
          <p:nvPr/>
        </p:nvGrpSpPr>
        <p:grpSpPr>
          <a:xfrm>
            <a:off x="7971970" y="1650800"/>
            <a:ext cx="89358" cy="1562988"/>
            <a:chOff x="7971968" y="1658579"/>
            <a:chExt cx="381579" cy="1562988"/>
          </a:xfrm>
        </p:grpSpPr>
        <p:cxnSp>
          <p:nvCxnSpPr>
            <p:cNvPr id="44" name="Straight Connector 43">
              <a:extLst>
                <a:ext uri="{FF2B5EF4-FFF2-40B4-BE49-F238E27FC236}">
                  <a16:creationId xmlns:a16="http://schemas.microsoft.com/office/drawing/2014/main" id="{9F196B5C-9AA5-4139-AF2E-7E26FC65B110}"/>
                </a:ext>
              </a:extLst>
            </p:cNvPr>
            <p:cNvCxnSpPr>
              <a:cxnSpLocks/>
            </p:cNvCxnSpPr>
            <p:nvPr/>
          </p:nvCxnSpPr>
          <p:spPr bwMode="auto">
            <a:xfrm>
              <a:off x="8012646" y="1658579"/>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063FB4CA-7736-4C04-8FC6-C83ED1658551}"/>
                </a:ext>
              </a:extLst>
            </p:cNvPr>
            <p:cNvCxnSpPr>
              <a:cxnSpLocks/>
            </p:cNvCxnSpPr>
            <p:nvPr/>
          </p:nvCxnSpPr>
          <p:spPr bwMode="auto">
            <a:xfrm>
              <a:off x="7971968" y="1975020"/>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EEA3730-61E9-44B2-814A-7655D8E04376}"/>
                </a:ext>
              </a:extLst>
            </p:cNvPr>
            <p:cNvCxnSpPr>
              <a:cxnSpLocks/>
            </p:cNvCxnSpPr>
            <p:nvPr/>
          </p:nvCxnSpPr>
          <p:spPr bwMode="auto">
            <a:xfrm>
              <a:off x="7971968" y="2275586"/>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48C941E-CB0A-45A1-89DF-83EFD2F9C827}"/>
                </a:ext>
              </a:extLst>
            </p:cNvPr>
            <p:cNvCxnSpPr>
              <a:cxnSpLocks/>
            </p:cNvCxnSpPr>
            <p:nvPr/>
          </p:nvCxnSpPr>
          <p:spPr bwMode="auto">
            <a:xfrm>
              <a:off x="7971968" y="2601553"/>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78084E69-047E-4073-B745-065717AFCF1C}"/>
                </a:ext>
              </a:extLst>
            </p:cNvPr>
            <p:cNvCxnSpPr>
              <a:cxnSpLocks/>
            </p:cNvCxnSpPr>
            <p:nvPr/>
          </p:nvCxnSpPr>
          <p:spPr bwMode="auto">
            <a:xfrm>
              <a:off x="7971968" y="2895600"/>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0076005-B8C1-42E0-BC12-97B619377179}"/>
                </a:ext>
              </a:extLst>
            </p:cNvPr>
            <p:cNvCxnSpPr>
              <a:cxnSpLocks/>
            </p:cNvCxnSpPr>
            <p:nvPr/>
          </p:nvCxnSpPr>
          <p:spPr bwMode="auto">
            <a:xfrm>
              <a:off x="7971968" y="3221567"/>
              <a:ext cx="340901" cy="0"/>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CF31F955-1263-4283-B399-C1412922AE3C}"/>
              </a:ext>
            </a:extLst>
          </p:cNvPr>
          <p:cNvGrpSpPr/>
          <p:nvPr/>
        </p:nvGrpSpPr>
        <p:grpSpPr>
          <a:xfrm>
            <a:off x="8055406" y="3211809"/>
            <a:ext cx="3071955" cy="73946"/>
            <a:chOff x="8055406" y="3219587"/>
            <a:chExt cx="3071955" cy="91377"/>
          </a:xfrm>
        </p:grpSpPr>
        <p:grpSp>
          <p:nvGrpSpPr>
            <p:cNvPr id="54" name="Group 53">
              <a:extLst>
                <a:ext uri="{FF2B5EF4-FFF2-40B4-BE49-F238E27FC236}">
                  <a16:creationId xmlns:a16="http://schemas.microsoft.com/office/drawing/2014/main" id="{102F8BE0-E327-4BF5-8DCB-F0A61125A952}"/>
                </a:ext>
              </a:extLst>
            </p:cNvPr>
            <p:cNvGrpSpPr/>
            <p:nvPr/>
          </p:nvGrpSpPr>
          <p:grpSpPr>
            <a:xfrm rot="5400000">
              <a:off x="8652526" y="2622468"/>
              <a:ext cx="91376" cy="1285615"/>
              <a:chOff x="7971968" y="1649053"/>
              <a:chExt cx="340901" cy="1572514"/>
            </a:xfrm>
          </p:grpSpPr>
          <p:cxnSp>
            <p:nvCxnSpPr>
              <p:cNvPr id="55" name="Straight Connector 54">
                <a:extLst>
                  <a:ext uri="{FF2B5EF4-FFF2-40B4-BE49-F238E27FC236}">
                    <a16:creationId xmlns:a16="http://schemas.microsoft.com/office/drawing/2014/main" id="{034CF0D2-14DB-484F-B7A3-4B7ABA3511CA}"/>
                  </a:ext>
                </a:extLst>
              </p:cNvPr>
              <p:cNvCxnSpPr>
                <a:cxnSpLocks/>
              </p:cNvCxnSpPr>
              <p:nvPr/>
            </p:nvCxnSpPr>
            <p:spPr bwMode="auto">
              <a:xfrm>
                <a:off x="7971968" y="1649053"/>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4B2BFDAA-C8FA-496B-96DA-50646BF1CA6A}"/>
                  </a:ext>
                </a:extLst>
              </p:cNvPr>
              <p:cNvCxnSpPr>
                <a:cxnSpLocks/>
              </p:cNvCxnSpPr>
              <p:nvPr/>
            </p:nvCxnSpPr>
            <p:spPr bwMode="auto">
              <a:xfrm>
                <a:off x="7971968" y="1975020"/>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FC58C58E-9526-43AE-9773-B57AE357ECF5}"/>
                  </a:ext>
                </a:extLst>
              </p:cNvPr>
              <p:cNvCxnSpPr>
                <a:cxnSpLocks/>
              </p:cNvCxnSpPr>
              <p:nvPr/>
            </p:nvCxnSpPr>
            <p:spPr bwMode="auto">
              <a:xfrm>
                <a:off x="7971968" y="2275586"/>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4056303B-816E-44AA-8474-72167CC753A6}"/>
                  </a:ext>
                </a:extLst>
              </p:cNvPr>
              <p:cNvCxnSpPr>
                <a:cxnSpLocks/>
              </p:cNvCxnSpPr>
              <p:nvPr/>
            </p:nvCxnSpPr>
            <p:spPr bwMode="auto">
              <a:xfrm>
                <a:off x="7971968" y="2601553"/>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AFE1C3EE-E7A1-40AE-9EC1-63149CBDEFE5}"/>
                  </a:ext>
                </a:extLst>
              </p:cNvPr>
              <p:cNvCxnSpPr>
                <a:cxnSpLocks/>
              </p:cNvCxnSpPr>
              <p:nvPr/>
            </p:nvCxnSpPr>
            <p:spPr bwMode="auto">
              <a:xfrm>
                <a:off x="7971968" y="2895600"/>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2C7A1CD6-BDDD-436E-B6E9-E294C8484E39}"/>
                  </a:ext>
                </a:extLst>
              </p:cNvPr>
              <p:cNvCxnSpPr>
                <a:cxnSpLocks/>
              </p:cNvCxnSpPr>
              <p:nvPr/>
            </p:nvCxnSpPr>
            <p:spPr bwMode="auto">
              <a:xfrm>
                <a:off x="7971968" y="3221567"/>
                <a:ext cx="340901" cy="0"/>
              </a:xfrm>
              <a:prstGeom prst="line">
                <a:avLst/>
              </a:prstGeom>
              <a:noFill/>
              <a:ln w="28575" cap="flat" cmpd="sng" algn="ctr">
                <a:solidFill>
                  <a:schemeClr val="bg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40DD0489-F1AA-4DBD-B861-DE794C2F621D}"/>
                </a:ext>
              </a:extLst>
            </p:cNvPr>
            <p:cNvGrpSpPr/>
            <p:nvPr/>
          </p:nvGrpSpPr>
          <p:grpSpPr>
            <a:xfrm rot="5400000">
              <a:off x="10316098" y="2499701"/>
              <a:ext cx="91377" cy="1531149"/>
              <a:chOff x="7971968" y="1348726"/>
              <a:chExt cx="340903" cy="1872841"/>
            </a:xfrm>
          </p:grpSpPr>
          <p:cxnSp>
            <p:nvCxnSpPr>
              <p:cNvPr id="62" name="Straight Connector 61">
                <a:extLst>
                  <a:ext uri="{FF2B5EF4-FFF2-40B4-BE49-F238E27FC236}">
                    <a16:creationId xmlns:a16="http://schemas.microsoft.com/office/drawing/2014/main" id="{EFA6FE40-DB9B-4A84-AA04-54E4CFFF8A06}"/>
                  </a:ext>
                </a:extLst>
              </p:cNvPr>
              <p:cNvCxnSpPr>
                <a:cxnSpLocks/>
              </p:cNvCxnSpPr>
              <p:nvPr/>
            </p:nvCxnSpPr>
            <p:spPr bwMode="auto">
              <a:xfrm>
                <a:off x="7971968" y="1649053"/>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3F71C999-519F-4461-91B6-9662AE870548}"/>
                  </a:ext>
                </a:extLst>
              </p:cNvPr>
              <p:cNvCxnSpPr>
                <a:cxnSpLocks/>
              </p:cNvCxnSpPr>
              <p:nvPr/>
            </p:nvCxnSpPr>
            <p:spPr bwMode="auto">
              <a:xfrm>
                <a:off x="7971968" y="1975020"/>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FB3E4C41-469C-4820-AC46-6260061F5B77}"/>
                  </a:ext>
                </a:extLst>
              </p:cNvPr>
              <p:cNvCxnSpPr>
                <a:cxnSpLocks/>
              </p:cNvCxnSpPr>
              <p:nvPr/>
            </p:nvCxnSpPr>
            <p:spPr bwMode="auto">
              <a:xfrm>
                <a:off x="7971968" y="2275586"/>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AD7352B4-8FC0-428A-A662-7261CAC252BF}"/>
                  </a:ext>
                </a:extLst>
              </p:cNvPr>
              <p:cNvCxnSpPr>
                <a:cxnSpLocks/>
              </p:cNvCxnSpPr>
              <p:nvPr/>
            </p:nvCxnSpPr>
            <p:spPr bwMode="auto">
              <a:xfrm>
                <a:off x="7971968" y="2601553"/>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758188A7-05B8-47B6-A34B-59BB9028F238}"/>
                  </a:ext>
                </a:extLst>
              </p:cNvPr>
              <p:cNvCxnSpPr>
                <a:cxnSpLocks/>
              </p:cNvCxnSpPr>
              <p:nvPr/>
            </p:nvCxnSpPr>
            <p:spPr bwMode="auto">
              <a:xfrm>
                <a:off x="7971968" y="2895600"/>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BB47E1A8-6913-4CFD-BD6F-78232018E8BB}"/>
                  </a:ext>
                </a:extLst>
              </p:cNvPr>
              <p:cNvCxnSpPr>
                <a:cxnSpLocks/>
              </p:cNvCxnSpPr>
              <p:nvPr/>
            </p:nvCxnSpPr>
            <p:spPr bwMode="auto">
              <a:xfrm>
                <a:off x="7971968" y="3221567"/>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21DF7071-D301-4CF2-95D5-47661A3DE2A3}"/>
                  </a:ext>
                </a:extLst>
              </p:cNvPr>
              <p:cNvCxnSpPr>
                <a:cxnSpLocks/>
              </p:cNvCxnSpPr>
              <p:nvPr/>
            </p:nvCxnSpPr>
            <p:spPr bwMode="auto">
              <a:xfrm>
                <a:off x="7971970" y="1348726"/>
                <a:ext cx="340901"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70" name="Group 69">
            <a:extLst>
              <a:ext uri="{FF2B5EF4-FFF2-40B4-BE49-F238E27FC236}">
                <a16:creationId xmlns:a16="http://schemas.microsoft.com/office/drawing/2014/main" id="{948F25EE-C948-4B76-AC78-D04ADCCE45E2}"/>
              </a:ext>
            </a:extLst>
          </p:cNvPr>
          <p:cNvGrpSpPr/>
          <p:nvPr/>
        </p:nvGrpSpPr>
        <p:grpSpPr>
          <a:xfrm>
            <a:off x="7892927" y="3557960"/>
            <a:ext cx="3376332" cy="261610"/>
            <a:chOff x="7892927" y="3189877"/>
            <a:chExt cx="3376332" cy="261610"/>
          </a:xfrm>
        </p:grpSpPr>
        <p:sp>
          <p:nvSpPr>
            <p:cNvPr id="71" name="TextBox 70">
              <a:extLst>
                <a:ext uri="{FF2B5EF4-FFF2-40B4-BE49-F238E27FC236}">
                  <a16:creationId xmlns:a16="http://schemas.microsoft.com/office/drawing/2014/main" id="{FD6ACD05-C357-4CA9-9484-563575BA7275}"/>
                </a:ext>
              </a:extLst>
            </p:cNvPr>
            <p:cNvSpPr txBox="1"/>
            <p:nvPr/>
          </p:nvSpPr>
          <p:spPr bwMode="auto">
            <a:xfrm>
              <a:off x="7892927" y="3189877"/>
              <a:ext cx="32893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a:t>
              </a:r>
            </a:p>
          </p:txBody>
        </p:sp>
        <p:sp>
          <p:nvSpPr>
            <p:cNvPr id="72" name="TextBox 71">
              <a:extLst>
                <a:ext uri="{FF2B5EF4-FFF2-40B4-BE49-F238E27FC236}">
                  <a16:creationId xmlns:a16="http://schemas.microsoft.com/office/drawing/2014/main" id="{C15F959C-9F7D-43E3-BDE6-4ECE3F858BBC}"/>
                </a:ext>
              </a:extLst>
            </p:cNvPr>
            <p:cNvSpPr txBox="1"/>
            <p:nvPr/>
          </p:nvSpPr>
          <p:spPr bwMode="auto">
            <a:xfrm>
              <a:off x="8154915" y="3189877"/>
              <a:ext cx="32893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29</a:t>
              </a:r>
            </a:p>
          </p:txBody>
        </p:sp>
        <p:sp>
          <p:nvSpPr>
            <p:cNvPr id="73" name="TextBox 72">
              <a:extLst>
                <a:ext uri="{FF2B5EF4-FFF2-40B4-BE49-F238E27FC236}">
                  <a16:creationId xmlns:a16="http://schemas.microsoft.com/office/drawing/2014/main" id="{4B60A3C1-0E24-4238-A46F-08FD27BBAD22}"/>
                </a:ext>
              </a:extLst>
            </p:cNvPr>
            <p:cNvSpPr txBox="1"/>
            <p:nvPr/>
          </p:nvSpPr>
          <p:spPr bwMode="auto">
            <a:xfrm>
              <a:off x="8407511" y="3189877"/>
              <a:ext cx="32893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a:t>
              </a:r>
            </a:p>
          </p:txBody>
        </p:sp>
        <p:sp>
          <p:nvSpPr>
            <p:cNvPr id="74" name="TextBox 73">
              <a:extLst>
                <a:ext uri="{FF2B5EF4-FFF2-40B4-BE49-F238E27FC236}">
                  <a16:creationId xmlns:a16="http://schemas.microsoft.com/office/drawing/2014/main" id="{83D2F2B3-5643-44C3-955E-0C445CB5BF29}"/>
                </a:ext>
              </a:extLst>
            </p:cNvPr>
            <p:cNvSpPr txBox="1"/>
            <p:nvPr/>
          </p:nvSpPr>
          <p:spPr bwMode="auto">
            <a:xfrm>
              <a:off x="8669499" y="3189877"/>
              <a:ext cx="32893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a:t>
              </a:r>
            </a:p>
          </p:txBody>
        </p:sp>
        <p:sp>
          <p:nvSpPr>
            <p:cNvPr id="75" name="TextBox 74">
              <a:extLst>
                <a:ext uri="{FF2B5EF4-FFF2-40B4-BE49-F238E27FC236}">
                  <a16:creationId xmlns:a16="http://schemas.microsoft.com/office/drawing/2014/main" id="{A57E04D0-C2F2-4E32-9E58-41CD91E186DA}"/>
                </a:ext>
              </a:extLst>
            </p:cNvPr>
            <p:cNvSpPr txBox="1"/>
            <p:nvPr/>
          </p:nvSpPr>
          <p:spPr bwMode="auto">
            <a:xfrm>
              <a:off x="8922873" y="3189877"/>
              <a:ext cx="32893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a:t>
              </a:r>
            </a:p>
          </p:txBody>
        </p:sp>
        <p:sp>
          <p:nvSpPr>
            <p:cNvPr id="76" name="TextBox 75">
              <a:extLst>
                <a:ext uri="{FF2B5EF4-FFF2-40B4-BE49-F238E27FC236}">
                  <a16:creationId xmlns:a16="http://schemas.microsoft.com/office/drawing/2014/main" id="{B0DC4DD0-D13B-4D39-97F7-04F428B149DB}"/>
                </a:ext>
              </a:extLst>
            </p:cNvPr>
            <p:cNvSpPr txBox="1"/>
            <p:nvPr/>
          </p:nvSpPr>
          <p:spPr bwMode="auto">
            <a:xfrm>
              <a:off x="9184861" y="3189877"/>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77" name="TextBox 76">
              <a:extLst>
                <a:ext uri="{FF2B5EF4-FFF2-40B4-BE49-F238E27FC236}">
                  <a16:creationId xmlns:a16="http://schemas.microsoft.com/office/drawing/2014/main" id="{CFFC33B8-62A5-4448-B4B5-B712810A8843}"/>
                </a:ext>
              </a:extLst>
            </p:cNvPr>
            <p:cNvSpPr txBox="1"/>
            <p:nvPr/>
          </p:nvSpPr>
          <p:spPr bwMode="auto">
            <a:xfrm>
              <a:off x="9471650" y="3189877"/>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78" name="TextBox 77">
              <a:extLst>
                <a:ext uri="{FF2B5EF4-FFF2-40B4-BE49-F238E27FC236}">
                  <a16:creationId xmlns:a16="http://schemas.microsoft.com/office/drawing/2014/main" id="{F9017E6D-15FD-4C48-A246-2F865389197A}"/>
                </a:ext>
              </a:extLst>
            </p:cNvPr>
            <p:cNvSpPr txBox="1"/>
            <p:nvPr/>
          </p:nvSpPr>
          <p:spPr bwMode="auto">
            <a:xfrm>
              <a:off x="9733638" y="3189877"/>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79" name="TextBox 78">
              <a:extLst>
                <a:ext uri="{FF2B5EF4-FFF2-40B4-BE49-F238E27FC236}">
                  <a16:creationId xmlns:a16="http://schemas.microsoft.com/office/drawing/2014/main" id="{87661DA7-4C0D-457E-BA28-C4244A43196D}"/>
                </a:ext>
              </a:extLst>
            </p:cNvPr>
            <p:cNvSpPr txBox="1"/>
            <p:nvPr/>
          </p:nvSpPr>
          <p:spPr bwMode="auto">
            <a:xfrm>
              <a:off x="9987012" y="3189877"/>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80" name="TextBox 79">
              <a:extLst>
                <a:ext uri="{FF2B5EF4-FFF2-40B4-BE49-F238E27FC236}">
                  <a16:creationId xmlns:a16="http://schemas.microsoft.com/office/drawing/2014/main" id="{46620C29-8F66-4CEB-8590-9D242DEE5FFE}"/>
                </a:ext>
              </a:extLst>
            </p:cNvPr>
            <p:cNvSpPr txBox="1"/>
            <p:nvPr/>
          </p:nvSpPr>
          <p:spPr bwMode="auto">
            <a:xfrm>
              <a:off x="10249000" y="3189877"/>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81" name="TextBox 80">
              <a:extLst>
                <a:ext uri="{FF2B5EF4-FFF2-40B4-BE49-F238E27FC236}">
                  <a16:creationId xmlns:a16="http://schemas.microsoft.com/office/drawing/2014/main" id="{D62EAF9E-287E-43B2-9F3C-CECBA5D7CA8D}"/>
                </a:ext>
              </a:extLst>
            </p:cNvPr>
            <p:cNvSpPr txBox="1"/>
            <p:nvPr/>
          </p:nvSpPr>
          <p:spPr bwMode="auto">
            <a:xfrm>
              <a:off x="10497095" y="3189877"/>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82" name="TextBox 81">
              <a:extLst>
                <a:ext uri="{FF2B5EF4-FFF2-40B4-BE49-F238E27FC236}">
                  <a16:creationId xmlns:a16="http://schemas.microsoft.com/office/drawing/2014/main" id="{79E26BDF-F366-4B8A-A11F-25B9893E8DB5}"/>
                </a:ext>
              </a:extLst>
            </p:cNvPr>
            <p:cNvSpPr txBox="1"/>
            <p:nvPr/>
          </p:nvSpPr>
          <p:spPr bwMode="auto">
            <a:xfrm>
              <a:off x="10750469" y="3189877"/>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83" name="TextBox 82">
              <a:extLst>
                <a:ext uri="{FF2B5EF4-FFF2-40B4-BE49-F238E27FC236}">
                  <a16:creationId xmlns:a16="http://schemas.microsoft.com/office/drawing/2014/main" id="{DF251FD4-459A-4F9E-A32A-5B3C5DFADB9E}"/>
                </a:ext>
              </a:extLst>
            </p:cNvPr>
            <p:cNvSpPr txBox="1"/>
            <p:nvPr/>
          </p:nvSpPr>
          <p:spPr bwMode="auto">
            <a:xfrm>
              <a:off x="11012457" y="3189877"/>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52" name="TextBox 51">
            <a:extLst>
              <a:ext uri="{FF2B5EF4-FFF2-40B4-BE49-F238E27FC236}">
                <a16:creationId xmlns:a16="http://schemas.microsoft.com/office/drawing/2014/main" id="{2B401191-F2EA-4E56-B20E-A4CBB91A3B46}"/>
              </a:ext>
            </a:extLst>
          </p:cNvPr>
          <p:cNvSpPr txBox="1"/>
          <p:nvPr/>
        </p:nvSpPr>
        <p:spPr bwMode="auto">
          <a:xfrm>
            <a:off x="7308472" y="3396446"/>
            <a:ext cx="71846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Risk, n</a:t>
            </a:r>
          </a:p>
        </p:txBody>
      </p:sp>
      <p:sp>
        <p:nvSpPr>
          <p:cNvPr id="85" name="TextBox 84">
            <a:extLst>
              <a:ext uri="{FF2B5EF4-FFF2-40B4-BE49-F238E27FC236}">
                <a16:creationId xmlns:a16="http://schemas.microsoft.com/office/drawing/2014/main" id="{D3F8387E-161A-4BF7-9305-0C5CE20B6F23}"/>
              </a:ext>
            </a:extLst>
          </p:cNvPr>
          <p:cNvSpPr txBox="1"/>
          <p:nvPr/>
        </p:nvSpPr>
        <p:spPr bwMode="auto">
          <a:xfrm rot="16200000">
            <a:off x="6834182" y="4725669"/>
            <a:ext cx="16269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Probability of OS</a:t>
            </a:r>
          </a:p>
        </p:txBody>
      </p:sp>
      <p:grpSp>
        <p:nvGrpSpPr>
          <p:cNvPr id="86" name="Group 85">
            <a:extLst>
              <a:ext uri="{FF2B5EF4-FFF2-40B4-BE49-F238E27FC236}">
                <a16:creationId xmlns:a16="http://schemas.microsoft.com/office/drawing/2014/main" id="{B3C60516-C1A1-47C6-B69F-D645FBFA294B}"/>
              </a:ext>
            </a:extLst>
          </p:cNvPr>
          <p:cNvGrpSpPr/>
          <p:nvPr/>
        </p:nvGrpSpPr>
        <p:grpSpPr>
          <a:xfrm>
            <a:off x="7671659" y="3932728"/>
            <a:ext cx="380232" cy="1836806"/>
            <a:chOff x="7718222" y="1523398"/>
            <a:chExt cx="380232" cy="1836806"/>
          </a:xfrm>
        </p:grpSpPr>
        <p:sp>
          <p:nvSpPr>
            <p:cNvPr id="87" name="TextBox 86">
              <a:extLst>
                <a:ext uri="{FF2B5EF4-FFF2-40B4-BE49-F238E27FC236}">
                  <a16:creationId xmlns:a16="http://schemas.microsoft.com/office/drawing/2014/main" id="{BB9EE683-4186-4801-BF4A-77AF6BC1D1EF}"/>
                </a:ext>
              </a:extLst>
            </p:cNvPr>
            <p:cNvSpPr txBox="1"/>
            <p:nvPr/>
          </p:nvSpPr>
          <p:spPr bwMode="auto">
            <a:xfrm>
              <a:off x="7835240" y="3083205"/>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88" name="TextBox 87">
              <a:extLst>
                <a:ext uri="{FF2B5EF4-FFF2-40B4-BE49-F238E27FC236}">
                  <a16:creationId xmlns:a16="http://schemas.microsoft.com/office/drawing/2014/main" id="{70EB1644-95D2-4BEB-B713-D57ECCAC0EC4}"/>
                </a:ext>
              </a:extLst>
            </p:cNvPr>
            <p:cNvSpPr txBox="1"/>
            <p:nvPr/>
          </p:nvSpPr>
          <p:spPr bwMode="auto">
            <a:xfrm>
              <a:off x="7718222" y="2774309"/>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89" name="TextBox 88">
              <a:extLst>
                <a:ext uri="{FF2B5EF4-FFF2-40B4-BE49-F238E27FC236}">
                  <a16:creationId xmlns:a16="http://schemas.microsoft.com/office/drawing/2014/main" id="{9DE51DAD-5A09-4B20-AE2A-EEA02372B6E1}"/>
                </a:ext>
              </a:extLst>
            </p:cNvPr>
            <p:cNvSpPr txBox="1"/>
            <p:nvPr/>
          </p:nvSpPr>
          <p:spPr bwMode="auto">
            <a:xfrm>
              <a:off x="7718222" y="2445943"/>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90" name="TextBox 89">
              <a:extLst>
                <a:ext uri="{FF2B5EF4-FFF2-40B4-BE49-F238E27FC236}">
                  <a16:creationId xmlns:a16="http://schemas.microsoft.com/office/drawing/2014/main" id="{25BD2072-1F28-44B6-8DCF-6F244D716819}"/>
                </a:ext>
              </a:extLst>
            </p:cNvPr>
            <p:cNvSpPr txBox="1"/>
            <p:nvPr/>
          </p:nvSpPr>
          <p:spPr bwMode="auto">
            <a:xfrm>
              <a:off x="7718222" y="2137047"/>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91" name="TextBox 90">
              <a:extLst>
                <a:ext uri="{FF2B5EF4-FFF2-40B4-BE49-F238E27FC236}">
                  <a16:creationId xmlns:a16="http://schemas.microsoft.com/office/drawing/2014/main" id="{321123B3-5B58-49DF-8D83-554BFAEC43A4}"/>
                </a:ext>
              </a:extLst>
            </p:cNvPr>
            <p:cNvSpPr txBox="1"/>
            <p:nvPr/>
          </p:nvSpPr>
          <p:spPr bwMode="auto">
            <a:xfrm>
              <a:off x="7718222" y="183229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92" name="TextBox 91">
              <a:extLst>
                <a:ext uri="{FF2B5EF4-FFF2-40B4-BE49-F238E27FC236}">
                  <a16:creationId xmlns:a16="http://schemas.microsoft.com/office/drawing/2014/main" id="{242A1DDC-9353-4F45-B9ED-E62E38BBABC6}"/>
                </a:ext>
              </a:extLst>
            </p:cNvPr>
            <p:cNvSpPr txBox="1"/>
            <p:nvPr/>
          </p:nvSpPr>
          <p:spPr bwMode="auto">
            <a:xfrm>
              <a:off x="7718222" y="1523398"/>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grpSp>
      <p:grpSp>
        <p:nvGrpSpPr>
          <p:cNvPr id="93" name="Group 92">
            <a:extLst>
              <a:ext uri="{FF2B5EF4-FFF2-40B4-BE49-F238E27FC236}">
                <a16:creationId xmlns:a16="http://schemas.microsoft.com/office/drawing/2014/main" id="{716FD33B-0980-4CF4-B2DC-F7B0DB81E91C}"/>
              </a:ext>
            </a:extLst>
          </p:cNvPr>
          <p:cNvGrpSpPr/>
          <p:nvPr/>
        </p:nvGrpSpPr>
        <p:grpSpPr>
          <a:xfrm>
            <a:off x="7882468" y="5628838"/>
            <a:ext cx="3429270" cy="276999"/>
            <a:chOff x="7925788" y="3189877"/>
            <a:chExt cx="2582404" cy="276999"/>
          </a:xfrm>
        </p:grpSpPr>
        <p:sp>
          <p:nvSpPr>
            <p:cNvPr id="94" name="TextBox 93">
              <a:extLst>
                <a:ext uri="{FF2B5EF4-FFF2-40B4-BE49-F238E27FC236}">
                  <a16:creationId xmlns:a16="http://schemas.microsoft.com/office/drawing/2014/main" id="{383623AD-FB33-4BE7-A876-01AE44993F00}"/>
                </a:ext>
              </a:extLst>
            </p:cNvPr>
            <p:cNvSpPr txBox="1"/>
            <p:nvPr/>
          </p:nvSpPr>
          <p:spPr bwMode="auto">
            <a:xfrm>
              <a:off x="7925788" y="3189877"/>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95" name="TextBox 94">
              <a:extLst>
                <a:ext uri="{FF2B5EF4-FFF2-40B4-BE49-F238E27FC236}">
                  <a16:creationId xmlns:a16="http://schemas.microsoft.com/office/drawing/2014/main" id="{F2DBD998-A0BE-4C0C-B1C0-82264DD4C7DB}"/>
                </a:ext>
              </a:extLst>
            </p:cNvPr>
            <p:cNvSpPr txBox="1"/>
            <p:nvPr/>
          </p:nvSpPr>
          <p:spPr bwMode="auto">
            <a:xfrm>
              <a:off x="8218650" y="3189877"/>
              <a:ext cx="201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96" name="TextBox 95">
              <a:extLst>
                <a:ext uri="{FF2B5EF4-FFF2-40B4-BE49-F238E27FC236}">
                  <a16:creationId xmlns:a16="http://schemas.microsoft.com/office/drawing/2014/main" id="{199C2EC5-340C-40CB-9861-84DF1613BE8E}"/>
                </a:ext>
              </a:extLst>
            </p:cNvPr>
            <p:cNvSpPr txBox="1"/>
            <p:nvPr/>
          </p:nvSpPr>
          <p:spPr bwMode="auto">
            <a:xfrm>
              <a:off x="8471246" y="3189877"/>
              <a:ext cx="201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97" name="TextBox 96">
              <a:extLst>
                <a:ext uri="{FF2B5EF4-FFF2-40B4-BE49-F238E27FC236}">
                  <a16:creationId xmlns:a16="http://schemas.microsoft.com/office/drawing/2014/main" id="{979AFFDE-890C-49B6-B8DD-595BD10F5E23}"/>
                </a:ext>
              </a:extLst>
            </p:cNvPr>
            <p:cNvSpPr txBox="1"/>
            <p:nvPr/>
          </p:nvSpPr>
          <p:spPr bwMode="auto">
            <a:xfrm>
              <a:off x="8703174" y="3189877"/>
              <a:ext cx="2615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98" name="TextBox 97">
              <a:extLst>
                <a:ext uri="{FF2B5EF4-FFF2-40B4-BE49-F238E27FC236}">
                  <a16:creationId xmlns:a16="http://schemas.microsoft.com/office/drawing/2014/main" id="{527ACB2B-0522-45EC-BF5A-6049AC24505B}"/>
                </a:ext>
              </a:extLst>
            </p:cNvPr>
            <p:cNvSpPr txBox="1"/>
            <p:nvPr/>
          </p:nvSpPr>
          <p:spPr bwMode="auto">
            <a:xfrm>
              <a:off x="8956548" y="3189877"/>
              <a:ext cx="2615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99" name="TextBox 98">
              <a:extLst>
                <a:ext uri="{FF2B5EF4-FFF2-40B4-BE49-F238E27FC236}">
                  <a16:creationId xmlns:a16="http://schemas.microsoft.com/office/drawing/2014/main" id="{C1BC0AEC-DD7E-4F36-A8B1-5D2364AAA58D}"/>
                </a:ext>
              </a:extLst>
            </p:cNvPr>
            <p:cNvSpPr txBox="1"/>
            <p:nvPr/>
          </p:nvSpPr>
          <p:spPr bwMode="auto">
            <a:xfrm>
              <a:off x="9218537" y="3189877"/>
              <a:ext cx="2615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00" name="TextBox 99">
              <a:extLst>
                <a:ext uri="{FF2B5EF4-FFF2-40B4-BE49-F238E27FC236}">
                  <a16:creationId xmlns:a16="http://schemas.microsoft.com/office/drawing/2014/main" id="{4F1EBBCB-4DAA-4F61-A9EB-55798284A166}"/>
                </a:ext>
              </a:extLst>
            </p:cNvPr>
            <p:cNvSpPr txBox="1"/>
            <p:nvPr/>
          </p:nvSpPr>
          <p:spPr bwMode="auto">
            <a:xfrm>
              <a:off x="9469259" y="3189877"/>
              <a:ext cx="2615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101" name="TextBox 100">
              <a:extLst>
                <a:ext uri="{FF2B5EF4-FFF2-40B4-BE49-F238E27FC236}">
                  <a16:creationId xmlns:a16="http://schemas.microsoft.com/office/drawing/2014/main" id="{6C89A40C-A3DF-479E-B51F-36A8AFDBA45B}"/>
                </a:ext>
              </a:extLst>
            </p:cNvPr>
            <p:cNvSpPr txBox="1"/>
            <p:nvPr/>
          </p:nvSpPr>
          <p:spPr bwMode="auto">
            <a:xfrm>
              <a:off x="9731247" y="3189877"/>
              <a:ext cx="2615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28</a:t>
              </a:r>
            </a:p>
          </p:txBody>
        </p:sp>
        <p:sp>
          <p:nvSpPr>
            <p:cNvPr id="102" name="TextBox 101">
              <a:extLst>
                <a:ext uri="{FF2B5EF4-FFF2-40B4-BE49-F238E27FC236}">
                  <a16:creationId xmlns:a16="http://schemas.microsoft.com/office/drawing/2014/main" id="{E12C5431-09B3-4EC8-9C54-3E8E73112CC1}"/>
                </a:ext>
              </a:extLst>
            </p:cNvPr>
            <p:cNvSpPr txBox="1"/>
            <p:nvPr/>
          </p:nvSpPr>
          <p:spPr bwMode="auto">
            <a:xfrm>
              <a:off x="9984621" y="3189877"/>
              <a:ext cx="2615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a:t>
              </a:r>
            </a:p>
          </p:txBody>
        </p:sp>
        <p:sp>
          <p:nvSpPr>
            <p:cNvPr id="103" name="TextBox 102">
              <a:extLst>
                <a:ext uri="{FF2B5EF4-FFF2-40B4-BE49-F238E27FC236}">
                  <a16:creationId xmlns:a16="http://schemas.microsoft.com/office/drawing/2014/main" id="{CD546873-FF20-4DFB-BF51-8182E34D856A}"/>
                </a:ext>
              </a:extLst>
            </p:cNvPr>
            <p:cNvSpPr txBox="1"/>
            <p:nvPr/>
          </p:nvSpPr>
          <p:spPr bwMode="auto">
            <a:xfrm>
              <a:off x="10246608" y="3189877"/>
              <a:ext cx="2615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grpSp>
      <p:sp>
        <p:nvSpPr>
          <p:cNvPr id="107" name="Freeform: Shape 106">
            <a:extLst>
              <a:ext uri="{FF2B5EF4-FFF2-40B4-BE49-F238E27FC236}">
                <a16:creationId xmlns:a16="http://schemas.microsoft.com/office/drawing/2014/main" id="{B38BE2D9-388A-44A0-BDFD-021203C781EE}"/>
              </a:ext>
            </a:extLst>
          </p:cNvPr>
          <p:cNvSpPr/>
          <p:nvPr/>
        </p:nvSpPr>
        <p:spPr bwMode="auto">
          <a:xfrm>
            <a:off x="8051800" y="4073030"/>
            <a:ext cx="3086100" cy="1557867"/>
          </a:xfrm>
          <a:custGeom>
            <a:avLst/>
            <a:gdLst>
              <a:gd name="connsiteX0" fmla="*/ 0 w 3086100"/>
              <a:gd name="connsiteY0" fmla="*/ 0 h 1557867"/>
              <a:gd name="connsiteX1" fmla="*/ 0 w 3086100"/>
              <a:gd name="connsiteY1" fmla="*/ 1557867 h 1557867"/>
              <a:gd name="connsiteX2" fmla="*/ 3086100 w 3086100"/>
              <a:gd name="connsiteY2" fmla="*/ 1557867 h 1557867"/>
            </a:gdLst>
            <a:ahLst/>
            <a:cxnLst>
              <a:cxn ang="0">
                <a:pos x="connsiteX0" y="connsiteY0"/>
              </a:cxn>
              <a:cxn ang="0">
                <a:pos x="connsiteX1" y="connsiteY1"/>
              </a:cxn>
              <a:cxn ang="0">
                <a:pos x="connsiteX2" y="connsiteY2"/>
              </a:cxn>
            </a:cxnLst>
            <a:rect l="l" t="t" r="r" b="b"/>
            <a:pathLst>
              <a:path w="3086100" h="1557867">
                <a:moveTo>
                  <a:pt x="0" y="0"/>
                </a:moveTo>
                <a:lnTo>
                  <a:pt x="0" y="1557867"/>
                </a:lnTo>
                <a:lnTo>
                  <a:pt x="3086100" y="1557867"/>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nvGrpSpPr>
          <p:cNvPr id="108" name="Group 107">
            <a:extLst>
              <a:ext uri="{FF2B5EF4-FFF2-40B4-BE49-F238E27FC236}">
                <a16:creationId xmlns:a16="http://schemas.microsoft.com/office/drawing/2014/main" id="{FAA72066-55AC-447E-9AA1-876DF604C477}"/>
              </a:ext>
            </a:extLst>
          </p:cNvPr>
          <p:cNvGrpSpPr/>
          <p:nvPr/>
        </p:nvGrpSpPr>
        <p:grpSpPr>
          <a:xfrm>
            <a:off x="7971969" y="4058383"/>
            <a:ext cx="79832" cy="1572514"/>
            <a:chOff x="7971968" y="1649053"/>
            <a:chExt cx="340901" cy="1572514"/>
          </a:xfrm>
        </p:grpSpPr>
        <p:cxnSp>
          <p:nvCxnSpPr>
            <p:cNvPr id="109" name="Straight Connector 108">
              <a:extLst>
                <a:ext uri="{FF2B5EF4-FFF2-40B4-BE49-F238E27FC236}">
                  <a16:creationId xmlns:a16="http://schemas.microsoft.com/office/drawing/2014/main" id="{D13D3CA0-A0D9-4772-A4B9-168A306112E9}"/>
                </a:ext>
              </a:extLst>
            </p:cNvPr>
            <p:cNvCxnSpPr>
              <a:cxnSpLocks/>
            </p:cNvCxnSpPr>
            <p:nvPr/>
          </p:nvCxnSpPr>
          <p:spPr bwMode="auto">
            <a:xfrm>
              <a:off x="7971968" y="1649053"/>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C43FEA1F-EBE5-4949-AE77-307C481464EB}"/>
                </a:ext>
              </a:extLst>
            </p:cNvPr>
            <p:cNvCxnSpPr>
              <a:cxnSpLocks/>
            </p:cNvCxnSpPr>
            <p:nvPr/>
          </p:nvCxnSpPr>
          <p:spPr bwMode="auto">
            <a:xfrm>
              <a:off x="7971968" y="1975020"/>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1B6FFB0A-1510-4930-A5E5-FBAC011662A1}"/>
                </a:ext>
              </a:extLst>
            </p:cNvPr>
            <p:cNvCxnSpPr>
              <a:cxnSpLocks/>
            </p:cNvCxnSpPr>
            <p:nvPr/>
          </p:nvCxnSpPr>
          <p:spPr bwMode="auto">
            <a:xfrm>
              <a:off x="7971968" y="2275586"/>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BEDF0398-E019-4C75-A0AE-E4158DD23121}"/>
                </a:ext>
              </a:extLst>
            </p:cNvPr>
            <p:cNvCxnSpPr>
              <a:cxnSpLocks/>
            </p:cNvCxnSpPr>
            <p:nvPr/>
          </p:nvCxnSpPr>
          <p:spPr bwMode="auto">
            <a:xfrm>
              <a:off x="7971968" y="2601553"/>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6CFACD5A-E882-4836-8205-898F919AE5AD}"/>
                </a:ext>
              </a:extLst>
            </p:cNvPr>
            <p:cNvCxnSpPr>
              <a:cxnSpLocks/>
            </p:cNvCxnSpPr>
            <p:nvPr/>
          </p:nvCxnSpPr>
          <p:spPr bwMode="auto">
            <a:xfrm>
              <a:off x="7971968" y="2895600"/>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3CEC699E-4CA2-4E17-A192-A083DA5555C7}"/>
                </a:ext>
              </a:extLst>
            </p:cNvPr>
            <p:cNvCxnSpPr>
              <a:cxnSpLocks/>
            </p:cNvCxnSpPr>
            <p:nvPr/>
          </p:nvCxnSpPr>
          <p:spPr bwMode="auto">
            <a:xfrm>
              <a:off x="7971968" y="3221567"/>
              <a:ext cx="340901"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8BCC968F-9F3F-4DB3-92C9-4EB83C600F7B}"/>
              </a:ext>
            </a:extLst>
          </p:cNvPr>
          <p:cNvGrpSpPr/>
          <p:nvPr/>
        </p:nvGrpSpPr>
        <p:grpSpPr>
          <a:xfrm>
            <a:off x="8055406" y="5628890"/>
            <a:ext cx="3071573" cy="65682"/>
            <a:chOff x="8055406" y="3219577"/>
            <a:chExt cx="2314196" cy="91387"/>
          </a:xfrm>
        </p:grpSpPr>
        <p:grpSp>
          <p:nvGrpSpPr>
            <p:cNvPr id="116" name="Group 115">
              <a:extLst>
                <a:ext uri="{FF2B5EF4-FFF2-40B4-BE49-F238E27FC236}">
                  <a16:creationId xmlns:a16="http://schemas.microsoft.com/office/drawing/2014/main" id="{956160EF-DE26-43F7-9DC6-6A9E950BC7BA}"/>
                </a:ext>
              </a:extLst>
            </p:cNvPr>
            <p:cNvGrpSpPr/>
            <p:nvPr/>
          </p:nvGrpSpPr>
          <p:grpSpPr>
            <a:xfrm rot="5400000">
              <a:off x="8652526" y="2622468"/>
              <a:ext cx="91376" cy="1285615"/>
              <a:chOff x="7971968" y="1649053"/>
              <a:chExt cx="340901" cy="1572514"/>
            </a:xfrm>
          </p:grpSpPr>
          <p:cxnSp>
            <p:nvCxnSpPr>
              <p:cNvPr id="125" name="Straight Connector 124">
                <a:extLst>
                  <a:ext uri="{FF2B5EF4-FFF2-40B4-BE49-F238E27FC236}">
                    <a16:creationId xmlns:a16="http://schemas.microsoft.com/office/drawing/2014/main" id="{790D6BFF-2716-446F-82D3-1BF9D0A06BE6}"/>
                  </a:ext>
                </a:extLst>
              </p:cNvPr>
              <p:cNvCxnSpPr>
                <a:cxnSpLocks/>
              </p:cNvCxnSpPr>
              <p:nvPr/>
            </p:nvCxnSpPr>
            <p:spPr bwMode="auto">
              <a:xfrm>
                <a:off x="7971968" y="1649053"/>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7062A3AA-0713-40C8-961F-24C66C5FCA1F}"/>
                  </a:ext>
                </a:extLst>
              </p:cNvPr>
              <p:cNvCxnSpPr>
                <a:cxnSpLocks/>
              </p:cNvCxnSpPr>
              <p:nvPr/>
            </p:nvCxnSpPr>
            <p:spPr bwMode="auto">
              <a:xfrm>
                <a:off x="7971968" y="1975020"/>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630B73C0-FF23-4419-A9E3-DB689B0F3BB6}"/>
                  </a:ext>
                </a:extLst>
              </p:cNvPr>
              <p:cNvCxnSpPr>
                <a:cxnSpLocks/>
              </p:cNvCxnSpPr>
              <p:nvPr/>
            </p:nvCxnSpPr>
            <p:spPr bwMode="auto">
              <a:xfrm>
                <a:off x="7971968" y="2275586"/>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03C9A77E-DAB6-4DF4-B33A-29DDCDF001B0}"/>
                  </a:ext>
                </a:extLst>
              </p:cNvPr>
              <p:cNvCxnSpPr>
                <a:cxnSpLocks/>
              </p:cNvCxnSpPr>
              <p:nvPr/>
            </p:nvCxnSpPr>
            <p:spPr bwMode="auto">
              <a:xfrm>
                <a:off x="7971968" y="2601553"/>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CC4C7CB3-4840-4959-B560-59E1B7514A8E}"/>
                  </a:ext>
                </a:extLst>
              </p:cNvPr>
              <p:cNvCxnSpPr>
                <a:cxnSpLocks/>
              </p:cNvCxnSpPr>
              <p:nvPr/>
            </p:nvCxnSpPr>
            <p:spPr bwMode="auto">
              <a:xfrm>
                <a:off x="7971968" y="2895600"/>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E9226EB9-0191-45E8-8D53-4AA212A28177}"/>
                  </a:ext>
                </a:extLst>
              </p:cNvPr>
              <p:cNvCxnSpPr>
                <a:cxnSpLocks/>
              </p:cNvCxnSpPr>
              <p:nvPr/>
            </p:nvCxnSpPr>
            <p:spPr bwMode="auto">
              <a:xfrm>
                <a:off x="7971968" y="3221567"/>
                <a:ext cx="340901"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7" name="Group 116">
              <a:extLst>
                <a:ext uri="{FF2B5EF4-FFF2-40B4-BE49-F238E27FC236}">
                  <a16:creationId xmlns:a16="http://schemas.microsoft.com/office/drawing/2014/main" id="{078239CB-4FE1-4437-A781-2B9FF01E774E}"/>
                </a:ext>
              </a:extLst>
            </p:cNvPr>
            <p:cNvGrpSpPr/>
            <p:nvPr/>
          </p:nvGrpSpPr>
          <p:grpSpPr>
            <a:xfrm rot="5400000">
              <a:off x="9937219" y="2878569"/>
              <a:ext cx="91376" cy="773391"/>
              <a:chOff x="7971968" y="2275586"/>
              <a:chExt cx="340901" cy="945981"/>
            </a:xfrm>
          </p:grpSpPr>
          <p:cxnSp>
            <p:nvCxnSpPr>
              <p:cNvPr id="120" name="Straight Connector 119">
                <a:extLst>
                  <a:ext uri="{FF2B5EF4-FFF2-40B4-BE49-F238E27FC236}">
                    <a16:creationId xmlns:a16="http://schemas.microsoft.com/office/drawing/2014/main" id="{EB7D72F9-1E93-4963-A075-C4610E23C9BF}"/>
                  </a:ext>
                </a:extLst>
              </p:cNvPr>
              <p:cNvCxnSpPr>
                <a:cxnSpLocks/>
              </p:cNvCxnSpPr>
              <p:nvPr/>
            </p:nvCxnSpPr>
            <p:spPr bwMode="auto">
              <a:xfrm>
                <a:off x="7971968" y="2275586"/>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8E9A10CC-98E3-456B-9E08-85BA49DC7A2E}"/>
                  </a:ext>
                </a:extLst>
              </p:cNvPr>
              <p:cNvCxnSpPr>
                <a:cxnSpLocks/>
              </p:cNvCxnSpPr>
              <p:nvPr/>
            </p:nvCxnSpPr>
            <p:spPr bwMode="auto">
              <a:xfrm>
                <a:off x="7971968" y="2601553"/>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7A4213EF-20D4-4FA5-A046-FC0EAED0C285}"/>
                  </a:ext>
                </a:extLst>
              </p:cNvPr>
              <p:cNvCxnSpPr>
                <a:cxnSpLocks/>
              </p:cNvCxnSpPr>
              <p:nvPr/>
            </p:nvCxnSpPr>
            <p:spPr bwMode="auto">
              <a:xfrm>
                <a:off x="7971968" y="2895600"/>
                <a:ext cx="340901"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C9F0DF7F-EF44-4363-9583-FA2BE291562A}"/>
                  </a:ext>
                </a:extLst>
              </p:cNvPr>
              <p:cNvCxnSpPr>
                <a:cxnSpLocks/>
              </p:cNvCxnSpPr>
              <p:nvPr/>
            </p:nvCxnSpPr>
            <p:spPr bwMode="auto">
              <a:xfrm>
                <a:off x="7971968" y="3221567"/>
                <a:ext cx="340901"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46" name="TextBox 145">
            <a:extLst>
              <a:ext uri="{FF2B5EF4-FFF2-40B4-BE49-F238E27FC236}">
                <a16:creationId xmlns:a16="http://schemas.microsoft.com/office/drawing/2014/main" id="{D4CFE5D2-B04E-481A-881B-3DD39D0F2165}"/>
              </a:ext>
            </a:extLst>
          </p:cNvPr>
          <p:cNvSpPr txBox="1"/>
          <p:nvPr/>
        </p:nvSpPr>
        <p:spPr bwMode="auto">
          <a:xfrm>
            <a:off x="9349011" y="3855166"/>
            <a:ext cx="3914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a:t>
            </a:r>
          </a:p>
        </p:txBody>
      </p:sp>
      <p:sp>
        <p:nvSpPr>
          <p:cNvPr id="147" name="TextBox 146">
            <a:extLst>
              <a:ext uri="{FF2B5EF4-FFF2-40B4-BE49-F238E27FC236}">
                <a16:creationId xmlns:a16="http://schemas.microsoft.com/office/drawing/2014/main" id="{CC49DAD5-B1E1-4A33-B1EE-F4456854B6CD}"/>
              </a:ext>
            </a:extLst>
          </p:cNvPr>
          <p:cNvSpPr txBox="1"/>
          <p:nvPr/>
        </p:nvSpPr>
        <p:spPr bwMode="auto">
          <a:xfrm>
            <a:off x="9940107" y="4008325"/>
            <a:ext cx="19049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OS: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24.0 </a:t>
            </a: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mo</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(95% CI: 14.6-28.8)</a:t>
            </a:r>
          </a:p>
        </p:txBody>
      </p:sp>
      <p:grpSp>
        <p:nvGrpSpPr>
          <p:cNvPr id="148" name="Group 147">
            <a:extLst>
              <a:ext uri="{FF2B5EF4-FFF2-40B4-BE49-F238E27FC236}">
                <a16:creationId xmlns:a16="http://schemas.microsoft.com/office/drawing/2014/main" id="{B339D632-D956-489A-A641-5B0F190B2F5B}"/>
              </a:ext>
            </a:extLst>
          </p:cNvPr>
          <p:cNvGrpSpPr/>
          <p:nvPr/>
        </p:nvGrpSpPr>
        <p:grpSpPr>
          <a:xfrm>
            <a:off x="7856699" y="5970730"/>
            <a:ext cx="3409756" cy="261610"/>
            <a:chOff x="7906382" y="3189877"/>
            <a:chExt cx="2567709" cy="261610"/>
          </a:xfrm>
        </p:grpSpPr>
        <p:sp>
          <p:nvSpPr>
            <p:cNvPr id="149" name="TextBox 148">
              <a:extLst>
                <a:ext uri="{FF2B5EF4-FFF2-40B4-BE49-F238E27FC236}">
                  <a16:creationId xmlns:a16="http://schemas.microsoft.com/office/drawing/2014/main" id="{A658B6BF-ACF5-447A-B48D-69E478201E4E}"/>
                </a:ext>
              </a:extLst>
            </p:cNvPr>
            <p:cNvSpPr txBox="1"/>
            <p:nvPr/>
          </p:nvSpPr>
          <p:spPr bwMode="auto">
            <a:xfrm>
              <a:off x="7906382" y="3189877"/>
              <a:ext cx="30202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114</a:t>
              </a:r>
            </a:p>
          </p:txBody>
        </p:sp>
        <p:sp>
          <p:nvSpPr>
            <p:cNvPr id="150" name="TextBox 149">
              <a:extLst>
                <a:ext uri="{FF2B5EF4-FFF2-40B4-BE49-F238E27FC236}">
                  <a16:creationId xmlns:a16="http://schemas.microsoft.com/office/drawing/2014/main" id="{138197D9-532D-465B-97AD-C5E714BDE1AF}"/>
                </a:ext>
              </a:extLst>
            </p:cNvPr>
            <p:cNvSpPr txBox="1"/>
            <p:nvPr/>
          </p:nvSpPr>
          <p:spPr bwMode="auto">
            <a:xfrm>
              <a:off x="8168370" y="3189877"/>
              <a:ext cx="30202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103</a:t>
              </a:r>
            </a:p>
          </p:txBody>
        </p:sp>
        <p:sp>
          <p:nvSpPr>
            <p:cNvPr id="151" name="TextBox 150">
              <a:extLst>
                <a:ext uri="{FF2B5EF4-FFF2-40B4-BE49-F238E27FC236}">
                  <a16:creationId xmlns:a16="http://schemas.microsoft.com/office/drawing/2014/main" id="{89FF0D63-C5E3-4D31-9B93-582F4F0AE5DB}"/>
                </a:ext>
              </a:extLst>
            </p:cNvPr>
            <p:cNvSpPr txBox="1"/>
            <p:nvPr/>
          </p:nvSpPr>
          <p:spPr bwMode="auto">
            <a:xfrm>
              <a:off x="8448126" y="3189877"/>
              <a:ext cx="2477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85</a:t>
              </a:r>
            </a:p>
          </p:txBody>
        </p:sp>
        <p:sp>
          <p:nvSpPr>
            <p:cNvPr id="152" name="TextBox 151">
              <a:extLst>
                <a:ext uri="{FF2B5EF4-FFF2-40B4-BE49-F238E27FC236}">
                  <a16:creationId xmlns:a16="http://schemas.microsoft.com/office/drawing/2014/main" id="{E58A5F1C-7729-4B1A-B1A5-84E8ACAE8526}"/>
                </a:ext>
              </a:extLst>
            </p:cNvPr>
            <p:cNvSpPr txBox="1"/>
            <p:nvPr/>
          </p:nvSpPr>
          <p:spPr bwMode="auto">
            <a:xfrm>
              <a:off x="8710114" y="3189877"/>
              <a:ext cx="2477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61</a:t>
              </a:r>
            </a:p>
          </p:txBody>
        </p:sp>
        <p:sp>
          <p:nvSpPr>
            <p:cNvPr id="153" name="TextBox 152">
              <a:extLst>
                <a:ext uri="{FF2B5EF4-FFF2-40B4-BE49-F238E27FC236}">
                  <a16:creationId xmlns:a16="http://schemas.microsoft.com/office/drawing/2014/main" id="{F369A592-6F24-47CE-B8CE-30495F8463E2}"/>
                </a:ext>
              </a:extLst>
            </p:cNvPr>
            <p:cNvSpPr txBox="1"/>
            <p:nvPr/>
          </p:nvSpPr>
          <p:spPr bwMode="auto">
            <a:xfrm>
              <a:off x="8963487" y="3189877"/>
              <a:ext cx="2477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154" name="TextBox 153">
              <a:extLst>
                <a:ext uri="{FF2B5EF4-FFF2-40B4-BE49-F238E27FC236}">
                  <a16:creationId xmlns:a16="http://schemas.microsoft.com/office/drawing/2014/main" id="{B2D4DF4F-505A-4FB3-9F37-C07ECEF8E6AF}"/>
                </a:ext>
              </a:extLst>
            </p:cNvPr>
            <p:cNvSpPr txBox="1"/>
            <p:nvPr/>
          </p:nvSpPr>
          <p:spPr bwMode="auto">
            <a:xfrm>
              <a:off x="9225476" y="3189877"/>
              <a:ext cx="2477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155" name="TextBox 154">
              <a:extLst>
                <a:ext uri="{FF2B5EF4-FFF2-40B4-BE49-F238E27FC236}">
                  <a16:creationId xmlns:a16="http://schemas.microsoft.com/office/drawing/2014/main" id="{BFF7C01D-AC5D-4731-A043-BF865B986418}"/>
                </a:ext>
              </a:extLst>
            </p:cNvPr>
            <p:cNvSpPr txBox="1"/>
            <p:nvPr/>
          </p:nvSpPr>
          <p:spPr bwMode="auto">
            <a:xfrm>
              <a:off x="9476198" y="3189877"/>
              <a:ext cx="2477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p:txBody>
        </p:sp>
        <p:sp>
          <p:nvSpPr>
            <p:cNvPr id="156" name="TextBox 155">
              <a:extLst>
                <a:ext uri="{FF2B5EF4-FFF2-40B4-BE49-F238E27FC236}">
                  <a16:creationId xmlns:a16="http://schemas.microsoft.com/office/drawing/2014/main" id="{5B6B4310-6751-4218-BFB4-AA99C8A4471F}"/>
                </a:ext>
              </a:extLst>
            </p:cNvPr>
            <p:cNvSpPr txBox="1"/>
            <p:nvPr/>
          </p:nvSpPr>
          <p:spPr bwMode="auto">
            <a:xfrm>
              <a:off x="9765347" y="3189877"/>
              <a:ext cx="19338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157" name="TextBox 156">
              <a:extLst>
                <a:ext uri="{FF2B5EF4-FFF2-40B4-BE49-F238E27FC236}">
                  <a16:creationId xmlns:a16="http://schemas.microsoft.com/office/drawing/2014/main" id="{098E08F6-C780-4F9B-9B52-FF64D8E74842}"/>
                </a:ext>
              </a:extLst>
            </p:cNvPr>
            <p:cNvSpPr txBox="1"/>
            <p:nvPr/>
          </p:nvSpPr>
          <p:spPr bwMode="auto">
            <a:xfrm>
              <a:off x="10018722" y="3189877"/>
              <a:ext cx="19338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158" name="TextBox 157">
              <a:extLst>
                <a:ext uri="{FF2B5EF4-FFF2-40B4-BE49-F238E27FC236}">
                  <a16:creationId xmlns:a16="http://schemas.microsoft.com/office/drawing/2014/main" id="{5B63922E-7F90-4F76-9D40-D4C19A9EDEC2}"/>
                </a:ext>
              </a:extLst>
            </p:cNvPr>
            <p:cNvSpPr txBox="1"/>
            <p:nvPr/>
          </p:nvSpPr>
          <p:spPr bwMode="auto">
            <a:xfrm>
              <a:off x="10280708" y="3189877"/>
              <a:ext cx="19338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160" name="TextBox 159">
            <a:extLst>
              <a:ext uri="{FF2B5EF4-FFF2-40B4-BE49-F238E27FC236}">
                <a16:creationId xmlns:a16="http://schemas.microsoft.com/office/drawing/2014/main" id="{6DA99A03-5AF8-4436-9D38-FC584B00766D}"/>
              </a:ext>
            </a:extLst>
          </p:cNvPr>
          <p:cNvSpPr txBox="1"/>
          <p:nvPr/>
        </p:nvSpPr>
        <p:spPr bwMode="auto">
          <a:xfrm>
            <a:off x="8953731" y="5788330"/>
            <a:ext cx="13100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69" name="Freeform: Shape 68">
            <a:extLst>
              <a:ext uri="{FF2B5EF4-FFF2-40B4-BE49-F238E27FC236}">
                <a16:creationId xmlns:a16="http://schemas.microsoft.com/office/drawing/2014/main" id="{2C2823A7-0C46-4F32-A591-9F63EC2F346B}"/>
              </a:ext>
            </a:extLst>
          </p:cNvPr>
          <p:cNvSpPr/>
          <p:nvPr/>
        </p:nvSpPr>
        <p:spPr bwMode="auto">
          <a:xfrm>
            <a:off x="8061325" y="1652746"/>
            <a:ext cx="2949575" cy="1336675"/>
          </a:xfrm>
          <a:custGeom>
            <a:avLst/>
            <a:gdLst>
              <a:gd name="connsiteX0" fmla="*/ 2949575 w 2949575"/>
              <a:gd name="connsiteY0" fmla="*/ 1336675 h 1336675"/>
              <a:gd name="connsiteX1" fmla="*/ 2590800 w 2949575"/>
              <a:gd name="connsiteY1" fmla="*/ 1336675 h 1336675"/>
              <a:gd name="connsiteX2" fmla="*/ 2590800 w 2949575"/>
              <a:gd name="connsiteY2" fmla="*/ 1108075 h 1336675"/>
              <a:gd name="connsiteX3" fmla="*/ 2244725 w 2949575"/>
              <a:gd name="connsiteY3" fmla="*/ 1108075 h 1336675"/>
              <a:gd name="connsiteX4" fmla="*/ 2244725 w 2949575"/>
              <a:gd name="connsiteY4" fmla="*/ 873125 h 1336675"/>
              <a:gd name="connsiteX5" fmla="*/ 2212975 w 2949575"/>
              <a:gd name="connsiteY5" fmla="*/ 873125 h 1336675"/>
              <a:gd name="connsiteX6" fmla="*/ 2212975 w 2949575"/>
              <a:gd name="connsiteY6" fmla="*/ 654050 h 1336675"/>
              <a:gd name="connsiteX7" fmla="*/ 1393825 w 2949575"/>
              <a:gd name="connsiteY7" fmla="*/ 654050 h 1336675"/>
              <a:gd name="connsiteX8" fmla="*/ 1393825 w 2949575"/>
              <a:gd name="connsiteY8" fmla="*/ 555625 h 1336675"/>
              <a:gd name="connsiteX9" fmla="*/ 1057275 w 2949575"/>
              <a:gd name="connsiteY9" fmla="*/ 555625 h 1336675"/>
              <a:gd name="connsiteX10" fmla="*/ 1057275 w 2949575"/>
              <a:gd name="connsiteY10" fmla="*/ 498475 h 1336675"/>
              <a:gd name="connsiteX11" fmla="*/ 939800 w 2949575"/>
              <a:gd name="connsiteY11" fmla="*/ 498475 h 1336675"/>
              <a:gd name="connsiteX12" fmla="*/ 939800 w 2949575"/>
              <a:gd name="connsiteY12" fmla="*/ 438150 h 1336675"/>
              <a:gd name="connsiteX13" fmla="*/ 733425 w 2949575"/>
              <a:gd name="connsiteY13" fmla="*/ 438150 h 1336675"/>
              <a:gd name="connsiteX14" fmla="*/ 733425 w 2949575"/>
              <a:gd name="connsiteY14" fmla="*/ 384175 h 1336675"/>
              <a:gd name="connsiteX15" fmla="*/ 704850 w 2949575"/>
              <a:gd name="connsiteY15" fmla="*/ 384175 h 1336675"/>
              <a:gd name="connsiteX16" fmla="*/ 704850 w 2949575"/>
              <a:gd name="connsiteY16" fmla="*/ 314325 h 1336675"/>
              <a:gd name="connsiteX17" fmla="*/ 466725 w 2949575"/>
              <a:gd name="connsiteY17" fmla="*/ 314325 h 1336675"/>
              <a:gd name="connsiteX18" fmla="*/ 466725 w 2949575"/>
              <a:gd name="connsiteY18" fmla="*/ 142875 h 1336675"/>
              <a:gd name="connsiteX19" fmla="*/ 466725 w 2949575"/>
              <a:gd name="connsiteY19" fmla="*/ 136525 h 1336675"/>
              <a:gd name="connsiteX20" fmla="*/ 466725 w 2949575"/>
              <a:gd name="connsiteY20" fmla="*/ 101600 h 1336675"/>
              <a:gd name="connsiteX21" fmla="*/ 447675 w 2949575"/>
              <a:gd name="connsiteY21" fmla="*/ 101600 h 1336675"/>
              <a:gd name="connsiteX22" fmla="*/ 447675 w 2949575"/>
              <a:gd name="connsiteY22" fmla="*/ 0 h 1336675"/>
              <a:gd name="connsiteX23" fmla="*/ 0 w 2949575"/>
              <a:gd name="connsiteY23" fmla="*/ 0 h 1336675"/>
              <a:gd name="connsiteX0" fmla="*/ 2949575 w 2949575"/>
              <a:gd name="connsiteY0" fmla="*/ 1336675 h 1336675"/>
              <a:gd name="connsiteX1" fmla="*/ 2590800 w 2949575"/>
              <a:gd name="connsiteY1" fmla="*/ 1336675 h 1336675"/>
              <a:gd name="connsiteX2" fmla="*/ 2590800 w 2949575"/>
              <a:gd name="connsiteY2" fmla="*/ 1108075 h 1336675"/>
              <a:gd name="connsiteX3" fmla="*/ 2244725 w 2949575"/>
              <a:gd name="connsiteY3" fmla="*/ 1108075 h 1336675"/>
              <a:gd name="connsiteX4" fmla="*/ 2244725 w 2949575"/>
              <a:gd name="connsiteY4" fmla="*/ 873125 h 1336675"/>
              <a:gd name="connsiteX5" fmla="*/ 2212975 w 2949575"/>
              <a:gd name="connsiteY5" fmla="*/ 873125 h 1336675"/>
              <a:gd name="connsiteX6" fmla="*/ 2235200 w 2949575"/>
              <a:gd name="connsiteY6" fmla="*/ 654050 h 1336675"/>
              <a:gd name="connsiteX7" fmla="*/ 1393825 w 2949575"/>
              <a:gd name="connsiteY7" fmla="*/ 654050 h 1336675"/>
              <a:gd name="connsiteX8" fmla="*/ 1393825 w 2949575"/>
              <a:gd name="connsiteY8" fmla="*/ 555625 h 1336675"/>
              <a:gd name="connsiteX9" fmla="*/ 1057275 w 2949575"/>
              <a:gd name="connsiteY9" fmla="*/ 555625 h 1336675"/>
              <a:gd name="connsiteX10" fmla="*/ 1057275 w 2949575"/>
              <a:gd name="connsiteY10" fmla="*/ 498475 h 1336675"/>
              <a:gd name="connsiteX11" fmla="*/ 939800 w 2949575"/>
              <a:gd name="connsiteY11" fmla="*/ 498475 h 1336675"/>
              <a:gd name="connsiteX12" fmla="*/ 939800 w 2949575"/>
              <a:gd name="connsiteY12" fmla="*/ 438150 h 1336675"/>
              <a:gd name="connsiteX13" fmla="*/ 733425 w 2949575"/>
              <a:gd name="connsiteY13" fmla="*/ 438150 h 1336675"/>
              <a:gd name="connsiteX14" fmla="*/ 733425 w 2949575"/>
              <a:gd name="connsiteY14" fmla="*/ 384175 h 1336675"/>
              <a:gd name="connsiteX15" fmla="*/ 704850 w 2949575"/>
              <a:gd name="connsiteY15" fmla="*/ 384175 h 1336675"/>
              <a:gd name="connsiteX16" fmla="*/ 704850 w 2949575"/>
              <a:gd name="connsiteY16" fmla="*/ 314325 h 1336675"/>
              <a:gd name="connsiteX17" fmla="*/ 466725 w 2949575"/>
              <a:gd name="connsiteY17" fmla="*/ 314325 h 1336675"/>
              <a:gd name="connsiteX18" fmla="*/ 466725 w 2949575"/>
              <a:gd name="connsiteY18" fmla="*/ 142875 h 1336675"/>
              <a:gd name="connsiteX19" fmla="*/ 466725 w 2949575"/>
              <a:gd name="connsiteY19" fmla="*/ 136525 h 1336675"/>
              <a:gd name="connsiteX20" fmla="*/ 466725 w 2949575"/>
              <a:gd name="connsiteY20" fmla="*/ 101600 h 1336675"/>
              <a:gd name="connsiteX21" fmla="*/ 447675 w 2949575"/>
              <a:gd name="connsiteY21" fmla="*/ 101600 h 1336675"/>
              <a:gd name="connsiteX22" fmla="*/ 447675 w 2949575"/>
              <a:gd name="connsiteY22" fmla="*/ 0 h 1336675"/>
              <a:gd name="connsiteX23" fmla="*/ 0 w 2949575"/>
              <a:gd name="connsiteY23" fmla="*/ 0 h 1336675"/>
              <a:gd name="connsiteX0" fmla="*/ 2949575 w 2949575"/>
              <a:gd name="connsiteY0" fmla="*/ 1336675 h 1336675"/>
              <a:gd name="connsiteX1" fmla="*/ 2590800 w 2949575"/>
              <a:gd name="connsiteY1" fmla="*/ 1336675 h 1336675"/>
              <a:gd name="connsiteX2" fmla="*/ 2590800 w 2949575"/>
              <a:gd name="connsiteY2" fmla="*/ 1108075 h 1336675"/>
              <a:gd name="connsiteX3" fmla="*/ 2244725 w 2949575"/>
              <a:gd name="connsiteY3" fmla="*/ 1108075 h 1336675"/>
              <a:gd name="connsiteX4" fmla="*/ 2244725 w 2949575"/>
              <a:gd name="connsiteY4" fmla="*/ 873125 h 1336675"/>
              <a:gd name="connsiteX5" fmla="*/ 2225675 w 2949575"/>
              <a:gd name="connsiteY5" fmla="*/ 873125 h 1336675"/>
              <a:gd name="connsiteX6" fmla="*/ 2235200 w 2949575"/>
              <a:gd name="connsiteY6" fmla="*/ 654050 h 1336675"/>
              <a:gd name="connsiteX7" fmla="*/ 1393825 w 2949575"/>
              <a:gd name="connsiteY7" fmla="*/ 654050 h 1336675"/>
              <a:gd name="connsiteX8" fmla="*/ 1393825 w 2949575"/>
              <a:gd name="connsiteY8" fmla="*/ 555625 h 1336675"/>
              <a:gd name="connsiteX9" fmla="*/ 1057275 w 2949575"/>
              <a:gd name="connsiteY9" fmla="*/ 555625 h 1336675"/>
              <a:gd name="connsiteX10" fmla="*/ 1057275 w 2949575"/>
              <a:gd name="connsiteY10" fmla="*/ 498475 h 1336675"/>
              <a:gd name="connsiteX11" fmla="*/ 939800 w 2949575"/>
              <a:gd name="connsiteY11" fmla="*/ 498475 h 1336675"/>
              <a:gd name="connsiteX12" fmla="*/ 939800 w 2949575"/>
              <a:gd name="connsiteY12" fmla="*/ 438150 h 1336675"/>
              <a:gd name="connsiteX13" fmla="*/ 733425 w 2949575"/>
              <a:gd name="connsiteY13" fmla="*/ 438150 h 1336675"/>
              <a:gd name="connsiteX14" fmla="*/ 733425 w 2949575"/>
              <a:gd name="connsiteY14" fmla="*/ 384175 h 1336675"/>
              <a:gd name="connsiteX15" fmla="*/ 704850 w 2949575"/>
              <a:gd name="connsiteY15" fmla="*/ 384175 h 1336675"/>
              <a:gd name="connsiteX16" fmla="*/ 704850 w 2949575"/>
              <a:gd name="connsiteY16" fmla="*/ 314325 h 1336675"/>
              <a:gd name="connsiteX17" fmla="*/ 466725 w 2949575"/>
              <a:gd name="connsiteY17" fmla="*/ 314325 h 1336675"/>
              <a:gd name="connsiteX18" fmla="*/ 466725 w 2949575"/>
              <a:gd name="connsiteY18" fmla="*/ 142875 h 1336675"/>
              <a:gd name="connsiteX19" fmla="*/ 466725 w 2949575"/>
              <a:gd name="connsiteY19" fmla="*/ 136525 h 1336675"/>
              <a:gd name="connsiteX20" fmla="*/ 466725 w 2949575"/>
              <a:gd name="connsiteY20" fmla="*/ 101600 h 1336675"/>
              <a:gd name="connsiteX21" fmla="*/ 447675 w 2949575"/>
              <a:gd name="connsiteY21" fmla="*/ 101600 h 1336675"/>
              <a:gd name="connsiteX22" fmla="*/ 447675 w 2949575"/>
              <a:gd name="connsiteY22" fmla="*/ 0 h 1336675"/>
              <a:gd name="connsiteX23" fmla="*/ 0 w 2949575"/>
              <a:gd name="connsiteY23" fmla="*/ 0 h 1336675"/>
              <a:gd name="connsiteX0" fmla="*/ 2949575 w 2949575"/>
              <a:gd name="connsiteY0" fmla="*/ 1336675 h 1336675"/>
              <a:gd name="connsiteX1" fmla="*/ 2590800 w 2949575"/>
              <a:gd name="connsiteY1" fmla="*/ 1336675 h 1336675"/>
              <a:gd name="connsiteX2" fmla="*/ 2590800 w 2949575"/>
              <a:gd name="connsiteY2" fmla="*/ 1108075 h 1336675"/>
              <a:gd name="connsiteX3" fmla="*/ 2244725 w 2949575"/>
              <a:gd name="connsiteY3" fmla="*/ 1108075 h 1336675"/>
              <a:gd name="connsiteX4" fmla="*/ 2244725 w 2949575"/>
              <a:gd name="connsiteY4" fmla="*/ 873125 h 1336675"/>
              <a:gd name="connsiteX5" fmla="*/ 2235200 w 2949575"/>
              <a:gd name="connsiteY5" fmla="*/ 873125 h 1336675"/>
              <a:gd name="connsiteX6" fmla="*/ 2235200 w 2949575"/>
              <a:gd name="connsiteY6" fmla="*/ 654050 h 1336675"/>
              <a:gd name="connsiteX7" fmla="*/ 1393825 w 2949575"/>
              <a:gd name="connsiteY7" fmla="*/ 654050 h 1336675"/>
              <a:gd name="connsiteX8" fmla="*/ 1393825 w 2949575"/>
              <a:gd name="connsiteY8" fmla="*/ 555625 h 1336675"/>
              <a:gd name="connsiteX9" fmla="*/ 1057275 w 2949575"/>
              <a:gd name="connsiteY9" fmla="*/ 555625 h 1336675"/>
              <a:gd name="connsiteX10" fmla="*/ 1057275 w 2949575"/>
              <a:gd name="connsiteY10" fmla="*/ 498475 h 1336675"/>
              <a:gd name="connsiteX11" fmla="*/ 939800 w 2949575"/>
              <a:gd name="connsiteY11" fmla="*/ 498475 h 1336675"/>
              <a:gd name="connsiteX12" fmla="*/ 939800 w 2949575"/>
              <a:gd name="connsiteY12" fmla="*/ 438150 h 1336675"/>
              <a:gd name="connsiteX13" fmla="*/ 733425 w 2949575"/>
              <a:gd name="connsiteY13" fmla="*/ 438150 h 1336675"/>
              <a:gd name="connsiteX14" fmla="*/ 733425 w 2949575"/>
              <a:gd name="connsiteY14" fmla="*/ 384175 h 1336675"/>
              <a:gd name="connsiteX15" fmla="*/ 704850 w 2949575"/>
              <a:gd name="connsiteY15" fmla="*/ 384175 h 1336675"/>
              <a:gd name="connsiteX16" fmla="*/ 704850 w 2949575"/>
              <a:gd name="connsiteY16" fmla="*/ 314325 h 1336675"/>
              <a:gd name="connsiteX17" fmla="*/ 466725 w 2949575"/>
              <a:gd name="connsiteY17" fmla="*/ 314325 h 1336675"/>
              <a:gd name="connsiteX18" fmla="*/ 466725 w 2949575"/>
              <a:gd name="connsiteY18" fmla="*/ 142875 h 1336675"/>
              <a:gd name="connsiteX19" fmla="*/ 466725 w 2949575"/>
              <a:gd name="connsiteY19" fmla="*/ 136525 h 1336675"/>
              <a:gd name="connsiteX20" fmla="*/ 466725 w 2949575"/>
              <a:gd name="connsiteY20" fmla="*/ 101600 h 1336675"/>
              <a:gd name="connsiteX21" fmla="*/ 447675 w 2949575"/>
              <a:gd name="connsiteY21" fmla="*/ 101600 h 1336675"/>
              <a:gd name="connsiteX22" fmla="*/ 447675 w 2949575"/>
              <a:gd name="connsiteY22" fmla="*/ 0 h 1336675"/>
              <a:gd name="connsiteX23" fmla="*/ 0 w 2949575"/>
              <a:gd name="connsiteY23" fmla="*/ 0 h 133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949575" h="1336675">
                <a:moveTo>
                  <a:pt x="2949575" y="1336675"/>
                </a:moveTo>
                <a:lnTo>
                  <a:pt x="2590800" y="1336675"/>
                </a:lnTo>
                <a:lnTo>
                  <a:pt x="2590800" y="1108075"/>
                </a:lnTo>
                <a:lnTo>
                  <a:pt x="2244725" y="1108075"/>
                </a:lnTo>
                <a:lnTo>
                  <a:pt x="2244725" y="873125"/>
                </a:lnTo>
                <a:lnTo>
                  <a:pt x="2235200" y="873125"/>
                </a:lnTo>
                <a:lnTo>
                  <a:pt x="2235200" y="654050"/>
                </a:lnTo>
                <a:lnTo>
                  <a:pt x="1393825" y="654050"/>
                </a:lnTo>
                <a:lnTo>
                  <a:pt x="1393825" y="555625"/>
                </a:lnTo>
                <a:lnTo>
                  <a:pt x="1057275" y="555625"/>
                </a:lnTo>
                <a:lnTo>
                  <a:pt x="1057275" y="498475"/>
                </a:lnTo>
                <a:lnTo>
                  <a:pt x="939800" y="498475"/>
                </a:lnTo>
                <a:lnTo>
                  <a:pt x="939800" y="438150"/>
                </a:lnTo>
                <a:lnTo>
                  <a:pt x="733425" y="438150"/>
                </a:lnTo>
                <a:lnTo>
                  <a:pt x="733425" y="384175"/>
                </a:lnTo>
                <a:lnTo>
                  <a:pt x="704850" y="384175"/>
                </a:lnTo>
                <a:lnTo>
                  <a:pt x="704850" y="314325"/>
                </a:lnTo>
                <a:lnTo>
                  <a:pt x="466725" y="314325"/>
                </a:lnTo>
                <a:lnTo>
                  <a:pt x="466725" y="142875"/>
                </a:lnTo>
                <a:lnTo>
                  <a:pt x="466725" y="136525"/>
                </a:lnTo>
                <a:lnTo>
                  <a:pt x="466725" y="101600"/>
                </a:lnTo>
                <a:lnTo>
                  <a:pt x="447675" y="101600"/>
                </a:lnTo>
                <a:lnTo>
                  <a:pt x="447675"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161" name="Straight Connector 160">
            <a:extLst>
              <a:ext uri="{FF2B5EF4-FFF2-40B4-BE49-F238E27FC236}">
                <a16:creationId xmlns:a16="http://schemas.microsoft.com/office/drawing/2014/main" id="{3135A96C-5318-454D-933E-D775869F782C}"/>
              </a:ext>
            </a:extLst>
          </p:cNvPr>
          <p:cNvCxnSpPr/>
          <p:nvPr/>
        </p:nvCxnSpPr>
        <p:spPr bwMode="auto">
          <a:xfrm>
            <a:off x="8290808" y="1574871"/>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BB2E2082-4CDB-4229-9629-39A50AB37EDC}"/>
              </a:ext>
            </a:extLst>
          </p:cNvPr>
          <p:cNvCxnSpPr/>
          <p:nvPr/>
        </p:nvCxnSpPr>
        <p:spPr bwMode="auto">
          <a:xfrm>
            <a:off x="8768198" y="1905777"/>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55397C73-99F5-4757-B878-FA085DBD4F5D}"/>
              </a:ext>
            </a:extLst>
          </p:cNvPr>
          <p:cNvCxnSpPr>
            <a:cxnSpLocks/>
          </p:cNvCxnSpPr>
          <p:nvPr/>
        </p:nvCxnSpPr>
        <p:spPr bwMode="auto">
          <a:xfrm>
            <a:off x="9227875" y="2132443"/>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10811F06-9FC8-4A85-9C26-BC1B704923E2}"/>
              </a:ext>
            </a:extLst>
          </p:cNvPr>
          <p:cNvCxnSpPr>
            <a:cxnSpLocks/>
          </p:cNvCxnSpPr>
          <p:nvPr/>
        </p:nvCxnSpPr>
        <p:spPr bwMode="auto">
          <a:xfrm>
            <a:off x="9328795" y="2132443"/>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C85F8D3A-EDC1-4FC1-8B17-F3850FED69F6}"/>
              </a:ext>
            </a:extLst>
          </p:cNvPr>
          <p:cNvCxnSpPr>
            <a:cxnSpLocks/>
          </p:cNvCxnSpPr>
          <p:nvPr/>
        </p:nvCxnSpPr>
        <p:spPr bwMode="auto">
          <a:xfrm>
            <a:off x="9520209" y="2231140"/>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482937DA-5C3C-4434-A49F-5C9B7FB7DA8C}"/>
              </a:ext>
            </a:extLst>
          </p:cNvPr>
          <p:cNvCxnSpPr>
            <a:cxnSpLocks/>
          </p:cNvCxnSpPr>
          <p:nvPr/>
        </p:nvCxnSpPr>
        <p:spPr bwMode="auto">
          <a:xfrm>
            <a:off x="9857917" y="2231140"/>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15C71790-4D15-43A3-AD2C-1B57CF253127}"/>
              </a:ext>
            </a:extLst>
          </p:cNvPr>
          <p:cNvCxnSpPr>
            <a:cxnSpLocks/>
          </p:cNvCxnSpPr>
          <p:nvPr/>
        </p:nvCxnSpPr>
        <p:spPr bwMode="auto">
          <a:xfrm>
            <a:off x="10175417" y="2231140"/>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A1DADA28-702A-4A4B-8ABD-03BDBF7FE982}"/>
              </a:ext>
            </a:extLst>
          </p:cNvPr>
          <p:cNvCxnSpPr>
            <a:cxnSpLocks/>
          </p:cNvCxnSpPr>
          <p:nvPr/>
        </p:nvCxnSpPr>
        <p:spPr bwMode="auto">
          <a:xfrm>
            <a:off x="10994570" y="2910046"/>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203037B9-7D4C-471D-93EE-B3790BBBF3E2}"/>
              </a:ext>
            </a:extLst>
          </p:cNvPr>
          <p:cNvCxnSpPr>
            <a:cxnSpLocks/>
          </p:cNvCxnSpPr>
          <p:nvPr/>
        </p:nvCxnSpPr>
        <p:spPr bwMode="auto">
          <a:xfrm>
            <a:off x="8109821" y="4006182"/>
            <a:ext cx="0" cy="89072"/>
          </a:xfrm>
          <a:prstGeom prst="line">
            <a:avLst/>
          </a:prstGeom>
          <a:noFill/>
          <a:ln w="28575" cap="flat" cmpd="sng" algn="ctr">
            <a:solidFill>
              <a:schemeClr val="accent1"/>
            </a:solidFill>
            <a:prstDash val="solid"/>
            <a:round/>
            <a:headEnd type="none" w="med" len="med"/>
            <a:tailEnd type="none" w="med" len="med"/>
          </a:ln>
          <a:effectLst/>
        </p:spPr>
      </p:cxnSp>
      <p:sp>
        <p:nvSpPr>
          <p:cNvPr id="166" name="Freeform: Shape 165">
            <a:extLst>
              <a:ext uri="{FF2B5EF4-FFF2-40B4-BE49-F238E27FC236}">
                <a16:creationId xmlns:a16="http://schemas.microsoft.com/office/drawing/2014/main" id="{48527503-5A90-42F6-A53F-392859AD3D30}"/>
              </a:ext>
            </a:extLst>
          </p:cNvPr>
          <p:cNvSpPr/>
          <p:nvPr/>
        </p:nvSpPr>
        <p:spPr bwMode="auto">
          <a:xfrm>
            <a:off x="8051800" y="4061828"/>
            <a:ext cx="3060700" cy="1089025"/>
          </a:xfrm>
          <a:custGeom>
            <a:avLst/>
            <a:gdLst>
              <a:gd name="connsiteX0" fmla="*/ 0 w 3060700"/>
              <a:gd name="connsiteY0" fmla="*/ 0 h 1089025"/>
              <a:gd name="connsiteX1" fmla="*/ 104775 w 3060700"/>
              <a:gd name="connsiteY1" fmla="*/ 0 h 1089025"/>
              <a:gd name="connsiteX2" fmla="*/ 104775 w 3060700"/>
              <a:gd name="connsiteY2" fmla="*/ 22225 h 1089025"/>
              <a:gd name="connsiteX3" fmla="*/ 139700 w 3060700"/>
              <a:gd name="connsiteY3" fmla="*/ 22225 h 1089025"/>
              <a:gd name="connsiteX4" fmla="*/ 139700 w 3060700"/>
              <a:gd name="connsiteY4" fmla="*/ 22225 h 1089025"/>
              <a:gd name="connsiteX5" fmla="*/ 203200 w 3060700"/>
              <a:gd name="connsiteY5" fmla="*/ 22225 h 1089025"/>
              <a:gd name="connsiteX6" fmla="*/ 203200 w 3060700"/>
              <a:gd name="connsiteY6" fmla="*/ 53975 h 1089025"/>
              <a:gd name="connsiteX7" fmla="*/ 273050 w 3060700"/>
              <a:gd name="connsiteY7" fmla="*/ 53975 h 1089025"/>
              <a:gd name="connsiteX8" fmla="*/ 279400 w 3060700"/>
              <a:gd name="connsiteY8" fmla="*/ 69850 h 1089025"/>
              <a:gd name="connsiteX9" fmla="*/ 327025 w 3060700"/>
              <a:gd name="connsiteY9" fmla="*/ 79375 h 1089025"/>
              <a:gd name="connsiteX10" fmla="*/ 330200 w 3060700"/>
              <a:gd name="connsiteY10" fmla="*/ 107950 h 1089025"/>
              <a:gd name="connsiteX11" fmla="*/ 406400 w 3060700"/>
              <a:gd name="connsiteY11" fmla="*/ 107950 h 1089025"/>
              <a:gd name="connsiteX12" fmla="*/ 406400 w 3060700"/>
              <a:gd name="connsiteY12" fmla="*/ 133350 h 1089025"/>
              <a:gd name="connsiteX13" fmla="*/ 428625 w 3060700"/>
              <a:gd name="connsiteY13" fmla="*/ 133350 h 1089025"/>
              <a:gd name="connsiteX14" fmla="*/ 428625 w 3060700"/>
              <a:gd name="connsiteY14" fmla="*/ 152400 h 1089025"/>
              <a:gd name="connsiteX15" fmla="*/ 463550 w 3060700"/>
              <a:gd name="connsiteY15" fmla="*/ 152400 h 1089025"/>
              <a:gd name="connsiteX16" fmla="*/ 463550 w 3060700"/>
              <a:gd name="connsiteY16" fmla="*/ 193675 h 1089025"/>
              <a:gd name="connsiteX17" fmla="*/ 514350 w 3060700"/>
              <a:gd name="connsiteY17" fmla="*/ 193675 h 1089025"/>
              <a:gd name="connsiteX18" fmla="*/ 514350 w 3060700"/>
              <a:gd name="connsiteY18" fmla="*/ 203200 h 1089025"/>
              <a:gd name="connsiteX19" fmla="*/ 581025 w 3060700"/>
              <a:gd name="connsiteY19" fmla="*/ 203200 h 1089025"/>
              <a:gd name="connsiteX20" fmla="*/ 581025 w 3060700"/>
              <a:gd name="connsiteY20" fmla="*/ 231775 h 1089025"/>
              <a:gd name="connsiteX21" fmla="*/ 622300 w 3060700"/>
              <a:gd name="connsiteY21" fmla="*/ 231775 h 1089025"/>
              <a:gd name="connsiteX22" fmla="*/ 622300 w 3060700"/>
              <a:gd name="connsiteY22" fmla="*/ 263525 h 1089025"/>
              <a:gd name="connsiteX23" fmla="*/ 666750 w 3060700"/>
              <a:gd name="connsiteY23" fmla="*/ 263525 h 1089025"/>
              <a:gd name="connsiteX24" fmla="*/ 666750 w 3060700"/>
              <a:gd name="connsiteY24" fmla="*/ 295275 h 1089025"/>
              <a:gd name="connsiteX25" fmla="*/ 692150 w 3060700"/>
              <a:gd name="connsiteY25" fmla="*/ 295275 h 1089025"/>
              <a:gd name="connsiteX26" fmla="*/ 692150 w 3060700"/>
              <a:gd name="connsiteY26" fmla="*/ 317500 h 1089025"/>
              <a:gd name="connsiteX27" fmla="*/ 749300 w 3060700"/>
              <a:gd name="connsiteY27" fmla="*/ 317500 h 1089025"/>
              <a:gd name="connsiteX28" fmla="*/ 730250 w 3060700"/>
              <a:gd name="connsiteY28" fmla="*/ 336550 h 1089025"/>
              <a:gd name="connsiteX29" fmla="*/ 781050 w 3060700"/>
              <a:gd name="connsiteY29" fmla="*/ 336550 h 1089025"/>
              <a:gd name="connsiteX30" fmla="*/ 781050 w 3060700"/>
              <a:gd name="connsiteY30" fmla="*/ 384175 h 1089025"/>
              <a:gd name="connsiteX31" fmla="*/ 920750 w 3060700"/>
              <a:gd name="connsiteY31" fmla="*/ 384175 h 1089025"/>
              <a:gd name="connsiteX32" fmla="*/ 920750 w 3060700"/>
              <a:gd name="connsiteY32" fmla="*/ 412750 h 1089025"/>
              <a:gd name="connsiteX33" fmla="*/ 984250 w 3060700"/>
              <a:gd name="connsiteY33" fmla="*/ 412750 h 1089025"/>
              <a:gd name="connsiteX34" fmla="*/ 984250 w 3060700"/>
              <a:gd name="connsiteY34" fmla="*/ 428625 h 1089025"/>
              <a:gd name="connsiteX35" fmla="*/ 1009650 w 3060700"/>
              <a:gd name="connsiteY35" fmla="*/ 428625 h 1089025"/>
              <a:gd name="connsiteX36" fmla="*/ 1009650 w 3060700"/>
              <a:gd name="connsiteY36" fmla="*/ 469900 h 1089025"/>
              <a:gd name="connsiteX37" fmla="*/ 1073150 w 3060700"/>
              <a:gd name="connsiteY37" fmla="*/ 469900 h 1089025"/>
              <a:gd name="connsiteX38" fmla="*/ 1073150 w 3060700"/>
              <a:gd name="connsiteY38" fmla="*/ 492125 h 1089025"/>
              <a:gd name="connsiteX39" fmla="*/ 1104900 w 3060700"/>
              <a:gd name="connsiteY39" fmla="*/ 492125 h 1089025"/>
              <a:gd name="connsiteX40" fmla="*/ 1104900 w 3060700"/>
              <a:gd name="connsiteY40" fmla="*/ 520700 h 1089025"/>
              <a:gd name="connsiteX41" fmla="*/ 1133475 w 3060700"/>
              <a:gd name="connsiteY41" fmla="*/ 520700 h 1089025"/>
              <a:gd name="connsiteX42" fmla="*/ 1133475 w 3060700"/>
              <a:gd name="connsiteY42" fmla="*/ 555625 h 1089025"/>
              <a:gd name="connsiteX43" fmla="*/ 1187450 w 3060700"/>
              <a:gd name="connsiteY43" fmla="*/ 555625 h 1089025"/>
              <a:gd name="connsiteX44" fmla="*/ 1187450 w 3060700"/>
              <a:gd name="connsiteY44" fmla="*/ 581025 h 1089025"/>
              <a:gd name="connsiteX45" fmla="*/ 1235075 w 3060700"/>
              <a:gd name="connsiteY45" fmla="*/ 581025 h 1089025"/>
              <a:gd name="connsiteX46" fmla="*/ 1235075 w 3060700"/>
              <a:gd name="connsiteY46" fmla="*/ 603250 h 1089025"/>
              <a:gd name="connsiteX47" fmla="*/ 1400175 w 3060700"/>
              <a:gd name="connsiteY47" fmla="*/ 603250 h 1089025"/>
              <a:gd name="connsiteX48" fmla="*/ 1400175 w 3060700"/>
              <a:gd name="connsiteY48" fmla="*/ 654050 h 1089025"/>
              <a:gd name="connsiteX49" fmla="*/ 1679575 w 3060700"/>
              <a:gd name="connsiteY49" fmla="*/ 654050 h 1089025"/>
              <a:gd name="connsiteX50" fmla="*/ 1679575 w 3060700"/>
              <a:gd name="connsiteY50" fmla="*/ 708025 h 1089025"/>
              <a:gd name="connsiteX51" fmla="*/ 1806575 w 3060700"/>
              <a:gd name="connsiteY51" fmla="*/ 708025 h 1089025"/>
              <a:gd name="connsiteX52" fmla="*/ 1806575 w 3060700"/>
              <a:gd name="connsiteY52" fmla="*/ 758825 h 1089025"/>
              <a:gd name="connsiteX53" fmla="*/ 2054225 w 3060700"/>
              <a:gd name="connsiteY53" fmla="*/ 758825 h 1089025"/>
              <a:gd name="connsiteX54" fmla="*/ 2054225 w 3060700"/>
              <a:gd name="connsiteY54" fmla="*/ 825500 h 1089025"/>
              <a:gd name="connsiteX55" fmla="*/ 2130425 w 3060700"/>
              <a:gd name="connsiteY55" fmla="*/ 825500 h 1089025"/>
              <a:gd name="connsiteX56" fmla="*/ 2130425 w 3060700"/>
              <a:gd name="connsiteY56" fmla="*/ 882650 h 1089025"/>
              <a:gd name="connsiteX57" fmla="*/ 2178050 w 3060700"/>
              <a:gd name="connsiteY57" fmla="*/ 882650 h 1089025"/>
              <a:gd name="connsiteX58" fmla="*/ 2178050 w 3060700"/>
              <a:gd name="connsiteY58" fmla="*/ 946150 h 1089025"/>
              <a:gd name="connsiteX59" fmla="*/ 2346325 w 3060700"/>
              <a:gd name="connsiteY59" fmla="*/ 946150 h 1089025"/>
              <a:gd name="connsiteX60" fmla="*/ 2346325 w 3060700"/>
              <a:gd name="connsiteY60" fmla="*/ 981075 h 1089025"/>
              <a:gd name="connsiteX61" fmla="*/ 2476500 w 3060700"/>
              <a:gd name="connsiteY61" fmla="*/ 981075 h 1089025"/>
              <a:gd name="connsiteX62" fmla="*/ 2476500 w 3060700"/>
              <a:gd name="connsiteY62" fmla="*/ 1022350 h 1089025"/>
              <a:gd name="connsiteX63" fmla="*/ 2476500 w 3060700"/>
              <a:gd name="connsiteY63" fmla="*/ 1089025 h 1089025"/>
              <a:gd name="connsiteX64" fmla="*/ 3060700 w 3060700"/>
              <a:gd name="connsiteY64" fmla="*/ 1089025 h 1089025"/>
              <a:gd name="connsiteX0" fmla="*/ 0 w 3060700"/>
              <a:gd name="connsiteY0" fmla="*/ 0 h 1089025"/>
              <a:gd name="connsiteX1" fmla="*/ 104775 w 3060700"/>
              <a:gd name="connsiteY1" fmla="*/ 0 h 1089025"/>
              <a:gd name="connsiteX2" fmla="*/ 104775 w 3060700"/>
              <a:gd name="connsiteY2" fmla="*/ 22225 h 1089025"/>
              <a:gd name="connsiteX3" fmla="*/ 139700 w 3060700"/>
              <a:gd name="connsiteY3" fmla="*/ 22225 h 1089025"/>
              <a:gd name="connsiteX4" fmla="*/ 139700 w 3060700"/>
              <a:gd name="connsiteY4" fmla="*/ 22225 h 1089025"/>
              <a:gd name="connsiteX5" fmla="*/ 203200 w 3060700"/>
              <a:gd name="connsiteY5" fmla="*/ 22225 h 1089025"/>
              <a:gd name="connsiteX6" fmla="*/ 203200 w 3060700"/>
              <a:gd name="connsiteY6" fmla="*/ 53975 h 1089025"/>
              <a:gd name="connsiteX7" fmla="*/ 273050 w 3060700"/>
              <a:gd name="connsiteY7" fmla="*/ 53975 h 1089025"/>
              <a:gd name="connsiteX8" fmla="*/ 279400 w 3060700"/>
              <a:gd name="connsiteY8" fmla="*/ 69850 h 1089025"/>
              <a:gd name="connsiteX9" fmla="*/ 327025 w 3060700"/>
              <a:gd name="connsiteY9" fmla="*/ 79375 h 1089025"/>
              <a:gd name="connsiteX10" fmla="*/ 330200 w 3060700"/>
              <a:gd name="connsiteY10" fmla="*/ 107950 h 1089025"/>
              <a:gd name="connsiteX11" fmla="*/ 406400 w 3060700"/>
              <a:gd name="connsiteY11" fmla="*/ 107950 h 1089025"/>
              <a:gd name="connsiteX12" fmla="*/ 406400 w 3060700"/>
              <a:gd name="connsiteY12" fmla="*/ 133350 h 1089025"/>
              <a:gd name="connsiteX13" fmla="*/ 428625 w 3060700"/>
              <a:gd name="connsiteY13" fmla="*/ 133350 h 1089025"/>
              <a:gd name="connsiteX14" fmla="*/ 428625 w 3060700"/>
              <a:gd name="connsiteY14" fmla="*/ 152400 h 1089025"/>
              <a:gd name="connsiteX15" fmla="*/ 463550 w 3060700"/>
              <a:gd name="connsiteY15" fmla="*/ 152400 h 1089025"/>
              <a:gd name="connsiteX16" fmla="*/ 463550 w 3060700"/>
              <a:gd name="connsiteY16" fmla="*/ 193675 h 1089025"/>
              <a:gd name="connsiteX17" fmla="*/ 514350 w 3060700"/>
              <a:gd name="connsiteY17" fmla="*/ 193675 h 1089025"/>
              <a:gd name="connsiteX18" fmla="*/ 514350 w 3060700"/>
              <a:gd name="connsiteY18" fmla="*/ 203200 h 1089025"/>
              <a:gd name="connsiteX19" fmla="*/ 581025 w 3060700"/>
              <a:gd name="connsiteY19" fmla="*/ 203200 h 1089025"/>
              <a:gd name="connsiteX20" fmla="*/ 581025 w 3060700"/>
              <a:gd name="connsiteY20" fmla="*/ 231775 h 1089025"/>
              <a:gd name="connsiteX21" fmla="*/ 622300 w 3060700"/>
              <a:gd name="connsiteY21" fmla="*/ 231775 h 1089025"/>
              <a:gd name="connsiteX22" fmla="*/ 622300 w 3060700"/>
              <a:gd name="connsiteY22" fmla="*/ 263525 h 1089025"/>
              <a:gd name="connsiteX23" fmla="*/ 666750 w 3060700"/>
              <a:gd name="connsiteY23" fmla="*/ 263525 h 1089025"/>
              <a:gd name="connsiteX24" fmla="*/ 666750 w 3060700"/>
              <a:gd name="connsiteY24" fmla="*/ 295275 h 1089025"/>
              <a:gd name="connsiteX25" fmla="*/ 692150 w 3060700"/>
              <a:gd name="connsiteY25" fmla="*/ 295275 h 1089025"/>
              <a:gd name="connsiteX26" fmla="*/ 692150 w 3060700"/>
              <a:gd name="connsiteY26" fmla="*/ 317500 h 1089025"/>
              <a:gd name="connsiteX27" fmla="*/ 749300 w 3060700"/>
              <a:gd name="connsiteY27" fmla="*/ 317500 h 1089025"/>
              <a:gd name="connsiteX28" fmla="*/ 730250 w 3060700"/>
              <a:gd name="connsiteY28" fmla="*/ 336550 h 1089025"/>
              <a:gd name="connsiteX29" fmla="*/ 781050 w 3060700"/>
              <a:gd name="connsiteY29" fmla="*/ 336550 h 1089025"/>
              <a:gd name="connsiteX30" fmla="*/ 781050 w 3060700"/>
              <a:gd name="connsiteY30" fmla="*/ 384175 h 1089025"/>
              <a:gd name="connsiteX31" fmla="*/ 920750 w 3060700"/>
              <a:gd name="connsiteY31" fmla="*/ 384175 h 1089025"/>
              <a:gd name="connsiteX32" fmla="*/ 920750 w 3060700"/>
              <a:gd name="connsiteY32" fmla="*/ 412750 h 1089025"/>
              <a:gd name="connsiteX33" fmla="*/ 984250 w 3060700"/>
              <a:gd name="connsiteY33" fmla="*/ 412750 h 1089025"/>
              <a:gd name="connsiteX34" fmla="*/ 984250 w 3060700"/>
              <a:gd name="connsiteY34" fmla="*/ 428625 h 1089025"/>
              <a:gd name="connsiteX35" fmla="*/ 1009650 w 3060700"/>
              <a:gd name="connsiteY35" fmla="*/ 428625 h 1089025"/>
              <a:gd name="connsiteX36" fmla="*/ 1009650 w 3060700"/>
              <a:gd name="connsiteY36" fmla="*/ 469900 h 1089025"/>
              <a:gd name="connsiteX37" fmla="*/ 1073150 w 3060700"/>
              <a:gd name="connsiteY37" fmla="*/ 469900 h 1089025"/>
              <a:gd name="connsiteX38" fmla="*/ 1073150 w 3060700"/>
              <a:gd name="connsiteY38" fmla="*/ 492125 h 1089025"/>
              <a:gd name="connsiteX39" fmla="*/ 1104900 w 3060700"/>
              <a:gd name="connsiteY39" fmla="*/ 492125 h 1089025"/>
              <a:gd name="connsiteX40" fmla="*/ 1104900 w 3060700"/>
              <a:gd name="connsiteY40" fmla="*/ 520700 h 1089025"/>
              <a:gd name="connsiteX41" fmla="*/ 1133475 w 3060700"/>
              <a:gd name="connsiteY41" fmla="*/ 520700 h 1089025"/>
              <a:gd name="connsiteX42" fmla="*/ 1133475 w 3060700"/>
              <a:gd name="connsiteY42" fmla="*/ 555625 h 1089025"/>
              <a:gd name="connsiteX43" fmla="*/ 1187450 w 3060700"/>
              <a:gd name="connsiteY43" fmla="*/ 555625 h 1089025"/>
              <a:gd name="connsiteX44" fmla="*/ 1187450 w 3060700"/>
              <a:gd name="connsiteY44" fmla="*/ 581025 h 1089025"/>
              <a:gd name="connsiteX45" fmla="*/ 1235075 w 3060700"/>
              <a:gd name="connsiteY45" fmla="*/ 581025 h 1089025"/>
              <a:gd name="connsiteX46" fmla="*/ 1235075 w 3060700"/>
              <a:gd name="connsiteY46" fmla="*/ 603250 h 1089025"/>
              <a:gd name="connsiteX47" fmla="*/ 1400175 w 3060700"/>
              <a:gd name="connsiteY47" fmla="*/ 603250 h 1089025"/>
              <a:gd name="connsiteX48" fmla="*/ 1400175 w 3060700"/>
              <a:gd name="connsiteY48" fmla="*/ 654050 h 1089025"/>
              <a:gd name="connsiteX49" fmla="*/ 1679575 w 3060700"/>
              <a:gd name="connsiteY49" fmla="*/ 654050 h 1089025"/>
              <a:gd name="connsiteX50" fmla="*/ 1679575 w 3060700"/>
              <a:gd name="connsiteY50" fmla="*/ 708025 h 1089025"/>
              <a:gd name="connsiteX51" fmla="*/ 1806575 w 3060700"/>
              <a:gd name="connsiteY51" fmla="*/ 708025 h 1089025"/>
              <a:gd name="connsiteX52" fmla="*/ 1806575 w 3060700"/>
              <a:gd name="connsiteY52" fmla="*/ 758825 h 1089025"/>
              <a:gd name="connsiteX53" fmla="*/ 2054225 w 3060700"/>
              <a:gd name="connsiteY53" fmla="*/ 758825 h 1089025"/>
              <a:gd name="connsiteX54" fmla="*/ 2054225 w 3060700"/>
              <a:gd name="connsiteY54" fmla="*/ 825500 h 1089025"/>
              <a:gd name="connsiteX55" fmla="*/ 2130425 w 3060700"/>
              <a:gd name="connsiteY55" fmla="*/ 825500 h 1089025"/>
              <a:gd name="connsiteX56" fmla="*/ 2130425 w 3060700"/>
              <a:gd name="connsiteY56" fmla="*/ 882650 h 1089025"/>
              <a:gd name="connsiteX57" fmla="*/ 2178050 w 3060700"/>
              <a:gd name="connsiteY57" fmla="*/ 882650 h 1089025"/>
              <a:gd name="connsiteX58" fmla="*/ 2178050 w 3060700"/>
              <a:gd name="connsiteY58" fmla="*/ 946150 h 1089025"/>
              <a:gd name="connsiteX59" fmla="*/ 2346325 w 3060700"/>
              <a:gd name="connsiteY59" fmla="*/ 946150 h 1089025"/>
              <a:gd name="connsiteX60" fmla="*/ 2346325 w 3060700"/>
              <a:gd name="connsiteY60" fmla="*/ 1003300 h 1089025"/>
              <a:gd name="connsiteX61" fmla="*/ 2476500 w 3060700"/>
              <a:gd name="connsiteY61" fmla="*/ 981075 h 1089025"/>
              <a:gd name="connsiteX62" fmla="*/ 2476500 w 3060700"/>
              <a:gd name="connsiteY62" fmla="*/ 1022350 h 1089025"/>
              <a:gd name="connsiteX63" fmla="*/ 2476500 w 3060700"/>
              <a:gd name="connsiteY63" fmla="*/ 1089025 h 1089025"/>
              <a:gd name="connsiteX64" fmla="*/ 3060700 w 3060700"/>
              <a:gd name="connsiteY64" fmla="*/ 1089025 h 1089025"/>
              <a:gd name="connsiteX0" fmla="*/ 0 w 3060700"/>
              <a:gd name="connsiteY0" fmla="*/ 0 h 1089025"/>
              <a:gd name="connsiteX1" fmla="*/ 104775 w 3060700"/>
              <a:gd name="connsiteY1" fmla="*/ 0 h 1089025"/>
              <a:gd name="connsiteX2" fmla="*/ 104775 w 3060700"/>
              <a:gd name="connsiteY2" fmla="*/ 22225 h 1089025"/>
              <a:gd name="connsiteX3" fmla="*/ 139700 w 3060700"/>
              <a:gd name="connsiteY3" fmla="*/ 22225 h 1089025"/>
              <a:gd name="connsiteX4" fmla="*/ 139700 w 3060700"/>
              <a:gd name="connsiteY4" fmla="*/ 22225 h 1089025"/>
              <a:gd name="connsiteX5" fmla="*/ 203200 w 3060700"/>
              <a:gd name="connsiteY5" fmla="*/ 22225 h 1089025"/>
              <a:gd name="connsiteX6" fmla="*/ 203200 w 3060700"/>
              <a:gd name="connsiteY6" fmla="*/ 53975 h 1089025"/>
              <a:gd name="connsiteX7" fmla="*/ 273050 w 3060700"/>
              <a:gd name="connsiteY7" fmla="*/ 53975 h 1089025"/>
              <a:gd name="connsiteX8" fmla="*/ 279400 w 3060700"/>
              <a:gd name="connsiteY8" fmla="*/ 69850 h 1089025"/>
              <a:gd name="connsiteX9" fmla="*/ 327025 w 3060700"/>
              <a:gd name="connsiteY9" fmla="*/ 79375 h 1089025"/>
              <a:gd name="connsiteX10" fmla="*/ 330200 w 3060700"/>
              <a:gd name="connsiteY10" fmla="*/ 107950 h 1089025"/>
              <a:gd name="connsiteX11" fmla="*/ 406400 w 3060700"/>
              <a:gd name="connsiteY11" fmla="*/ 107950 h 1089025"/>
              <a:gd name="connsiteX12" fmla="*/ 406400 w 3060700"/>
              <a:gd name="connsiteY12" fmla="*/ 133350 h 1089025"/>
              <a:gd name="connsiteX13" fmla="*/ 428625 w 3060700"/>
              <a:gd name="connsiteY13" fmla="*/ 133350 h 1089025"/>
              <a:gd name="connsiteX14" fmla="*/ 428625 w 3060700"/>
              <a:gd name="connsiteY14" fmla="*/ 152400 h 1089025"/>
              <a:gd name="connsiteX15" fmla="*/ 463550 w 3060700"/>
              <a:gd name="connsiteY15" fmla="*/ 152400 h 1089025"/>
              <a:gd name="connsiteX16" fmla="*/ 463550 w 3060700"/>
              <a:gd name="connsiteY16" fmla="*/ 193675 h 1089025"/>
              <a:gd name="connsiteX17" fmla="*/ 514350 w 3060700"/>
              <a:gd name="connsiteY17" fmla="*/ 193675 h 1089025"/>
              <a:gd name="connsiteX18" fmla="*/ 514350 w 3060700"/>
              <a:gd name="connsiteY18" fmla="*/ 203200 h 1089025"/>
              <a:gd name="connsiteX19" fmla="*/ 581025 w 3060700"/>
              <a:gd name="connsiteY19" fmla="*/ 203200 h 1089025"/>
              <a:gd name="connsiteX20" fmla="*/ 581025 w 3060700"/>
              <a:gd name="connsiteY20" fmla="*/ 231775 h 1089025"/>
              <a:gd name="connsiteX21" fmla="*/ 622300 w 3060700"/>
              <a:gd name="connsiteY21" fmla="*/ 231775 h 1089025"/>
              <a:gd name="connsiteX22" fmla="*/ 622300 w 3060700"/>
              <a:gd name="connsiteY22" fmla="*/ 263525 h 1089025"/>
              <a:gd name="connsiteX23" fmla="*/ 666750 w 3060700"/>
              <a:gd name="connsiteY23" fmla="*/ 263525 h 1089025"/>
              <a:gd name="connsiteX24" fmla="*/ 666750 w 3060700"/>
              <a:gd name="connsiteY24" fmla="*/ 295275 h 1089025"/>
              <a:gd name="connsiteX25" fmla="*/ 692150 w 3060700"/>
              <a:gd name="connsiteY25" fmla="*/ 295275 h 1089025"/>
              <a:gd name="connsiteX26" fmla="*/ 692150 w 3060700"/>
              <a:gd name="connsiteY26" fmla="*/ 317500 h 1089025"/>
              <a:gd name="connsiteX27" fmla="*/ 749300 w 3060700"/>
              <a:gd name="connsiteY27" fmla="*/ 317500 h 1089025"/>
              <a:gd name="connsiteX28" fmla="*/ 730250 w 3060700"/>
              <a:gd name="connsiteY28" fmla="*/ 336550 h 1089025"/>
              <a:gd name="connsiteX29" fmla="*/ 781050 w 3060700"/>
              <a:gd name="connsiteY29" fmla="*/ 336550 h 1089025"/>
              <a:gd name="connsiteX30" fmla="*/ 781050 w 3060700"/>
              <a:gd name="connsiteY30" fmla="*/ 384175 h 1089025"/>
              <a:gd name="connsiteX31" fmla="*/ 920750 w 3060700"/>
              <a:gd name="connsiteY31" fmla="*/ 384175 h 1089025"/>
              <a:gd name="connsiteX32" fmla="*/ 920750 w 3060700"/>
              <a:gd name="connsiteY32" fmla="*/ 412750 h 1089025"/>
              <a:gd name="connsiteX33" fmla="*/ 984250 w 3060700"/>
              <a:gd name="connsiteY33" fmla="*/ 412750 h 1089025"/>
              <a:gd name="connsiteX34" fmla="*/ 984250 w 3060700"/>
              <a:gd name="connsiteY34" fmla="*/ 428625 h 1089025"/>
              <a:gd name="connsiteX35" fmla="*/ 1009650 w 3060700"/>
              <a:gd name="connsiteY35" fmla="*/ 428625 h 1089025"/>
              <a:gd name="connsiteX36" fmla="*/ 1009650 w 3060700"/>
              <a:gd name="connsiteY36" fmla="*/ 469900 h 1089025"/>
              <a:gd name="connsiteX37" fmla="*/ 1073150 w 3060700"/>
              <a:gd name="connsiteY37" fmla="*/ 469900 h 1089025"/>
              <a:gd name="connsiteX38" fmla="*/ 1073150 w 3060700"/>
              <a:gd name="connsiteY38" fmla="*/ 492125 h 1089025"/>
              <a:gd name="connsiteX39" fmla="*/ 1104900 w 3060700"/>
              <a:gd name="connsiteY39" fmla="*/ 492125 h 1089025"/>
              <a:gd name="connsiteX40" fmla="*/ 1104900 w 3060700"/>
              <a:gd name="connsiteY40" fmla="*/ 520700 h 1089025"/>
              <a:gd name="connsiteX41" fmla="*/ 1133475 w 3060700"/>
              <a:gd name="connsiteY41" fmla="*/ 520700 h 1089025"/>
              <a:gd name="connsiteX42" fmla="*/ 1133475 w 3060700"/>
              <a:gd name="connsiteY42" fmla="*/ 555625 h 1089025"/>
              <a:gd name="connsiteX43" fmla="*/ 1187450 w 3060700"/>
              <a:gd name="connsiteY43" fmla="*/ 555625 h 1089025"/>
              <a:gd name="connsiteX44" fmla="*/ 1187450 w 3060700"/>
              <a:gd name="connsiteY44" fmla="*/ 581025 h 1089025"/>
              <a:gd name="connsiteX45" fmla="*/ 1235075 w 3060700"/>
              <a:gd name="connsiteY45" fmla="*/ 581025 h 1089025"/>
              <a:gd name="connsiteX46" fmla="*/ 1235075 w 3060700"/>
              <a:gd name="connsiteY46" fmla="*/ 603250 h 1089025"/>
              <a:gd name="connsiteX47" fmla="*/ 1400175 w 3060700"/>
              <a:gd name="connsiteY47" fmla="*/ 603250 h 1089025"/>
              <a:gd name="connsiteX48" fmla="*/ 1400175 w 3060700"/>
              <a:gd name="connsiteY48" fmla="*/ 654050 h 1089025"/>
              <a:gd name="connsiteX49" fmla="*/ 1679575 w 3060700"/>
              <a:gd name="connsiteY49" fmla="*/ 654050 h 1089025"/>
              <a:gd name="connsiteX50" fmla="*/ 1679575 w 3060700"/>
              <a:gd name="connsiteY50" fmla="*/ 708025 h 1089025"/>
              <a:gd name="connsiteX51" fmla="*/ 1806575 w 3060700"/>
              <a:gd name="connsiteY51" fmla="*/ 708025 h 1089025"/>
              <a:gd name="connsiteX52" fmla="*/ 1806575 w 3060700"/>
              <a:gd name="connsiteY52" fmla="*/ 758825 h 1089025"/>
              <a:gd name="connsiteX53" fmla="*/ 2054225 w 3060700"/>
              <a:gd name="connsiteY53" fmla="*/ 758825 h 1089025"/>
              <a:gd name="connsiteX54" fmla="*/ 2054225 w 3060700"/>
              <a:gd name="connsiteY54" fmla="*/ 825500 h 1089025"/>
              <a:gd name="connsiteX55" fmla="*/ 2130425 w 3060700"/>
              <a:gd name="connsiteY55" fmla="*/ 825500 h 1089025"/>
              <a:gd name="connsiteX56" fmla="*/ 2130425 w 3060700"/>
              <a:gd name="connsiteY56" fmla="*/ 882650 h 1089025"/>
              <a:gd name="connsiteX57" fmla="*/ 2178050 w 3060700"/>
              <a:gd name="connsiteY57" fmla="*/ 882650 h 1089025"/>
              <a:gd name="connsiteX58" fmla="*/ 2178050 w 3060700"/>
              <a:gd name="connsiteY58" fmla="*/ 946150 h 1089025"/>
              <a:gd name="connsiteX59" fmla="*/ 2346325 w 3060700"/>
              <a:gd name="connsiteY59" fmla="*/ 946150 h 1089025"/>
              <a:gd name="connsiteX60" fmla="*/ 2346325 w 3060700"/>
              <a:gd name="connsiteY60" fmla="*/ 1003300 h 1089025"/>
              <a:gd name="connsiteX61" fmla="*/ 2476500 w 3060700"/>
              <a:gd name="connsiteY61" fmla="*/ 1009650 h 1089025"/>
              <a:gd name="connsiteX62" fmla="*/ 2476500 w 3060700"/>
              <a:gd name="connsiteY62" fmla="*/ 1022350 h 1089025"/>
              <a:gd name="connsiteX63" fmla="*/ 2476500 w 3060700"/>
              <a:gd name="connsiteY63" fmla="*/ 1089025 h 1089025"/>
              <a:gd name="connsiteX64" fmla="*/ 3060700 w 3060700"/>
              <a:gd name="connsiteY64" fmla="*/ 1089025 h 1089025"/>
              <a:gd name="connsiteX0" fmla="*/ 0 w 3060700"/>
              <a:gd name="connsiteY0" fmla="*/ 0 h 1089025"/>
              <a:gd name="connsiteX1" fmla="*/ 104775 w 3060700"/>
              <a:gd name="connsiteY1" fmla="*/ 0 h 1089025"/>
              <a:gd name="connsiteX2" fmla="*/ 104775 w 3060700"/>
              <a:gd name="connsiteY2" fmla="*/ 22225 h 1089025"/>
              <a:gd name="connsiteX3" fmla="*/ 139700 w 3060700"/>
              <a:gd name="connsiteY3" fmla="*/ 22225 h 1089025"/>
              <a:gd name="connsiteX4" fmla="*/ 139700 w 3060700"/>
              <a:gd name="connsiteY4" fmla="*/ 22225 h 1089025"/>
              <a:gd name="connsiteX5" fmla="*/ 203200 w 3060700"/>
              <a:gd name="connsiteY5" fmla="*/ 22225 h 1089025"/>
              <a:gd name="connsiteX6" fmla="*/ 203200 w 3060700"/>
              <a:gd name="connsiteY6" fmla="*/ 53975 h 1089025"/>
              <a:gd name="connsiteX7" fmla="*/ 273050 w 3060700"/>
              <a:gd name="connsiteY7" fmla="*/ 53975 h 1089025"/>
              <a:gd name="connsiteX8" fmla="*/ 279400 w 3060700"/>
              <a:gd name="connsiteY8" fmla="*/ 69850 h 1089025"/>
              <a:gd name="connsiteX9" fmla="*/ 327025 w 3060700"/>
              <a:gd name="connsiteY9" fmla="*/ 79375 h 1089025"/>
              <a:gd name="connsiteX10" fmla="*/ 330200 w 3060700"/>
              <a:gd name="connsiteY10" fmla="*/ 107950 h 1089025"/>
              <a:gd name="connsiteX11" fmla="*/ 406400 w 3060700"/>
              <a:gd name="connsiteY11" fmla="*/ 107950 h 1089025"/>
              <a:gd name="connsiteX12" fmla="*/ 406400 w 3060700"/>
              <a:gd name="connsiteY12" fmla="*/ 133350 h 1089025"/>
              <a:gd name="connsiteX13" fmla="*/ 428625 w 3060700"/>
              <a:gd name="connsiteY13" fmla="*/ 133350 h 1089025"/>
              <a:gd name="connsiteX14" fmla="*/ 428625 w 3060700"/>
              <a:gd name="connsiteY14" fmla="*/ 152400 h 1089025"/>
              <a:gd name="connsiteX15" fmla="*/ 463550 w 3060700"/>
              <a:gd name="connsiteY15" fmla="*/ 152400 h 1089025"/>
              <a:gd name="connsiteX16" fmla="*/ 463550 w 3060700"/>
              <a:gd name="connsiteY16" fmla="*/ 193675 h 1089025"/>
              <a:gd name="connsiteX17" fmla="*/ 514350 w 3060700"/>
              <a:gd name="connsiteY17" fmla="*/ 193675 h 1089025"/>
              <a:gd name="connsiteX18" fmla="*/ 514350 w 3060700"/>
              <a:gd name="connsiteY18" fmla="*/ 203200 h 1089025"/>
              <a:gd name="connsiteX19" fmla="*/ 581025 w 3060700"/>
              <a:gd name="connsiteY19" fmla="*/ 203200 h 1089025"/>
              <a:gd name="connsiteX20" fmla="*/ 581025 w 3060700"/>
              <a:gd name="connsiteY20" fmla="*/ 231775 h 1089025"/>
              <a:gd name="connsiteX21" fmla="*/ 622300 w 3060700"/>
              <a:gd name="connsiteY21" fmla="*/ 231775 h 1089025"/>
              <a:gd name="connsiteX22" fmla="*/ 622300 w 3060700"/>
              <a:gd name="connsiteY22" fmla="*/ 263525 h 1089025"/>
              <a:gd name="connsiteX23" fmla="*/ 666750 w 3060700"/>
              <a:gd name="connsiteY23" fmla="*/ 263525 h 1089025"/>
              <a:gd name="connsiteX24" fmla="*/ 666750 w 3060700"/>
              <a:gd name="connsiteY24" fmla="*/ 295275 h 1089025"/>
              <a:gd name="connsiteX25" fmla="*/ 692150 w 3060700"/>
              <a:gd name="connsiteY25" fmla="*/ 295275 h 1089025"/>
              <a:gd name="connsiteX26" fmla="*/ 692150 w 3060700"/>
              <a:gd name="connsiteY26" fmla="*/ 317500 h 1089025"/>
              <a:gd name="connsiteX27" fmla="*/ 730250 w 3060700"/>
              <a:gd name="connsiteY27" fmla="*/ 307975 h 1089025"/>
              <a:gd name="connsiteX28" fmla="*/ 730250 w 3060700"/>
              <a:gd name="connsiteY28" fmla="*/ 336550 h 1089025"/>
              <a:gd name="connsiteX29" fmla="*/ 781050 w 3060700"/>
              <a:gd name="connsiteY29" fmla="*/ 336550 h 1089025"/>
              <a:gd name="connsiteX30" fmla="*/ 781050 w 3060700"/>
              <a:gd name="connsiteY30" fmla="*/ 384175 h 1089025"/>
              <a:gd name="connsiteX31" fmla="*/ 920750 w 3060700"/>
              <a:gd name="connsiteY31" fmla="*/ 384175 h 1089025"/>
              <a:gd name="connsiteX32" fmla="*/ 920750 w 3060700"/>
              <a:gd name="connsiteY32" fmla="*/ 412750 h 1089025"/>
              <a:gd name="connsiteX33" fmla="*/ 984250 w 3060700"/>
              <a:gd name="connsiteY33" fmla="*/ 412750 h 1089025"/>
              <a:gd name="connsiteX34" fmla="*/ 984250 w 3060700"/>
              <a:gd name="connsiteY34" fmla="*/ 428625 h 1089025"/>
              <a:gd name="connsiteX35" fmla="*/ 1009650 w 3060700"/>
              <a:gd name="connsiteY35" fmla="*/ 428625 h 1089025"/>
              <a:gd name="connsiteX36" fmla="*/ 1009650 w 3060700"/>
              <a:gd name="connsiteY36" fmla="*/ 469900 h 1089025"/>
              <a:gd name="connsiteX37" fmla="*/ 1073150 w 3060700"/>
              <a:gd name="connsiteY37" fmla="*/ 469900 h 1089025"/>
              <a:gd name="connsiteX38" fmla="*/ 1073150 w 3060700"/>
              <a:gd name="connsiteY38" fmla="*/ 492125 h 1089025"/>
              <a:gd name="connsiteX39" fmla="*/ 1104900 w 3060700"/>
              <a:gd name="connsiteY39" fmla="*/ 492125 h 1089025"/>
              <a:gd name="connsiteX40" fmla="*/ 1104900 w 3060700"/>
              <a:gd name="connsiteY40" fmla="*/ 520700 h 1089025"/>
              <a:gd name="connsiteX41" fmla="*/ 1133475 w 3060700"/>
              <a:gd name="connsiteY41" fmla="*/ 520700 h 1089025"/>
              <a:gd name="connsiteX42" fmla="*/ 1133475 w 3060700"/>
              <a:gd name="connsiteY42" fmla="*/ 555625 h 1089025"/>
              <a:gd name="connsiteX43" fmla="*/ 1187450 w 3060700"/>
              <a:gd name="connsiteY43" fmla="*/ 555625 h 1089025"/>
              <a:gd name="connsiteX44" fmla="*/ 1187450 w 3060700"/>
              <a:gd name="connsiteY44" fmla="*/ 581025 h 1089025"/>
              <a:gd name="connsiteX45" fmla="*/ 1235075 w 3060700"/>
              <a:gd name="connsiteY45" fmla="*/ 581025 h 1089025"/>
              <a:gd name="connsiteX46" fmla="*/ 1235075 w 3060700"/>
              <a:gd name="connsiteY46" fmla="*/ 603250 h 1089025"/>
              <a:gd name="connsiteX47" fmla="*/ 1400175 w 3060700"/>
              <a:gd name="connsiteY47" fmla="*/ 603250 h 1089025"/>
              <a:gd name="connsiteX48" fmla="*/ 1400175 w 3060700"/>
              <a:gd name="connsiteY48" fmla="*/ 654050 h 1089025"/>
              <a:gd name="connsiteX49" fmla="*/ 1679575 w 3060700"/>
              <a:gd name="connsiteY49" fmla="*/ 654050 h 1089025"/>
              <a:gd name="connsiteX50" fmla="*/ 1679575 w 3060700"/>
              <a:gd name="connsiteY50" fmla="*/ 708025 h 1089025"/>
              <a:gd name="connsiteX51" fmla="*/ 1806575 w 3060700"/>
              <a:gd name="connsiteY51" fmla="*/ 708025 h 1089025"/>
              <a:gd name="connsiteX52" fmla="*/ 1806575 w 3060700"/>
              <a:gd name="connsiteY52" fmla="*/ 758825 h 1089025"/>
              <a:gd name="connsiteX53" fmla="*/ 2054225 w 3060700"/>
              <a:gd name="connsiteY53" fmla="*/ 758825 h 1089025"/>
              <a:gd name="connsiteX54" fmla="*/ 2054225 w 3060700"/>
              <a:gd name="connsiteY54" fmla="*/ 825500 h 1089025"/>
              <a:gd name="connsiteX55" fmla="*/ 2130425 w 3060700"/>
              <a:gd name="connsiteY55" fmla="*/ 825500 h 1089025"/>
              <a:gd name="connsiteX56" fmla="*/ 2130425 w 3060700"/>
              <a:gd name="connsiteY56" fmla="*/ 882650 h 1089025"/>
              <a:gd name="connsiteX57" fmla="*/ 2178050 w 3060700"/>
              <a:gd name="connsiteY57" fmla="*/ 882650 h 1089025"/>
              <a:gd name="connsiteX58" fmla="*/ 2178050 w 3060700"/>
              <a:gd name="connsiteY58" fmla="*/ 946150 h 1089025"/>
              <a:gd name="connsiteX59" fmla="*/ 2346325 w 3060700"/>
              <a:gd name="connsiteY59" fmla="*/ 946150 h 1089025"/>
              <a:gd name="connsiteX60" fmla="*/ 2346325 w 3060700"/>
              <a:gd name="connsiteY60" fmla="*/ 1003300 h 1089025"/>
              <a:gd name="connsiteX61" fmla="*/ 2476500 w 3060700"/>
              <a:gd name="connsiteY61" fmla="*/ 1009650 h 1089025"/>
              <a:gd name="connsiteX62" fmla="*/ 2476500 w 3060700"/>
              <a:gd name="connsiteY62" fmla="*/ 1022350 h 1089025"/>
              <a:gd name="connsiteX63" fmla="*/ 2476500 w 3060700"/>
              <a:gd name="connsiteY63" fmla="*/ 1089025 h 1089025"/>
              <a:gd name="connsiteX64" fmla="*/ 3060700 w 3060700"/>
              <a:gd name="connsiteY64" fmla="*/ 1089025 h 1089025"/>
              <a:gd name="connsiteX0" fmla="*/ 0 w 3060700"/>
              <a:gd name="connsiteY0" fmla="*/ 0 h 1089025"/>
              <a:gd name="connsiteX1" fmla="*/ 104775 w 3060700"/>
              <a:gd name="connsiteY1" fmla="*/ 0 h 1089025"/>
              <a:gd name="connsiteX2" fmla="*/ 104775 w 3060700"/>
              <a:gd name="connsiteY2" fmla="*/ 22225 h 1089025"/>
              <a:gd name="connsiteX3" fmla="*/ 139700 w 3060700"/>
              <a:gd name="connsiteY3" fmla="*/ 22225 h 1089025"/>
              <a:gd name="connsiteX4" fmla="*/ 139700 w 3060700"/>
              <a:gd name="connsiteY4" fmla="*/ 22225 h 1089025"/>
              <a:gd name="connsiteX5" fmla="*/ 203200 w 3060700"/>
              <a:gd name="connsiteY5" fmla="*/ 22225 h 1089025"/>
              <a:gd name="connsiteX6" fmla="*/ 203200 w 3060700"/>
              <a:gd name="connsiteY6" fmla="*/ 53975 h 1089025"/>
              <a:gd name="connsiteX7" fmla="*/ 273050 w 3060700"/>
              <a:gd name="connsiteY7" fmla="*/ 53975 h 1089025"/>
              <a:gd name="connsiteX8" fmla="*/ 279400 w 3060700"/>
              <a:gd name="connsiteY8" fmla="*/ 69850 h 1089025"/>
              <a:gd name="connsiteX9" fmla="*/ 327025 w 3060700"/>
              <a:gd name="connsiteY9" fmla="*/ 79375 h 1089025"/>
              <a:gd name="connsiteX10" fmla="*/ 330200 w 3060700"/>
              <a:gd name="connsiteY10" fmla="*/ 107950 h 1089025"/>
              <a:gd name="connsiteX11" fmla="*/ 406400 w 3060700"/>
              <a:gd name="connsiteY11" fmla="*/ 107950 h 1089025"/>
              <a:gd name="connsiteX12" fmla="*/ 406400 w 3060700"/>
              <a:gd name="connsiteY12" fmla="*/ 133350 h 1089025"/>
              <a:gd name="connsiteX13" fmla="*/ 428625 w 3060700"/>
              <a:gd name="connsiteY13" fmla="*/ 133350 h 1089025"/>
              <a:gd name="connsiteX14" fmla="*/ 428625 w 3060700"/>
              <a:gd name="connsiteY14" fmla="*/ 152400 h 1089025"/>
              <a:gd name="connsiteX15" fmla="*/ 463550 w 3060700"/>
              <a:gd name="connsiteY15" fmla="*/ 152400 h 1089025"/>
              <a:gd name="connsiteX16" fmla="*/ 463550 w 3060700"/>
              <a:gd name="connsiteY16" fmla="*/ 193675 h 1089025"/>
              <a:gd name="connsiteX17" fmla="*/ 514350 w 3060700"/>
              <a:gd name="connsiteY17" fmla="*/ 193675 h 1089025"/>
              <a:gd name="connsiteX18" fmla="*/ 514350 w 3060700"/>
              <a:gd name="connsiteY18" fmla="*/ 203200 h 1089025"/>
              <a:gd name="connsiteX19" fmla="*/ 581025 w 3060700"/>
              <a:gd name="connsiteY19" fmla="*/ 203200 h 1089025"/>
              <a:gd name="connsiteX20" fmla="*/ 581025 w 3060700"/>
              <a:gd name="connsiteY20" fmla="*/ 231775 h 1089025"/>
              <a:gd name="connsiteX21" fmla="*/ 622300 w 3060700"/>
              <a:gd name="connsiteY21" fmla="*/ 231775 h 1089025"/>
              <a:gd name="connsiteX22" fmla="*/ 622300 w 3060700"/>
              <a:gd name="connsiteY22" fmla="*/ 263525 h 1089025"/>
              <a:gd name="connsiteX23" fmla="*/ 666750 w 3060700"/>
              <a:gd name="connsiteY23" fmla="*/ 263525 h 1089025"/>
              <a:gd name="connsiteX24" fmla="*/ 666750 w 3060700"/>
              <a:gd name="connsiteY24" fmla="*/ 295275 h 1089025"/>
              <a:gd name="connsiteX25" fmla="*/ 692150 w 3060700"/>
              <a:gd name="connsiteY25" fmla="*/ 295275 h 1089025"/>
              <a:gd name="connsiteX26" fmla="*/ 692150 w 3060700"/>
              <a:gd name="connsiteY26" fmla="*/ 317500 h 1089025"/>
              <a:gd name="connsiteX27" fmla="*/ 730250 w 3060700"/>
              <a:gd name="connsiteY27" fmla="*/ 315118 h 1089025"/>
              <a:gd name="connsiteX28" fmla="*/ 730250 w 3060700"/>
              <a:gd name="connsiteY28" fmla="*/ 336550 h 1089025"/>
              <a:gd name="connsiteX29" fmla="*/ 781050 w 3060700"/>
              <a:gd name="connsiteY29" fmla="*/ 336550 h 1089025"/>
              <a:gd name="connsiteX30" fmla="*/ 781050 w 3060700"/>
              <a:gd name="connsiteY30" fmla="*/ 384175 h 1089025"/>
              <a:gd name="connsiteX31" fmla="*/ 920750 w 3060700"/>
              <a:gd name="connsiteY31" fmla="*/ 384175 h 1089025"/>
              <a:gd name="connsiteX32" fmla="*/ 920750 w 3060700"/>
              <a:gd name="connsiteY32" fmla="*/ 412750 h 1089025"/>
              <a:gd name="connsiteX33" fmla="*/ 984250 w 3060700"/>
              <a:gd name="connsiteY33" fmla="*/ 412750 h 1089025"/>
              <a:gd name="connsiteX34" fmla="*/ 984250 w 3060700"/>
              <a:gd name="connsiteY34" fmla="*/ 428625 h 1089025"/>
              <a:gd name="connsiteX35" fmla="*/ 1009650 w 3060700"/>
              <a:gd name="connsiteY35" fmla="*/ 428625 h 1089025"/>
              <a:gd name="connsiteX36" fmla="*/ 1009650 w 3060700"/>
              <a:gd name="connsiteY36" fmla="*/ 469900 h 1089025"/>
              <a:gd name="connsiteX37" fmla="*/ 1073150 w 3060700"/>
              <a:gd name="connsiteY37" fmla="*/ 469900 h 1089025"/>
              <a:gd name="connsiteX38" fmla="*/ 1073150 w 3060700"/>
              <a:gd name="connsiteY38" fmla="*/ 492125 h 1089025"/>
              <a:gd name="connsiteX39" fmla="*/ 1104900 w 3060700"/>
              <a:gd name="connsiteY39" fmla="*/ 492125 h 1089025"/>
              <a:gd name="connsiteX40" fmla="*/ 1104900 w 3060700"/>
              <a:gd name="connsiteY40" fmla="*/ 520700 h 1089025"/>
              <a:gd name="connsiteX41" fmla="*/ 1133475 w 3060700"/>
              <a:gd name="connsiteY41" fmla="*/ 520700 h 1089025"/>
              <a:gd name="connsiteX42" fmla="*/ 1133475 w 3060700"/>
              <a:gd name="connsiteY42" fmla="*/ 555625 h 1089025"/>
              <a:gd name="connsiteX43" fmla="*/ 1187450 w 3060700"/>
              <a:gd name="connsiteY43" fmla="*/ 555625 h 1089025"/>
              <a:gd name="connsiteX44" fmla="*/ 1187450 w 3060700"/>
              <a:gd name="connsiteY44" fmla="*/ 581025 h 1089025"/>
              <a:gd name="connsiteX45" fmla="*/ 1235075 w 3060700"/>
              <a:gd name="connsiteY45" fmla="*/ 581025 h 1089025"/>
              <a:gd name="connsiteX46" fmla="*/ 1235075 w 3060700"/>
              <a:gd name="connsiteY46" fmla="*/ 603250 h 1089025"/>
              <a:gd name="connsiteX47" fmla="*/ 1400175 w 3060700"/>
              <a:gd name="connsiteY47" fmla="*/ 603250 h 1089025"/>
              <a:gd name="connsiteX48" fmla="*/ 1400175 w 3060700"/>
              <a:gd name="connsiteY48" fmla="*/ 654050 h 1089025"/>
              <a:gd name="connsiteX49" fmla="*/ 1679575 w 3060700"/>
              <a:gd name="connsiteY49" fmla="*/ 654050 h 1089025"/>
              <a:gd name="connsiteX50" fmla="*/ 1679575 w 3060700"/>
              <a:gd name="connsiteY50" fmla="*/ 708025 h 1089025"/>
              <a:gd name="connsiteX51" fmla="*/ 1806575 w 3060700"/>
              <a:gd name="connsiteY51" fmla="*/ 708025 h 1089025"/>
              <a:gd name="connsiteX52" fmla="*/ 1806575 w 3060700"/>
              <a:gd name="connsiteY52" fmla="*/ 758825 h 1089025"/>
              <a:gd name="connsiteX53" fmla="*/ 2054225 w 3060700"/>
              <a:gd name="connsiteY53" fmla="*/ 758825 h 1089025"/>
              <a:gd name="connsiteX54" fmla="*/ 2054225 w 3060700"/>
              <a:gd name="connsiteY54" fmla="*/ 825500 h 1089025"/>
              <a:gd name="connsiteX55" fmla="*/ 2130425 w 3060700"/>
              <a:gd name="connsiteY55" fmla="*/ 825500 h 1089025"/>
              <a:gd name="connsiteX56" fmla="*/ 2130425 w 3060700"/>
              <a:gd name="connsiteY56" fmla="*/ 882650 h 1089025"/>
              <a:gd name="connsiteX57" fmla="*/ 2178050 w 3060700"/>
              <a:gd name="connsiteY57" fmla="*/ 882650 h 1089025"/>
              <a:gd name="connsiteX58" fmla="*/ 2178050 w 3060700"/>
              <a:gd name="connsiteY58" fmla="*/ 946150 h 1089025"/>
              <a:gd name="connsiteX59" fmla="*/ 2346325 w 3060700"/>
              <a:gd name="connsiteY59" fmla="*/ 946150 h 1089025"/>
              <a:gd name="connsiteX60" fmla="*/ 2346325 w 3060700"/>
              <a:gd name="connsiteY60" fmla="*/ 1003300 h 1089025"/>
              <a:gd name="connsiteX61" fmla="*/ 2476500 w 3060700"/>
              <a:gd name="connsiteY61" fmla="*/ 1009650 h 1089025"/>
              <a:gd name="connsiteX62" fmla="*/ 2476500 w 3060700"/>
              <a:gd name="connsiteY62" fmla="*/ 1022350 h 1089025"/>
              <a:gd name="connsiteX63" fmla="*/ 2476500 w 3060700"/>
              <a:gd name="connsiteY63" fmla="*/ 1089025 h 1089025"/>
              <a:gd name="connsiteX64" fmla="*/ 3060700 w 3060700"/>
              <a:gd name="connsiteY64" fmla="*/ 1089025 h 1089025"/>
              <a:gd name="connsiteX0" fmla="*/ 0 w 3060700"/>
              <a:gd name="connsiteY0" fmla="*/ 0 h 1089025"/>
              <a:gd name="connsiteX1" fmla="*/ 104775 w 3060700"/>
              <a:gd name="connsiteY1" fmla="*/ 0 h 1089025"/>
              <a:gd name="connsiteX2" fmla="*/ 104775 w 3060700"/>
              <a:gd name="connsiteY2" fmla="*/ 22225 h 1089025"/>
              <a:gd name="connsiteX3" fmla="*/ 139700 w 3060700"/>
              <a:gd name="connsiteY3" fmla="*/ 22225 h 1089025"/>
              <a:gd name="connsiteX4" fmla="*/ 139700 w 3060700"/>
              <a:gd name="connsiteY4" fmla="*/ 22225 h 1089025"/>
              <a:gd name="connsiteX5" fmla="*/ 203200 w 3060700"/>
              <a:gd name="connsiteY5" fmla="*/ 22225 h 1089025"/>
              <a:gd name="connsiteX6" fmla="*/ 203200 w 3060700"/>
              <a:gd name="connsiteY6" fmla="*/ 53975 h 1089025"/>
              <a:gd name="connsiteX7" fmla="*/ 273050 w 3060700"/>
              <a:gd name="connsiteY7" fmla="*/ 53975 h 1089025"/>
              <a:gd name="connsiteX8" fmla="*/ 279400 w 3060700"/>
              <a:gd name="connsiteY8" fmla="*/ 69850 h 1089025"/>
              <a:gd name="connsiteX9" fmla="*/ 327025 w 3060700"/>
              <a:gd name="connsiteY9" fmla="*/ 79375 h 1089025"/>
              <a:gd name="connsiteX10" fmla="*/ 330200 w 3060700"/>
              <a:gd name="connsiteY10" fmla="*/ 107950 h 1089025"/>
              <a:gd name="connsiteX11" fmla="*/ 406400 w 3060700"/>
              <a:gd name="connsiteY11" fmla="*/ 107950 h 1089025"/>
              <a:gd name="connsiteX12" fmla="*/ 406400 w 3060700"/>
              <a:gd name="connsiteY12" fmla="*/ 133350 h 1089025"/>
              <a:gd name="connsiteX13" fmla="*/ 428625 w 3060700"/>
              <a:gd name="connsiteY13" fmla="*/ 133350 h 1089025"/>
              <a:gd name="connsiteX14" fmla="*/ 428625 w 3060700"/>
              <a:gd name="connsiteY14" fmla="*/ 152400 h 1089025"/>
              <a:gd name="connsiteX15" fmla="*/ 463550 w 3060700"/>
              <a:gd name="connsiteY15" fmla="*/ 152400 h 1089025"/>
              <a:gd name="connsiteX16" fmla="*/ 463550 w 3060700"/>
              <a:gd name="connsiteY16" fmla="*/ 193675 h 1089025"/>
              <a:gd name="connsiteX17" fmla="*/ 514350 w 3060700"/>
              <a:gd name="connsiteY17" fmla="*/ 193675 h 1089025"/>
              <a:gd name="connsiteX18" fmla="*/ 514350 w 3060700"/>
              <a:gd name="connsiteY18" fmla="*/ 203200 h 1089025"/>
              <a:gd name="connsiteX19" fmla="*/ 581025 w 3060700"/>
              <a:gd name="connsiteY19" fmla="*/ 203200 h 1089025"/>
              <a:gd name="connsiteX20" fmla="*/ 581025 w 3060700"/>
              <a:gd name="connsiteY20" fmla="*/ 231775 h 1089025"/>
              <a:gd name="connsiteX21" fmla="*/ 622300 w 3060700"/>
              <a:gd name="connsiteY21" fmla="*/ 231775 h 1089025"/>
              <a:gd name="connsiteX22" fmla="*/ 622300 w 3060700"/>
              <a:gd name="connsiteY22" fmla="*/ 263525 h 1089025"/>
              <a:gd name="connsiteX23" fmla="*/ 666750 w 3060700"/>
              <a:gd name="connsiteY23" fmla="*/ 263525 h 1089025"/>
              <a:gd name="connsiteX24" fmla="*/ 666750 w 3060700"/>
              <a:gd name="connsiteY24" fmla="*/ 295275 h 1089025"/>
              <a:gd name="connsiteX25" fmla="*/ 692150 w 3060700"/>
              <a:gd name="connsiteY25" fmla="*/ 317500 h 1089025"/>
              <a:gd name="connsiteX26" fmla="*/ 730250 w 3060700"/>
              <a:gd name="connsiteY26" fmla="*/ 315118 h 1089025"/>
              <a:gd name="connsiteX27" fmla="*/ 730250 w 3060700"/>
              <a:gd name="connsiteY27" fmla="*/ 336550 h 1089025"/>
              <a:gd name="connsiteX28" fmla="*/ 781050 w 3060700"/>
              <a:gd name="connsiteY28" fmla="*/ 336550 h 1089025"/>
              <a:gd name="connsiteX29" fmla="*/ 781050 w 3060700"/>
              <a:gd name="connsiteY29" fmla="*/ 384175 h 1089025"/>
              <a:gd name="connsiteX30" fmla="*/ 920750 w 3060700"/>
              <a:gd name="connsiteY30" fmla="*/ 384175 h 1089025"/>
              <a:gd name="connsiteX31" fmla="*/ 920750 w 3060700"/>
              <a:gd name="connsiteY31" fmla="*/ 412750 h 1089025"/>
              <a:gd name="connsiteX32" fmla="*/ 984250 w 3060700"/>
              <a:gd name="connsiteY32" fmla="*/ 412750 h 1089025"/>
              <a:gd name="connsiteX33" fmla="*/ 984250 w 3060700"/>
              <a:gd name="connsiteY33" fmla="*/ 428625 h 1089025"/>
              <a:gd name="connsiteX34" fmla="*/ 1009650 w 3060700"/>
              <a:gd name="connsiteY34" fmla="*/ 428625 h 1089025"/>
              <a:gd name="connsiteX35" fmla="*/ 1009650 w 3060700"/>
              <a:gd name="connsiteY35" fmla="*/ 469900 h 1089025"/>
              <a:gd name="connsiteX36" fmla="*/ 1073150 w 3060700"/>
              <a:gd name="connsiteY36" fmla="*/ 469900 h 1089025"/>
              <a:gd name="connsiteX37" fmla="*/ 1073150 w 3060700"/>
              <a:gd name="connsiteY37" fmla="*/ 492125 h 1089025"/>
              <a:gd name="connsiteX38" fmla="*/ 1104900 w 3060700"/>
              <a:gd name="connsiteY38" fmla="*/ 492125 h 1089025"/>
              <a:gd name="connsiteX39" fmla="*/ 1104900 w 3060700"/>
              <a:gd name="connsiteY39" fmla="*/ 520700 h 1089025"/>
              <a:gd name="connsiteX40" fmla="*/ 1133475 w 3060700"/>
              <a:gd name="connsiteY40" fmla="*/ 520700 h 1089025"/>
              <a:gd name="connsiteX41" fmla="*/ 1133475 w 3060700"/>
              <a:gd name="connsiteY41" fmla="*/ 555625 h 1089025"/>
              <a:gd name="connsiteX42" fmla="*/ 1187450 w 3060700"/>
              <a:gd name="connsiteY42" fmla="*/ 555625 h 1089025"/>
              <a:gd name="connsiteX43" fmla="*/ 1187450 w 3060700"/>
              <a:gd name="connsiteY43" fmla="*/ 581025 h 1089025"/>
              <a:gd name="connsiteX44" fmla="*/ 1235075 w 3060700"/>
              <a:gd name="connsiteY44" fmla="*/ 581025 h 1089025"/>
              <a:gd name="connsiteX45" fmla="*/ 1235075 w 3060700"/>
              <a:gd name="connsiteY45" fmla="*/ 603250 h 1089025"/>
              <a:gd name="connsiteX46" fmla="*/ 1400175 w 3060700"/>
              <a:gd name="connsiteY46" fmla="*/ 603250 h 1089025"/>
              <a:gd name="connsiteX47" fmla="*/ 1400175 w 3060700"/>
              <a:gd name="connsiteY47" fmla="*/ 654050 h 1089025"/>
              <a:gd name="connsiteX48" fmla="*/ 1679575 w 3060700"/>
              <a:gd name="connsiteY48" fmla="*/ 654050 h 1089025"/>
              <a:gd name="connsiteX49" fmla="*/ 1679575 w 3060700"/>
              <a:gd name="connsiteY49" fmla="*/ 708025 h 1089025"/>
              <a:gd name="connsiteX50" fmla="*/ 1806575 w 3060700"/>
              <a:gd name="connsiteY50" fmla="*/ 708025 h 1089025"/>
              <a:gd name="connsiteX51" fmla="*/ 1806575 w 3060700"/>
              <a:gd name="connsiteY51" fmla="*/ 758825 h 1089025"/>
              <a:gd name="connsiteX52" fmla="*/ 2054225 w 3060700"/>
              <a:gd name="connsiteY52" fmla="*/ 758825 h 1089025"/>
              <a:gd name="connsiteX53" fmla="*/ 2054225 w 3060700"/>
              <a:gd name="connsiteY53" fmla="*/ 825500 h 1089025"/>
              <a:gd name="connsiteX54" fmla="*/ 2130425 w 3060700"/>
              <a:gd name="connsiteY54" fmla="*/ 825500 h 1089025"/>
              <a:gd name="connsiteX55" fmla="*/ 2130425 w 3060700"/>
              <a:gd name="connsiteY55" fmla="*/ 882650 h 1089025"/>
              <a:gd name="connsiteX56" fmla="*/ 2178050 w 3060700"/>
              <a:gd name="connsiteY56" fmla="*/ 882650 h 1089025"/>
              <a:gd name="connsiteX57" fmla="*/ 2178050 w 3060700"/>
              <a:gd name="connsiteY57" fmla="*/ 946150 h 1089025"/>
              <a:gd name="connsiteX58" fmla="*/ 2346325 w 3060700"/>
              <a:gd name="connsiteY58" fmla="*/ 946150 h 1089025"/>
              <a:gd name="connsiteX59" fmla="*/ 2346325 w 3060700"/>
              <a:gd name="connsiteY59" fmla="*/ 1003300 h 1089025"/>
              <a:gd name="connsiteX60" fmla="*/ 2476500 w 3060700"/>
              <a:gd name="connsiteY60" fmla="*/ 1009650 h 1089025"/>
              <a:gd name="connsiteX61" fmla="*/ 2476500 w 3060700"/>
              <a:gd name="connsiteY61" fmla="*/ 1022350 h 1089025"/>
              <a:gd name="connsiteX62" fmla="*/ 2476500 w 3060700"/>
              <a:gd name="connsiteY62" fmla="*/ 1089025 h 1089025"/>
              <a:gd name="connsiteX63" fmla="*/ 3060700 w 3060700"/>
              <a:gd name="connsiteY63" fmla="*/ 1089025 h 1089025"/>
              <a:gd name="connsiteX0" fmla="*/ 0 w 3060700"/>
              <a:gd name="connsiteY0" fmla="*/ 0 h 1089025"/>
              <a:gd name="connsiteX1" fmla="*/ 104775 w 3060700"/>
              <a:gd name="connsiteY1" fmla="*/ 0 h 1089025"/>
              <a:gd name="connsiteX2" fmla="*/ 104775 w 3060700"/>
              <a:gd name="connsiteY2" fmla="*/ 22225 h 1089025"/>
              <a:gd name="connsiteX3" fmla="*/ 139700 w 3060700"/>
              <a:gd name="connsiteY3" fmla="*/ 22225 h 1089025"/>
              <a:gd name="connsiteX4" fmla="*/ 139700 w 3060700"/>
              <a:gd name="connsiteY4" fmla="*/ 22225 h 1089025"/>
              <a:gd name="connsiteX5" fmla="*/ 203200 w 3060700"/>
              <a:gd name="connsiteY5" fmla="*/ 22225 h 1089025"/>
              <a:gd name="connsiteX6" fmla="*/ 203200 w 3060700"/>
              <a:gd name="connsiteY6" fmla="*/ 53975 h 1089025"/>
              <a:gd name="connsiteX7" fmla="*/ 273050 w 3060700"/>
              <a:gd name="connsiteY7" fmla="*/ 53975 h 1089025"/>
              <a:gd name="connsiteX8" fmla="*/ 279400 w 3060700"/>
              <a:gd name="connsiteY8" fmla="*/ 69850 h 1089025"/>
              <a:gd name="connsiteX9" fmla="*/ 327025 w 3060700"/>
              <a:gd name="connsiteY9" fmla="*/ 79375 h 1089025"/>
              <a:gd name="connsiteX10" fmla="*/ 330200 w 3060700"/>
              <a:gd name="connsiteY10" fmla="*/ 107950 h 1089025"/>
              <a:gd name="connsiteX11" fmla="*/ 406400 w 3060700"/>
              <a:gd name="connsiteY11" fmla="*/ 107950 h 1089025"/>
              <a:gd name="connsiteX12" fmla="*/ 406400 w 3060700"/>
              <a:gd name="connsiteY12" fmla="*/ 133350 h 1089025"/>
              <a:gd name="connsiteX13" fmla="*/ 428625 w 3060700"/>
              <a:gd name="connsiteY13" fmla="*/ 133350 h 1089025"/>
              <a:gd name="connsiteX14" fmla="*/ 428625 w 3060700"/>
              <a:gd name="connsiteY14" fmla="*/ 152400 h 1089025"/>
              <a:gd name="connsiteX15" fmla="*/ 463550 w 3060700"/>
              <a:gd name="connsiteY15" fmla="*/ 152400 h 1089025"/>
              <a:gd name="connsiteX16" fmla="*/ 463550 w 3060700"/>
              <a:gd name="connsiteY16" fmla="*/ 193675 h 1089025"/>
              <a:gd name="connsiteX17" fmla="*/ 514350 w 3060700"/>
              <a:gd name="connsiteY17" fmla="*/ 193675 h 1089025"/>
              <a:gd name="connsiteX18" fmla="*/ 514350 w 3060700"/>
              <a:gd name="connsiteY18" fmla="*/ 203200 h 1089025"/>
              <a:gd name="connsiteX19" fmla="*/ 581025 w 3060700"/>
              <a:gd name="connsiteY19" fmla="*/ 203200 h 1089025"/>
              <a:gd name="connsiteX20" fmla="*/ 581025 w 3060700"/>
              <a:gd name="connsiteY20" fmla="*/ 231775 h 1089025"/>
              <a:gd name="connsiteX21" fmla="*/ 622300 w 3060700"/>
              <a:gd name="connsiteY21" fmla="*/ 231775 h 1089025"/>
              <a:gd name="connsiteX22" fmla="*/ 622300 w 3060700"/>
              <a:gd name="connsiteY22" fmla="*/ 263525 h 1089025"/>
              <a:gd name="connsiteX23" fmla="*/ 666750 w 3060700"/>
              <a:gd name="connsiteY23" fmla="*/ 263525 h 1089025"/>
              <a:gd name="connsiteX24" fmla="*/ 666750 w 3060700"/>
              <a:gd name="connsiteY24" fmla="*/ 316706 h 1089025"/>
              <a:gd name="connsiteX25" fmla="*/ 692150 w 3060700"/>
              <a:gd name="connsiteY25" fmla="*/ 317500 h 1089025"/>
              <a:gd name="connsiteX26" fmla="*/ 730250 w 3060700"/>
              <a:gd name="connsiteY26" fmla="*/ 315118 h 1089025"/>
              <a:gd name="connsiteX27" fmla="*/ 730250 w 3060700"/>
              <a:gd name="connsiteY27" fmla="*/ 336550 h 1089025"/>
              <a:gd name="connsiteX28" fmla="*/ 781050 w 3060700"/>
              <a:gd name="connsiteY28" fmla="*/ 336550 h 1089025"/>
              <a:gd name="connsiteX29" fmla="*/ 781050 w 3060700"/>
              <a:gd name="connsiteY29" fmla="*/ 384175 h 1089025"/>
              <a:gd name="connsiteX30" fmla="*/ 920750 w 3060700"/>
              <a:gd name="connsiteY30" fmla="*/ 384175 h 1089025"/>
              <a:gd name="connsiteX31" fmla="*/ 920750 w 3060700"/>
              <a:gd name="connsiteY31" fmla="*/ 412750 h 1089025"/>
              <a:gd name="connsiteX32" fmla="*/ 984250 w 3060700"/>
              <a:gd name="connsiteY32" fmla="*/ 412750 h 1089025"/>
              <a:gd name="connsiteX33" fmla="*/ 984250 w 3060700"/>
              <a:gd name="connsiteY33" fmla="*/ 428625 h 1089025"/>
              <a:gd name="connsiteX34" fmla="*/ 1009650 w 3060700"/>
              <a:gd name="connsiteY34" fmla="*/ 428625 h 1089025"/>
              <a:gd name="connsiteX35" fmla="*/ 1009650 w 3060700"/>
              <a:gd name="connsiteY35" fmla="*/ 469900 h 1089025"/>
              <a:gd name="connsiteX36" fmla="*/ 1073150 w 3060700"/>
              <a:gd name="connsiteY36" fmla="*/ 469900 h 1089025"/>
              <a:gd name="connsiteX37" fmla="*/ 1073150 w 3060700"/>
              <a:gd name="connsiteY37" fmla="*/ 492125 h 1089025"/>
              <a:gd name="connsiteX38" fmla="*/ 1104900 w 3060700"/>
              <a:gd name="connsiteY38" fmla="*/ 492125 h 1089025"/>
              <a:gd name="connsiteX39" fmla="*/ 1104900 w 3060700"/>
              <a:gd name="connsiteY39" fmla="*/ 520700 h 1089025"/>
              <a:gd name="connsiteX40" fmla="*/ 1133475 w 3060700"/>
              <a:gd name="connsiteY40" fmla="*/ 520700 h 1089025"/>
              <a:gd name="connsiteX41" fmla="*/ 1133475 w 3060700"/>
              <a:gd name="connsiteY41" fmla="*/ 555625 h 1089025"/>
              <a:gd name="connsiteX42" fmla="*/ 1187450 w 3060700"/>
              <a:gd name="connsiteY42" fmla="*/ 555625 h 1089025"/>
              <a:gd name="connsiteX43" fmla="*/ 1187450 w 3060700"/>
              <a:gd name="connsiteY43" fmla="*/ 581025 h 1089025"/>
              <a:gd name="connsiteX44" fmla="*/ 1235075 w 3060700"/>
              <a:gd name="connsiteY44" fmla="*/ 581025 h 1089025"/>
              <a:gd name="connsiteX45" fmla="*/ 1235075 w 3060700"/>
              <a:gd name="connsiteY45" fmla="*/ 603250 h 1089025"/>
              <a:gd name="connsiteX46" fmla="*/ 1400175 w 3060700"/>
              <a:gd name="connsiteY46" fmla="*/ 603250 h 1089025"/>
              <a:gd name="connsiteX47" fmla="*/ 1400175 w 3060700"/>
              <a:gd name="connsiteY47" fmla="*/ 654050 h 1089025"/>
              <a:gd name="connsiteX48" fmla="*/ 1679575 w 3060700"/>
              <a:gd name="connsiteY48" fmla="*/ 654050 h 1089025"/>
              <a:gd name="connsiteX49" fmla="*/ 1679575 w 3060700"/>
              <a:gd name="connsiteY49" fmla="*/ 708025 h 1089025"/>
              <a:gd name="connsiteX50" fmla="*/ 1806575 w 3060700"/>
              <a:gd name="connsiteY50" fmla="*/ 708025 h 1089025"/>
              <a:gd name="connsiteX51" fmla="*/ 1806575 w 3060700"/>
              <a:gd name="connsiteY51" fmla="*/ 758825 h 1089025"/>
              <a:gd name="connsiteX52" fmla="*/ 2054225 w 3060700"/>
              <a:gd name="connsiteY52" fmla="*/ 758825 h 1089025"/>
              <a:gd name="connsiteX53" fmla="*/ 2054225 w 3060700"/>
              <a:gd name="connsiteY53" fmla="*/ 825500 h 1089025"/>
              <a:gd name="connsiteX54" fmla="*/ 2130425 w 3060700"/>
              <a:gd name="connsiteY54" fmla="*/ 825500 h 1089025"/>
              <a:gd name="connsiteX55" fmla="*/ 2130425 w 3060700"/>
              <a:gd name="connsiteY55" fmla="*/ 882650 h 1089025"/>
              <a:gd name="connsiteX56" fmla="*/ 2178050 w 3060700"/>
              <a:gd name="connsiteY56" fmla="*/ 882650 h 1089025"/>
              <a:gd name="connsiteX57" fmla="*/ 2178050 w 3060700"/>
              <a:gd name="connsiteY57" fmla="*/ 946150 h 1089025"/>
              <a:gd name="connsiteX58" fmla="*/ 2346325 w 3060700"/>
              <a:gd name="connsiteY58" fmla="*/ 946150 h 1089025"/>
              <a:gd name="connsiteX59" fmla="*/ 2346325 w 3060700"/>
              <a:gd name="connsiteY59" fmla="*/ 1003300 h 1089025"/>
              <a:gd name="connsiteX60" fmla="*/ 2476500 w 3060700"/>
              <a:gd name="connsiteY60" fmla="*/ 1009650 h 1089025"/>
              <a:gd name="connsiteX61" fmla="*/ 2476500 w 3060700"/>
              <a:gd name="connsiteY61" fmla="*/ 1022350 h 1089025"/>
              <a:gd name="connsiteX62" fmla="*/ 2476500 w 3060700"/>
              <a:gd name="connsiteY62" fmla="*/ 1089025 h 1089025"/>
              <a:gd name="connsiteX63" fmla="*/ 3060700 w 3060700"/>
              <a:gd name="connsiteY63" fmla="*/ 1089025 h 1089025"/>
              <a:gd name="connsiteX0" fmla="*/ 0 w 3060700"/>
              <a:gd name="connsiteY0" fmla="*/ 0 h 1089025"/>
              <a:gd name="connsiteX1" fmla="*/ 104775 w 3060700"/>
              <a:gd name="connsiteY1" fmla="*/ 0 h 1089025"/>
              <a:gd name="connsiteX2" fmla="*/ 104775 w 3060700"/>
              <a:gd name="connsiteY2" fmla="*/ 22225 h 1089025"/>
              <a:gd name="connsiteX3" fmla="*/ 139700 w 3060700"/>
              <a:gd name="connsiteY3" fmla="*/ 22225 h 1089025"/>
              <a:gd name="connsiteX4" fmla="*/ 139700 w 3060700"/>
              <a:gd name="connsiteY4" fmla="*/ 22225 h 1089025"/>
              <a:gd name="connsiteX5" fmla="*/ 203200 w 3060700"/>
              <a:gd name="connsiteY5" fmla="*/ 22225 h 1089025"/>
              <a:gd name="connsiteX6" fmla="*/ 203200 w 3060700"/>
              <a:gd name="connsiteY6" fmla="*/ 53975 h 1089025"/>
              <a:gd name="connsiteX7" fmla="*/ 273050 w 3060700"/>
              <a:gd name="connsiteY7" fmla="*/ 53975 h 1089025"/>
              <a:gd name="connsiteX8" fmla="*/ 279400 w 3060700"/>
              <a:gd name="connsiteY8" fmla="*/ 69850 h 1089025"/>
              <a:gd name="connsiteX9" fmla="*/ 327025 w 3060700"/>
              <a:gd name="connsiteY9" fmla="*/ 79375 h 1089025"/>
              <a:gd name="connsiteX10" fmla="*/ 330200 w 3060700"/>
              <a:gd name="connsiteY10" fmla="*/ 107950 h 1089025"/>
              <a:gd name="connsiteX11" fmla="*/ 406400 w 3060700"/>
              <a:gd name="connsiteY11" fmla="*/ 72231 h 1089025"/>
              <a:gd name="connsiteX12" fmla="*/ 406400 w 3060700"/>
              <a:gd name="connsiteY12" fmla="*/ 133350 h 1089025"/>
              <a:gd name="connsiteX13" fmla="*/ 428625 w 3060700"/>
              <a:gd name="connsiteY13" fmla="*/ 133350 h 1089025"/>
              <a:gd name="connsiteX14" fmla="*/ 428625 w 3060700"/>
              <a:gd name="connsiteY14" fmla="*/ 152400 h 1089025"/>
              <a:gd name="connsiteX15" fmla="*/ 463550 w 3060700"/>
              <a:gd name="connsiteY15" fmla="*/ 152400 h 1089025"/>
              <a:gd name="connsiteX16" fmla="*/ 463550 w 3060700"/>
              <a:gd name="connsiteY16" fmla="*/ 193675 h 1089025"/>
              <a:gd name="connsiteX17" fmla="*/ 514350 w 3060700"/>
              <a:gd name="connsiteY17" fmla="*/ 193675 h 1089025"/>
              <a:gd name="connsiteX18" fmla="*/ 514350 w 3060700"/>
              <a:gd name="connsiteY18" fmla="*/ 203200 h 1089025"/>
              <a:gd name="connsiteX19" fmla="*/ 581025 w 3060700"/>
              <a:gd name="connsiteY19" fmla="*/ 203200 h 1089025"/>
              <a:gd name="connsiteX20" fmla="*/ 581025 w 3060700"/>
              <a:gd name="connsiteY20" fmla="*/ 231775 h 1089025"/>
              <a:gd name="connsiteX21" fmla="*/ 622300 w 3060700"/>
              <a:gd name="connsiteY21" fmla="*/ 231775 h 1089025"/>
              <a:gd name="connsiteX22" fmla="*/ 622300 w 3060700"/>
              <a:gd name="connsiteY22" fmla="*/ 263525 h 1089025"/>
              <a:gd name="connsiteX23" fmla="*/ 666750 w 3060700"/>
              <a:gd name="connsiteY23" fmla="*/ 263525 h 1089025"/>
              <a:gd name="connsiteX24" fmla="*/ 666750 w 3060700"/>
              <a:gd name="connsiteY24" fmla="*/ 316706 h 1089025"/>
              <a:gd name="connsiteX25" fmla="*/ 692150 w 3060700"/>
              <a:gd name="connsiteY25" fmla="*/ 317500 h 1089025"/>
              <a:gd name="connsiteX26" fmla="*/ 730250 w 3060700"/>
              <a:gd name="connsiteY26" fmla="*/ 315118 h 1089025"/>
              <a:gd name="connsiteX27" fmla="*/ 730250 w 3060700"/>
              <a:gd name="connsiteY27" fmla="*/ 336550 h 1089025"/>
              <a:gd name="connsiteX28" fmla="*/ 781050 w 3060700"/>
              <a:gd name="connsiteY28" fmla="*/ 336550 h 1089025"/>
              <a:gd name="connsiteX29" fmla="*/ 781050 w 3060700"/>
              <a:gd name="connsiteY29" fmla="*/ 384175 h 1089025"/>
              <a:gd name="connsiteX30" fmla="*/ 920750 w 3060700"/>
              <a:gd name="connsiteY30" fmla="*/ 384175 h 1089025"/>
              <a:gd name="connsiteX31" fmla="*/ 920750 w 3060700"/>
              <a:gd name="connsiteY31" fmla="*/ 412750 h 1089025"/>
              <a:gd name="connsiteX32" fmla="*/ 984250 w 3060700"/>
              <a:gd name="connsiteY32" fmla="*/ 412750 h 1089025"/>
              <a:gd name="connsiteX33" fmla="*/ 984250 w 3060700"/>
              <a:gd name="connsiteY33" fmla="*/ 428625 h 1089025"/>
              <a:gd name="connsiteX34" fmla="*/ 1009650 w 3060700"/>
              <a:gd name="connsiteY34" fmla="*/ 428625 h 1089025"/>
              <a:gd name="connsiteX35" fmla="*/ 1009650 w 3060700"/>
              <a:gd name="connsiteY35" fmla="*/ 469900 h 1089025"/>
              <a:gd name="connsiteX36" fmla="*/ 1073150 w 3060700"/>
              <a:gd name="connsiteY36" fmla="*/ 469900 h 1089025"/>
              <a:gd name="connsiteX37" fmla="*/ 1073150 w 3060700"/>
              <a:gd name="connsiteY37" fmla="*/ 492125 h 1089025"/>
              <a:gd name="connsiteX38" fmla="*/ 1104900 w 3060700"/>
              <a:gd name="connsiteY38" fmla="*/ 492125 h 1089025"/>
              <a:gd name="connsiteX39" fmla="*/ 1104900 w 3060700"/>
              <a:gd name="connsiteY39" fmla="*/ 520700 h 1089025"/>
              <a:gd name="connsiteX40" fmla="*/ 1133475 w 3060700"/>
              <a:gd name="connsiteY40" fmla="*/ 520700 h 1089025"/>
              <a:gd name="connsiteX41" fmla="*/ 1133475 w 3060700"/>
              <a:gd name="connsiteY41" fmla="*/ 555625 h 1089025"/>
              <a:gd name="connsiteX42" fmla="*/ 1187450 w 3060700"/>
              <a:gd name="connsiteY42" fmla="*/ 555625 h 1089025"/>
              <a:gd name="connsiteX43" fmla="*/ 1187450 w 3060700"/>
              <a:gd name="connsiteY43" fmla="*/ 581025 h 1089025"/>
              <a:gd name="connsiteX44" fmla="*/ 1235075 w 3060700"/>
              <a:gd name="connsiteY44" fmla="*/ 581025 h 1089025"/>
              <a:gd name="connsiteX45" fmla="*/ 1235075 w 3060700"/>
              <a:gd name="connsiteY45" fmla="*/ 603250 h 1089025"/>
              <a:gd name="connsiteX46" fmla="*/ 1400175 w 3060700"/>
              <a:gd name="connsiteY46" fmla="*/ 603250 h 1089025"/>
              <a:gd name="connsiteX47" fmla="*/ 1400175 w 3060700"/>
              <a:gd name="connsiteY47" fmla="*/ 654050 h 1089025"/>
              <a:gd name="connsiteX48" fmla="*/ 1679575 w 3060700"/>
              <a:gd name="connsiteY48" fmla="*/ 654050 h 1089025"/>
              <a:gd name="connsiteX49" fmla="*/ 1679575 w 3060700"/>
              <a:gd name="connsiteY49" fmla="*/ 708025 h 1089025"/>
              <a:gd name="connsiteX50" fmla="*/ 1806575 w 3060700"/>
              <a:gd name="connsiteY50" fmla="*/ 708025 h 1089025"/>
              <a:gd name="connsiteX51" fmla="*/ 1806575 w 3060700"/>
              <a:gd name="connsiteY51" fmla="*/ 758825 h 1089025"/>
              <a:gd name="connsiteX52" fmla="*/ 2054225 w 3060700"/>
              <a:gd name="connsiteY52" fmla="*/ 758825 h 1089025"/>
              <a:gd name="connsiteX53" fmla="*/ 2054225 w 3060700"/>
              <a:gd name="connsiteY53" fmla="*/ 825500 h 1089025"/>
              <a:gd name="connsiteX54" fmla="*/ 2130425 w 3060700"/>
              <a:gd name="connsiteY54" fmla="*/ 825500 h 1089025"/>
              <a:gd name="connsiteX55" fmla="*/ 2130425 w 3060700"/>
              <a:gd name="connsiteY55" fmla="*/ 882650 h 1089025"/>
              <a:gd name="connsiteX56" fmla="*/ 2178050 w 3060700"/>
              <a:gd name="connsiteY56" fmla="*/ 882650 h 1089025"/>
              <a:gd name="connsiteX57" fmla="*/ 2178050 w 3060700"/>
              <a:gd name="connsiteY57" fmla="*/ 946150 h 1089025"/>
              <a:gd name="connsiteX58" fmla="*/ 2346325 w 3060700"/>
              <a:gd name="connsiteY58" fmla="*/ 946150 h 1089025"/>
              <a:gd name="connsiteX59" fmla="*/ 2346325 w 3060700"/>
              <a:gd name="connsiteY59" fmla="*/ 1003300 h 1089025"/>
              <a:gd name="connsiteX60" fmla="*/ 2476500 w 3060700"/>
              <a:gd name="connsiteY60" fmla="*/ 1009650 h 1089025"/>
              <a:gd name="connsiteX61" fmla="*/ 2476500 w 3060700"/>
              <a:gd name="connsiteY61" fmla="*/ 1022350 h 1089025"/>
              <a:gd name="connsiteX62" fmla="*/ 2476500 w 3060700"/>
              <a:gd name="connsiteY62" fmla="*/ 1089025 h 1089025"/>
              <a:gd name="connsiteX63" fmla="*/ 3060700 w 3060700"/>
              <a:gd name="connsiteY63" fmla="*/ 1089025 h 1089025"/>
              <a:gd name="connsiteX0" fmla="*/ 0 w 3060700"/>
              <a:gd name="connsiteY0" fmla="*/ 0 h 1089025"/>
              <a:gd name="connsiteX1" fmla="*/ 104775 w 3060700"/>
              <a:gd name="connsiteY1" fmla="*/ 0 h 1089025"/>
              <a:gd name="connsiteX2" fmla="*/ 104775 w 3060700"/>
              <a:gd name="connsiteY2" fmla="*/ 22225 h 1089025"/>
              <a:gd name="connsiteX3" fmla="*/ 139700 w 3060700"/>
              <a:gd name="connsiteY3" fmla="*/ 22225 h 1089025"/>
              <a:gd name="connsiteX4" fmla="*/ 139700 w 3060700"/>
              <a:gd name="connsiteY4" fmla="*/ 22225 h 1089025"/>
              <a:gd name="connsiteX5" fmla="*/ 203200 w 3060700"/>
              <a:gd name="connsiteY5" fmla="*/ 22225 h 1089025"/>
              <a:gd name="connsiteX6" fmla="*/ 203200 w 3060700"/>
              <a:gd name="connsiteY6" fmla="*/ 53975 h 1089025"/>
              <a:gd name="connsiteX7" fmla="*/ 273050 w 3060700"/>
              <a:gd name="connsiteY7" fmla="*/ 53975 h 1089025"/>
              <a:gd name="connsiteX8" fmla="*/ 279400 w 3060700"/>
              <a:gd name="connsiteY8" fmla="*/ 69850 h 1089025"/>
              <a:gd name="connsiteX9" fmla="*/ 327025 w 3060700"/>
              <a:gd name="connsiteY9" fmla="*/ 79375 h 1089025"/>
              <a:gd name="connsiteX10" fmla="*/ 325438 w 3060700"/>
              <a:gd name="connsiteY10" fmla="*/ 69850 h 1089025"/>
              <a:gd name="connsiteX11" fmla="*/ 406400 w 3060700"/>
              <a:gd name="connsiteY11" fmla="*/ 72231 h 1089025"/>
              <a:gd name="connsiteX12" fmla="*/ 406400 w 3060700"/>
              <a:gd name="connsiteY12" fmla="*/ 133350 h 1089025"/>
              <a:gd name="connsiteX13" fmla="*/ 428625 w 3060700"/>
              <a:gd name="connsiteY13" fmla="*/ 133350 h 1089025"/>
              <a:gd name="connsiteX14" fmla="*/ 428625 w 3060700"/>
              <a:gd name="connsiteY14" fmla="*/ 152400 h 1089025"/>
              <a:gd name="connsiteX15" fmla="*/ 463550 w 3060700"/>
              <a:gd name="connsiteY15" fmla="*/ 152400 h 1089025"/>
              <a:gd name="connsiteX16" fmla="*/ 463550 w 3060700"/>
              <a:gd name="connsiteY16" fmla="*/ 193675 h 1089025"/>
              <a:gd name="connsiteX17" fmla="*/ 514350 w 3060700"/>
              <a:gd name="connsiteY17" fmla="*/ 193675 h 1089025"/>
              <a:gd name="connsiteX18" fmla="*/ 514350 w 3060700"/>
              <a:gd name="connsiteY18" fmla="*/ 203200 h 1089025"/>
              <a:gd name="connsiteX19" fmla="*/ 581025 w 3060700"/>
              <a:gd name="connsiteY19" fmla="*/ 203200 h 1089025"/>
              <a:gd name="connsiteX20" fmla="*/ 581025 w 3060700"/>
              <a:gd name="connsiteY20" fmla="*/ 231775 h 1089025"/>
              <a:gd name="connsiteX21" fmla="*/ 622300 w 3060700"/>
              <a:gd name="connsiteY21" fmla="*/ 231775 h 1089025"/>
              <a:gd name="connsiteX22" fmla="*/ 622300 w 3060700"/>
              <a:gd name="connsiteY22" fmla="*/ 263525 h 1089025"/>
              <a:gd name="connsiteX23" fmla="*/ 666750 w 3060700"/>
              <a:gd name="connsiteY23" fmla="*/ 263525 h 1089025"/>
              <a:gd name="connsiteX24" fmla="*/ 666750 w 3060700"/>
              <a:gd name="connsiteY24" fmla="*/ 316706 h 1089025"/>
              <a:gd name="connsiteX25" fmla="*/ 692150 w 3060700"/>
              <a:gd name="connsiteY25" fmla="*/ 317500 h 1089025"/>
              <a:gd name="connsiteX26" fmla="*/ 730250 w 3060700"/>
              <a:gd name="connsiteY26" fmla="*/ 315118 h 1089025"/>
              <a:gd name="connsiteX27" fmla="*/ 730250 w 3060700"/>
              <a:gd name="connsiteY27" fmla="*/ 336550 h 1089025"/>
              <a:gd name="connsiteX28" fmla="*/ 781050 w 3060700"/>
              <a:gd name="connsiteY28" fmla="*/ 336550 h 1089025"/>
              <a:gd name="connsiteX29" fmla="*/ 781050 w 3060700"/>
              <a:gd name="connsiteY29" fmla="*/ 384175 h 1089025"/>
              <a:gd name="connsiteX30" fmla="*/ 920750 w 3060700"/>
              <a:gd name="connsiteY30" fmla="*/ 384175 h 1089025"/>
              <a:gd name="connsiteX31" fmla="*/ 920750 w 3060700"/>
              <a:gd name="connsiteY31" fmla="*/ 412750 h 1089025"/>
              <a:gd name="connsiteX32" fmla="*/ 984250 w 3060700"/>
              <a:gd name="connsiteY32" fmla="*/ 412750 h 1089025"/>
              <a:gd name="connsiteX33" fmla="*/ 984250 w 3060700"/>
              <a:gd name="connsiteY33" fmla="*/ 428625 h 1089025"/>
              <a:gd name="connsiteX34" fmla="*/ 1009650 w 3060700"/>
              <a:gd name="connsiteY34" fmla="*/ 428625 h 1089025"/>
              <a:gd name="connsiteX35" fmla="*/ 1009650 w 3060700"/>
              <a:gd name="connsiteY35" fmla="*/ 469900 h 1089025"/>
              <a:gd name="connsiteX36" fmla="*/ 1073150 w 3060700"/>
              <a:gd name="connsiteY36" fmla="*/ 469900 h 1089025"/>
              <a:gd name="connsiteX37" fmla="*/ 1073150 w 3060700"/>
              <a:gd name="connsiteY37" fmla="*/ 492125 h 1089025"/>
              <a:gd name="connsiteX38" fmla="*/ 1104900 w 3060700"/>
              <a:gd name="connsiteY38" fmla="*/ 492125 h 1089025"/>
              <a:gd name="connsiteX39" fmla="*/ 1104900 w 3060700"/>
              <a:gd name="connsiteY39" fmla="*/ 520700 h 1089025"/>
              <a:gd name="connsiteX40" fmla="*/ 1133475 w 3060700"/>
              <a:gd name="connsiteY40" fmla="*/ 520700 h 1089025"/>
              <a:gd name="connsiteX41" fmla="*/ 1133475 w 3060700"/>
              <a:gd name="connsiteY41" fmla="*/ 555625 h 1089025"/>
              <a:gd name="connsiteX42" fmla="*/ 1187450 w 3060700"/>
              <a:gd name="connsiteY42" fmla="*/ 555625 h 1089025"/>
              <a:gd name="connsiteX43" fmla="*/ 1187450 w 3060700"/>
              <a:gd name="connsiteY43" fmla="*/ 581025 h 1089025"/>
              <a:gd name="connsiteX44" fmla="*/ 1235075 w 3060700"/>
              <a:gd name="connsiteY44" fmla="*/ 581025 h 1089025"/>
              <a:gd name="connsiteX45" fmla="*/ 1235075 w 3060700"/>
              <a:gd name="connsiteY45" fmla="*/ 603250 h 1089025"/>
              <a:gd name="connsiteX46" fmla="*/ 1400175 w 3060700"/>
              <a:gd name="connsiteY46" fmla="*/ 603250 h 1089025"/>
              <a:gd name="connsiteX47" fmla="*/ 1400175 w 3060700"/>
              <a:gd name="connsiteY47" fmla="*/ 654050 h 1089025"/>
              <a:gd name="connsiteX48" fmla="*/ 1679575 w 3060700"/>
              <a:gd name="connsiteY48" fmla="*/ 654050 h 1089025"/>
              <a:gd name="connsiteX49" fmla="*/ 1679575 w 3060700"/>
              <a:gd name="connsiteY49" fmla="*/ 708025 h 1089025"/>
              <a:gd name="connsiteX50" fmla="*/ 1806575 w 3060700"/>
              <a:gd name="connsiteY50" fmla="*/ 708025 h 1089025"/>
              <a:gd name="connsiteX51" fmla="*/ 1806575 w 3060700"/>
              <a:gd name="connsiteY51" fmla="*/ 758825 h 1089025"/>
              <a:gd name="connsiteX52" fmla="*/ 2054225 w 3060700"/>
              <a:gd name="connsiteY52" fmla="*/ 758825 h 1089025"/>
              <a:gd name="connsiteX53" fmla="*/ 2054225 w 3060700"/>
              <a:gd name="connsiteY53" fmla="*/ 825500 h 1089025"/>
              <a:gd name="connsiteX54" fmla="*/ 2130425 w 3060700"/>
              <a:gd name="connsiteY54" fmla="*/ 825500 h 1089025"/>
              <a:gd name="connsiteX55" fmla="*/ 2130425 w 3060700"/>
              <a:gd name="connsiteY55" fmla="*/ 882650 h 1089025"/>
              <a:gd name="connsiteX56" fmla="*/ 2178050 w 3060700"/>
              <a:gd name="connsiteY56" fmla="*/ 882650 h 1089025"/>
              <a:gd name="connsiteX57" fmla="*/ 2178050 w 3060700"/>
              <a:gd name="connsiteY57" fmla="*/ 946150 h 1089025"/>
              <a:gd name="connsiteX58" fmla="*/ 2346325 w 3060700"/>
              <a:gd name="connsiteY58" fmla="*/ 946150 h 1089025"/>
              <a:gd name="connsiteX59" fmla="*/ 2346325 w 3060700"/>
              <a:gd name="connsiteY59" fmla="*/ 1003300 h 1089025"/>
              <a:gd name="connsiteX60" fmla="*/ 2476500 w 3060700"/>
              <a:gd name="connsiteY60" fmla="*/ 1009650 h 1089025"/>
              <a:gd name="connsiteX61" fmla="*/ 2476500 w 3060700"/>
              <a:gd name="connsiteY61" fmla="*/ 1022350 h 1089025"/>
              <a:gd name="connsiteX62" fmla="*/ 2476500 w 3060700"/>
              <a:gd name="connsiteY62" fmla="*/ 1089025 h 1089025"/>
              <a:gd name="connsiteX63" fmla="*/ 3060700 w 3060700"/>
              <a:gd name="connsiteY63" fmla="*/ 1089025 h 1089025"/>
              <a:gd name="connsiteX0" fmla="*/ 0 w 3060700"/>
              <a:gd name="connsiteY0" fmla="*/ 0 h 1089025"/>
              <a:gd name="connsiteX1" fmla="*/ 104775 w 3060700"/>
              <a:gd name="connsiteY1" fmla="*/ 0 h 1089025"/>
              <a:gd name="connsiteX2" fmla="*/ 104775 w 3060700"/>
              <a:gd name="connsiteY2" fmla="*/ 22225 h 1089025"/>
              <a:gd name="connsiteX3" fmla="*/ 139700 w 3060700"/>
              <a:gd name="connsiteY3" fmla="*/ 22225 h 1089025"/>
              <a:gd name="connsiteX4" fmla="*/ 139700 w 3060700"/>
              <a:gd name="connsiteY4" fmla="*/ 22225 h 1089025"/>
              <a:gd name="connsiteX5" fmla="*/ 203200 w 3060700"/>
              <a:gd name="connsiteY5" fmla="*/ 22225 h 1089025"/>
              <a:gd name="connsiteX6" fmla="*/ 203200 w 3060700"/>
              <a:gd name="connsiteY6" fmla="*/ 53975 h 1089025"/>
              <a:gd name="connsiteX7" fmla="*/ 273050 w 3060700"/>
              <a:gd name="connsiteY7" fmla="*/ 53975 h 1089025"/>
              <a:gd name="connsiteX8" fmla="*/ 279400 w 3060700"/>
              <a:gd name="connsiteY8" fmla="*/ 69850 h 1089025"/>
              <a:gd name="connsiteX9" fmla="*/ 327025 w 3060700"/>
              <a:gd name="connsiteY9" fmla="*/ 79375 h 1089025"/>
              <a:gd name="connsiteX10" fmla="*/ 337345 w 3060700"/>
              <a:gd name="connsiteY10" fmla="*/ 60325 h 1089025"/>
              <a:gd name="connsiteX11" fmla="*/ 406400 w 3060700"/>
              <a:gd name="connsiteY11" fmla="*/ 72231 h 1089025"/>
              <a:gd name="connsiteX12" fmla="*/ 406400 w 3060700"/>
              <a:gd name="connsiteY12" fmla="*/ 133350 h 1089025"/>
              <a:gd name="connsiteX13" fmla="*/ 428625 w 3060700"/>
              <a:gd name="connsiteY13" fmla="*/ 133350 h 1089025"/>
              <a:gd name="connsiteX14" fmla="*/ 428625 w 3060700"/>
              <a:gd name="connsiteY14" fmla="*/ 152400 h 1089025"/>
              <a:gd name="connsiteX15" fmla="*/ 463550 w 3060700"/>
              <a:gd name="connsiteY15" fmla="*/ 152400 h 1089025"/>
              <a:gd name="connsiteX16" fmla="*/ 463550 w 3060700"/>
              <a:gd name="connsiteY16" fmla="*/ 193675 h 1089025"/>
              <a:gd name="connsiteX17" fmla="*/ 514350 w 3060700"/>
              <a:gd name="connsiteY17" fmla="*/ 193675 h 1089025"/>
              <a:gd name="connsiteX18" fmla="*/ 514350 w 3060700"/>
              <a:gd name="connsiteY18" fmla="*/ 203200 h 1089025"/>
              <a:gd name="connsiteX19" fmla="*/ 581025 w 3060700"/>
              <a:gd name="connsiteY19" fmla="*/ 203200 h 1089025"/>
              <a:gd name="connsiteX20" fmla="*/ 581025 w 3060700"/>
              <a:gd name="connsiteY20" fmla="*/ 231775 h 1089025"/>
              <a:gd name="connsiteX21" fmla="*/ 622300 w 3060700"/>
              <a:gd name="connsiteY21" fmla="*/ 231775 h 1089025"/>
              <a:gd name="connsiteX22" fmla="*/ 622300 w 3060700"/>
              <a:gd name="connsiteY22" fmla="*/ 263525 h 1089025"/>
              <a:gd name="connsiteX23" fmla="*/ 666750 w 3060700"/>
              <a:gd name="connsiteY23" fmla="*/ 263525 h 1089025"/>
              <a:gd name="connsiteX24" fmla="*/ 666750 w 3060700"/>
              <a:gd name="connsiteY24" fmla="*/ 316706 h 1089025"/>
              <a:gd name="connsiteX25" fmla="*/ 692150 w 3060700"/>
              <a:gd name="connsiteY25" fmla="*/ 317500 h 1089025"/>
              <a:gd name="connsiteX26" fmla="*/ 730250 w 3060700"/>
              <a:gd name="connsiteY26" fmla="*/ 315118 h 1089025"/>
              <a:gd name="connsiteX27" fmla="*/ 730250 w 3060700"/>
              <a:gd name="connsiteY27" fmla="*/ 336550 h 1089025"/>
              <a:gd name="connsiteX28" fmla="*/ 781050 w 3060700"/>
              <a:gd name="connsiteY28" fmla="*/ 336550 h 1089025"/>
              <a:gd name="connsiteX29" fmla="*/ 781050 w 3060700"/>
              <a:gd name="connsiteY29" fmla="*/ 384175 h 1089025"/>
              <a:gd name="connsiteX30" fmla="*/ 920750 w 3060700"/>
              <a:gd name="connsiteY30" fmla="*/ 384175 h 1089025"/>
              <a:gd name="connsiteX31" fmla="*/ 920750 w 3060700"/>
              <a:gd name="connsiteY31" fmla="*/ 412750 h 1089025"/>
              <a:gd name="connsiteX32" fmla="*/ 984250 w 3060700"/>
              <a:gd name="connsiteY32" fmla="*/ 412750 h 1089025"/>
              <a:gd name="connsiteX33" fmla="*/ 984250 w 3060700"/>
              <a:gd name="connsiteY33" fmla="*/ 428625 h 1089025"/>
              <a:gd name="connsiteX34" fmla="*/ 1009650 w 3060700"/>
              <a:gd name="connsiteY34" fmla="*/ 428625 h 1089025"/>
              <a:gd name="connsiteX35" fmla="*/ 1009650 w 3060700"/>
              <a:gd name="connsiteY35" fmla="*/ 469900 h 1089025"/>
              <a:gd name="connsiteX36" fmla="*/ 1073150 w 3060700"/>
              <a:gd name="connsiteY36" fmla="*/ 469900 h 1089025"/>
              <a:gd name="connsiteX37" fmla="*/ 1073150 w 3060700"/>
              <a:gd name="connsiteY37" fmla="*/ 492125 h 1089025"/>
              <a:gd name="connsiteX38" fmla="*/ 1104900 w 3060700"/>
              <a:gd name="connsiteY38" fmla="*/ 492125 h 1089025"/>
              <a:gd name="connsiteX39" fmla="*/ 1104900 w 3060700"/>
              <a:gd name="connsiteY39" fmla="*/ 520700 h 1089025"/>
              <a:gd name="connsiteX40" fmla="*/ 1133475 w 3060700"/>
              <a:gd name="connsiteY40" fmla="*/ 520700 h 1089025"/>
              <a:gd name="connsiteX41" fmla="*/ 1133475 w 3060700"/>
              <a:gd name="connsiteY41" fmla="*/ 555625 h 1089025"/>
              <a:gd name="connsiteX42" fmla="*/ 1187450 w 3060700"/>
              <a:gd name="connsiteY42" fmla="*/ 555625 h 1089025"/>
              <a:gd name="connsiteX43" fmla="*/ 1187450 w 3060700"/>
              <a:gd name="connsiteY43" fmla="*/ 581025 h 1089025"/>
              <a:gd name="connsiteX44" fmla="*/ 1235075 w 3060700"/>
              <a:gd name="connsiteY44" fmla="*/ 581025 h 1089025"/>
              <a:gd name="connsiteX45" fmla="*/ 1235075 w 3060700"/>
              <a:gd name="connsiteY45" fmla="*/ 603250 h 1089025"/>
              <a:gd name="connsiteX46" fmla="*/ 1400175 w 3060700"/>
              <a:gd name="connsiteY46" fmla="*/ 603250 h 1089025"/>
              <a:gd name="connsiteX47" fmla="*/ 1400175 w 3060700"/>
              <a:gd name="connsiteY47" fmla="*/ 654050 h 1089025"/>
              <a:gd name="connsiteX48" fmla="*/ 1679575 w 3060700"/>
              <a:gd name="connsiteY48" fmla="*/ 654050 h 1089025"/>
              <a:gd name="connsiteX49" fmla="*/ 1679575 w 3060700"/>
              <a:gd name="connsiteY49" fmla="*/ 708025 h 1089025"/>
              <a:gd name="connsiteX50" fmla="*/ 1806575 w 3060700"/>
              <a:gd name="connsiteY50" fmla="*/ 708025 h 1089025"/>
              <a:gd name="connsiteX51" fmla="*/ 1806575 w 3060700"/>
              <a:gd name="connsiteY51" fmla="*/ 758825 h 1089025"/>
              <a:gd name="connsiteX52" fmla="*/ 2054225 w 3060700"/>
              <a:gd name="connsiteY52" fmla="*/ 758825 h 1089025"/>
              <a:gd name="connsiteX53" fmla="*/ 2054225 w 3060700"/>
              <a:gd name="connsiteY53" fmla="*/ 825500 h 1089025"/>
              <a:gd name="connsiteX54" fmla="*/ 2130425 w 3060700"/>
              <a:gd name="connsiteY54" fmla="*/ 825500 h 1089025"/>
              <a:gd name="connsiteX55" fmla="*/ 2130425 w 3060700"/>
              <a:gd name="connsiteY55" fmla="*/ 882650 h 1089025"/>
              <a:gd name="connsiteX56" fmla="*/ 2178050 w 3060700"/>
              <a:gd name="connsiteY56" fmla="*/ 882650 h 1089025"/>
              <a:gd name="connsiteX57" fmla="*/ 2178050 w 3060700"/>
              <a:gd name="connsiteY57" fmla="*/ 946150 h 1089025"/>
              <a:gd name="connsiteX58" fmla="*/ 2346325 w 3060700"/>
              <a:gd name="connsiteY58" fmla="*/ 946150 h 1089025"/>
              <a:gd name="connsiteX59" fmla="*/ 2346325 w 3060700"/>
              <a:gd name="connsiteY59" fmla="*/ 1003300 h 1089025"/>
              <a:gd name="connsiteX60" fmla="*/ 2476500 w 3060700"/>
              <a:gd name="connsiteY60" fmla="*/ 1009650 h 1089025"/>
              <a:gd name="connsiteX61" fmla="*/ 2476500 w 3060700"/>
              <a:gd name="connsiteY61" fmla="*/ 1022350 h 1089025"/>
              <a:gd name="connsiteX62" fmla="*/ 2476500 w 3060700"/>
              <a:gd name="connsiteY62" fmla="*/ 1089025 h 1089025"/>
              <a:gd name="connsiteX63" fmla="*/ 3060700 w 3060700"/>
              <a:gd name="connsiteY63" fmla="*/ 1089025 h 1089025"/>
              <a:gd name="connsiteX0" fmla="*/ 0 w 3060700"/>
              <a:gd name="connsiteY0" fmla="*/ 0 h 1089025"/>
              <a:gd name="connsiteX1" fmla="*/ 104775 w 3060700"/>
              <a:gd name="connsiteY1" fmla="*/ 0 h 1089025"/>
              <a:gd name="connsiteX2" fmla="*/ 104775 w 3060700"/>
              <a:gd name="connsiteY2" fmla="*/ 22225 h 1089025"/>
              <a:gd name="connsiteX3" fmla="*/ 139700 w 3060700"/>
              <a:gd name="connsiteY3" fmla="*/ 22225 h 1089025"/>
              <a:gd name="connsiteX4" fmla="*/ 139700 w 3060700"/>
              <a:gd name="connsiteY4" fmla="*/ 22225 h 1089025"/>
              <a:gd name="connsiteX5" fmla="*/ 203200 w 3060700"/>
              <a:gd name="connsiteY5" fmla="*/ 22225 h 1089025"/>
              <a:gd name="connsiteX6" fmla="*/ 203200 w 3060700"/>
              <a:gd name="connsiteY6" fmla="*/ 53975 h 1089025"/>
              <a:gd name="connsiteX7" fmla="*/ 273050 w 3060700"/>
              <a:gd name="connsiteY7" fmla="*/ 53975 h 1089025"/>
              <a:gd name="connsiteX8" fmla="*/ 279400 w 3060700"/>
              <a:gd name="connsiteY8" fmla="*/ 69850 h 1089025"/>
              <a:gd name="connsiteX9" fmla="*/ 327025 w 3060700"/>
              <a:gd name="connsiteY9" fmla="*/ 79375 h 1089025"/>
              <a:gd name="connsiteX10" fmla="*/ 327820 w 3060700"/>
              <a:gd name="connsiteY10" fmla="*/ 65088 h 1089025"/>
              <a:gd name="connsiteX11" fmla="*/ 406400 w 3060700"/>
              <a:gd name="connsiteY11" fmla="*/ 72231 h 1089025"/>
              <a:gd name="connsiteX12" fmla="*/ 406400 w 3060700"/>
              <a:gd name="connsiteY12" fmla="*/ 133350 h 1089025"/>
              <a:gd name="connsiteX13" fmla="*/ 428625 w 3060700"/>
              <a:gd name="connsiteY13" fmla="*/ 133350 h 1089025"/>
              <a:gd name="connsiteX14" fmla="*/ 428625 w 3060700"/>
              <a:gd name="connsiteY14" fmla="*/ 152400 h 1089025"/>
              <a:gd name="connsiteX15" fmla="*/ 463550 w 3060700"/>
              <a:gd name="connsiteY15" fmla="*/ 152400 h 1089025"/>
              <a:gd name="connsiteX16" fmla="*/ 463550 w 3060700"/>
              <a:gd name="connsiteY16" fmla="*/ 193675 h 1089025"/>
              <a:gd name="connsiteX17" fmla="*/ 514350 w 3060700"/>
              <a:gd name="connsiteY17" fmla="*/ 193675 h 1089025"/>
              <a:gd name="connsiteX18" fmla="*/ 514350 w 3060700"/>
              <a:gd name="connsiteY18" fmla="*/ 203200 h 1089025"/>
              <a:gd name="connsiteX19" fmla="*/ 581025 w 3060700"/>
              <a:gd name="connsiteY19" fmla="*/ 203200 h 1089025"/>
              <a:gd name="connsiteX20" fmla="*/ 581025 w 3060700"/>
              <a:gd name="connsiteY20" fmla="*/ 231775 h 1089025"/>
              <a:gd name="connsiteX21" fmla="*/ 622300 w 3060700"/>
              <a:gd name="connsiteY21" fmla="*/ 231775 h 1089025"/>
              <a:gd name="connsiteX22" fmla="*/ 622300 w 3060700"/>
              <a:gd name="connsiteY22" fmla="*/ 263525 h 1089025"/>
              <a:gd name="connsiteX23" fmla="*/ 666750 w 3060700"/>
              <a:gd name="connsiteY23" fmla="*/ 263525 h 1089025"/>
              <a:gd name="connsiteX24" fmla="*/ 666750 w 3060700"/>
              <a:gd name="connsiteY24" fmla="*/ 316706 h 1089025"/>
              <a:gd name="connsiteX25" fmla="*/ 692150 w 3060700"/>
              <a:gd name="connsiteY25" fmla="*/ 317500 h 1089025"/>
              <a:gd name="connsiteX26" fmla="*/ 730250 w 3060700"/>
              <a:gd name="connsiteY26" fmla="*/ 315118 h 1089025"/>
              <a:gd name="connsiteX27" fmla="*/ 730250 w 3060700"/>
              <a:gd name="connsiteY27" fmla="*/ 336550 h 1089025"/>
              <a:gd name="connsiteX28" fmla="*/ 781050 w 3060700"/>
              <a:gd name="connsiteY28" fmla="*/ 336550 h 1089025"/>
              <a:gd name="connsiteX29" fmla="*/ 781050 w 3060700"/>
              <a:gd name="connsiteY29" fmla="*/ 384175 h 1089025"/>
              <a:gd name="connsiteX30" fmla="*/ 920750 w 3060700"/>
              <a:gd name="connsiteY30" fmla="*/ 384175 h 1089025"/>
              <a:gd name="connsiteX31" fmla="*/ 920750 w 3060700"/>
              <a:gd name="connsiteY31" fmla="*/ 412750 h 1089025"/>
              <a:gd name="connsiteX32" fmla="*/ 984250 w 3060700"/>
              <a:gd name="connsiteY32" fmla="*/ 412750 h 1089025"/>
              <a:gd name="connsiteX33" fmla="*/ 984250 w 3060700"/>
              <a:gd name="connsiteY33" fmla="*/ 428625 h 1089025"/>
              <a:gd name="connsiteX34" fmla="*/ 1009650 w 3060700"/>
              <a:gd name="connsiteY34" fmla="*/ 428625 h 1089025"/>
              <a:gd name="connsiteX35" fmla="*/ 1009650 w 3060700"/>
              <a:gd name="connsiteY35" fmla="*/ 469900 h 1089025"/>
              <a:gd name="connsiteX36" fmla="*/ 1073150 w 3060700"/>
              <a:gd name="connsiteY36" fmla="*/ 469900 h 1089025"/>
              <a:gd name="connsiteX37" fmla="*/ 1073150 w 3060700"/>
              <a:gd name="connsiteY37" fmla="*/ 492125 h 1089025"/>
              <a:gd name="connsiteX38" fmla="*/ 1104900 w 3060700"/>
              <a:gd name="connsiteY38" fmla="*/ 492125 h 1089025"/>
              <a:gd name="connsiteX39" fmla="*/ 1104900 w 3060700"/>
              <a:gd name="connsiteY39" fmla="*/ 520700 h 1089025"/>
              <a:gd name="connsiteX40" fmla="*/ 1133475 w 3060700"/>
              <a:gd name="connsiteY40" fmla="*/ 520700 h 1089025"/>
              <a:gd name="connsiteX41" fmla="*/ 1133475 w 3060700"/>
              <a:gd name="connsiteY41" fmla="*/ 555625 h 1089025"/>
              <a:gd name="connsiteX42" fmla="*/ 1187450 w 3060700"/>
              <a:gd name="connsiteY42" fmla="*/ 555625 h 1089025"/>
              <a:gd name="connsiteX43" fmla="*/ 1187450 w 3060700"/>
              <a:gd name="connsiteY43" fmla="*/ 581025 h 1089025"/>
              <a:gd name="connsiteX44" fmla="*/ 1235075 w 3060700"/>
              <a:gd name="connsiteY44" fmla="*/ 581025 h 1089025"/>
              <a:gd name="connsiteX45" fmla="*/ 1235075 w 3060700"/>
              <a:gd name="connsiteY45" fmla="*/ 603250 h 1089025"/>
              <a:gd name="connsiteX46" fmla="*/ 1400175 w 3060700"/>
              <a:gd name="connsiteY46" fmla="*/ 603250 h 1089025"/>
              <a:gd name="connsiteX47" fmla="*/ 1400175 w 3060700"/>
              <a:gd name="connsiteY47" fmla="*/ 654050 h 1089025"/>
              <a:gd name="connsiteX48" fmla="*/ 1679575 w 3060700"/>
              <a:gd name="connsiteY48" fmla="*/ 654050 h 1089025"/>
              <a:gd name="connsiteX49" fmla="*/ 1679575 w 3060700"/>
              <a:gd name="connsiteY49" fmla="*/ 708025 h 1089025"/>
              <a:gd name="connsiteX50" fmla="*/ 1806575 w 3060700"/>
              <a:gd name="connsiteY50" fmla="*/ 708025 h 1089025"/>
              <a:gd name="connsiteX51" fmla="*/ 1806575 w 3060700"/>
              <a:gd name="connsiteY51" fmla="*/ 758825 h 1089025"/>
              <a:gd name="connsiteX52" fmla="*/ 2054225 w 3060700"/>
              <a:gd name="connsiteY52" fmla="*/ 758825 h 1089025"/>
              <a:gd name="connsiteX53" fmla="*/ 2054225 w 3060700"/>
              <a:gd name="connsiteY53" fmla="*/ 825500 h 1089025"/>
              <a:gd name="connsiteX54" fmla="*/ 2130425 w 3060700"/>
              <a:gd name="connsiteY54" fmla="*/ 825500 h 1089025"/>
              <a:gd name="connsiteX55" fmla="*/ 2130425 w 3060700"/>
              <a:gd name="connsiteY55" fmla="*/ 882650 h 1089025"/>
              <a:gd name="connsiteX56" fmla="*/ 2178050 w 3060700"/>
              <a:gd name="connsiteY56" fmla="*/ 882650 h 1089025"/>
              <a:gd name="connsiteX57" fmla="*/ 2178050 w 3060700"/>
              <a:gd name="connsiteY57" fmla="*/ 946150 h 1089025"/>
              <a:gd name="connsiteX58" fmla="*/ 2346325 w 3060700"/>
              <a:gd name="connsiteY58" fmla="*/ 946150 h 1089025"/>
              <a:gd name="connsiteX59" fmla="*/ 2346325 w 3060700"/>
              <a:gd name="connsiteY59" fmla="*/ 1003300 h 1089025"/>
              <a:gd name="connsiteX60" fmla="*/ 2476500 w 3060700"/>
              <a:gd name="connsiteY60" fmla="*/ 1009650 h 1089025"/>
              <a:gd name="connsiteX61" fmla="*/ 2476500 w 3060700"/>
              <a:gd name="connsiteY61" fmla="*/ 1022350 h 1089025"/>
              <a:gd name="connsiteX62" fmla="*/ 2476500 w 3060700"/>
              <a:gd name="connsiteY62" fmla="*/ 1089025 h 1089025"/>
              <a:gd name="connsiteX63" fmla="*/ 3060700 w 3060700"/>
              <a:gd name="connsiteY63" fmla="*/ 1089025 h 1089025"/>
              <a:gd name="connsiteX0" fmla="*/ 0 w 3060700"/>
              <a:gd name="connsiteY0" fmla="*/ 0 h 1089025"/>
              <a:gd name="connsiteX1" fmla="*/ 104775 w 3060700"/>
              <a:gd name="connsiteY1" fmla="*/ 0 h 1089025"/>
              <a:gd name="connsiteX2" fmla="*/ 104775 w 3060700"/>
              <a:gd name="connsiteY2" fmla="*/ 22225 h 1089025"/>
              <a:gd name="connsiteX3" fmla="*/ 139700 w 3060700"/>
              <a:gd name="connsiteY3" fmla="*/ 22225 h 1089025"/>
              <a:gd name="connsiteX4" fmla="*/ 139700 w 3060700"/>
              <a:gd name="connsiteY4" fmla="*/ 22225 h 1089025"/>
              <a:gd name="connsiteX5" fmla="*/ 203200 w 3060700"/>
              <a:gd name="connsiteY5" fmla="*/ 22225 h 1089025"/>
              <a:gd name="connsiteX6" fmla="*/ 203200 w 3060700"/>
              <a:gd name="connsiteY6" fmla="*/ 53975 h 1089025"/>
              <a:gd name="connsiteX7" fmla="*/ 273050 w 3060700"/>
              <a:gd name="connsiteY7" fmla="*/ 53975 h 1089025"/>
              <a:gd name="connsiteX8" fmla="*/ 279400 w 3060700"/>
              <a:gd name="connsiteY8" fmla="*/ 69850 h 1089025"/>
              <a:gd name="connsiteX9" fmla="*/ 327025 w 3060700"/>
              <a:gd name="connsiteY9" fmla="*/ 79375 h 1089025"/>
              <a:gd name="connsiteX10" fmla="*/ 327820 w 3060700"/>
              <a:gd name="connsiteY10" fmla="*/ 72232 h 1089025"/>
              <a:gd name="connsiteX11" fmla="*/ 406400 w 3060700"/>
              <a:gd name="connsiteY11" fmla="*/ 72231 h 1089025"/>
              <a:gd name="connsiteX12" fmla="*/ 406400 w 3060700"/>
              <a:gd name="connsiteY12" fmla="*/ 133350 h 1089025"/>
              <a:gd name="connsiteX13" fmla="*/ 428625 w 3060700"/>
              <a:gd name="connsiteY13" fmla="*/ 133350 h 1089025"/>
              <a:gd name="connsiteX14" fmla="*/ 428625 w 3060700"/>
              <a:gd name="connsiteY14" fmla="*/ 152400 h 1089025"/>
              <a:gd name="connsiteX15" fmla="*/ 463550 w 3060700"/>
              <a:gd name="connsiteY15" fmla="*/ 152400 h 1089025"/>
              <a:gd name="connsiteX16" fmla="*/ 463550 w 3060700"/>
              <a:gd name="connsiteY16" fmla="*/ 193675 h 1089025"/>
              <a:gd name="connsiteX17" fmla="*/ 514350 w 3060700"/>
              <a:gd name="connsiteY17" fmla="*/ 193675 h 1089025"/>
              <a:gd name="connsiteX18" fmla="*/ 514350 w 3060700"/>
              <a:gd name="connsiteY18" fmla="*/ 203200 h 1089025"/>
              <a:gd name="connsiteX19" fmla="*/ 581025 w 3060700"/>
              <a:gd name="connsiteY19" fmla="*/ 203200 h 1089025"/>
              <a:gd name="connsiteX20" fmla="*/ 581025 w 3060700"/>
              <a:gd name="connsiteY20" fmla="*/ 231775 h 1089025"/>
              <a:gd name="connsiteX21" fmla="*/ 622300 w 3060700"/>
              <a:gd name="connsiteY21" fmla="*/ 231775 h 1089025"/>
              <a:gd name="connsiteX22" fmla="*/ 622300 w 3060700"/>
              <a:gd name="connsiteY22" fmla="*/ 263525 h 1089025"/>
              <a:gd name="connsiteX23" fmla="*/ 666750 w 3060700"/>
              <a:gd name="connsiteY23" fmla="*/ 263525 h 1089025"/>
              <a:gd name="connsiteX24" fmla="*/ 666750 w 3060700"/>
              <a:gd name="connsiteY24" fmla="*/ 316706 h 1089025"/>
              <a:gd name="connsiteX25" fmla="*/ 692150 w 3060700"/>
              <a:gd name="connsiteY25" fmla="*/ 317500 h 1089025"/>
              <a:gd name="connsiteX26" fmla="*/ 730250 w 3060700"/>
              <a:gd name="connsiteY26" fmla="*/ 315118 h 1089025"/>
              <a:gd name="connsiteX27" fmla="*/ 730250 w 3060700"/>
              <a:gd name="connsiteY27" fmla="*/ 336550 h 1089025"/>
              <a:gd name="connsiteX28" fmla="*/ 781050 w 3060700"/>
              <a:gd name="connsiteY28" fmla="*/ 336550 h 1089025"/>
              <a:gd name="connsiteX29" fmla="*/ 781050 w 3060700"/>
              <a:gd name="connsiteY29" fmla="*/ 384175 h 1089025"/>
              <a:gd name="connsiteX30" fmla="*/ 920750 w 3060700"/>
              <a:gd name="connsiteY30" fmla="*/ 384175 h 1089025"/>
              <a:gd name="connsiteX31" fmla="*/ 920750 w 3060700"/>
              <a:gd name="connsiteY31" fmla="*/ 412750 h 1089025"/>
              <a:gd name="connsiteX32" fmla="*/ 984250 w 3060700"/>
              <a:gd name="connsiteY32" fmla="*/ 412750 h 1089025"/>
              <a:gd name="connsiteX33" fmla="*/ 984250 w 3060700"/>
              <a:gd name="connsiteY33" fmla="*/ 428625 h 1089025"/>
              <a:gd name="connsiteX34" fmla="*/ 1009650 w 3060700"/>
              <a:gd name="connsiteY34" fmla="*/ 428625 h 1089025"/>
              <a:gd name="connsiteX35" fmla="*/ 1009650 w 3060700"/>
              <a:gd name="connsiteY35" fmla="*/ 469900 h 1089025"/>
              <a:gd name="connsiteX36" fmla="*/ 1073150 w 3060700"/>
              <a:gd name="connsiteY36" fmla="*/ 469900 h 1089025"/>
              <a:gd name="connsiteX37" fmla="*/ 1073150 w 3060700"/>
              <a:gd name="connsiteY37" fmla="*/ 492125 h 1089025"/>
              <a:gd name="connsiteX38" fmla="*/ 1104900 w 3060700"/>
              <a:gd name="connsiteY38" fmla="*/ 492125 h 1089025"/>
              <a:gd name="connsiteX39" fmla="*/ 1104900 w 3060700"/>
              <a:gd name="connsiteY39" fmla="*/ 520700 h 1089025"/>
              <a:gd name="connsiteX40" fmla="*/ 1133475 w 3060700"/>
              <a:gd name="connsiteY40" fmla="*/ 520700 h 1089025"/>
              <a:gd name="connsiteX41" fmla="*/ 1133475 w 3060700"/>
              <a:gd name="connsiteY41" fmla="*/ 555625 h 1089025"/>
              <a:gd name="connsiteX42" fmla="*/ 1187450 w 3060700"/>
              <a:gd name="connsiteY42" fmla="*/ 555625 h 1089025"/>
              <a:gd name="connsiteX43" fmla="*/ 1187450 w 3060700"/>
              <a:gd name="connsiteY43" fmla="*/ 581025 h 1089025"/>
              <a:gd name="connsiteX44" fmla="*/ 1235075 w 3060700"/>
              <a:gd name="connsiteY44" fmla="*/ 581025 h 1089025"/>
              <a:gd name="connsiteX45" fmla="*/ 1235075 w 3060700"/>
              <a:gd name="connsiteY45" fmla="*/ 603250 h 1089025"/>
              <a:gd name="connsiteX46" fmla="*/ 1400175 w 3060700"/>
              <a:gd name="connsiteY46" fmla="*/ 603250 h 1089025"/>
              <a:gd name="connsiteX47" fmla="*/ 1400175 w 3060700"/>
              <a:gd name="connsiteY47" fmla="*/ 654050 h 1089025"/>
              <a:gd name="connsiteX48" fmla="*/ 1679575 w 3060700"/>
              <a:gd name="connsiteY48" fmla="*/ 654050 h 1089025"/>
              <a:gd name="connsiteX49" fmla="*/ 1679575 w 3060700"/>
              <a:gd name="connsiteY49" fmla="*/ 708025 h 1089025"/>
              <a:gd name="connsiteX50" fmla="*/ 1806575 w 3060700"/>
              <a:gd name="connsiteY50" fmla="*/ 708025 h 1089025"/>
              <a:gd name="connsiteX51" fmla="*/ 1806575 w 3060700"/>
              <a:gd name="connsiteY51" fmla="*/ 758825 h 1089025"/>
              <a:gd name="connsiteX52" fmla="*/ 2054225 w 3060700"/>
              <a:gd name="connsiteY52" fmla="*/ 758825 h 1089025"/>
              <a:gd name="connsiteX53" fmla="*/ 2054225 w 3060700"/>
              <a:gd name="connsiteY53" fmla="*/ 825500 h 1089025"/>
              <a:gd name="connsiteX54" fmla="*/ 2130425 w 3060700"/>
              <a:gd name="connsiteY54" fmla="*/ 825500 h 1089025"/>
              <a:gd name="connsiteX55" fmla="*/ 2130425 w 3060700"/>
              <a:gd name="connsiteY55" fmla="*/ 882650 h 1089025"/>
              <a:gd name="connsiteX56" fmla="*/ 2178050 w 3060700"/>
              <a:gd name="connsiteY56" fmla="*/ 882650 h 1089025"/>
              <a:gd name="connsiteX57" fmla="*/ 2178050 w 3060700"/>
              <a:gd name="connsiteY57" fmla="*/ 946150 h 1089025"/>
              <a:gd name="connsiteX58" fmla="*/ 2346325 w 3060700"/>
              <a:gd name="connsiteY58" fmla="*/ 946150 h 1089025"/>
              <a:gd name="connsiteX59" fmla="*/ 2346325 w 3060700"/>
              <a:gd name="connsiteY59" fmla="*/ 1003300 h 1089025"/>
              <a:gd name="connsiteX60" fmla="*/ 2476500 w 3060700"/>
              <a:gd name="connsiteY60" fmla="*/ 1009650 h 1089025"/>
              <a:gd name="connsiteX61" fmla="*/ 2476500 w 3060700"/>
              <a:gd name="connsiteY61" fmla="*/ 1022350 h 1089025"/>
              <a:gd name="connsiteX62" fmla="*/ 2476500 w 3060700"/>
              <a:gd name="connsiteY62" fmla="*/ 1089025 h 1089025"/>
              <a:gd name="connsiteX63" fmla="*/ 3060700 w 3060700"/>
              <a:gd name="connsiteY63" fmla="*/ 1089025 h 108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060700" h="1089025">
                <a:moveTo>
                  <a:pt x="0" y="0"/>
                </a:moveTo>
                <a:lnTo>
                  <a:pt x="104775" y="0"/>
                </a:lnTo>
                <a:lnTo>
                  <a:pt x="104775" y="22225"/>
                </a:lnTo>
                <a:lnTo>
                  <a:pt x="139700" y="22225"/>
                </a:lnTo>
                <a:lnTo>
                  <a:pt x="139700" y="22225"/>
                </a:lnTo>
                <a:lnTo>
                  <a:pt x="203200" y="22225"/>
                </a:lnTo>
                <a:lnTo>
                  <a:pt x="203200" y="53975"/>
                </a:lnTo>
                <a:lnTo>
                  <a:pt x="273050" y="53975"/>
                </a:lnTo>
                <a:lnTo>
                  <a:pt x="279400" y="69850"/>
                </a:lnTo>
                <a:lnTo>
                  <a:pt x="327025" y="79375"/>
                </a:lnTo>
                <a:lnTo>
                  <a:pt x="327820" y="72232"/>
                </a:lnTo>
                <a:lnTo>
                  <a:pt x="406400" y="72231"/>
                </a:lnTo>
                <a:lnTo>
                  <a:pt x="406400" y="133350"/>
                </a:lnTo>
                <a:lnTo>
                  <a:pt x="428625" y="133350"/>
                </a:lnTo>
                <a:lnTo>
                  <a:pt x="428625" y="152400"/>
                </a:lnTo>
                <a:lnTo>
                  <a:pt x="463550" y="152400"/>
                </a:lnTo>
                <a:lnTo>
                  <a:pt x="463550" y="193675"/>
                </a:lnTo>
                <a:lnTo>
                  <a:pt x="514350" y="193675"/>
                </a:lnTo>
                <a:lnTo>
                  <a:pt x="514350" y="203200"/>
                </a:lnTo>
                <a:lnTo>
                  <a:pt x="581025" y="203200"/>
                </a:lnTo>
                <a:lnTo>
                  <a:pt x="581025" y="231775"/>
                </a:lnTo>
                <a:lnTo>
                  <a:pt x="622300" y="231775"/>
                </a:lnTo>
                <a:lnTo>
                  <a:pt x="622300" y="263525"/>
                </a:lnTo>
                <a:lnTo>
                  <a:pt x="666750" y="263525"/>
                </a:lnTo>
                <a:lnTo>
                  <a:pt x="666750" y="316706"/>
                </a:lnTo>
                <a:lnTo>
                  <a:pt x="692150" y="317500"/>
                </a:lnTo>
                <a:lnTo>
                  <a:pt x="730250" y="315118"/>
                </a:lnTo>
                <a:lnTo>
                  <a:pt x="730250" y="336550"/>
                </a:lnTo>
                <a:lnTo>
                  <a:pt x="781050" y="336550"/>
                </a:lnTo>
                <a:lnTo>
                  <a:pt x="781050" y="384175"/>
                </a:lnTo>
                <a:lnTo>
                  <a:pt x="920750" y="384175"/>
                </a:lnTo>
                <a:lnTo>
                  <a:pt x="920750" y="412750"/>
                </a:lnTo>
                <a:lnTo>
                  <a:pt x="984250" y="412750"/>
                </a:lnTo>
                <a:lnTo>
                  <a:pt x="984250" y="428625"/>
                </a:lnTo>
                <a:lnTo>
                  <a:pt x="1009650" y="428625"/>
                </a:lnTo>
                <a:lnTo>
                  <a:pt x="1009650" y="469900"/>
                </a:lnTo>
                <a:lnTo>
                  <a:pt x="1073150" y="469900"/>
                </a:lnTo>
                <a:lnTo>
                  <a:pt x="1073150" y="492125"/>
                </a:lnTo>
                <a:lnTo>
                  <a:pt x="1104900" y="492125"/>
                </a:lnTo>
                <a:lnTo>
                  <a:pt x="1104900" y="520700"/>
                </a:lnTo>
                <a:lnTo>
                  <a:pt x="1133475" y="520700"/>
                </a:lnTo>
                <a:lnTo>
                  <a:pt x="1133475" y="555625"/>
                </a:lnTo>
                <a:lnTo>
                  <a:pt x="1187450" y="555625"/>
                </a:lnTo>
                <a:lnTo>
                  <a:pt x="1187450" y="581025"/>
                </a:lnTo>
                <a:lnTo>
                  <a:pt x="1235075" y="581025"/>
                </a:lnTo>
                <a:lnTo>
                  <a:pt x="1235075" y="603250"/>
                </a:lnTo>
                <a:lnTo>
                  <a:pt x="1400175" y="603250"/>
                </a:lnTo>
                <a:lnTo>
                  <a:pt x="1400175" y="654050"/>
                </a:lnTo>
                <a:lnTo>
                  <a:pt x="1679575" y="654050"/>
                </a:lnTo>
                <a:lnTo>
                  <a:pt x="1679575" y="708025"/>
                </a:lnTo>
                <a:lnTo>
                  <a:pt x="1806575" y="708025"/>
                </a:lnTo>
                <a:lnTo>
                  <a:pt x="1806575" y="758825"/>
                </a:lnTo>
                <a:lnTo>
                  <a:pt x="2054225" y="758825"/>
                </a:lnTo>
                <a:lnTo>
                  <a:pt x="2054225" y="825500"/>
                </a:lnTo>
                <a:lnTo>
                  <a:pt x="2130425" y="825500"/>
                </a:lnTo>
                <a:lnTo>
                  <a:pt x="2130425" y="882650"/>
                </a:lnTo>
                <a:lnTo>
                  <a:pt x="2178050" y="882650"/>
                </a:lnTo>
                <a:lnTo>
                  <a:pt x="2178050" y="946150"/>
                </a:lnTo>
                <a:lnTo>
                  <a:pt x="2346325" y="946150"/>
                </a:lnTo>
                <a:lnTo>
                  <a:pt x="2346325" y="1003300"/>
                </a:lnTo>
                <a:lnTo>
                  <a:pt x="2476500" y="1009650"/>
                </a:lnTo>
                <a:lnTo>
                  <a:pt x="2476500" y="1022350"/>
                </a:lnTo>
                <a:lnTo>
                  <a:pt x="2476500" y="1089025"/>
                </a:lnTo>
                <a:lnTo>
                  <a:pt x="3060700" y="1089025"/>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177" name="Straight Connector 176">
            <a:extLst>
              <a:ext uri="{FF2B5EF4-FFF2-40B4-BE49-F238E27FC236}">
                <a16:creationId xmlns:a16="http://schemas.microsoft.com/office/drawing/2014/main" id="{745BFA02-2DF8-4267-9C06-120E24083610}"/>
              </a:ext>
            </a:extLst>
          </p:cNvPr>
          <p:cNvCxnSpPr>
            <a:cxnSpLocks/>
          </p:cNvCxnSpPr>
          <p:nvPr/>
        </p:nvCxnSpPr>
        <p:spPr bwMode="auto">
          <a:xfrm>
            <a:off x="8135221" y="4004323"/>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CF2E9326-8D11-4B8E-A4BB-2A178820DD03}"/>
              </a:ext>
            </a:extLst>
          </p:cNvPr>
          <p:cNvCxnSpPr>
            <a:cxnSpLocks/>
          </p:cNvCxnSpPr>
          <p:nvPr/>
        </p:nvCxnSpPr>
        <p:spPr bwMode="auto">
          <a:xfrm>
            <a:off x="8204603" y="4030776"/>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58AAC75B-DBED-4E77-AA96-912883BE0ECA}"/>
              </a:ext>
            </a:extLst>
          </p:cNvPr>
          <p:cNvCxnSpPr>
            <a:cxnSpLocks/>
          </p:cNvCxnSpPr>
          <p:nvPr/>
        </p:nvCxnSpPr>
        <p:spPr bwMode="auto">
          <a:xfrm>
            <a:off x="8232000" y="4037126"/>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C6ED751E-3050-4A76-8EFC-107EC28D2FAF}"/>
              </a:ext>
            </a:extLst>
          </p:cNvPr>
          <p:cNvCxnSpPr>
            <a:cxnSpLocks/>
          </p:cNvCxnSpPr>
          <p:nvPr/>
        </p:nvCxnSpPr>
        <p:spPr bwMode="auto">
          <a:xfrm>
            <a:off x="8334924" y="4076900"/>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72472B4E-C718-4D92-9292-D44AAE789C2D}"/>
              </a:ext>
            </a:extLst>
          </p:cNvPr>
          <p:cNvCxnSpPr>
            <a:cxnSpLocks/>
          </p:cNvCxnSpPr>
          <p:nvPr/>
        </p:nvCxnSpPr>
        <p:spPr bwMode="auto">
          <a:xfrm>
            <a:off x="8479090" y="4134065"/>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F03CC4E0-2617-48CD-8BF2-27B4D7EFD03F}"/>
              </a:ext>
            </a:extLst>
          </p:cNvPr>
          <p:cNvCxnSpPr>
            <a:cxnSpLocks/>
          </p:cNvCxnSpPr>
          <p:nvPr/>
        </p:nvCxnSpPr>
        <p:spPr bwMode="auto">
          <a:xfrm>
            <a:off x="8577093" y="4204158"/>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F06CB67C-7EF8-4E3A-B446-5D7D7BE61140}"/>
              </a:ext>
            </a:extLst>
          </p:cNvPr>
          <p:cNvCxnSpPr>
            <a:cxnSpLocks/>
          </p:cNvCxnSpPr>
          <p:nvPr/>
        </p:nvCxnSpPr>
        <p:spPr bwMode="auto">
          <a:xfrm>
            <a:off x="8543760" y="4194634"/>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47397B5B-5C4A-4627-8D64-BBD03D68A0FE}"/>
              </a:ext>
            </a:extLst>
          </p:cNvPr>
          <p:cNvCxnSpPr>
            <a:cxnSpLocks/>
          </p:cNvCxnSpPr>
          <p:nvPr/>
        </p:nvCxnSpPr>
        <p:spPr bwMode="auto">
          <a:xfrm>
            <a:off x="8714265" y="4268833"/>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EED94C12-61C7-4B88-A6D0-FEE1119D3A33}"/>
              </a:ext>
            </a:extLst>
          </p:cNvPr>
          <p:cNvCxnSpPr>
            <a:cxnSpLocks/>
          </p:cNvCxnSpPr>
          <p:nvPr/>
        </p:nvCxnSpPr>
        <p:spPr bwMode="auto">
          <a:xfrm>
            <a:off x="8753912" y="4294571"/>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BE5C4C27-4FAC-4B09-8024-94418A3B554C}"/>
              </a:ext>
            </a:extLst>
          </p:cNvPr>
          <p:cNvCxnSpPr>
            <a:cxnSpLocks/>
          </p:cNvCxnSpPr>
          <p:nvPr/>
        </p:nvCxnSpPr>
        <p:spPr bwMode="auto">
          <a:xfrm>
            <a:off x="8846460" y="4368207"/>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C933F42C-BB16-4B71-9D3C-01FCA272A02C}"/>
              </a:ext>
            </a:extLst>
          </p:cNvPr>
          <p:cNvCxnSpPr>
            <a:cxnSpLocks/>
          </p:cNvCxnSpPr>
          <p:nvPr/>
        </p:nvCxnSpPr>
        <p:spPr bwMode="auto">
          <a:xfrm>
            <a:off x="8903037" y="4367759"/>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7EDB6841-4E57-4B6D-B3C0-9AEB42FF00EC}"/>
              </a:ext>
            </a:extLst>
          </p:cNvPr>
          <p:cNvCxnSpPr>
            <a:cxnSpLocks/>
          </p:cNvCxnSpPr>
          <p:nvPr/>
        </p:nvCxnSpPr>
        <p:spPr bwMode="auto">
          <a:xfrm>
            <a:off x="8953731" y="4370064"/>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265C2408-4D91-4D0B-9C55-6DE99E1BC38C}"/>
              </a:ext>
            </a:extLst>
          </p:cNvPr>
          <p:cNvCxnSpPr>
            <a:cxnSpLocks/>
          </p:cNvCxnSpPr>
          <p:nvPr/>
        </p:nvCxnSpPr>
        <p:spPr bwMode="auto">
          <a:xfrm>
            <a:off x="9029402" y="4433196"/>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7942256D-EC23-47D6-A1F5-5C4B707187B6}"/>
              </a:ext>
            </a:extLst>
          </p:cNvPr>
          <p:cNvCxnSpPr>
            <a:cxnSpLocks/>
          </p:cNvCxnSpPr>
          <p:nvPr/>
        </p:nvCxnSpPr>
        <p:spPr bwMode="auto">
          <a:xfrm>
            <a:off x="9068142" y="4476353"/>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91BAD462-D394-4762-A280-69F1224455F3}"/>
              </a:ext>
            </a:extLst>
          </p:cNvPr>
          <p:cNvCxnSpPr>
            <a:cxnSpLocks/>
          </p:cNvCxnSpPr>
          <p:nvPr/>
        </p:nvCxnSpPr>
        <p:spPr bwMode="auto">
          <a:xfrm>
            <a:off x="9107035" y="4481507"/>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2AF35326-79D8-42DB-88B3-0CB5BFC5ADFC}"/>
              </a:ext>
            </a:extLst>
          </p:cNvPr>
          <p:cNvCxnSpPr>
            <a:cxnSpLocks/>
          </p:cNvCxnSpPr>
          <p:nvPr/>
        </p:nvCxnSpPr>
        <p:spPr bwMode="auto">
          <a:xfrm>
            <a:off x="9131907" y="4506211"/>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4235C9F2-ADEC-4125-B748-D9490FA426B6}"/>
              </a:ext>
            </a:extLst>
          </p:cNvPr>
          <p:cNvCxnSpPr>
            <a:cxnSpLocks/>
          </p:cNvCxnSpPr>
          <p:nvPr/>
        </p:nvCxnSpPr>
        <p:spPr bwMode="auto">
          <a:xfrm>
            <a:off x="9155190" y="4504336"/>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328BF05F-7A61-475A-98F7-8C9A98C92066}"/>
              </a:ext>
            </a:extLst>
          </p:cNvPr>
          <p:cNvCxnSpPr>
            <a:cxnSpLocks/>
          </p:cNvCxnSpPr>
          <p:nvPr/>
        </p:nvCxnSpPr>
        <p:spPr bwMode="auto">
          <a:xfrm>
            <a:off x="9178449" y="4536461"/>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9A35AA4A-AB80-402E-97D0-A1CF5B82E955}"/>
              </a:ext>
            </a:extLst>
          </p:cNvPr>
          <p:cNvCxnSpPr>
            <a:cxnSpLocks/>
          </p:cNvCxnSpPr>
          <p:nvPr/>
        </p:nvCxnSpPr>
        <p:spPr bwMode="auto">
          <a:xfrm>
            <a:off x="9260468" y="4594136"/>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FA81F5D6-7BA6-423F-A591-AF2B53588E70}"/>
              </a:ext>
            </a:extLst>
          </p:cNvPr>
          <p:cNvCxnSpPr>
            <a:cxnSpLocks/>
          </p:cNvCxnSpPr>
          <p:nvPr/>
        </p:nvCxnSpPr>
        <p:spPr bwMode="auto">
          <a:xfrm>
            <a:off x="9304569" y="4608865"/>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E71E8088-2E3F-4892-A35D-A17774D22C4A}"/>
              </a:ext>
            </a:extLst>
          </p:cNvPr>
          <p:cNvCxnSpPr>
            <a:cxnSpLocks/>
          </p:cNvCxnSpPr>
          <p:nvPr/>
        </p:nvCxnSpPr>
        <p:spPr bwMode="auto">
          <a:xfrm>
            <a:off x="9389568" y="4613627"/>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6EDB33BF-D54F-4C69-9126-B9ACA51A4A07}"/>
              </a:ext>
            </a:extLst>
          </p:cNvPr>
          <p:cNvCxnSpPr>
            <a:cxnSpLocks/>
          </p:cNvCxnSpPr>
          <p:nvPr/>
        </p:nvCxnSpPr>
        <p:spPr bwMode="auto">
          <a:xfrm>
            <a:off x="9520209" y="4681974"/>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FD94F42E-5B5E-4ABE-B295-876E12711674}"/>
              </a:ext>
            </a:extLst>
          </p:cNvPr>
          <p:cNvCxnSpPr>
            <a:cxnSpLocks/>
          </p:cNvCxnSpPr>
          <p:nvPr/>
        </p:nvCxnSpPr>
        <p:spPr bwMode="auto">
          <a:xfrm>
            <a:off x="9543493" y="4681974"/>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0E81BC73-09C2-45F9-A027-F0F03BC482F9}"/>
              </a:ext>
            </a:extLst>
          </p:cNvPr>
          <p:cNvCxnSpPr>
            <a:cxnSpLocks/>
          </p:cNvCxnSpPr>
          <p:nvPr/>
        </p:nvCxnSpPr>
        <p:spPr bwMode="auto">
          <a:xfrm>
            <a:off x="9661231" y="4676996"/>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955B044C-B8A7-4DD6-9391-0022BC208A5C}"/>
              </a:ext>
            </a:extLst>
          </p:cNvPr>
          <p:cNvCxnSpPr>
            <a:cxnSpLocks/>
          </p:cNvCxnSpPr>
          <p:nvPr/>
        </p:nvCxnSpPr>
        <p:spPr bwMode="auto">
          <a:xfrm>
            <a:off x="9712826" y="4706291"/>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D061C409-0A81-4D70-8C19-B34B57A8C66A}"/>
              </a:ext>
            </a:extLst>
          </p:cNvPr>
          <p:cNvCxnSpPr>
            <a:cxnSpLocks/>
          </p:cNvCxnSpPr>
          <p:nvPr/>
        </p:nvCxnSpPr>
        <p:spPr bwMode="auto">
          <a:xfrm>
            <a:off x="10304786" y="4931866"/>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FF67C532-32BA-4938-8201-77AB0774A09E}"/>
              </a:ext>
            </a:extLst>
          </p:cNvPr>
          <p:cNvCxnSpPr>
            <a:cxnSpLocks/>
          </p:cNvCxnSpPr>
          <p:nvPr/>
        </p:nvCxnSpPr>
        <p:spPr bwMode="auto">
          <a:xfrm>
            <a:off x="10474120" y="4990432"/>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13AC9547-6B47-4F33-A822-8DAB492B3E0B}"/>
              </a:ext>
            </a:extLst>
          </p:cNvPr>
          <p:cNvCxnSpPr>
            <a:cxnSpLocks/>
          </p:cNvCxnSpPr>
          <p:nvPr/>
        </p:nvCxnSpPr>
        <p:spPr bwMode="auto">
          <a:xfrm>
            <a:off x="10369594" y="5001498"/>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2A37F24A-3B53-4E71-AFDA-64F061DC4680}"/>
              </a:ext>
            </a:extLst>
          </p:cNvPr>
          <p:cNvCxnSpPr>
            <a:cxnSpLocks/>
          </p:cNvCxnSpPr>
          <p:nvPr/>
        </p:nvCxnSpPr>
        <p:spPr bwMode="auto">
          <a:xfrm>
            <a:off x="10554768" y="5072732"/>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AB98BD41-3432-4C4E-8DB0-A8EFD89F7758}"/>
              </a:ext>
            </a:extLst>
          </p:cNvPr>
          <p:cNvCxnSpPr>
            <a:cxnSpLocks/>
          </p:cNvCxnSpPr>
          <p:nvPr/>
        </p:nvCxnSpPr>
        <p:spPr bwMode="auto">
          <a:xfrm>
            <a:off x="10580902" y="5073673"/>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5B653A07-55DB-451C-B5A4-4C4555D20724}"/>
              </a:ext>
            </a:extLst>
          </p:cNvPr>
          <p:cNvCxnSpPr>
            <a:cxnSpLocks/>
          </p:cNvCxnSpPr>
          <p:nvPr/>
        </p:nvCxnSpPr>
        <p:spPr bwMode="auto">
          <a:xfrm>
            <a:off x="10731186" y="5073672"/>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E1E9BEB7-8C5C-47C1-8CF0-967BCDD9386C}"/>
              </a:ext>
            </a:extLst>
          </p:cNvPr>
          <p:cNvCxnSpPr>
            <a:cxnSpLocks/>
          </p:cNvCxnSpPr>
          <p:nvPr/>
        </p:nvCxnSpPr>
        <p:spPr bwMode="auto">
          <a:xfrm>
            <a:off x="11075674" y="5073671"/>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FD754252-7821-452D-BCB0-F3C4E8B8D305}"/>
              </a:ext>
            </a:extLst>
          </p:cNvPr>
          <p:cNvCxnSpPr>
            <a:cxnSpLocks/>
          </p:cNvCxnSpPr>
          <p:nvPr/>
        </p:nvCxnSpPr>
        <p:spPr bwMode="auto">
          <a:xfrm>
            <a:off x="11114038" y="5076052"/>
            <a:ext cx="0" cy="89072"/>
          </a:xfrm>
          <a:prstGeom prst="line">
            <a:avLst/>
          </a:prstGeom>
          <a:noFill/>
          <a:ln w="28575" cap="flat" cmpd="sng" algn="ctr">
            <a:solidFill>
              <a:schemeClr val="accent1"/>
            </a:solidFill>
            <a:prstDash val="solid"/>
            <a:round/>
            <a:headEnd type="none" w="med" len="med"/>
            <a:tailEnd type="none" w="med" len="med"/>
          </a:ln>
          <a:effectLst/>
        </p:spPr>
      </p:cxnSp>
      <p:sp>
        <p:nvSpPr>
          <p:cNvPr id="174" name="TextBox 173">
            <a:extLst>
              <a:ext uri="{FF2B5EF4-FFF2-40B4-BE49-F238E27FC236}">
                <a16:creationId xmlns:a16="http://schemas.microsoft.com/office/drawing/2014/main" id="{523120DA-3B3A-4B57-8045-B08C2889FB8F}"/>
              </a:ext>
            </a:extLst>
          </p:cNvPr>
          <p:cNvSpPr txBox="1"/>
          <p:nvPr/>
        </p:nvSpPr>
        <p:spPr bwMode="auto">
          <a:xfrm>
            <a:off x="7311787" y="5775207"/>
            <a:ext cx="71846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Risk, n</a:t>
            </a:r>
          </a:p>
        </p:txBody>
      </p:sp>
      <p:cxnSp>
        <p:nvCxnSpPr>
          <p:cNvPr id="176" name="Straight Connector 175">
            <a:extLst>
              <a:ext uri="{FF2B5EF4-FFF2-40B4-BE49-F238E27FC236}">
                <a16:creationId xmlns:a16="http://schemas.microsoft.com/office/drawing/2014/main" id="{A00DB79E-42A6-453B-B9D1-CC114EA0E482}"/>
              </a:ext>
            </a:extLst>
          </p:cNvPr>
          <p:cNvCxnSpPr>
            <a:cxnSpLocks/>
          </p:cNvCxnSpPr>
          <p:nvPr/>
        </p:nvCxnSpPr>
        <p:spPr bwMode="auto">
          <a:xfrm>
            <a:off x="9471650" y="2225577"/>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F753EE5A-C1D9-4C00-92C5-633141876850}"/>
              </a:ext>
            </a:extLst>
          </p:cNvPr>
          <p:cNvCxnSpPr>
            <a:cxnSpLocks/>
          </p:cNvCxnSpPr>
          <p:nvPr/>
        </p:nvCxnSpPr>
        <p:spPr bwMode="auto">
          <a:xfrm>
            <a:off x="10430665" y="4986629"/>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C1656996-EB85-4324-98EE-3E79C8157EBA}"/>
              </a:ext>
            </a:extLst>
          </p:cNvPr>
          <p:cNvCxnSpPr>
            <a:cxnSpLocks/>
          </p:cNvCxnSpPr>
          <p:nvPr/>
        </p:nvCxnSpPr>
        <p:spPr bwMode="auto">
          <a:xfrm>
            <a:off x="9834269" y="4776459"/>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6900FE00-6DE6-4F45-8AD1-552A737CAF0D}"/>
              </a:ext>
            </a:extLst>
          </p:cNvPr>
          <p:cNvCxnSpPr>
            <a:cxnSpLocks/>
          </p:cNvCxnSpPr>
          <p:nvPr/>
        </p:nvCxnSpPr>
        <p:spPr bwMode="auto">
          <a:xfrm>
            <a:off x="10100478" y="4832901"/>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39FFB9CE-0180-4410-9FD0-752C3685002B}"/>
              </a:ext>
            </a:extLst>
          </p:cNvPr>
          <p:cNvCxnSpPr>
            <a:cxnSpLocks/>
          </p:cNvCxnSpPr>
          <p:nvPr/>
        </p:nvCxnSpPr>
        <p:spPr bwMode="auto">
          <a:xfrm>
            <a:off x="10170361" y="4904700"/>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0A1D70E2-703E-46E8-B5CE-92D44E3AF360}"/>
              </a:ext>
            </a:extLst>
          </p:cNvPr>
          <p:cNvCxnSpPr>
            <a:cxnSpLocks/>
          </p:cNvCxnSpPr>
          <p:nvPr/>
        </p:nvCxnSpPr>
        <p:spPr bwMode="auto">
          <a:xfrm>
            <a:off x="10226853" y="4956379"/>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82E06C10-26D2-4B70-9C63-33681A335963}"/>
              </a:ext>
            </a:extLst>
          </p:cNvPr>
          <p:cNvCxnSpPr>
            <a:cxnSpLocks/>
          </p:cNvCxnSpPr>
          <p:nvPr/>
        </p:nvCxnSpPr>
        <p:spPr bwMode="auto">
          <a:xfrm>
            <a:off x="9447840" y="4675352"/>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FDC9581F-6B0C-4AA9-8A27-3173D94BE2BA}"/>
              </a:ext>
            </a:extLst>
          </p:cNvPr>
          <p:cNvCxnSpPr>
            <a:cxnSpLocks/>
          </p:cNvCxnSpPr>
          <p:nvPr/>
        </p:nvCxnSpPr>
        <p:spPr bwMode="auto">
          <a:xfrm>
            <a:off x="9284366" y="4592936"/>
            <a:ext cx="0" cy="91440"/>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44BBCDF5-D9EC-423C-9D4A-4F5BD38B61AA}"/>
              </a:ext>
            </a:extLst>
          </p:cNvPr>
          <p:cNvCxnSpPr>
            <a:cxnSpLocks/>
          </p:cNvCxnSpPr>
          <p:nvPr/>
        </p:nvCxnSpPr>
        <p:spPr bwMode="auto">
          <a:xfrm>
            <a:off x="9328795" y="4608721"/>
            <a:ext cx="0" cy="91440"/>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8E44A0B6-831A-4643-9338-669AF5398FDE}"/>
              </a:ext>
            </a:extLst>
          </p:cNvPr>
          <p:cNvCxnSpPr>
            <a:cxnSpLocks/>
          </p:cNvCxnSpPr>
          <p:nvPr/>
        </p:nvCxnSpPr>
        <p:spPr bwMode="auto">
          <a:xfrm>
            <a:off x="9189854" y="4570579"/>
            <a:ext cx="0" cy="91440"/>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E60AA1C2-BBD5-4124-A80A-43258193EBB0}"/>
              </a:ext>
            </a:extLst>
          </p:cNvPr>
          <p:cNvCxnSpPr>
            <a:cxnSpLocks/>
          </p:cNvCxnSpPr>
          <p:nvPr/>
        </p:nvCxnSpPr>
        <p:spPr bwMode="auto">
          <a:xfrm>
            <a:off x="9343402" y="4608721"/>
            <a:ext cx="0" cy="91440"/>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8B80D71D-39C6-4204-B90F-BBC18EFEFCA3}"/>
              </a:ext>
            </a:extLst>
          </p:cNvPr>
          <p:cNvCxnSpPr>
            <a:cxnSpLocks/>
          </p:cNvCxnSpPr>
          <p:nvPr/>
        </p:nvCxnSpPr>
        <p:spPr bwMode="auto">
          <a:xfrm>
            <a:off x="9088575" y="4479299"/>
            <a:ext cx="0" cy="91440"/>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ED4B465C-10AD-456D-8AA4-7CFB68F88AFB}"/>
              </a:ext>
            </a:extLst>
          </p:cNvPr>
          <p:cNvCxnSpPr>
            <a:cxnSpLocks/>
          </p:cNvCxnSpPr>
          <p:nvPr/>
        </p:nvCxnSpPr>
        <p:spPr bwMode="auto">
          <a:xfrm>
            <a:off x="9233767" y="4590521"/>
            <a:ext cx="0" cy="91440"/>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8C275D3B-6ED4-47E2-994D-C57BE22F1BBA}"/>
              </a:ext>
            </a:extLst>
          </p:cNvPr>
          <p:cNvCxnSpPr>
            <a:cxnSpLocks/>
          </p:cNvCxnSpPr>
          <p:nvPr/>
        </p:nvCxnSpPr>
        <p:spPr bwMode="auto">
          <a:xfrm>
            <a:off x="9212707" y="4568776"/>
            <a:ext cx="0" cy="91440"/>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7BAB366B-79A2-4CDD-B0B5-91BF9FC3559B}"/>
              </a:ext>
            </a:extLst>
          </p:cNvPr>
          <p:cNvCxnSpPr>
            <a:cxnSpLocks/>
          </p:cNvCxnSpPr>
          <p:nvPr/>
        </p:nvCxnSpPr>
        <p:spPr bwMode="auto">
          <a:xfrm>
            <a:off x="9014818" y="4432798"/>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6DB60918-686D-4274-A88C-A8CAF40AC568}"/>
              </a:ext>
            </a:extLst>
          </p:cNvPr>
          <p:cNvCxnSpPr>
            <a:cxnSpLocks/>
          </p:cNvCxnSpPr>
          <p:nvPr/>
        </p:nvCxnSpPr>
        <p:spPr bwMode="auto">
          <a:xfrm>
            <a:off x="8818548" y="4357905"/>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1B35050A-17D4-469D-A36B-7BA1E1BA6922}"/>
              </a:ext>
            </a:extLst>
          </p:cNvPr>
          <p:cNvCxnSpPr>
            <a:cxnSpLocks/>
          </p:cNvCxnSpPr>
          <p:nvPr/>
        </p:nvCxnSpPr>
        <p:spPr bwMode="auto">
          <a:xfrm>
            <a:off x="8788027" y="4345580"/>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E096902C-890D-424F-B134-B1225E612002}"/>
              </a:ext>
            </a:extLst>
          </p:cNvPr>
          <p:cNvCxnSpPr>
            <a:cxnSpLocks/>
          </p:cNvCxnSpPr>
          <p:nvPr/>
        </p:nvCxnSpPr>
        <p:spPr bwMode="auto">
          <a:xfrm>
            <a:off x="8694107" y="4255471"/>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77E36218-55E2-4FDD-B9C0-D88B065E4E22}"/>
              </a:ext>
            </a:extLst>
          </p:cNvPr>
          <p:cNvCxnSpPr>
            <a:cxnSpLocks/>
          </p:cNvCxnSpPr>
          <p:nvPr/>
        </p:nvCxnSpPr>
        <p:spPr bwMode="auto">
          <a:xfrm>
            <a:off x="8680296" y="4243919"/>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E0394227-9AC5-438C-9C5F-6BDED9D53713}"/>
              </a:ext>
            </a:extLst>
          </p:cNvPr>
          <p:cNvCxnSpPr>
            <a:cxnSpLocks/>
          </p:cNvCxnSpPr>
          <p:nvPr/>
        </p:nvCxnSpPr>
        <p:spPr bwMode="auto">
          <a:xfrm>
            <a:off x="8630922" y="4215697"/>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6600F21E-C195-4D13-9A1E-4AB5971D0982}"/>
              </a:ext>
            </a:extLst>
          </p:cNvPr>
          <p:cNvCxnSpPr>
            <a:cxnSpLocks/>
          </p:cNvCxnSpPr>
          <p:nvPr/>
        </p:nvCxnSpPr>
        <p:spPr bwMode="auto">
          <a:xfrm>
            <a:off x="8509742" y="4178601"/>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C31F29C8-EE1D-486A-AFAA-7C08253FCD3D}"/>
              </a:ext>
            </a:extLst>
          </p:cNvPr>
          <p:cNvCxnSpPr>
            <a:cxnSpLocks/>
          </p:cNvCxnSpPr>
          <p:nvPr/>
        </p:nvCxnSpPr>
        <p:spPr bwMode="auto">
          <a:xfrm>
            <a:off x="8379079" y="4089529"/>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A9435817-20B8-4C18-9BBD-ECF058007C67}"/>
              </a:ext>
            </a:extLst>
          </p:cNvPr>
          <p:cNvCxnSpPr>
            <a:cxnSpLocks/>
          </p:cNvCxnSpPr>
          <p:nvPr/>
        </p:nvCxnSpPr>
        <p:spPr bwMode="auto">
          <a:xfrm>
            <a:off x="8356354" y="4086424"/>
            <a:ext cx="0" cy="89072"/>
          </a:xfrm>
          <a:prstGeom prst="line">
            <a:avLst/>
          </a:prstGeom>
          <a:noFill/>
          <a:ln w="28575"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F60CEF3A-8354-4DB3-B908-7A7C3F17D5E6}"/>
              </a:ext>
            </a:extLst>
          </p:cNvPr>
          <p:cNvCxnSpPr>
            <a:cxnSpLocks/>
          </p:cNvCxnSpPr>
          <p:nvPr/>
        </p:nvCxnSpPr>
        <p:spPr bwMode="auto">
          <a:xfrm>
            <a:off x="8253879" y="4044993"/>
            <a:ext cx="0" cy="89072"/>
          </a:xfrm>
          <a:prstGeom prst="line">
            <a:avLst/>
          </a:prstGeom>
          <a:noFill/>
          <a:ln w="28575" cap="flat" cmpd="sng" algn="ctr">
            <a:solidFill>
              <a:schemeClr val="accent1"/>
            </a:solidFill>
            <a:prstDash val="solid"/>
            <a:round/>
            <a:headEnd type="none" w="med" len="med"/>
            <a:tailEnd type="none" w="med" len="med"/>
          </a:ln>
          <a:effectLst/>
        </p:spPr>
      </p:cxnSp>
    </p:spTree>
    <p:extLst>
      <p:ext uri="{BB962C8B-B14F-4D97-AF65-F5344CB8AC3E}">
        <p14:creationId xmlns:p14="http://schemas.microsoft.com/office/powerpoint/2010/main" val="20217031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368EB-6BEA-480E-A625-2E28F4B1E08E}"/>
              </a:ext>
            </a:extLst>
          </p:cNvPr>
          <p:cNvSpPr>
            <a:spLocks noGrp="1"/>
          </p:cNvSpPr>
          <p:nvPr>
            <p:ph type="title"/>
          </p:nvPr>
        </p:nvSpPr>
        <p:spPr/>
        <p:txBody>
          <a:bodyPr/>
          <a:lstStyle/>
          <a:p>
            <a:r>
              <a:rPr lang="en-US" dirty="0"/>
              <a:t>Mobocertinib in </a:t>
            </a:r>
            <a:r>
              <a:rPr lang="en-US" i="1" dirty="0"/>
              <a:t>EGFR</a:t>
            </a:r>
            <a:r>
              <a:rPr lang="en-US" dirty="0"/>
              <a:t> Exon 20 Insertion+ </a:t>
            </a:r>
            <a:br>
              <a:rPr lang="en-US" dirty="0"/>
            </a:br>
            <a:r>
              <a:rPr lang="en-US" dirty="0"/>
              <a:t>Advanced NSCLC: Safety</a:t>
            </a:r>
          </a:p>
        </p:txBody>
      </p:sp>
      <p:sp>
        <p:nvSpPr>
          <p:cNvPr id="3" name="Content Placeholder 2">
            <a:extLst>
              <a:ext uri="{FF2B5EF4-FFF2-40B4-BE49-F238E27FC236}">
                <a16:creationId xmlns:a16="http://schemas.microsoft.com/office/drawing/2014/main" id="{ACC226BD-7617-4547-9059-B1CA33C02F8F}"/>
              </a:ext>
            </a:extLst>
          </p:cNvPr>
          <p:cNvSpPr>
            <a:spLocks noGrp="1"/>
          </p:cNvSpPr>
          <p:nvPr>
            <p:ph sz="half" idx="2"/>
          </p:nvPr>
        </p:nvSpPr>
        <p:spPr>
          <a:xfrm>
            <a:off x="6357409" y="1510730"/>
            <a:ext cx="5229570" cy="4679462"/>
          </a:xfrm>
        </p:spPr>
        <p:txBody>
          <a:bodyPr/>
          <a:lstStyle/>
          <a:p>
            <a:r>
              <a:rPr lang="en-US" sz="2600" dirty="0"/>
              <a:t>1 treatment-related death </a:t>
            </a:r>
            <a:br>
              <a:rPr lang="en-US" sz="2600" dirty="0"/>
            </a:br>
            <a:r>
              <a:rPr lang="en-US" sz="2600" dirty="0"/>
              <a:t>(cardiac failure) in 1 platinum-treated patient in EXCLAIM cohort </a:t>
            </a:r>
          </a:p>
          <a:p>
            <a:r>
              <a:rPr lang="en-US" sz="2600" dirty="0"/>
              <a:t>Most common AEs leading to d/c:</a:t>
            </a:r>
          </a:p>
          <a:p>
            <a:pPr lvl="1"/>
            <a:r>
              <a:rPr lang="en-US" sz="2400" dirty="0"/>
              <a:t>PPP cohort: nausea, 4%; </a:t>
            </a:r>
            <a:br>
              <a:rPr lang="en-US" sz="2400" dirty="0"/>
            </a:br>
            <a:r>
              <a:rPr lang="en-US" sz="2400" dirty="0"/>
              <a:t>diarrhea, 4%; vomiting, 2%; decreased appetite, 2%; stomatitis, 2%</a:t>
            </a:r>
          </a:p>
          <a:p>
            <a:pPr lvl="1"/>
            <a:r>
              <a:rPr lang="en-US" sz="2400" dirty="0"/>
              <a:t>EXCLAIM cohort: nausea, 2%; diarrhea, 2%</a:t>
            </a:r>
          </a:p>
        </p:txBody>
      </p:sp>
      <p:grpSp>
        <p:nvGrpSpPr>
          <p:cNvPr id="4" name="Group 7">
            <a:extLst>
              <a:ext uri="{FF2B5EF4-FFF2-40B4-BE49-F238E27FC236}">
                <a16:creationId xmlns:a16="http://schemas.microsoft.com/office/drawing/2014/main" id="{77AF7B88-3C98-49E9-929A-D12419C14DFF}"/>
              </a:ext>
            </a:extLst>
          </p:cNvPr>
          <p:cNvGrpSpPr>
            <a:grpSpLocks/>
          </p:cNvGrpSpPr>
          <p:nvPr/>
        </p:nvGrpSpPr>
        <p:grpSpPr bwMode="auto">
          <a:xfrm>
            <a:off x="9389569" y="6216652"/>
            <a:ext cx="2488502" cy="447822"/>
            <a:chOff x="9527309" y="3551529"/>
            <a:chExt cx="2488502" cy="448324"/>
          </a:xfrm>
        </p:grpSpPr>
        <p:pic>
          <p:nvPicPr>
            <p:cNvPr id="5" name="Picture 9">
              <a:extLst>
                <a:ext uri="{FF2B5EF4-FFF2-40B4-BE49-F238E27FC236}">
                  <a16:creationId xmlns:a16="http://schemas.microsoft.com/office/drawing/2014/main" id="{105EAE32-0306-4795-840F-8EA491A1CDA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4EB35F27-5810-4DE9-99F0-01168C2EA2C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7" name="Text Box 11">
            <a:extLst>
              <a:ext uri="{FF2B5EF4-FFF2-40B4-BE49-F238E27FC236}">
                <a16:creationId xmlns:a16="http://schemas.microsoft.com/office/drawing/2014/main" id="{1739EA62-03AA-4C56-9502-D00211D1BFC4}"/>
              </a:ext>
            </a:extLst>
          </p:cNvPr>
          <p:cNvSpPr txBox="1">
            <a:spLocks noChangeArrowheads="1"/>
          </p:cNvSpPr>
          <p:nvPr/>
        </p:nvSpPr>
        <p:spPr bwMode="auto">
          <a:xfrm>
            <a:off x="464774" y="638980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Zhou. JAMA Oncol. 2021;[Epub].</a:t>
            </a:r>
          </a:p>
        </p:txBody>
      </p:sp>
      <p:graphicFrame>
        <p:nvGraphicFramePr>
          <p:cNvPr id="12" name="Group 32">
            <a:extLst>
              <a:ext uri="{FF2B5EF4-FFF2-40B4-BE49-F238E27FC236}">
                <a16:creationId xmlns:a16="http://schemas.microsoft.com/office/drawing/2014/main" id="{885FD7AA-7306-4F46-9C62-C5F1822729F9}"/>
              </a:ext>
            </a:extLst>
          </p:cNvPr>
          <p:cNvGraphicFramePr>
            <a:graphicFrameLocks noGrp="1"/>
          </p:cNvGraphicFramePr>
          <p:nvPr>
            <p:extLst>
              <p:ext uri="{D42A27DB-BD31-4B8C-83A1-F6EECF244321}">
                <p14:modId xmlns:p14="http://schemas.microsoft.com/office/powerpoint/2010/main" val="4225165675"/>
              </p:ext>
            </p:extLst>
          </p:nvPr>
        </p:nvGraphicFramePr>
        <p:xfrm>
          <a:off x="722313" y="1610437"/>
          <a:ext cx="5376671" cy="3383392"/>
        </p:xfrm>
        <a:graphic>
          <a:graphicData uri="http://schemas.openxmlformats.org/drawingml/2006/table">
            <a:tbl>
              <a:tblPr/>
              <a:tblGrid>
                <a:gridCol w="1938810">
                  <a:extLst>
                    <a:ext uri="{9D8B030D-6E8A-4147-A177-3AD203B41FA5}">
                      <a16:colId xmlns:a16="http://schemas.microsoft.com/office/drawing/2014/main" val="20000"/>
                    </a:ext>
                  </a:extLst>
                </a:gridCol>
                <a:gridCol w="1536970">
                  <a:extLst>
                    <a:ext uri="{9D8B030D-6E8A-4147-A177-3AD203B41FA5}">
                      <a16:colId xmlns:a16="http://schemas.microsoft.com/office/drawing/2014/main" val="20001"/>
                    </a:ext>
                  </a:extLst>
                </a:gridCol>
                <a:gridCol w="1900891">
                  <a:extLst>
                    <a:ext uri="{9D8B030D-6E8A-4147-A177-3AD203B41FA5}">
                      <a16:colId xmlns:a16="http://schemas.microsoft.com/office/drawing/2014/main" val="20002"/>
                    </a:ext>
                  </a:extLst>
                </a:gridCol>
              </a:tblGrid>
              <a:tr h="48397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Safety Outcome,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PPP Cohort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114)</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EXCLAIM Cohort</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 = 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30769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TRAE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113 (99)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 (99)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0769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 TRAEs</a:t>
                      </a:r>
                    </a:p>
                  </a:txBody>
                  <a:tcPr marL="121881" marR="121881" marT="45728" marB="45728"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 (47)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 (42)</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0769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 TEAEs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 (47)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0769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AEs leading to dose reduction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0769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AEs leading to d/c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63685601"/>
                  </a:ext>
                </a:extLst>
              </a:tr>
              <a:tr h="30769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TRAEs leading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to 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2964970"/>
                  </a:ext>
                </a:extLst>
              </a:tr>
            </a:tbl>
          </a:graphicData>
        </a:graphic>
      </p:graphicFrame>
      <p:sp>
        <p:nvSpPr>
          <p:cNvPr id="10" name="TextBox 9">
            <a:extLst>
              <a:ext uri="{FF2B5EF4-FFF2-40B4-BE49-F238E27FC236}">
                <a16:creationId xmlns:a16="http://schemas.microsoft.com/office/drawing/2014/main" id="{F92E9294-AECC-41EA-B3CE-B53CD22CD9F2}"/>
              </a:ext>
            </a:extLst>
          </p:cNvPr>
          <p:cNvSpPr txBox="1"/>
          <p:nvPr/>
        </p:nvSpPr>
        <p:spPr bwMode="auto">
          <a:xfrm>
            <a:off x="605021" y="4993829"/>
            <a:ext cx="24799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Data cutoff: November 1, 2020.</a:t>
            </a:r>
          </a:p>
        </p:txBody>
      </p:sp>
    </p:spTree>
    <p:extLst>
      <p:ext uri="{BB962C8B-B14F-4D97-AF65-F5344CB8AC3E}">
        <p14:creationId xmlns:p14="http://schemas.microsoft.com/office/powerpoint/2010/main" val="37467249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Mobocertinib in </a:t>
            </a:r>
            <a:r>
              <a:rPr lang="en-US" i="1" dirty="0"/>
              <a:t>EGFR </a:t>
            </a:r>
            <a:r>
              <a:rPr lang="en-US" dirty="0"/>
              <a:t>ex20ins+ NSCLC With PD After Disease Control on EGFR TKI: Phase I/II Study Design</a:t>
            </a:r>
            <a:endParaRPr lang="en-US" altLang="en-US" dirty="0"/>
          </a:p>
        </p:txBody>
      </p:sp>
      <p:sp>
        <p:nvSpPr>
          <p:cNvPr id="4" name="Content Placeholder 3">
            <a:extLst>
              <a:ext uri="{FF2B5EF4-FFF2-40B4-BE49-F238E27FC236}">
                <a16:creationId xmlns:a16="http://schemas.microsoft.com/office/drawing/2014/main" id="{9DF0442E-D2B3-4E6B-8738-66F2239E3DC3}"/>
              </a:ext>
            </a:extLst>
          </p:cNvPr>
          <p:cNvSpPr>
            <a:spLocks noGrp="1"/>
          </p:cNvSpPr>
          <p:nvPr>
            <p:ph idx="1"/>
          </p:nvPr>
        </p:nvSpPr>
        <p:spPr>
          <a:xfrm>
            <a:off x="604675" y="5749849"/>
            <a:ext cx="10877529" cy="606847"/>
          </a:xfrm>
        </p:spPr>
        <p:txBody>
          <a:bodyPr/>
          <a:lstStyle/>
          <a:p>
            <a:pPr>
              <a:spcBef>
                <a:spcPts val="400"/>
              </a:spcBef>
              <a:spcAft>
                <a:spcPts val="400"/>
              </a:spcAft>
            </a:pPr>
            <a:r>
              <a:rPr lang="en-US" sz="1800" b="1" dirty="0"/>
              <a:t>Primary endpoint (phase II): </a:t>
            </a:r>
            <a:r>
              <a:rPr lang="en-US" sz="1800" dirty="0"/>
              <a:t>ORR by RECIST v1.1</a:t>
            </a:r>
          </a:p>
          <a:p>
            <a:pPr>
              <a:spcBef>
                <a:spcPts val="400"/>
              </a:spcBef>
              <a:spcAft>
                <a:spcPts val="400"/>
              </a:spcAft>
            </a:pPr>
            <a:r>
              <a:rPr lang="en-US" sz="1800" b="1" dirty="0"/>
              <a:t>Select secondary endpoints (phase II): </a:t>
            </a:r>
            <a:r>
              <a:rPr lang="en-US" sz="1800" dirty="0"/>
              <a:t>ORR by IRC, BOR, DCR, DoR, TTR, PFS, OS, safety/tolerability</a:t>
            </a: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3990475" y="1694436"/>
            <a:ext cx="4572000" cy="457200"/>
          </a:xfrm>
          <a:prstGeom prst="rect">
            <a:avLst/>
          </a:prstGeom>
          <a:solidFill>
            <a:schemeClr val="accent1"/>
          </a:solidFill>
          <a:ln w="2857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Cohort 1: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Refractory NSCLC with </a:t>
            </a: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EGFR</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ex20ins, </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no CNS mets that are both active and measurable</a:t>
            </a:r>
          </a:p>
        </p:txBody>
      </p:sp>
      <p:sp>
        <p:nvSpPr>
          <p:cNvPr id="17413" name="Rectangle 25">
            <a:extLst>
              <a:ext uri="{FF2B5EF4-FFF2-40B4-BE49-F238E27FC236}">
                <a16:creationId xmlns:a16="http://schemas.microsoft.com/office/drawing/2014/main" id="{FD07461B-B65E-49D9-8F9A-419AF61467E9}"/>
              </a:ext>
            </a:extLst>
          </p:cNvPr>
          <p:cNvSpPr>
            <a:spLocks noChangeArrowheads="1"/>
          </p:cNvSpPr>
          <p:nvPr/>
        </p:nvSpPr>
        <p:spPr bwMode="auto">
          <a:xfrm>
            <a:off x="3990475" y="4017444"/>
            <a:ext cx="4572000" cy="457200"/>
          </a:xfrm>
          <a:prstGeom prst="rect">
            <a:avLst/>
          </a:prstGeom>
          <a:solidFill>
            <a:schemeClr val="accent1"/>
          </a:solidFill>
          <a:ln w="28575">
            <a:solidFill>
              <a:srgbClr val="E1471D"/>
            </a:solid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Cohort 5: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Refractory NSCLC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with</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EGFR</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ex20ins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and prior response or SD ≥6 mo to EGFR TKI</a:t>
            </a: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3990475" y="2855940"/>
            <a:ext cx="4572000" cy="457200"/>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Cohort 3: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Refractory NSCLC with </a:t>
            </a: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EGFR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 </a:t>
            </a: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ex20ins or point muts and active, measurable CNS mets</a:t>
            </a:r>
          </a:p>
        </p:txBody>
      </p:sp>
      <p:sp>
        <p:nvSpPr>
          <p:cNvPr id="20492" name="Text Box 31">
            <a:extLst>
              <a:ext uri="{FF2B5EF4-FFF2-40B4-BE49-F238E27FC236}">
                <a16:creationId xmlns:a16="http://schemas.microsoft.com/office/drawing/2014/main" id="{1426042B-85FB-4AE4-929B-9D51F198DF9D}"/>
              </a:ext>
            </a:extLst>
          </p:cNvPr>
          <p:cNvSpPr txBox="1">
            <a:spLocks noChangeArrowheads="1"/>
          </p:cNvSpPr>
          <p:nvPr/>
        </p:nvSpPr>
        <p:spPr bwMode="auto">
          <a:xfrm>
            <a:off x="404717" y="2517981"/>
            <a:ext cx="1442961" cy="224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Adults with locally advanced NSCLC ineligible for definitive tx or metastatic NSCLC*; measurable disease per RECIST v1.1; ECOG PS 0/1</a:t>
            </a:r>
          </a:p>
        </p:txBody>
      </p:sp>
      <p:sp>
        <p:nvSpPr>
          <p:cNvPr id="20493" name="Line 32">
            <a:extLst>
              <a:ext uri="{FF2B5EF4-FFF2-40B4-BE49-F238E27FC236}">
                <a16:creationId xmlns:a16="http://schemas.microsoft.com/office/drawing/2014/main" id="{60E1E584-705B-4376-990B-CEAF91451E0D}"/>
              </a:ext>
            </a:extLst>
          </p:cNvPr>
          <p:cNvSpPr>
            <a:spLocks noChangeShapeType="1"/>
          </p:cNvSpPr>
          <p:nvPr/>
        </p:nvSpPr>
        <p:spPr bwMode="auto">
          <a:xfrm>
            <a:off x="1742065" y="3618441"/>
            <a:ext cx="27227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1" name="Group 7">
            <a:extLst>
              <a:ext uri="{FF2B5EF4-FFF2-40B4-BE49-F238E27FC236}">
                <a16:creationId xmlns:a16="http://schemas.microsoft.com/office/drawing/2014/main" id="{B457D855-EFCE-4B3C-9EAB-C662B7C8C672}"/>
              </a:ext>
            </a:extLst>
          </p:cNvPr>
          <p:cNvGrpSpPr>
            <a:grpSpLocks/>
          </p:cNvGrpSpPr>
          <p:nvPr/>
        </p:nvGrpSpPr>
        <p:grpSpPr bwMode="auto">
          <a:xfrm>
            <a:off x="9389569" y="6216652"/>
            <a:ext cx="2488502" cy="447822"/>
            <a:chOff x="9527309" y="3551529"/>
            <a:chExt cx="2488502" cy="448324"/>
          </a:xfrm>
        </p:grpSpPr>
        <p:pic>
          <p:nvPicPr>
            <p:cNvPr id="22" name="Picture 9">
              <a:extLst>
                <a:ext uri="{FF2B5EF4-FFF2-40B4-BE49-F238E27FC236}">
                  <a16:creationId xmlns:a16="http://schemas.microsoft.com/office/drawing/2014/main" id="{0BBD2B14-3A39-4A4F-8B71-64B5D174F3B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3" name="Rectangle 8">
              <a:extLst>
                <a:ext uri="{FF2B5EF4-FFF2-40B4-BE49-F238E27FC236}">
                  <a16:creationId xmlns:a16="http://schemas.microsoft.com/office/drawing/2014/main" id="{88BB84F4-C229-4FF9-8251-66BB2A01484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8" name="Text Box 11">
            <a:extLst>
              <a:ext uri="{FF2B5EF4-FFF2-40B4-BE49-F238E27FC236}">
                <a16:creationId xmlns:a16="http://schemas.microsoft.com/office/drawing/2014/main" id="{8A91D9E8-70B6-4D85-B85A-B9A012009671}"/>
              </a:ext>
            </a:extLst>
          </p:cNvPr>
          <p:cNvSpPr txBox="1">
            <a:spLocks noChangeArrowheads="1"/>
          </p:cNvSpPr>
          <p:nvPr/>
        </p:nvSpPr>
        <p:spPr bwMode="auto">
          <a:xfrm>
            <a:off x="424134" y="641201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Spira. WCLC 2021. Abstr OA15.01. Zhou. JAMA Oncol. 2021;[Epub]. Riely. Cancer Discov. 2021;11:1688. NCT02716116.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4" name="Rectangle 24">
            <a:extLst>
              <a:ext uri="{FF2B5EF4-FFF2-40B4-BE49-F238E27FC236}">
                <a16:creationId xmlns:a16="http://schemas.microsoft.com/office/drawing/2014/main" id="{6609981D-9D7D-4DCA-AF78-2350C43D8CB7}"/>
              </a:ext>
            </a:extLst>
          </p:cNvPr>
          <p:cNvSpPr>
            <a:spLocks noChangeArrowheads="1"/>
          </p:cNvSpPr>
          <p:nvPr/>
        </p:nvSpPr>
        <p:spPr bwMode="auto">
          <a:xfrm>
            <a:off x="3990475" y="5178948"/>
            <a:ext cx="4572000" cy="457200"/>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Cohort 7: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Refractory non-NSCLC tumor types with </a:t>
            </a: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EGFR/HER2</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muts</a:t>
            </a:r>
          </a:p>
        </p:txBody>
      </p:sp>
      <p:sp>
        <p:nvSpPr>
          <p:cNvPr id="25" name="Rectangle 28">
            <a:extLst>
              <a:ext uri="{FF2B5EF4-FFF2-40B4-BE49-F238E27FC236}">
                <a16:creationId xmlns:a16="http://schemas.microsoft.com/office/drawing/2014/main" id="{05A3FA80-D2FE-46E2-991E-863FB2FD9EF7}"/>
              </a:ext>
            </a:extLst>
          </p:cNvPr>
          <p:cNvSpPr>
            <a:spLocks noChangeArrowheads="1"/>
          </p:cNvSpPr>
          <p:nvPr/>
        </p:nvSpPr>
        <p:spPr bwMode="auto">
          <a:xfrm>
            <a:off x="3990475" y="4598196"/>
            <a:ext cx="4572000" cy="457200"/>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Cohort 6: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Tx</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-naive NSCLC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with</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EGFR</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ex20ins</a:t>
            </a:r>
          </a:p>
        </p:txBody>
      </p:sp>
      <p:sp>
        <p:nvSpPr>
          <p:cNvPr id="27" name="Rectangle 28">
            <a:extLst>
              <a:ext uri="{FF2B5EF4-FFF2-40B4-BE49-F238E27FC236}">
                <a16:creationId xmlns:a16="http://schemas.microsoft.com/office/drawing/2014/main" id="{F090D5BA-159E-4F76-8906-B96502F98529}"/>
              </a:ext>
            </a:extLst>
          </p:cNvPr>
          <p:cNvSpPr>
            <a:spLocks noChangeArrowheads="1"/>
          </p:cNvSpPr>
          <p:nvPr/>
        </p:nvSpPr>
        <p:spPr bwMode="auto">
          <a:xfrm>
            <a:off x="3990475" y="3436692"/>
            <a:ext cx="4572000" cy="457200"/>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Cohort 4: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Tx-naive or tx-refractory NSCLC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with</a:t>
            </a: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EGFR</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T790M or uncommon </a:t>
            </a: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EGFR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mutations</a:t>
            </a:r>
          </a:p>
        </p:txBody>
      </p:sp>
      <p:sp>
        <p:nvSpPr>
          <p:cNvPr id="28" name="Rectangle 28">
            <a:extLst>
              <a:ext uri="{FF2B5EF4-FFF2-40B4-BE49-F238E27FC236}">
                <a16:creationId xmlns:a16="http://schemas.microsoft.com/office/drawing/2014/main" id="{5D226D2B-D9CD-4285-AF25-4E261CE430BD}"/>
              </a:ext>
            </a:extLst>
          </p:cNvPr>
          <p:cNvSpPr>
            <a:spLocks noChangeArrowheads="1"/>
          </p:cNvSpPr>
          <p:nvPr/>
        </p:nvSpPr>
        <p:spPr bwMode="auto">
          <a:xfrm>
            <a:off x="3990475" y="2275188"/>
            <a:ext cx="4572000" cy="457200"/>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Cohort 2: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Refractory NSCLC with </a:t>
            </a: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HER2</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ex20ins/point muts, no CNS mets that are both active and measurable</a:t>
            </a:r>
          </a:p>
        </p:txBody>
      </p:sp>
      <p:sp>
        <p:nvSpPr>
          <p:cNvPr id="6" name="TextBox 5">
            <a:extLst>
              <a:ext uri="{FF2B5EF4-FFF2-40B4-BE49-F238E27FC236}">
                <a16:creationId xmlns:a16="http://schemas.microsoft.com/office/drawing/2014/main" id="{A299288B-E0F0-4E2B-90E1-3414A40F8CF5}"/>
              </a:ext>
            </a:extLst>
          </p:cNvPr>
          <p:cNvSpPr txBox="1"/>
          <p:nvPr/>
        </p:nvSpPr>
        <p:spPr bwMode="auto">
          <a:xfrm>
            <a:off x="2108382" y="3464552"/>
            <a:ext cx="1142895" cy="307777"/>
          </a:xfrm>
          <a:prstGeom prst="rect">
            <a:avLst/>
          </a:prstGeom>
          <a:solidFill>
            <a:schemeClr val="accent1"/>
          </a:solidFill>
          <a:ln w="38100">
            <a:noFill/>
          </a:ln>
        </p:spPr>
        <p:txBody>
          <a:bodyPr wrap="square" rtlCol="0" anchor="ctr" anchorCtr="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 + 3 design</a:t>
            </a: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Line 32">
            <a:extLst>
              <a:ext uri="{FF2B5EF4-FFF2-40B4-BE49-F238E27FC236}">
                <a16:creationId xmlns:a16="http://schemas.microsoft.com/office/drawing/2014/main" id="{E8697740-4297-459B-B8EC-7AD408E9754E}"/>
              </a:ext>
            </a:extLst>
          </p:cNvPr>
          <p:cNvSpPr>
            <a:spLocks noChangeShapeType="1"/>
          </p:cNvSpPr>
          <p:nvPr/>
        </p:nvSpPr>
        <p:spPr bwMode="auto">
          <a:xfrm>
            <a:off x="3623702" y="1923036"/>
            <a:ext cx="25861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Line 32">
            <a:extLst>
              <a:ext uri="{FF2B5EF4-FFF2-40B4-BE49-F238E27FC236}">
                <a16:creationId xmlns:a16="http://schemas.microsoft.com/office/drawing/2014/main" id="{A09DB4D1-3671-43C3-A295-4E7ADF5F198F}"/>
              </a:ext>
            </a:extLst>
          </p:cNvPr>
          <p:cNvSpPr>
            <a:spLocks noChangeShapeType="1"/>
          </p:cNvSpPr>
          <p:nvPr/>
        </p:nvSpPr>
        <p:spPr bwMode="auto">
          <a:xfrm>
            <a:off x="3623702" y="2449061"/>
            <a:ext cx="25861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Line 32">
            <a:extLst>
              <a:ext uri="{FF2B5EF4-FFF2-40B4-BE49-F238E27FC236}">
                <a16:creationId xmlns:a16="http://schemas.microsoft.com/office/drawing/2014/main" id="{C4DFF225-C513-4415-B74A-1DED74B56F2F}"/>
              </a:ext>
            </a:extLst>
          </p:cNvPr>
          <p:cNvSpPr>
            <a:spLocks noChangeShapeType="1"/>
          </p:cNvSpPr>
          <p:nvPr/>
        </p:nvSpPr>
        <p:spPr bwMode="auto">
          <a:xfrm>
            <a:off x="3623702" y="3031293"/>
            <a:ext cx="25861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7" name="Straight Connector 6">
            <a:extLst>
              <a:ext uri="{FF2B5EF4-FFF2-40B4-BE49-F238E27FC236}">
                <a16:creationId xmlns:a16="http://schemas.microsoft.com/office/drawing/2014/main" id="{8D0B1D2A-3C43-4881-9ECF-45A564FFF353}"/>
              </a:ext>
            </a:extLst>
          </p:cNvPr>
          <p:cNvCxnSpPr/>
          <p:nvPr/>
        </p:nvCxnSpPr>
        <p:spPr bwMode="auto">
          <a:xfrm>
            <a:off x="3623702" y="1923036"/>
            <a:ext cx="0" cy="3474720"/>
          </a:xfrm>
          <a:prstGeom prst="line">
            <a:avLst/>
          </a:prstGeom>
          <a:noFill/>
          <a:ln w="28575" cap="flat" cmpd="sng" algn="ctr">
            <a:solidFill>
              <a:schemeClr val="bg1"/>
            </a:solidFill>
            <a:prstDash val="solid"/>
            <a:round/>
            <a:headEnd type="none" w="med" len="med"/>
            <a:tailEnd type="none" w="med" len="med"/>
          </a:ln>
          <a:effectLst/>
        </p:spPr>
      </p:cxnSp>
      <p:sp>
        <p:nvSpPr>
          <p:cNvPr id="32" name="Line 32">
            <a:extLst>
              <a:ext uri="{FF2B5EF4-FFF2-40B4-BE49-F238E27FC236}">
                <a16:creationId xmlns:a16="http://schemas.microsoft.com/office/drawing/2014/main" id="{CF04C063-CE87-409D-8BB2-8AB378240A38}"/>
              </a:ext>
            </a:extLst>
          </p:cNvPr>
          <p:cNvSpPr>
            <a:spLocks noChangeShapeType="1"/>
          </p:cNvSpPr>
          <p:nvPr/>
        </p:nvSpPr>
        <p:spPr bwMode="auto">
          <a:xfrm>
            <a:off x="3623702" y="4268195"/>
            <a:ext cx="25861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Line 32">
            <a:extLst>
              <a:ext uri="{FF2B5EF4-FFF2-40B4-BE49-F238E27FC236}">
                <a16:creationId xmlns:a16="http://schemas.microsoft.com/office/drawing/2014/main" id="{C50C8D0B-D9AC-42E4-A57C-693677443A4A}"/>
              </a:ext>
            </a:extLst>
          </p:cNvPr>
          <p:cNvSpPr>
            <a:spLocks noChangeShapeType="1"/>
          </p:cNvSpPr>
          <p:nvPr/>
        </p:nvSpPr>
        <p:spPr bwMode="auto">
          <a:xfrm>
            <a:off x="3623702" y="4830596"/>
            <a:ext cx="25861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 name="Line 32">
            <a:extLst>
              <a:ext uri="{FF2B5EF4-FFF2-40B4-BE49-F238E27FC236}">
                <a16:creationId xmlns:a16="http://schemas.microsoft.com/office/drawing/2014/main" id="{8F139CF4-73DD-45C9-A3E3-F19A359320D8}"/>
              </a:ext>
            </a:extLst>
          </p:cNvPr>
          <p:cNvSpPr>
            <a:spLocks noChangeShapeType="1"/>
          </p:cNvSpPr>
          <p:nvPr/>
        </p:nvSpPr>
        <p:spPr bwMode="auto">
          <a:xfrm>
            <a:off x="3623702" y="5387884"/>
            <a:ext cx="25861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Line 32">
            <a:extLst>
              <a:ext uri="{FF2B5EF4-FFF2-40B4-BE49-F238E27FC236}">
                <a16:creationId xmlns:a16="http://schemas.microsoft.com/office/drawing/2014/main" id="{003CB2FE-5BBB-4654-A96B-51D539FF2AEA}"/>
              </a:ext>
            </a:extLst>
          </p:cNvPr>
          <p:cNvSpPr>
            <a:spLocks noChangeShapeType="1"/>
          </p:cNvSpPr>
          <p:nvPr/>
        </p:nvSpPr>
        <p:spPr bwMode="auto">
          <a:xfrm>
            <a:off x="3360420" y="3621864"/>
            <a:ext cx="5219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 name="Content Placeholder 3">
            <a:extLst>
              <a:ext uri="{FF2B5EF4-FFF2-40B4-BE49-F238E27FC236}">
                <a16:creationId xmlns:a16="http://schemas.microsoft.com/office/drawing/2014/main" id="{0E412B88-28DF-49D3-A028-67308F9B4AC2}"/>
              </a:ext>
            </a:extLst>
          </p:cNvPr>
          <p:cNvSpPr txBox="1">
            <a:spLocks/>
          </p:cNvSpPr>
          <p:nvPr/>
        </p:nvSpPr>
        <p:spPr bwMode="auto">
          <a:xfrm>
            <a:off x="8694689" y="2822694"/>
            <a:ext cx="3046697" cy="3210481"/>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400"/>
              </a:spcBef>
              <a:spcAft>
                <a:spcPts val="400"/>
              </a:spcAft>
              <a:buClr>
                <a:srgbClr val="000000"/>
              </a:buClr>
              <a:buSzTx/>
              <a:buFont typeface="Wingdings" panose="05000000000000000000" pitchFamily="2" charset="2"/>
              <a:buNone/>
              <a:tabLst/>
              <a:defRPr/>
            </a:pPr>
            <a:r>
              <a:rPr kumimoji="0" lang="en-US" sz="20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Current analysis: </a:t>
            </a:r>
          </a:p>
          <a:p>
            <a:pPr lvl="0">
              <a:spcBef>
                <a:spcPts val="400"/>
              </a:spcBef>
              <a:spcAft>
                <a:spcPts val="400"/>
              </a:spcAft>
              <a:buClr>
                <a:srgbClr val="000000"/>
              </a:buClr>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Patients with refractory </a:t>
            </a:r>
            <a:r>
              <a:rPr kumimoji="0" lang="en-US" sz="18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EGFR</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ex20ins+ </a:t>
            </a:r>
            <a:r>
              <a:rPr lang="en-US" sz="1800" kern="0" dirty="0">
                <a:solidFill>
                  <a:srgbClr val="000000"/>
                </a:solidFill>
              </a:rPr>
              <a:t>metastatic NSCLC </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with disease progression after response or SD for ≥6 mo on prior EGFR TKI therapy (n = 20)</a:t>
            </a:r>
          </a:p>
          <a:p>
            <a:pPr marL="742950" marR="0" lvl="1" indent="-342900" algn="l" defTabSz="914400" rtl="0" eaLnBrk="1" fontAlgn="base" latinLnBrk="0" hangingPunct="1">
              <a:lnSpc>
                <a:spcPct val="90000"/>
              </a:lnSpc>
              <a:spcBef>
                <a:spcPts val="400"/>
              </a:spcBef>
              <a:spcAft>
                <a:spcPts val="400"/>
              </a:spcAft>
              <a:buClr>
                <a:srgbClr val="000000"/>
              </a:buClr>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a:t>
            </a:r>
            <a:b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November 1, 2020</a:t>
            </a:r>
          </a:p>
          <a:p>
            <a:pPr marL="742950" marR="0" lvl="1" indent="-342900" algn="l" defTabSz="914400" rtl="0" eaLnBrk="1" fontAlgn="base" latinLnBrk="0" hangingPunct="1">
              <a:lnSpc>
                <a:spcPct val="90000"/>
              </a:lnSpc>
              <a:spcBef>
                <a:spcPts val="400"/>
              </a:spcBef>
              <a:spcAft>
                <a:spcPts val="400"/>
              </a:spcAft>
              <a:buClr>
                <a:srgbClr val="000000"/>
              </a:buClr>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f/u: 14.2 mo (range: 5.2-21.2)</a:t>
            </a:r>
          </a:p>
          <a:p>
            <a:pPr marL="342900" marR="0" lvl="0" indent="-342900" algn="l" defTabSz="914400" rtl="0" eaLnBrk="1" fontAlgn="base" latinLnBrk="0" hangingPunct="1">
              <a:lnSpc>
                <a:spcPct val="90000"/>
              </a:lnSpc>
              <a:spcBef>
                <a:spcPts val="400"/>
              </a:spcBef>
              <a:spcAft>
                <a:spcPts val="400"/>
              </a:spcAft>
              <a:buClr>
                <a:srgbClr val="000000"/>
              </a:buClr>
              <a:buSzTx/>
              <a:buFont typeface="Wingdings" panose="05000000000000000000" pitchFamily="2" charset="2"/>
              <a:buChar char="§"/>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0" name="TextBox 9">
            <a:extLst>
              <a:ext uri="{FF2B5EF4-FFF2-40B4-BE49-F238E27FC236}">
                <a16:creationId xmlns:a16="http://schemas.microsoft.com/office/drawing/2014/main" id="{6CE8318E-9138-49C5-BB4D-3F4AE68AA886}"/>
              </a:ext>
            </a:extLst>
          </p:cNvPr>
          <p:cNvSpPr txBox="1"/>
          <p:nvPr/>
        </p:nvSpPr>
        <p:spPr bwMode="auto">
          <a:xfrm>
            <a:off x="4032912" y="1343607"/>
            <a:ext cx="44871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Phase II Dose Expansion: Mobocertinib 160 mg QD</a:t>
            </a:r>
          </a:p>
        </p:txBody>
      </p:sp>
      <p:sp>
        <p:nvSpPr>
          <p:cNvPr id="35" name="TextBox 34">
            <a:extLst>
              <a:ext uri="{FF2B5EF4-FFF2-40B4-BE49-F238E27FC236}">
                <a16:creationId xmlns:a16="http://schemas.microsoft.com/office/drawing/2014/main" id="{E6FBD907-98AA-4DDA-8615-A25D3F2573FE}"/>
              </a:ext>
            </a:extLst>
          </p:cNvPr>
          <p:cNvSpPr txBox="1"/>
          <p:nvPr/>
        </p:nvSpPr>
        <p:spPr bwMode="auto">
          <a:xfrm>
            <a:off x="8823819" y="1694436"/>
            <a:ext cx="2454349" cy="1037952"/>
          </a:xfrm>
          <a:prstGeom prst="rect">
            <a:avLst/>
          </a:prstGeom>
          <a:solidFill>
            <a:schemeClr val="accent1"/>
          </a:solidFill>
          <a:ln w="38100">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EXCLAIM Extension Cohort: previously treated advanced NSCLC with </a:t>
            </a:r>
            <a:r>
              <a:rPr kumimoji="0" lang="en-US" sz="14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EGFR</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ex20ins</a:t>
            </a: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TextBox 30">
            <a:extLst>
              <a:ext uri="{FF2B5EF4-FFF2-40B4-BE49-F238E27FC236}">
                <a16:creationId xmlns:a16="http://schemas.microsoft.com/office/drawing/2014/main" id="{36A423CB-5D51-46A1-AFB3-A6257779BFBA}"/>
              </a:ext>
            </a:extLst>
          </p:cNvPr>
          <p:cNvSpPr txBox="1"/>
          <p:nvPr/>
        </p:nvSpPr>
        <p:spPr bwMode="auto">
          <a:xfrm>
            <a:off x="1993550" y="2830727"/>
            <a:ext cx="136042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Phase I Dose Escalation</a:t>
            </a:r>
          </a:p>
        </p:txBody>
      </p:sp>
      <p:sp>
        <p:nvSpPr>
          <p:cNvPr id="38" name="Text Box 30">
            <a:extLst>
              <a:ext uri="{FF2B5EF4-FFF2-40B4-BE49-F238E27FC236}">
                <a16:creationId xmlns:a16="http://schemas.microsoft.com/office/drawing/2014/main" id="{9966C676-E32D-4A54-9DDD-7CCCCE28F4B2}"/>
              </a:ext>
            </a:extLst>
          </p:cNvPr>
          <p:cNvSpPr txBox="1">
            <a:spLocks noChangeArrowheads="1"/>
          </p:cNvSpPr>
          <p:nvPr/>
        </p:nvSpPr>
        <p:spPr bwMode="auto">
          <a:xfrm>
            <a:off x="624466" y="4966039"/>
            <a:ext cx="1966333" cy="64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*Expansion cohort 7 enrolled patients with solid tumors other than NSCLC.</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91536-FBC7-4095-9124-EE419BA8E470}"/>
              </a:ext>
            </a:extLst>
          </p:cNvPr>
          <p:cNvSpPr>
            <a:spLocks noGrp="1"/>
          </p:cNvSpPr>
          <p:nvPr>
            <p:ph type="title"/>
          </p:nvPr>
        </p:nvSpPr>
        <p:spPr/>
        <p:txBody>
          <a:bodyPr/>
          <a:lstStyle/>
          <a:p>
            <a:r>
              <a:rPr lang="en-US" dirty="0"/>
              <a:t>Mobocertinib in </a:t>
            </a:r>
            <a:r>
              <a:rPr lang="en-US" i="1" dirty="0"/>
              <a:t>EGFR </a:t>
            </a:r>
            <a:r>
              <a:rPr lang="en-US" dirty="0"/>
              <a:t>ex20ins+ Advanced NSCLC </a:t>
            </a:r>
            <a:br>
              <a:rPr lang="en-US" dirty="0"/>
            </a:br>
            <a:r>
              <a:rPr lang="en-US" dirty="0"/>
              <a:t>With PD After Disease Control on EGFR TKI: Response</a:t>
            </a:r>
          </a:p>
        </p:txBody>
      </p:sp>
      <p:sp>
        <p:nvSpPr>
          <p:cNvPr id="4" name="Text Box 15">
            <a:extLst>
              <a:ext uri="{FF2B5EF4-FFF2-40B4-BE49-F238E27FC236}">
                <a16:creationId xmlns:a16="http://schemas.microsoft.com/office/drawing/2014/main" id="{61710D52-D788-4C8C-82EB-78E7928773EE}"/>
              </a:ext>
            </a:extLst>
          </p:cNvPr>
          <p:cNvSpPr txBox="1">
            <a:spLocks noChangeArrowheads="1"/>
          </p:cNvSpPr>
          <p:nvPr/>
        </p:nvSpPr>
        <p:spPr bwMode="auto">
          <a:xfrm>
            <a:off x="42291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Spira. WCLC 2021. Abstr OA15.01.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9" name="Table 8">
            <a:extLst>
              <a:ext uri="{FF2B5EF4-FFF2-40B4-BE49-F238E27FC236}">
                <a16:creationId xmlns:a16="http://schemas.microsoft.com/office/drawing/2014/main" id="{01757B5A-9C78-4DA4-B45B-308F8F308FAD}"/>
              </a:ext>
            </a:extLst>
          </p:cNvPr>
          <p:cNvGraphicFramePr>
            <a:graphicFrameLocks noGrp="1"/>
          </p:cNvGraphicFramePr>
          <p:nvPr>
            <p:extLst>
              <p:ext uri="{D42A27DB-BD31-4B8C-83A1-F6EECF244321}">
                <p14:modId xmlns:p14="http://schemas.microsoft.com/office/powerpoint/2010/main" val="1386326457"/>
              </p:ext>
            </p:extLst>
          </p:nvPr>
        </p:nvGraphicFramePr>
        <p:xfrm>
          <a:off x="727076" y="1604963"/>
          <a:ext cx="10817224" cy="4389120"/>
        </p:xfrm>
        <a:graphic>
          <a:graphicData uri="http://schemas.openxmlformats.org/drawingml/2006/table">
            <a:tbl>
              <a:tblPr firstRow="1" firstCol="1" bandRow="1"/>
              <a:tblGrid>
                <a:gridCol w="7746580">
                  <a:extLst>
                    <a:ext uri="{9D8B030D-6E8A-4147-A177-3AD203B41FA5}">
                      <a16:colId xmlns:a16="http://schemas.microsoft.com/office/drawing/2014/main" val="3916473177"/>
                    </a:ext>
                  </a:extLst>
                </a:gridCol>
                <a:gridCol w="3070644">
                  <a:extLst>
                    <a:ext uri="{9D8B030D-6E8A-4147-A177-3AD203B41FA5}">
                      <a16:colId xmlns:a16="http://schemas.microsoft.com/office/drawing/2014/main" val="1738432520"/>
                    </a:ext>
                  </a:extLst>
                </a:gridCol>
              </a:tblGrid>
              <a:tr h="37116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Response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Cohort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(n = 20)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2673726164"/>
                  </a:ext>
                </a:extLst>
              </a:tr>
              <a:tr h="2046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Investigator-assessed ORR,* % (95% CI)</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(5.7-43.7)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171093392"/>
                  </a:ext>
                </a:extLst>
              </a:tr>
              <a:tr h="613986">
                <a:tc>
                  <a:txBody>
                    <a:bodyPr/>
                    <a:lstStyle>
                      <a:lvl1pPr marL="0" algn="l" defTabSz="914400" rtl="0" eaLnBrk="1" latinLnBrk="0" hangingPunct="1">
                        <a:defRPr sz="1800" b="1" kern="1200">
                          <a:solidFill>
                            <a:schemeClr val="dk1"/>
                          </a:solidFill>
                          <a:latin typeface="Calibri" panose="020F0502020204030204"/>
                        </a:defRPr>
                      </a:lvl1pPr>
                      <a:lvl2pPr marL="457200" algn="l" defTabSz="914400" rtl="0" eaLnBrk="1" latinLnBrk="0" hangingPunct="1">
                        <a:defRPr sz="1800" b="1" kern="1200">
                          <a:solidFill>
                            <a:schemeClr val="dk1"/>
                          </a:solidFill>
                          <a:latin typeface="Calibri" panose="020F0502020204030204"/>
                        </a:defRPr>
                      </a:lvl2pPr>
                      <a:lvl3pPr marL="914400" algn="l" defTabSz="914400" rtl="0" eaLnBrk="1" latinLnBrk="0" hangingPunct="1">
                        <a:defRPr sz="1800" b="1" kern="1200">
                          <a:solidFill>
                            <a:schemeClr val="dk1"/>
                          </a:solidFill>
                          <a:latin typeface="Calibri" panose="020F0502020204030204"/>
                        </a:defRPr>
                      </a:lvl3pPr>
                      <a:lvl4pPr marL="1371600" algn="l" defTabSz="914400" rtl="0" eaLnBrk="1" latinLnBrk="0" hangingPunct="1">
                        <a:defRPr sz="1800" b="1" kern="1200">
                          <a:solidFill>
                            <a:schemeClr val="dk1"/>
                          </a:solidFill>
                          <a:latin typeface="Calibri" panose="020F0502020204030204"/>
                        </a:defRPr>
                      </a:lvl4pPr>
                      <a:lvl5pPr marL="1828800" algn="l" defTabSz="914400" rtl="0" eaLnBrk="1" latinLnBrk="0" hangingPunct="1">
                        <a:defRPr sz="1800" b="1" kern="1200">
                          <a:solidFill>
                            <a:schemeClr val="dk1"/>
                          </a:solidFill>
                          <a:latin typeface="Calibri" panose="020F0502020204030204"/>
                        </a:defRPr>
                      </a:lvl5pPr>
                      <a:lvl6pPr marL="2286000" algn="l" defTabSz="914400" rtl="0" eaLnBrk="1" latinLnBrk="0" hangingPunct="1">
                        <a:defRPr sz="1800" b="1" kern="1200">
                          <a:solidFill>
                            <a:schemeClr val="dk1"/>
                          </a:solidFill>
                          <a:latin typeface="Calibri" panose="020F0502020204030204"/>
                        </a:defRPr>
                      </a:lvl6pPr>
                      <a:lvl7pPr marL="2743200" algn="l" defTabSz="914400" rtl="0" eaLnBrk="1" latinLnBrk="0" hangingPunct="1">
                        <a:defRPr sz="1800" b="1" kern="1200">
                          <a:solidFill>
                            <a:schemeClr val="dk1"/>
                          </a:solidFill>
                          <a:latin typeface="Calibri" panose="020F0502020204030204"/>
                        </a:defRPr>
                      </a:lvl7pPr>
                      <a:lvl8pPr marL="3200400" algn="l" defTabSz="914400" rtl="0" eaLnBrk="1" latinLnBrk="0" hangingPunct="1">
                        <a:defRPr sz="1800" b="1" kern="1200">
                          <a:solidFill>
                            <a:schemeClr val="dk1"/>
                          </a:solidFill>
                          <a:latin typeface="Calibri" panose="020F0502020204030204"/>
                        </a:defRPr>
                      </a:lvl8pPr>
                      <a:lvl9pPr marL="3657600" algn="l" defTabSz="914400" rtl="0" eaLnBrk="1" latinLnBrk="0" hangingPunct="1">
                        <a:defRPr sz="1800" b="1" kern="1200">
                          <a:solidFill>
                            <a:schemeClr val="dk1"/>
                          </a:solidFill>
                          <a:latin typeface="Calibri" panose="020F050202020403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Confirmed ORR,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GB"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 (19.1-63.9)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(50)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4232818618"/>
                  </a:ext>
                </a:extLst>
              </a:tr>
              <a:tr h="1236751">
                <a:tc>
                  <a:txBody>
                    <a:bodyPr/>
                    <a:lstStyle>
                      <a:lvl1pPr marL="0" algn="l" defTabSz="914400" rtl="0" eaLnBrk="1" latinLnBrk="0" hangingPunct="1">
                        <a:defRPr sz="1800" b="1" kern="1200">
                          <a:solidFill>
                            <a:schemeClr val="dk1"/>
                          </a:solidFill>
                          <a:latin typeface="Calibri" panose="020F0502020204030204"/>
                        </a:defRPr>
                      </a:lvl1pPr>
                      <a:lvl2pPr marL="457200" algn="l" defTabSz="914400" rtl="0" eaLnBrk="1" latinLnBrk="0" hangingPunct="1">
                        <a:defRPr sz="1800" b="1" kern="1200">
                          <a:solidFill>
                            <a:schemeClr val="dk1"/>
                          </a:solidFill>
                          <a:latin typeface="Calibri" panose="020F0502020204030204"/>
                        </a:defRPr>
                      </a:lvl2pPr>
                      <a:lvl3pPr marL="914400" algn="l" defTabSz="914400" rtl="0" eaLnBrk="1" latinLnBrk="0" hangingPunct="1">
                        <a:defRPr sz="1800" b="1" kern="1200">
                          <a:solidFill>
                            <a:schemeClr val="dk1"/>
                          </a:solidFill>
                          <a:latin typeface="Calibri" panose="020F0502020204030204"/>
                        </a:defRPr>
                      </a:lvl3pPr>
                      <a:lvl4pPr marL="1371600" algn="l" defTabSz="914400" rtl="0" eaLnBrk="1" latinLnBrk="0" hangingPunct="1">
                        <a:defRPr sz="1800" b="1" kern="1200">
                          <a:solidFill>
                            <a:schemeClr val="dk1"/>
                          </a:solidFill>
                          <a:latin typeface="Calibri" panose="020F0502020204030204"/>
                        </a:defRPr>
                      </a:lvl4pPr>
                      <a:lvl5pPr marL="1828800" algn="l" defTabSz="914400" rtl="0" eaLnBrk="1" latinLnBrk="0" hangingPunct="1">
                        <a:defRPr sz="1800" b="1" kern="1200">
                          <a:solidFill>
                            <a:schemeClr val="dk1"/>
                          </a:solidFill>
                          <a:latin typeface="Calibri" panose="020F0502020204030204"/>
                        </a:defRPr>
                      </a:lvl5pPr>
                      <a:lvl6pPr marL="2286000" algn="l" defTabSz="914400" rtl="0" eaLnBrk="1" latinLnBrk="0" hangingPunct="1">
                        <a:defRPr sz="1800" b="1" kern="1200">
                          <a:solidFill>
                            <a:schemeClr val="dk1"/>
                          </a:solidFill>
                          <a:latin typeface="Calibri" panose="020F0502020204030204"/>
                        </a:defRPr>
                      </a:lvl6pPr>
                      <a:lvl7pPr marL="2743200" algn="l" defTabSz="914400" rtl="0" eaLnBrk="1" latinLnBrk="0" hangingPunct="1">
                        <a:defRPr sz="1800" b="1" kern="1200">
                          <a:solidFill>
                            <a:schemeClr val="dk1"/>
                          </a:solidFill>
                          <a:latin typeface="Calibri" panose="020F0502020204030204"/>
                        </a:defRPr>
                      </a:lvl7pPr>
                      <a:lvl8pPr marL="3200400" algn="l" defTabSz="914400" rtl="0" eaLnBrk="1" latinLnBrk="0" hangingPunct="1">
                        <a:defRPr sz="1800" b="1" kern="1200">
                          <a:solidFill>
                            <a:schemeClr val="dk1"/>
                          </a:solidFill>
                          <a:latin typeface="Calibri" panose="020F0502020204030204"/>
                        </a:defRPr>
                      </a:lvl8pPr>
                      <a:lvl9pPr marL="3657600" algn="l" defTabSz="914400" rtl="0" eaLnBrk="1" latinLnBrk="0" hangingPunct="1">
                        <a:defRPr sz="1800" b="1" kern="1200">
                          <a:solidFill>
                            <a:schemeClr val="dk1"/>
                          </a:solidFill>
                          <a:latin typeface="Calibri" panose="020F050202020403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Confirmed ORR on mobocertinib by prior TKI,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Poziotinib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Osimertinib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Afatinib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Erlotinib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Investigational TKI</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4/13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(100)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7"/>
                  </a:ext>
                </a:extLst>
              </a:tr>
              <a:tr h="2046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Confirmed DCR per investigator, n (%)</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(90)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528644578"/>
                  </a:ext>
                </a:extLst>
              </a:tr>
              <a:tr h="2046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DoR, mo (95% CI)</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13.0 (5.6-13.5)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5177549"/>
                  </a:ext>
                </a:extLst>
              </a:tr>
            </a:tbl>
          </a:graphicData>
        </a:graphic>
      </p:graphicFrame>
      <p:grpSp>
        <p:nvGrpSpPr>
          <p:cNvPr id="13" name="Group 7">
            <a:extLst>
              <a:ext uri="{FF2B5EF4-FFF2-40B4-BE49-F238E27FC236}">
                <a16:creationId xmlns:a16="http://schemas.microsoft.com/office/drawing/2014/main" id="{8696BB5A-201E-4B0F-B86F-740B33184173}"/>
              </a:ext>
            </a:extLst>
          </p:cNvPr>
          <p:cNvGrpSpPr>
            <a:grpSpLocks/>
          </p:cNvGrpSpPr>
          <p:nvPr/>
        </p:nvGrpSpPr>
        <p:grpSpPr bwMode="auto">
          <a:xfrm>
            <a:off x="9389569" y="6216652"/>
            <a:ext cx="2488502" cy="447822"/>
            <a:chOff x="9527309" y="3551529"/>
            <a:chExt cx="2488502" cy="448324"/>
          </a:xfrm>
        </p:grpSpPr>
        <p:pic>
          <p:nvPicPr>
            <p:cNvPr id="14" name="Picture 9">
              <a:extLst>
                <a:ext uri="{FF2B5EF4-FFF2-40B4-BE49-F238E27FC236}">
                  <a16:creationId xmlns:a16="http://schemas.microsoft.com/office/drawing/2014/main" id="{6D5426E9-6A77-41F1-A774-289B30274C3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7ABB1828-E215-45F4-8FB0-217E9F49961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 name="TextBox 2">
            <a:extLst>
              <a:ext uri="{FF2B5EF4-FFF2-40B4-BE49-F238E27FC236}">
                <a16:creationId xmlns:a16="http://schemas.microsoft.com/office/drawing/2014/main" id="{E5CE2D54-1258-46ED-A30F-98C44F14B770}"/>
              </a:ext>
            </a:extLst>
          </p:cNvPr>
          <p:cNvSpPr txBox="1"/>
          <p:nvPr/>
        </p:nvSpPr>
        <p:spPr bwMode="auto">
          <a:xfrm>
            <a:off x="727076" y="6006833"/>
            <a:ext cx="15945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*Primary endpoint.</a:t>
            </a:r>
          </a:p>
        </p:txBody>
      </p:sp>
    </p:spTree>
    <p:extLst>
      <p:ext uri="{BB962C8B-B14F-4D97-AF65-F5344CB8AC3E}">
        <p14:creationId xmlns:p14="http://schemas.microsoft.com/office/powerpoint/2010/main" val="40760513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9B3FF5-F0AA-E145-9016-4C0B8706130A}"/>
              </a:ext>
            </a:extLst>
          </p:cNvPr>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noAutofit/>
          </a:bodyPr>
          <a:lstStyle/>
          <a:p>
            <a:pPr fontAlgn="base">
              <a:lnSpc>
                <a:spcPct val="100000"/>
              </a:lnSpc>
              <a:spcAft>
                <a:spcPct val="0"/>
              </a:spcAft>
            </a:pPr>
            <a:r>
              <a:rPr lang="en-US" sz="3600" b="1" dirty="0">
                <a:latin typeface="Calibri" charset="0"/>
                <a:cs typeface="Calibri" charset="0"/>
              </a:rPr>
              <a:t>WU-KONG1/WU-KONG2: </a:t>
            </a:r>
            <a:r>
              <a:rPr lang="en-US" sz="3600" dirty="0">
                <a:latin typeface="Calibri" charset="0"/>
                <a:cs typeface="Calibri" charset="0"/>
              </a:rPr>
              <a:t>P</a:t>
            </a:r>
            <a:r>
              <a:rPr lang="en-US" sz="3600" b="1" dirty="0">
                <a:latin typeface="Calibri" charset="0"/>
                <a:cs typeface="Calibri" charset="0"/>
              </a:rPr>
              <a:t>hase </a:t>
            </a:r>
            <a:r>
              <a:rPr lang="en-US" sz="3600" dirty="0">
                <a:latin typeface="Calibri" charset="0"/>
                <a:cs typeface="Calibri" charset="0"/>
              </a:rPr>
              <a:t>I</a:t>
            </a:r>
            <a:r>
              <a:rPr lang="en-US" sz="3600" b="1" dirty="0">
                <a:latin typeface="Calibri" charset="0"/>
                <a:cs typeface="Calibri" charset="0"/>
              </a:rPr>
              <a:t> Trials of DZD9008, a Selective, Irreversible </a:t>
            </a:r>
            <a:r>
              <a:rPr lang="en-US" sz="3600" dirty="0">
                <a:latin typeface="Calibri" charset="0"/>
                <a:cs typeface="Calibri" charset="0"/>
              </a:rPr>
              <a:t>EGFR</a:t>
            </a:r>
            <a:r>
              <a:rPr lang="en-US" sz="3600" b="1" i="1" dirty="0">
                <a:latin typeface="Calibri" charset="0"/>
                <a:cs typeface="Calibri" charset="0"/>
              </a:rPr>
              <a:t> </a:t>
            </a:r>
            <a:r>
              <a:rPr lang="en-US" sz="3600" b="1" dirty="0">
                <a:latin typeface="Calibri" charset="0"/>
                <a:cs typeface="Calibri" charset="0"/>
              </a:rPr>
              <a:t>TKI Against EGFR/HER2 Mut</a:t>
            </a:r>
          </a:p>
        </p:txBody>
      </p:sp>
      <p:sp>
        <p:nvSpPr>
          <p:cNvPr id="3" name="Espace réservé du contenu 2">
            <a:extLst>
              <a:ext uri="{FF2B5EF4-FFF2-40B4-BE49-F238E27FC236}">
                <a16:creationId xmlns:a16="http://schemas.microsoft.com/office/drawing/2014/main" id="{57CAF171-3B5B-5C4C-A64C-EE3DD02C27E2}"/>
              </a:ext>
            </a:extLst>
          </p:cNvPr>
          <p:cNvSpPr>
            <a:spLocks noGrp="1"/>
          </p:cNvSpPr>
          <p:nvPr>
            <p:ph idx="1"/>
          </p:nvPr>
        </p:nvSpPr>
        <p:spPr>
          <a:xfrm>
            <a:off x="604676" y="1513047"/>
            <a:ext cx="4436518" cy="2677190"/>
          </a:xfrm>
          <a:ln>
            <a:solidFill>
              <a:schemeClr val="tx1"/>
            </a:solidFill>
          </a:ln>
        </p:spPr>
        <p:txBody>
          <a:bodyPr>
            <a:noAutofit/>
          </a:bodyPr>
          <a:lstStyle/>
          <a:p>
            <a:r>
              <a:rPr lang="en-US" sz="2000" dirty="0">
                <a:cs typeface="Calibri" panose="020F0502020204030204" pitchFamily="34" charset="0"/>
              </a:rPr>
              <a:t>WU-KONG1/WU-KONG2: </a:t>
            </a:r>
            <a:br>
              <a:rPr lang="en-US" sz="2000" dirty="0">
                <a:cs typeface="Calibri" panose="020F0502020204030204" pitchFamily="34" charset="0"/>
              </a:rPr>
            </a:br>
            <a:r>
              <a:rPr lang="en-US" sz="2000" dirty="0">
                <a:cs typeface="Calibri" panose="020F0502020204030204" pitchFamily="34" charset="0"/>
              </a:rPr>
              <a:t>2 international dose-escalation/</a:t>
            </a:r>
            <a:br>
              <a:rPr lang="en-US" sz="2000" dirty="0">
                <a:cs typeface="Calibri" panose="020F0502020204030204" pitchFamily="34" charset="0"/>
              </a:rPr>
            </a:br>
            <a:r>
              <a:rPr lang="en-US" sz="2000" dirty="0">
                <a:cs typeface="Calibri" panose="020F0502020204030204" pitchFamily="34" charset="0"/>
              </a:rPr>
              <a:t>expansion phase I studies of DZD9008 in patients with previously treated advanced NSCLC and </a:t>
            </a:r>
            <a:r>
              <a:rPr lang="en-US" sz="2000" i="1" dirty="0">
                <a:cs typeface="Calibri" panose="020F0502020204030204" pitchFamily="34" charset="0"/>
              </a:rPr>
              <a:t>EGFR</a:t>
            </a:r>
            <a:r>
              <a:rPr lang="en-US" sz="2000" dirty="0">
                <a:cs typeface="Calibri" panose="020F0502020204030204" pitchFamily="34" charset="0"/>
              </a:rPr>
              <a:t> or </a:t>
            </a:r>
            <a:r>
              <a:rPr lang="en-US" sz="2000" i="1" dirty="0">
                <a:cs typeface="Calibri" panose="020F0502020204030204" pitchFamily="34" charset="0"/>
              </a:rPr>
              <a:t>HER2</a:t>
            </a:r>
            <a:r>
              <a:rPr lang="en-US" sz="2000" dirty="0">
                <a:cs typeface="Calibri" panose="020F0502020204030204" pitchFamily="34" charset="0"/>
              </a:rPr>
              <a:t> mutations (escalation and food effect cohorts*) or </a:t>
            </a:r>
            <a:r>
              <a:rPr lang="en-US" sz="2000" i="1" dirty="0">
                <a:cs typeface="Calibri" panose="020F0502020204030204" pitchFamily="34" charset="0"/>
              </a:rPr>
              <a:t>EGFR</a:t>
            </a:r>
            <a:r>
              <a:rPr lang="en-US" sz="2000" dirty="0">
                <a:cs typeface="Calibri" panose="020F0502020204030204" pitchFamily="34" charset="0"/>
              </a:rPr>
              <a:t> or </a:t>
            </a:r>
            <a:r>
              <a:rPr lang="en-US" sz="2000" i="1" dirty="0">
                <a:cs typeface="Calibri" panose="020F0502020204030204" pitchFamily="34" charset="0"/>
              </a:rPr>
              <a:t>HER2</a:t>
            </a:r>
            <a:r>
              <a:rPr lang="en-US" sz="2000" dirty="0">
                <a:cs typeface="Calibri" panose="020F0502020204030204" pitchFamily="34" charset="0"/>
              </a:rPr>
              <a:t> ex20ins mutations (expansion cohort) </a:t>
            </a:r>
            <a:br>
              <a:rPr lang="en-US" sz="2000" dirty="0">
                <a:cs typeface="Calibri" panose="020F0502020204030204" pitchFamily="34" charset="0"/>
              </a:rPr>
            </a:br>
            <a:r>
              <a:rPr lang="en-US" sz="2000" dirty="0">
                <a:cs typeface="Calibri" panose="020F0502020204030204" pitchFamily="34" charset="0"/>
              </a:rPr>
              <a:t>(N = 102) </a:t>
            </a:r>
          </a:p>
        </p:txBody>
      </p:sp>
      <p:graphicFrame>
        <p:nvGraphicFramePr>
          <p:cNvPr id="20" name="Group 32">
            <a:extLst>
              <a:ext uri="{FF2B5EF4-FFF2-40B4-BE49-F238E27FC236}">
                <a16:creationId xmlns:a16="http://schemas.microsoft.com/office/drawing/2014/main" id="{B4125BDA-2F95-4611-AD00-19037C0FA965}"/>
              </a:ext>
            </a:extLst>
          </p:cNvPr>
          <p:cNvGraphicFramePr>
            <a:graphicFrameLocks noGrp="1"/>
          </p:cNvGraphicFramePr>
          <p:nvPr>
            <p:extLst>
              <p:ext uri="{D42A27DB-BD31-4B8C-83A1-F6EECF244321}">
                <p14:modId xmlns:p14="http://schemas.microsoft.com/office/powerpoint/2010/main" val="1134088510"/>
              </p:ext>
            </p:extLst>
          </p:nvPr>
        </p:nvGraphicFramePr>
        <p:xfrm>
          <a:off x="723900" y="4157205"/>
          <a:ext cx="4582618" cy="1188768"/>
        </p:xfrm>
        <a:graphic>
          <a:graphicData uri="http://schemas.openxmlformats.org/drawingml/2006/table">
            <a:tbl>
              <a:tblPr/>
              <a:tblGrid>
                <a:gridCol w="3055079">
                  <a:extLst>
                    <a:ext uri="{9D8B030D-6E8A-4147-A177-3AD203B41FA5}">
                      <a16:colId xmlns:a16="http://schemas.microsoft.com/office/drawing/2014/main" val="20000"/>
                    </a:ext>
                  </a:extLst>
                </a:gridCol>
                <a:gridCol w="1527539">
                  <a:extLst>
                    <a:ext uri="{9D8B030D-6E8A-4147-A177-3AD203B41FA5}">
                      <a16:colId xmlns:a16="http://schemas.microsoft.com/office/drawing/2014/main" val="2381184948"/>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TEAE,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N = 102</a:t>
                      </a:r>
                      <a:r>
                        <a:rPr kumimoji="0" lang="en-US" sz="2000" b="1" i="0" u="none" strike="noStrike" cap="none" normalizeH="0" baseline="30000" dirty="0">
                          <a:ln>
                            <a:noFill/>
                          </a:ln>
                          <a:solidFill>
                            <a:schemeClr val="tx1"/>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grade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102 (100)</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40 (39.2)</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88304412"/>
                  </a:ext>
                </a:extLst>
              </a:tr>
            </a:tbl>
          </a:graphicData>
        </a:graphic>
      </p:graphicFrame>
      <p:grpSp>
        <p:nvGrpSpPr>
          <p:cNvPr id="21" name="Group 20">
            <a:extLst>
              <a:ext uri="{FF2B5EF4-FFF2-40B4-BE49-F238E27FC236}">
                <a16:creationId xmlns:a16="http://schemas.microsoft.com/office/drawing/2014/main" id="{5A94C511-FD19-466A-A3DC-F179A3991886}"/>
              </a:ext>
            </a:extLst>
          </p:cNvPr>
          <p:cNvGrpSpPr>
            <a:grpSpLocks noChangeAspect="1"/>
          </p:cNvGrpSpPr>
          <p:nvPr/>
        </p:nvGrpSpPr>
        <p:grpSpPr>
          <a:xfrm>
            <a:off x="5047502" y="1655190"/>
            <a:ext cx="6666115" cy="3796756"/>
            <a:chOff x="-58150" y="2194022"/>
            <a:chExt cx="7016961" cy="3996587"/>
          </a:xfrm>
        </p:grpSpPr>
        <p:sp>
          <p:nvSpPr>
            <p:cNvPr id="220" name="TextBox 219">
              <a:extLst>
                <a:ext uri="{FF2B5EF4-FFF2-40B4-BE49-F238E27FC236}">
                  <a16:creationId xmlns:a16="http://schemas.microsoft.com/office/drawing/2014/main" id="{E03FB9FE-4A66-4028-B0A6-6E04B1193733}"/>
                </a:ext>
              </a:extLst>
            </p:cNvPr>
            <p:cNvSpPr txBox="1"/>
            <p:nvPr/>
          </p:nvSpPr>
          <p:spPr bwMode="auto">
            <a:xfrm>
              <a:off x="5237425" y="4517175"/>
              <a:ext cx="367211" cy="194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221" name="TextBox 220">
              <a:extLst>
                <a:ext uri="{FF2B5EF4-FFF2-40B4-BE49-F238E27FC236}">
                  <a16:creationId xmlns:a16="http://schemas.microsoft.com/office/drawing/2014/main" id="{B945E344-F91F-47A4-92E3-BBEDE53BC015}"/>
                </a:ext>
              </a:extLst>
            </p:cNvPr>
            <p:cNvSpPr txBox="1"/>
            <p:nvPr/>
          </p:nvSpPr>
          <p:spPr bwMode="auto">
            <a:xfrm>
              <a:off x="5341001" y="4530289"/>
              <a:ext cx="367211" cy="194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222" name="TextBox 221">
              <a:extLst>
                <a:ext uri="{FF2B5EF4-FFF2-40B4-BE49-F238E27FC236}">
                  <a16:creationId xmlns:a16="http://schemas.microsoft.com/office/drawing/2014/main" id="{D3C3469A-7D74-4DF8-A593-160E865673EA}"/>
                </a:ext>
              </a:extLst>
            </p:cNvPr>
            <p:cNvSpPr txBox="1"/>
            <p:nvPr/>
          </p:nvSpPr>
          <p:spPr bwMode="auto">
            <a:xfrm>
              <a:off x="5443186" y="4542492"/>
              <a:ext cx="367211" cy="194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224" name="TextBox 223">
              <a:extLst>
                <a:ext uri="{FF2B5EF4-FFF2-40B4-BE49-F238E27FC236}">
                  <a16:creationId xmlns:a16="http://schemas.microsoft.com/office/drawing/2014/main" id="{9FB15EFF-6068-4BD3-BEE7-34E4576A6626}"/>
                </a:ext>
              </a:extLst>
            </p:cNvPr>
            <p:cNvSpPr txBox="1"/>
            <p:nvPr/>
          </p:nvSpPr>
          <p:spPr bwMode="auto">
            <a:xfrm>
              <a:off x="5545926" y="4554380"/>
              <a:ext cx="367211" cy="194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226" name="TextBox 225">
              <a:extLst>
                <a:ext uri="{FF2B5EF4-FFF2-40B4-BE49-F238E27FC236}">
                  <a16:creationId xmlns:a16="http://schemas.microsoft.com/office/drawing/2014/main" id="{CAA7CE95-5FD2-4E6D-BC84-B9174CDF2B3B}"/>
                </a:ext>
              </a:extLst>
            </p:cNvPr>
            <p:cNvSpPr txBox="1"/>
            <p:nvPr/>
          </p:nvSpPr>
          <p:spPr bwMode="auto">
            <a:xfrm>
              <a:off x="5748121" y="4578986"/>
              <a:ext cx="367211" cy="194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227" name="TextBox 226">
              <a:extLst>
                <a:ext uri="{FF2B5EF4-FFF2-40B4-BE49-F238E27FC236}">
                  <a16:creationId xmlns:a16="http://schemas.microsoft.com/office/drawing/2014/main" id="{DF3C6EAD-63D2-4C5F-8874-23B0CAFC08CD}"/>
                </a:ext>
              </a:extLst>
            </p:cNvPr>
            <p:cNvSpPr txBox="1"/>
            <p:nvPr/>
          </p:nvSpPr>
          <p:spPr bwMode="auto">
            <a:xfrm>
              <a:off x="5854427" y="4600620"/>
              <a:ext cx="367211" cy="194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228" name="TextBox 227">
              <a:extLst>
                <a:ext uri="{FF2B5EF4-FFF2-40B4-BE49-F238E27FC236}">
                  <a16:creationId xmlns:a16="http://schemas.microsoft.com/office/drawing/2014/main" id="{862C8AAA-4F2A-432D-B801-D454D1A58B6E}"/>
                </a:ext>
              </a:extLst>
            </p:cNvPr>
            <p:cNvSpPr txBox="1"/>
            <p:nvPr/>
          </p:nvSpPr>
          <p:spPr bwMode="auto">
            <a:xfrm>
              <a:off x="5957064" y="4653769"/>
              <a:ext cx="367211" cy="194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229" name="TextBox 228">
              <a:extLst>
                <a:ext uri="{FF2B5EF4-FFF2-40B4-BE49-F238E27FC236}">
                  <a16:creationId xmlns:a16="http://schemas.microsoft.com/office/drawing/2014/main" id="{634DE7F2-8838-4FD1-AF94-207F534753FC}"/>
                </a:ext>
              </a:extLst>
            </p:cNvPr>
            <p:cNvSpPr txBox="1"/>
            <p:nvPr/>
          </p:nvSpPr>
          <p:spPr bwMode="auto">
            <a:xfrm>
              <a:off x="6100532" y="4704058"/>
              <a:ext cx="279071" cy="194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231" name="TextBox 230">
              <a:extLst>
                <a:ext uri="{FF2B5EF4-FFF2-40B4-BE49-F238E27FC236}">
                  <a16:creationId xmlns:a16="http://schemas.microsoft.com/office/drawing/2014/main" id="{28ED191E-F966-48E9-B2E0-98C74538B8AB}"/>
                </a:ext>
              </a:extLst>
            </p:cNvPr>
            <p:cNvSpPr txBox="1"/>
            <p:nvPr/>
          </p:nvSpPr>
          <p:spPr bwMode="auto">
            <a:xfrm>
              <a:off x="6271941" y="4752339"/>
              <a:ext cx="367211" cy="194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232" name="TextBox 231">
              <a:extLst>
                <a:ext uri="{FF2B5EF4-FFF2-40B4-BE49-F238E27FC236}">
                  <a16:creationId xmlns:a16="http://schemas.microsoft.com/office/drawing/2014/main" id="{E18A9C81-4CD2-4222-A636-02AAB5741971}"/>
                </a:ext>
              </a:extLst>
            </p:cNvPr>
            <p:cNvSpPr txBox="1"/>
            <p:nvPr/>
          </p:nvSpPr>
          <p:spPr bwMode="auto">
            <a:xfrm>
              <a:off x="6375924" y="4800923"/>
              <a:ext cx="367211" cy="194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216" name="TextBox 215">
              <a:extLst>
                <a:ext uri="{FF2B5EF4-FFF2-40B4-BE49-F238E27FC236}">
                  <a16:creationId xmlns:a16="http://schemas.microsoft.com/office/drawing/2014/main" id="{3A83A8BF-280A-427B-AF0E-B5AA19B23E68}"/>
                </a:ext>
              </a:extLst>
            </p:cNvPr>
            <p:cNvSpPr txBox="1"/>
            <p:nvPr/>
          </p:nvSpPr>
          <p:spPr bwMode="auto">
            <a:xfrm>
              <a:off x="4823513" y="4456915"/>
              <a:ext cx="367211" cy="194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217" name="TextBox 216">
              <a:extLst>
                <a:ext uri="{FF2B5EF4-FFF2-40B4-BE49-F238E27FC236}">
                  <a16:creationId xmlns:a16="http://schemas.microsoft.com/office/drawing/2014/main" id="{A3F5B7D1-5FA0-43BC-9E2B-018D44DC3C78}"/>
                </a:ext>
              </a:extLst>
            </p:cNvPr>
            <p:cNvSpPr txBox="1"/>
            <p:nvPr/>
          </p:nvSpPr>
          <p:spPr bwMode="auto">
            <a:xfrm>
              <a:off x="4921999" y="4484524"/>
              <a:ext cx="367211" cy="194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218" name="TextBox 217">
              <a:extLst>
                <a:ext uri="{FF2B5EF4-FFF2-40B4-BE49-F238E27FC236}">
                  <a16:creationId xmlns:a16="http://schemas.microsoft.com/office/drawing/2014/main" id="{BB2C4AFC-0959-47EF-BC23-67A06B36CE29}"/>
                </a:ext>
              </a:extLst>
            </p:cNvPr>
            <p:cNvSpPr txBox="1"/>
            <p:nvPr/>
          </p:nvSpPr>
          <p:spPr bwMode="auto">
            <a:xfrm>
              <a:off x="5023239" y="4487439"/>
              <a:ext cx="36721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213" name="TextBox 212">
              <a:extLst>
                <a:ext uri="{FF2B5EF4-FFF2-40B4-BE49-F238E27FC236}">
                  <a16:creationId xmlns:a16="http://schemas.microsoft.com/office/drawing/2014/main" id="{3822DBED-883E-4D55-9208-DB3DDDDA4F4E}"/>
                </a:ext>
              </a:extLst>
            </p:cNvPr>
            <p:cNvSpPr txBox="1"/>
            <p:nvPr/>
          </p:nvSpPr>
          <p:spPr bwMode="auto">
            <a:xfrm>
              <a:off x="4508034" y="4449276"/>
              <a:ext cx="367211" cy="194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214" name="TextBox 213">
              <a:extLst>
                <a:ext uri="{FF2B5EF4-FFF2-40B4-BE49-F238E27FC236}">
                  <a16:creationId xmlns:a16="http://schemas.microsoft.com/office/drawing/2014/main" id="{E85A42E2-EF7E-473E-AD90-AAFC0F6D33C9}"/>
                </a:ext>
              </a:extLst>
            </p:cNvPr>
            <p:cNvSpPr txBox="1"/>
            <p:nvPr/>
          </p:nvSpPr>
          <p:spPr bwMode="auto">
            <a:xfrm>
              <a:off x="4605948" y="4449276"/>
              <a:ext cx="36721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210" name="TextBox 209">
              <a:extLst>
                <a:ext uri="{FF2B5EF4-FFF2-40B4-BE49-F238E27FC236}">
                  <a16:creationId xmlns:a16="http://schemas.microsoft.com/office/drawing/2014/main" id="{58305893-7A7F-45F7-93F6-C75C07ABA640}"/>
                </a:ext>
              </a:extLst>
            </p:cNvPr>
            <p:cNvSpPr txBox="1"/>
            <p:nvPr/>
          </p:nvSpPr>
          <p:spPr bwMode="auto">
            <a:xfrm>
              <a:off x="4198234" y="4404662"/>
              <a:ext cx="367211" cy="194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23" name="TextBox 22">
              <a:extLst>
                <a:ext uri="{FF2B5EF4-FFF2-40B4-BE49-F238E27FC236}">
                  <a16:creationId xmlns:a16="http://schemas.microsoft.com/office/drawing/2014/main" id="{185F0765-C7B0-489C-9EBF-DDE5189F02FB}"/>
                </a:ext>
              </a:extLst>
            </p:cNvPr>
            <p:cNvSpPr txBox="1"/>
            <p:nvPr/>
          </p:nvSpPr>
          <p:spPr bwMode="auto">
            <a:xfrm>
              <a:off x="-58150" y="2194022"/>
              <a:ext cx="1091054" cy="680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Baseline BM</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Amivantamab</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Poziotinib</a:t>
              </a:r>
            </a:p>
          </p:txBody>
        </p:sp>
        <p:grpSp>
          <p:nvGrpSpPr>
            <p:cNvPr id="24" name="Group 23">
              <a:extLst>
                <a:ext uri="{FF2B5EF4-FFF2-40B4-BE49-F238E27FC236}">
                  <a16:creationId xmlns:a16="http://schemas.microsoft.com/office/drawing/2014/main" id="{0ED9ED0A-BA21-4C7B-845D-4FEE3FA3E29D}"/>
                </a:ext>
              </a:extLst>
            </p:cNvPr>
            <p:cNvGrpSpPr/>
            <p:nvPr/>
          </p:nvGrpSpPr>
          <p:grpSpPr>
            <a:xfrm>
              <a:off x="923531" y="2194022"/>
              <a:ext cx="5966875" cy="646331"/>
              <a:chOff x="923531" y="2194022"/>
              <a:chExt cx="5966875" cy="646331"/>
            </a:xfrm>
          </p:grpSpPr>
          <p:sp>
            <p:nvSpPr>
              <p:cNvPr id="251" name="TextBox 250">
                <a:extLst>
                  <a:ext uri="{FF2B5EF4-FFF2-40B4-BE49-F238E27FC236}">
                    <a16:creationId xmlns:a16="http://schemas.microsoft.com/office/drawing/2014/main" id="{F295C01F-4A7D-4282-99D4-1681235E138F}"/>
                  </a:ext>
                </a:extLst>
              </p:cNvPr>
              <p:cNvSpPr txBox="1"/>
              <p:nvPr/>
            </p:nvSpPr>
            <p:spPr bwMode="auto">
              <a:xfrm>
                <a:off x="6506827"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52" name="TextBox 251">
                <a:extLst>
                  <a:ext uri="{FF2B5EF4-FFF2-40B4-BE49-F238E27FC236}">
                    <a16:creationId xmlns:a16="http://schemas.microsoft.com/office/drawing/2014/main" id="{4C6D8A41-4EE2-4EE5-A4A4-FDB98B202D59}"/>
                  </a:ext>
                </a:extLst>
              </p:cNvPr>
              <p:cNvSpPr txBox="1"/>
              <p:nvPr/>
            </p:nvSpPr>
            <p:spPr bwMode="auto">
              <a:xfrm>
                <a:off x="923531" y="2194022"/>
                <a:ext cx="28026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p:txBody>
          </p:sp>
          <p:sp>
            <p:nvSpPr>
              <p:cNvPr id="253" name="TextBox 252">
                <a:extLst>
                  <a:ext uri="{FF2B5EF4-FFF2-40B4-BE49-F238E27FC236}">
                    <a16:creationId xmlns:a16="http://schemas.microsoft.com/office/drawing/2014/main" id="{7AF3D9FA-AC21-4486-97FA-1962D6E6AD93}"/>
                  </a:ext>
                </a:extLst>
              </p:cNvPr>
              <p:cNvSpPr txBox="1"/>
              <p:nvPr/>
            </p:nvSpPr>
            <p:spPr bwMode="auto">
              <a:xfrm>
                <a:off x="1026987"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54" name="TextBox 253">
                <a:extLst>
                  <a:ext uri="{FF2B5EF4-FFF2-40B4-BE49-F238E27FC236}">
                    <a16:creationId xmlns:a16="http://schemas.microsoft.com/office/drawing/2014/main" id="{0FBA1969-BFA7-458D-97C0-61A66F6FCED9}"/>
                  </a:ext>
                </a:extLst>
              </p:cNvPr>
              <p:cNvSpPr txBox="1"/>
              <p:nvPr/>
            </p:nvSpPr>
            <p:spPr bwMode="auto">
              <a:xfrm>
                <a:off x="1130379"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55" name="TextBox 254">
                <a:extLst>
                  <a:ext uri="{FF2B5EF4-FFF2-40B4-BE49-F238E27FC236}">
                    <a16:creationId xmlns:a16="http://schemas.microsoft.com/office/drawing/2014/main" id="{5CB562DF-A61F-4313-B4CE-BAF24352E549}"/>
                  </a:ext>
                </a:extLst>
              </p:cNvPr>
              <p:cNvSpPr txBox="1"/>
              <p:nvPr/>
            </p:nvSpPr>
            <p:spPr bwMode="auto">
              <a:xfrm>
                <a:off x="1233771"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56" name="TextBox 255">
                <a:extLst>
                  <a:ext uri="{FF2B5EF4-FFF2-40B4-BE49-F238E27FC236}">
                    <a16:creationId xmlns:a16="http://schemas.microsoft.com/office/drawing/2014/main" id="{B62FF0F4-F3AE-4FAA-B07E-025B9852C07B}"/>
                  </a:ext>
                </a:extLst>
              </p:cNvPr>
              <p:cNvSpPr txBox="1"/>
              <p:nvPr/>
            </p:nvSpPr>
            <p:spPr bwMode="auto">
              <a:xfrm>
                <a:off x="1337163"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57" name="TextBox 256">
                <a:extLst>
                  <a:ext uri="{FF2B5EF4-FFF2-40B4-BE49-F238E27FC236}">
                    <a16:creationId xmlns:a16="http://schemas.microsoft.com/office/drawing/2014/main" id="{2F36D047-DF02-4D6F-8E67-AEFF9B7AA3FC}"/>
                  </a:ext>
                </a:extLst>
              </p:cNvPr>
              <p:cNvSpPr txBox="1"/>
              <p:nvPr/>
            </p:nvSpPr>
            <p:spPr bwMode="auto">
              <a:xfrm>
                <a:off x="1440555" y="2194022"/>
                <a:ext cx="28026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p:txBody>
          </p:sp>
          <p:sp>
            <p:nvSpPr>
              <p:cNvPr id="258" name="TextBox 257">
                <a:extLst>
                  <a:ext uri="{FF2B5EF4-FFF2-40B4-BE49-F238E27FC236}">
                    <a16:creationId xmlns:a16="http://schemas.microsoft.com/office/drawing/2014/main" id="{FD48CD69-ECB4-4691-A865-DE7A0A6FCE13}"/>
                  </a:ext>
                </a:extLst>
              </p:cNvPr>
              <p:cNvSpPr txBox="1"/>
              <p:nvPr/>
            </p:nvSpPr>
            <p:spPr bwMode="auto">
              <a:xfrm>
                <a:off x="1544011"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59" name="TextBox 258">
                <a:extLst>
                  <a:ext uri="{FF2B5EF4-FFF2-40B4-BE49-F238E27FC236}">
                    <a16:creationId xmlns:a16="http://schemas.microsoft.com/office/drawing/2014/main" id="{7E98436C-4A52-42FB-8D7F-3C028B9115A9}"/>
                  </a:ext>
                </a:extLst>
              </p:cNvPr>
              <p:cNvSpPr txBox="1"/>
              <p:nvPr/>
            </p:nvSpPr>
            <p:spPr bwMode="auto">
              <a:xfrm>
                <a:off x="1647403"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60" name="TextBox 259">
                <a:extLst>
                  <a:ext uri="{FF2B5EF4-FFF2-40B4-BE49-F238E27FC236}">
                    <a16:creationId xmlns:a16="http://schemas.microsoft.com/office/drawing/2014/main" id="{8E65B4D9-FA0B-4265-848C-1404C0876B85}"/>
                  </a:ext>
                </a:extLst>
              </p:cNvPr>
              <p:cNvSpPr txBox="1"/>
              <p:nvPr/>
            </p:nvSpPr>
            <p:spPr bwMode="auto">
              <a:xfrm>
                <a:off x="1750795"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61" name="TextBox 260">
                <a:extLst>
                  <a:ext uri="{FF2B5EF4-FFF2-40B4-BE49-F238E27FC236}">
                    <a16:creationId xmlns:a16="http://schemas.microsoft.com/office/drawing/2014/main" id="{F1AF4FDD-BF53-48D9-8D59-E1690E82A790}"/>
                  </a:ext>
                </a:extLst>
              </p:cNvPr>
              <p:cNvSpPr txBox="1"/>
              <p:nvPr/>
            </p:nvSpPr>
            <p:spPr bwMode="auto">
              <a:xfrm>
                <a:off x="1854187"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62" name="TextBox 261">
                <a:extLst>
                  <a:ext uri="{FF2B5EF4-FFF2-40B4-BE49-F238E27FC236}">
                    <a16:creationId xmlns:a16="http://schemas.microsoft.com/office/drawing/2014/main" id="{18C8B736-55B5-4D2D-B1CF-9A5AC09BA317}"/>
                  </a:ext>
                </a:extLst>
              </p:cNvPr>
              <p:cNvSpPr txBox="1"/>
              <p:nvPr/>
            </p:nvSpPr>
            <p:spPr bwMode="auto">
              <a:xfrm>
                <a:off x="1957579"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63" name="TextBox 262">
                <a:extLst>
                  <a:ext uri="{FF2B5EF4-FFF2-40B4-BE49-F238E27FC236}">
                    <a16:creationId xmlns:a16="http://schemas.microsoft.com/office/drawing/2014/main" id="{AD3B28E0-DC89-4584-A51F-DBE27E73A720}"/>
                  </a:ext>
                </a:extLst>
              </p:cNvPr>
              <p:cNvSpPr txBox="1"/>
              <p:nvPr/>
            </p:nvSpPr>
            <p:spPr bwMode="auto">
              <a:xfrm>
                <a:off x="2060971"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64" name="TextBox 263">
                <a:extLst>
                  <a:ext uri="{FF2B5EF4-FFF2-40B4-BE49-F238E27FC236}">
                    <a16:creationId xmlns:a16="http://schemas.microsoft.com/office/drawing/2014/main" id="{63438133-12C0-45E2-B1F3-1CE0397CF06E}"/>
                  </a:ext>
                </a:extLst>
              </p:cNvPr>
              <p:cNvSpPr txBox="1"/>
              <p:nvPr/>
            </p:nvSpPr>
            <p:spPr bwMode="auto">
              <a:xfrm>
                <a:off x="2164363"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65" name="TextBox 264">
                <a:extLst>
                  <a:ext uri="{FF2B5EF4-FFF2-40B4-BE49-F238E27FC236}">
                    <a16:creationId xmlns:a16="http://schemas.microsoft.com/office/drawing/2014/main" id="{00046D8B-B2BD-458D-8E61-6C0716F3F25D}"/>
                  </a:ext>
                </a:extLst>
              </p:cNvPr>
              <p:cNvSpPr txBox="1"/>
              <p:nvPr/>
            </p:nvSpPr>
            <p:spPr bwMode="auto">
              <a:xfrm>
                <a:off x="2267755"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66" name="TextBox 265">
                <a:extLst>
                  <a:ext uri="{FF2B5EF4-FFF2-40B4-BE49-F238E27FC236}">
                    <a16:creationId xmlns:a16="http://schemas.microsoft.com/office/drawing/2014/main" id="{0171B005-A0BC-4D28-A457-2F9F7A6C453A}"/>
                  </a:ext>
                </a:extLst>
              </p:cNvPr>
              <p:cNvSpPr txBox="1"/>
              <p:nvPr/>
            </p:nvSpPr>
            <p:spPr bwMode="auto">
              <a:xfrm>
                <a:off x="2371147"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67" name="TextBox 266">
                <a:extLst>
                  <a:ext uri="{FF2B5EF4-FFF2-40B4-BE49-F238E27FC236}">
                    <a16:creationId xmlns:a16="http://schemas.microsoft.com/office/drawing/2014/main" id="{E8508ACF-4054-47F2-BA93-F5569FCCB66A}"/>
                  </a:ext>
                </a:extLst>
              </p:cNvPr>
              <p:cNvSpPr txBox="1"/>
              <p:nvPr/>
            </p:nvSpPr>
            <p:spPr bwMode="auto">
              <a:xfrm>
                <a:off x="2474539"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68" name="TextBox 267">
                <a:extLst>
                  <a:ext uri="{FF2B5EF4-FFF2-40B4-BE49-F238E27FC236}">
                    <a16:creationId xmlns:a16="http://schemas.microsoft.com/office/drawing/2014/main" id="{D6CD66BA-42E7-4646-9143-80A38ED73CE1}"/>
                  </a:ext>
                </a:extLst>
              </p:cNvPr>
              <p:cNvSpPr txBox="1"/>
              <p:nvPr/>
            </p:nvSpPr>
            <p:spPr bwMode="auto">
              <a:xfrm>
                <a:off x="2577931"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69" name="TextBox 268">
                <a:extLst>
                  <a:ext uri="{FF2B5EF4-FFF2-40B4-BE49-F238E27FC236}">
                    <a16:creationId xmlns:a16="http://schemas.microsoft.com/office/drawing/2014/main" id="{3F7F7851-6A97-491A-8597-2168022DC334}"/>
                  </a:ext>
                </a:extLst>
              </p:cNvPr>
              <p:cNvSpPr txBox="1"/>
              <p:nvPr/>
            </p:nvSpPr>
            <p:spPr bwMode="auto">
              <a:xfrm>
                <a:off x="2681323"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70" name="TextBox 269">
                <a:extLst>
                  <a:ext uri="{FF2B5EF4-FFF2-40B4-BE49-F238E27FC236}">
                    <a16:creationId xmlns:a16="http://schemas.microsoft.com/office/drawing/2014/main" id="{40D4C96B-AB45-4272-B101-DCCDC894C86E}"/>
                  </a:ext>
                </a:extLst>
              </p:cNvPr>
              <p:cNvSpPr txBox="1"/>
              <p:nvPr/>
            </p:nvSpPr>
            <p:spPr bwMode="auto">
              <a:xfrm>
                <a:off x="2784715"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71" name="TextBox 270">
                <a:extLst>
                  <a:ext uri="{FF2B5EF4-FFF2-40B4-BE49-F238E27FC236}">
                    <a16:creationId xmlns:a16="http://schemas.microsoft.com/office/drawing/2014/main" id="{751C6909-42BA-4A8C-9C2F-F0AEB1BB8AF7}"/>
                  </a:ext>
                </a:extLst>
              </p:cNvPr>
              <p:cNvSpPr txBox="1"/>
              <p:nvPr/>
            </p:nvSpPr>
            <p:spPr bwMode="auto">
              <a:xfrm>
                <a:off x="2888107"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72" name="TextBox 271">
                <a:extLst>
                  <a:ext uri="{FF2B5EF4-FFF2-40B4-BE49-F238E27FC236}">
                    <a16:creationId xmlns:a16="http://schemas.microsoft.com/office/drawing/2014/main" id="{D6D7CF84-25EB-42E2-928D-203B062A7C6E}"/>
                  </a:ext>
                </a:extLst>
              </p:cNvPr>
              <p:cNvSpPr txBox="1"/>
              <p:nvPr/>
            </p:nvSpPr>
            <p:spPr bwMode="auto">
              <a:xfrm>
                <a:off x="2991499"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73" name="TextBox 272">
                <a:extLst>
                  <a:ext uri="{FF2B5EF4-FFF2-40B4-BE49-F238E27FC236}">
                    <a16:creationId xmlns:a16="http://schemas.microsoft.com/office/drawing/2014/main" id="{9E4620FD-191D-4351-9746-5D0C22A8B0BB}"/>
                  </a:ext>
                </a:extLst>
              </p:cNvPr>
              <p:cNvSpPr txBox="1"/>
              <p:nvPr/>
            </p:nvSpPr>
            <p:spPr bwMode="auto">
              <a:xfrm>
                <a:off x="3094891"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74" name="TextBox 273">
                <a:extLst>
                  <a:ext uri="{FF2B5EF4-FFF2-40B4-BE49-F238E27FC236}">
                    <a16:creationId xmlns:a16="http://schemas.microsoft.com/office/drawing/2014/main" id="{165E73F5-D42A-4B2C-8944-9A8874E67B3C}"/>
                  </a:ext>
                </a:extLst>
              </p:cNvPr>
              <p:cNvSpPr txBox="1"/>
              <p:nvPr/>
            </p:nvSpPr>
            <p:spPr bwMode="auto">
              <a:xfrm>
                <a:off x="3198283"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75" name="TextBox 274">
                <a:extLst>
                  <a:ext uri="{FF2B5EF4-FFF2-40B4-BE49-F238E27FC236}">
                    <a16:creationId xmlns:a16="http://schemas.microsoft.com/office/drawing/2014/main" id="{82ED30EC-3D48-4DFF-A707-6F11CC49A23F}"/>
                  </a:ext>
                </a:extLst>
              </p:cNvPr>
              <p:cNvSpPr txBox="1"/>
              <p:nvPr/>
            </p:nvSpPr>
            <p:spPr bwMode="auto">
              <a:xfrm>
                <a:off x="3301675"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76" name="TextBox 275">
                <a:extLst>
                  <a:ext uri="{FF2B5EF4-FFF2-40B4-BE49-F238E27FC236}">
                    <a16:creationId xmlns:a16="http://schemas.microsoft.com/office/drawing/2014/main" id="{47DF0A31-27CE-433A-B7FD-3DEAEBEF1B51}"/>
                  </a:ext>
                </a:extLst>
              </p:cNvPr>
              <p:cNvSpPr txBox="1"/>
              <p:nvPr/>
            </p:nvSpPr>
            <p:spPr bwMode="auto">
              <a:xfrm>
                <a:off x="3405067"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77" name="TextBox 276">
                <a:extLst>
                  <a:ext uri="{FF2B5EF4-FFF2-40B4-BE49-F238E27FC236}">
                    <a16:creationId xmlns:a16="http://schemas.microsoft.com/office/drawing/2014/main" id="{C4AB49EC-3E42-4474-9761-1341789A78A1}"/>
                  </a:ext>
                </a:extLst>
              </p:cNvPr>
              <p:cNvSpPr txBox="1"/>
              <p:nvPr/>
            </p:nvSpPr>
            <p:spPr bwMode="auto">
              <a:xfrm>
                <a:off x="3508459"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78" name="TextBox 277">
                <a:extLst>
                  <a:ext uri="{FF2B5EF4-FFF2-40B4-BE49-F238E27FC236}">
                    <a16:creationId xmlns:a16="http://schemas.microsoft.com/office/drawing/2014/main" id="{F8AD2797-9EEE-48F0-AC0F-8DC29A827C05}"/>
                  </a:ext>
                </a:extLst>
              </p:cNvPr>
              <p:cNvSpPr txBox="1"/>
              <p:nvPr/>
            </p:nvSpPr>
            <p:spPr bwMode="auto">
              <a:xfrm>
                <a:off x="3611851"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79" name="TextBox 278">
                <a:extLst>
                  <a:ext uri="{FF2B5EF4-FFF2-40B4-BE49-F238E27FC236}">
                    <a16:creationId xmlns:a16="http://schemas.microsoft.com/office/drawing/2014/main" id="{FC0A81D7-4202-4834-952F-ABDD48378328}"/>
                  </a:ext>
                </a:extLst>
              </p:cNvPr>
              <p:cNvSpPr txBox="1"/>
              <p:nvPr/>
            </p:nvSpPr>
            <p:spPr bwMode="auto">
              <a:xfrm>
                <a:off x="3715243"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80" name="TextBox 279">
                <a:extLst>
                  <a:ext uri="{FF2B5EF4-FFF2-40B4-BE49-F238E27FC236}">
                    <a16:creationId xmlns:a16="http://schemas.microsoft.com/office/drawing/2014/main" id="{B067497D-FCF4-48C5-A058-DD3E05F4E1E1}"/>
                  </a:ext>
                </a:extLst>
              </p:cNvPr>
              <p:cNvSpPr txBox="1"/>
              <p:nvPr/>
            </p:nvSpPr>
            <p:spPr bwMode="auto">
              <a:xfrm>
                <a:off x="3818635"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81" name="TextBox 280">
                <a:extLst>
                  <a:ext uri="{FF2B5EF4-FFF2-40B4-BE49-F238E27FC236}">
                    <a16:creationId xmlns:a16="http://schemas.microsoft.com/office/drawing/2014/main" id="{71AB816D-2312-41D5-8D94-1EC63D2207F6}"/>
                  </a:ext>
                </a:extLst>
              </p:cNvPr>
              <p:cNvSpPr txBox="1"/>
              <p:nvPr/>
            </p:nvSpPr>
            <p:spPr bwMode="auto">
              <a:xfrm>
                <a:off x="3922027"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82" name="TextBox 281">
                <a:extLst>
                  <a:ext uri="{FF2B5EF4-FFF2-40B4-BE49-F238E27FC236}">
                    <a16:creationId xmlns:a16="http://schemas.microsoft.com/office/drawing/2014/main" id="{28EC935E-16C8-4872-A3AC-39CE2886836A}"/>
                  </a:ext>
                </a:extLst>
              </p:cNvPr>
              <p:cNvSpPr txBox="1"/>
              <p:nvPr/>
            </p:nvSpPr>
            <p:spPr bwMode="auto">
              <a:xfrm>
                <a:off x="4025419"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83" name="TextBox 282">
                <a:extLst>
                  <a:ext uri="{FF2B5EF4-FFF2-40B4-BE49-F238E27FC236}">
                    <a16:creationId xmlns:a16="http://schemas.microsoft.com/office/drawing/2014/main" id="{8F9CAFAD-05C4-40AD-B6F8-00A9F82CD213}"/>
                  </a:ext>
                </a:extLst>
              </p:cNvPr>
              <p:cNvSpPr txBox="1"/>
              <p:nvPr/>
            </p:nvSpPr>
            <p:spPr bwMode="auto">
              <a:xfrm>
                <a:off x="4128811"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84" name="TextBox 283">
                <a:extLst>
                  <a:ext uri="{FF2B5EF4-FFF2-40B4-BE49-F238E27FC236}">
                    <a16:creationId xmlns:a16="http://schemas.microsoft.com/office/drawing/2014/main" id="{FC342331-97AF-4FE5-BFD2-F0EB93F4CF62}"/>
                  </a:ext>
                </a:extLst>
              </p:cNvPr>
              <p:cNvSpPr txBox="1"/>
              <p:nvPr/>
            </p:nvSpPr>
            <p:spPr bwMode="auto">
              <a:xfrm>
                <a:off x="4232203"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85" name="TextBox 284">
                <a:extLst>
                  <a:ext uri="{FF2B5EF4-FFF2-40B4-BE49-F238E27FC236}">
                    <a16:creationId xmlns:a16="http://schemas.microsoft.com/office/drawing/2014/main" id="{61338A56-A45B-435D-B108-E43947AD819B}"/>
                  </a:ext>
                </a:extLst>
              </p:cNvPr>
              <p:cNvSpPr txBox="1"/>
              <p:nvPr/>
            </p:nvSpPr>
            <p:spPr bwMode="auto">
              <a:xfrm>
                <a:off x="4335595"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86" name="TextBox 285">
                <a:extLst>
                  <a:ext uri="{FF2B5EF4-FFF2-40B4-BE49-F238E27FC236}">
                    <a16:creationId xmlns:a16="http://schemas.microsoft.com/office/drawing/2014/main" id="{3277EECA-5850-4A50-8BD0-DD2D2786BDCB}"/>
                  </a:ext>
                </a:extLst>
              </p:cNvPr>
              <p:cNvSpPr txBox="1"/>
              <p:nvPr/>
            </p:nvSpPr>
            <p:spPr bwMode="auto">
              <a:xfrm>
                <a:off x="4438987"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87" name="TextBox 286">
                <a:extLst>
                  <a:ext uri="{FF2B5EF4-FFF2-40B4-BE49-F238E27FC236}">
                    <a16:creationId xmlns:a16="http://schemas.microsoft.com/office/drawing/2014/main" id="{1433E1C0-F7D9-4DF1-B5DE-178196821C7D}"/>
                  </a:ext>
                </a:extLst>
              </p:cNvPr>
              <p:cNvSpPr txBox="1"/>
              <p:nvPr/>
            </p:nvSpPr>
            <p:spPr bwMode="auto">
              <a:xfrm>
                <a:off x="4542379"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88" name="TextBox 287">
                <a:extLst>
                  <a:ext uri="{FF2B5EF4-FFF2-40B4-BE49-F238E27FC236}">
                    <a16:creationId xmlns:a16="http://schemas.microsoft.com/office/drawing/2014/main" id="{9A40567E-7C16-4728-AF3F-BC5A4144A872}"/>
                  </a:ext>
                </a:extLst>
              </p:cNvPr>
              <p:cNvSpPr txBox="1"/>
              <p:nvPr/>
            </p:nvSpPr>
            <p:spPr bwMode="auto">
              <a:xfrm>
                <a:off x="4645771"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89" name="TextBox 288">
                <a:extLst>
                  <a:ext uri="{FF2B5EF4-FFF2-40B4-BE49-F238E27FC236}">
                    <a16:creationId xmlns:a16="http://schemas.microsoft.com/office/drawing/2014/main" id="{D050F503-5BB1-4CFB-BFA4-019DECCE42EE}"/>
                  </a:ext>
                </a:extLst>
              </p:cNvPr>
              <p:cNvSpPr txBox="1"/>
              <p:nvPr/>
            </p:nvSpPr>
            <p:spPr bwMode="auto">
              <a:xfrm>
                <a:off x="4749163"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90" name="TextBox 289">
                <a:extLst>
                  <a:ext uri="{FF2B5EF4-FFF2-40B4-BE49-F238E27FC236}">
                    <a16:creationId xmlns:a16="http://schemas.microsoft.com/office/drawing/2014/main" id="{6859C743-2CE1-46C2-B53E-129C1DED1D15}"/>
                  </a:ext>
                </a:extLst>
              </p:cNvPr>
              <p:cNvSpPr txBox="1"/>
              <p:nvPr/>
            </p:nvSpPr>
            <p:spPr bwMode="auto">
              <a:xfrm>
                <a:off x="4852555"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91" name="TextBox 290">
                <a:extLst>
                  <a:ext uri="{FF2B5EF4-FFF2-40B4-BE49-F238E27FC236}">
                    <a16:creationId xmlns:a16="http://schemas.microsoft.com/office/drawing/2014/main" id="{AE286E69-F11E-477E-8C5C-E6D6A606578B}"/>
                  </a:ext>
                </a:extLst>
              </p:cNvPr>
              <p:cNvSpPr txBox="1"/>
              <p:nvPr/>
            </p:nvSpPr>
            <p:spPr bwMode="auto">
              <a:xfrm>
                <a:off x="4955947"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92" name="TextBox 291">
                <a:extLst>
                  <a:ext uri="{FF2B5EF4-FFF2-40B4-BE49-F238E27FC236}">
                    <a16:creationId xmlns:a16="http://schemas.microsoft.com/office/drawing/2014/main" id="{0F9A857E-64FD-4CCF-B106-52923AEAD592}"/>
                  </a:ext>
                </a:extLst>
              </p:cNvPr>
              <p:cNvSpPr txBox="1"/>
              <p:nvPr/>
            </p:nvSpPr>
            <p:spPr bwMode="auto">
              <a:xfrm>
                <a:off x="5059339"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93" name="TextBox 292">
                <a:extLst>
                  <a:ext uri="{FF2B5EF4-FFF2-40B4-BE49-F238E27FC236}">
                    <a16:creationId xmlns:a16="http://schemas.microsoft.com/office/drawing/2014/main" id="{8240B7FD-9821-4A94-B323-F2D6DE1DC1A4}"/>
                  </a:ext>
                </a:extLst>
              </p:cNvPr>
              <p:cNvSpPr txBox="1"/>
              <p:nvPr/>
            </p:nvSpPr>
            <p:spPr bwMode="auto">
              <a:xfrm>
                <a:off x="5162731"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94" name="TextBox 293">
                <a:extLst>
                  <a:ext uri="{FF2B5EF4-FFF2-40B4-BE49-F238E27FC236}">
                    <a16:creationId xmlns:a16="http://schemas.microsoft.com/office/drawing/2014/main" id="{A38CD40F-57CB-46A5-95CD-C0515E776490}"/>
                  </a:ext>
                </a:extLst>
              </p:cNvPr>
              <p:cNvSpPr txBox="1"/>
              <p:nvPr/>
            </p:nvSpPr>
            <p:spPr bwMode="auto">
              <a:xfrm>
                <a:off x="5266123"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95" name="TextBox 294">
                <a:extLst>
                  <a:ext uri="{FF2B5EF4-FFF2-40B4-BE49-F238E27FC236}">
                    <a16:creationId xmlns:a16="http://schemas.microsoft.com/office/drawing/2014/main" id="{AB3B3DD2-BBA5-4899-A051-89B365B40FF2}"/>
                  </a:ext>
                </a:extLst>
              </p:cNvPr>
              <p:cNvSpPr txBox="1"/>
              <p:nvPr/>
            </p:nvSpPr>
            <p:spPr bwMode="auto">
              <a:xfrm>
                <a:off x="5369515"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96" name="TextBox 295">
                <a:extLst>
                  <a:ext uri="{FF2B5EF4-FFF2-40B4-BE49-F238E27FC236}">
                    <a16:creationId xmlns:a16="http://schemas.microsoft.com/office/drawing/2014/main" id="{02215CEF-3FBD-438A-AC34-59671A849F7C}"/>
                  </a:ext>
                </a:extLst>
              </p:cNvPr>
              <p:cNvSpPr txBox="1"/>
              <p:nvPr/>
            </p:nvSpPr>
            <p:spPr bwMode="auto">
              <a:xfrm>
                <a:off x="5472907"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97" name="TextBox 296">
                <a:extLst>
                  <a:ext uri="{FF2B5EF4-FFF2-40B4-BE49-F238E27FC236}">
                    <a16:creationId xmlns:a16="http://schemas.microsoft.com/office/drawing/2014/main" id="{D5B6AD73-754D-4F54-A982-C546432F7D54}"/>
                  </a:ext>
                </a:extLst>
              </p:cNvPr>
              <p:cNvSpPr txBox="1"/>
              <p:nvPr/>
            </p:nvSpPr>
            <p:spPr bwMode="auto">
              <a:xfrm>
                <a:off x="5576299"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98" name="TextBox 297">
                <a:extLst>
                  <a:ext uri="{FF2B5EF4-FFF2-40B4-BE49-F238E27FC236}">
                    <a16:creationId xmlns:a16="http://schemas.microsoft.com/office/drawing/2014/main" id="{0F12A9D7-F762-48BE-9556-F3FA462691BF}"/>
                  </a:ext>
                </a:extLst>
              </p:cNvPr>
              <p:cNvSpPr txBox="1"/>
              <p:nvPr/>
            </p:nvSpPr>
            <p:spPr bwMode="auto">
              <a:xfrm>
                <a:off x="5679691"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299" name="TextBox 298">
                <a:extLst>
                  <a:ext uri="{FF2B5EF4-FFF2-40B4-BE49-F238E27FC236}">
                    <a16:creationId xmlns:a16="http://schemas.microsoft.com/office/drawing/2014/main" id="{B89A0A59-1AFA-4CF0-A409-7A8796EB4FE3}"/>
                  </a:ext>
                </a:extLst>
              </p:cNvPr>
              <p:cNvSpPr txBox="1"/>
              <p:nvPr/>
            </p:nvSpPr>
            <p:spPr bwMode="auto">
              <a:xfrm>
                <a:off x="5783083"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300" name="TextBox 299">
                <a:extLst>
                  <a:ext uri="{FF2B5EF4-FFF2-40B4-BE49-F238E27FC236}">
                    <a16:creationId xmlns:a16="http://schemas.microsoft.com/office/drawing/2014/main" id="{66629387-5141-43E8-8994-BC38D0395DA4}"/>
                  </a:ext>
                </a:extLst>
              </p:cNvPr>
              <p:cNvSpPr txBox="1"/>
              <p:nvPr/>
            </p:nvSpPr>
            <p:spPr bwMode="auto">
              <a:xfrm>
                <a:off x="5886475"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301" name="TextBox 300">
                <a:extLst>
                  <a:ext uri="{FF2B5EF4-FFF2-40B4-BE49-F238E27FC236}">
                    <a16:creationId xmlns:a16="http://schemas.microsoft.com/office/drawing/2014/main" id="{0D8291EB-88F6-4839-B4A4-3292D38B8B05}"/>
                  </a:ext>
                </a:extLst>
              </p:cNvPr>
              <p:cNvSpPr txBox="1"/>
              <p:nvPr/>
            </p:nvSpPr>
            <p:spPr bwMode="auto">
              <a:xfrm>
                <a:off x="5989867"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302" name="TextBox 301">
                <a:extLst>
                  <a:ext uri="{FF2B5EF4-FFF2-40B4-BE49-F238E27FC236}">
                    <a16:creationId xmlns:a16="http://schemas.microsoft.com/office/drawing/2014/main" id="{D5AC6374-AB9F-48A2-BE97-A2A0B01591DC}"/>
                  </a:ext>
                </a:extLst>
              </p:cNvPr>
              <p:cNvSpPr txBox="1"/>
              <p:nvPr/>
            </p:nvSpPr>
            <p:spPr bwMode="auto">
              <a:xfrm>
                <a:off x="6093259"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303" name="TextBox 302">
                <a:extLst>
                  <a:ext uri="{FF2B5EF4-FFF2-40B4-BE49-F238E27FC236}">
                    <a16:creationId xmlns:a16="http://schemas.microsoft.com/office/drawing/2014/main" id="{23495C38-AF9F-4C97-B6F8-206D7CC86B5A}"/>
                  </a:ext>
                </a:extLst>
              </p:cNvPr>
              <p:cNvSpPr txBox="1"/>
              <p:nvPr/>
            </p:nvSpPr>
            <p:spPr bwMode="auto">
              <a:xfrm>
                <a:off x="6196651"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304" name="TextBox 303">
                <a:extLst>
                  <a:ext uri="{FF2B5EF4-FFF2-40B4-BE49-F238E27FC236}">
                    <a16:creationId xmlns:a16="http://schemas.microsoft.com/office/drawing/2014/main" id="{9F7ECAA9-ADF8-490C-A296-03F4744C3BA7}"/>
                  </a:ext>
                </a:extLst>
              </p:cNvPr>
              <p:cNvSpPr txBox="1"/>
              <p:nvPr/>
            </p:nvSpPr>
            <p:spPr bwMode="auto">
              <a:xfrm>
                <a:off x="6300043"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305" name="TextBox 304">
                <a:extLst>
                  <a:ext uri="{FF2B5EF4-FFF2-40B4-BE49-F238E27FC236}">
                    <a16:creationId xmlns:a16="http://schemas.microsoft.com/office/drawing/2014/main" id="{46F4BEDF-BA86-4B76-9C71-6071785F513D}"/>
                  </a:ext>
                </a:extLst>
              </p:cNvPr>
              <p:cNvSpPr txBox="1"/>
              <p:nvPr/>
            </p:nvSpPr>
            <p:spPr bwMode="auto">
              <a:xfrm>
                <a:off x="6403435"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sp>
            <p:nvSpPr>
              <p:cNvPr id="306" name="TextBox 305">
                <a:extLst>
                  <a:ext uri="{FF2B5EF4-FFF2-40B4-BE49-F238E27FC236}">
                    <a16:creationId xmlns:a16="http://schemas.microsoft.com/office/drawing/2014/main" id="{7671CB1C-89C0-45FC-80A5-80FA15CE8A06}"/>
                  </a:ext>
                </a:extLst>
              </p:cNvPr>
              <p:cNvSpPr txBox="1"/>
              <p:nvPr/>
            </p:nvSpPr>
            <p:spPr bwMode="auto">
              <a:xfrm>
                <a:off x="6610201" y="2194022"/>
                <a:ext cx="280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N</a:t>
                </a:r>
              </a:p>
            </p:txBody>
          </p:sp>
        </p:grpSp>
        <p:sp>
          <p:nvSpPr>
            <p:cNvPr id="25" name="Rectangle 24">
              <a:extLst>
                <a:ext uri="{FF2B5EF4-FFF2-40B4-BE49-F238E27FC236}">
                  <a16:creationId xmlns:a16="http://schemas.microsoft.com/office/drawing/2014/main" id="{11CDB185-9740-46B3-8F88-711FE3FE9B3D}"/>
                </a:ext>
              </a:extLst>
            </p:cNvPr>
            <p:cNvSpPr/>
            <p:nvPr/>
          </p:nvSpPr>
          <p:spPr bwMode="auto">
            <a:xfrm>
              <a:off x="1015404" y="2250017"/>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 name="Rectangle 25">
              <a:extLst>
                <a:ext uri="{FF2B5EF4-FFF2-40B4-BE49-F238E27FC236}">
                  <a16:creationId xmlns:a16="http://schemas.microsoft.com/office/drawing/2014/main" id="{021B406D-99CF-44D3-B7F6-3D2B1F80D1DE}"/>
                </a:ext>
              </a:extLst>
            </p:cNvPr>
            <p:cNvSpPr/>
            <p:nvPr/>
          </p:nvSpPr>
          <p:spPr bwMode="auto">
            <a:xfrm>
              <a:off x="1015404" y="2615616"/>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 name="Rectangle 26">
              <a:extLst>
                <a:ext uri="{FF2B5EF4-FFF2-40B4-BE49-F238E27FC236}">
                  <a16:creationId xmlns:a16="http://schemas.microsoft.com/office/drawing/2014/main" id="{4C5527AB-5760-4782-AA14-243325377954}"/>
                </a:ext>
              </a:extLst>
            </p:cNvPr>
            <p:cNvSpPr/>
            <p:nvPr/>
          </p:nvSpPr>
          <p:spPr bwMode="auto">
            <a:xfrm>
              <a:off x="1535707" y="2615616"/>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 name="Rectangle 27">
              <a:extLst>
                <a:ext uri="{FF2B5EF4-FFF2-40B4-BE49-F238E27FC236}">
                  <a16:creationId xmlns:a16="http://schemas.microsoft.com/office/drawing/2014/main" id="{57A2F0A4-4654-45BB-9B27-D39BCBFF03D0}"/>
                </a:ext>
              </a:extLst>
            </p:cNvPr>
            <p:cNvSpPr/>
            <p:nvPr/>
          </p:nvSpPr>
          <p:spPr bwMode="auto">
            <a:xfrm>
              <a:off x="1535707" y="2250017"/>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 name="Rectangle 28">
              <a:extLst>
                <a:ext uri="{FF2B5EF4-FFF2-40B4-BE49-F238E27FC236}">
                  <a16:creationId xmlns:a16="http://schemas.microsoft.com/office/drawing/2014/main" id="{657BEB62-910C-4843-83DD-3E1599E2D4BA}"/>
                </a:ext>
              </a:extLst>
            </p:cNvPr>
            <p:cNvSpPr/>
            <p:nvPr/>
          </p:nvSpPr>
          <p:spPr bwMode="auto">
            <a:xfrm>
              <a:off x="1945898" y="2250017"/>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 name="Rectangle 29">
              <a:extLst>
                <a:ext uri="{FF2B5EF4-FFF2-40B4-BE49-F238E27FC236}">
                  <a16:creationId xmlns:a16="http://schemas.microsoft.com/office/drawing/2014/main" id="{9EDD73E8-3524-40A0-93B5-8C2E9E119B11}"/>
                </a:ext>
              </a:extLst>
            </p:cNvPr>
            <p:cNvSpPr/>
            <p:nvPr/>
          </p:nvSpPr>
          <p:spPr bwMode="auto">
            <a:xfrm>
              <a:off x="2050740" y="2250017"/>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 name="Rectangle 30">
              <a:extLst>
                <a:ext uri="{FF2B5EF4-FFF2-40B4-BE49-F238E27FC236}">
                  <a16:creationId xmlns:a16="http://schemas.microsoft.com/office/drawing/2014/main" id="{CDEC4129-15CE-4BEB-981B-74849FBBCE9A}"/>
                </a:ext>
              </a:extLst>
            </p:cNvPr>
            <p:cNvSpPr/>
            <p:nvPr/>
          </p:nvSpPr>
          <p:spPr bwMode="auto">
            <a:xfrm>
              <a:off x="2152682" y="2442045"/>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 name="Rectangle 31">
              <a:extLst>
                <a:ext uri="{FF2B5EF4-FFF2-40B4-BE49-F238E27FC236}">
                  <a16:creationId xmlns:a16="http://schemas.microsoft.com/office/drawing/2014/main" id="{56ECB05A-182E-458D-83A8-56027376CFCB}"/>
                </a:ext>
              </a:extLst>
            </p:cNvPr>
            <p:cNvSpPr/>
            <p:nvPr/>
          </p:nvSpPr>
          <p:spPr bwMode="auto">
            <a:xfrm>
              <a:off x="2253672" y="2250017"/>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 name="Rectangle 32">
              <a:extLst>
                <a:ext uri="{FF2B5EF4-FFF2-40B4-BE49-F238E27FC236}">
                  <a16:creationId xmlns:a16="http://schemas.microsoft.com/office/drawing/2014/main" id="{739526E3-6C9D-4F1F-9578-336A9C0C2473}"/>
                </a:ext>
              </a:extLst>
            </p:cNvPr>
            <p:cNvSpPr/>
            <p:nvPr/>
          </p:nvSpPr>
          <p:spPr bwMode="auto">
            <a:xfrm>
              <a:off x="2361232" y="2250017"/>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 name="Rectangle 33">
              <a:extLst>
                <a:ext uri="{FF2B5EF4-FFF2-40B4-BE49-F238E27FC236}">
                  <a16:creationId xmlns:a16="http://schemas.microsoft.com/office/drawing/2014/main" id="{4CDAE66A-2AF9-4EC5-AAED-B5BD96D12123}"/>
                </a:ext>
              </a:extLst>
            </p:cNvPr>
            <p:cNvSpPr/>
            <p:nvPr/>
          </p:nvSpPr>
          <p:spPr bwMode="auto">
            <a:xfrm>
              <a:off x="2565450" y="2250017"/>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 name="Rectangle 34">
              <a:extLst>
                <a:ext uri="{FF2B5EF4-FFF2-40B4-BE49-F238E27FC236}">
                  <a16:creationId xmlns:a16="http://schemas.microsoft.com/office/drawing/2014/main" id="{F76F4CB2-21DA-4CA5-9108-C02735D4FEDF}"/>
                </a:ext>
              </a:extLst>
            </p:cNvPr>
            <p:cNvSpPr/>
            <p:nvPr/>
          </p:nvSpPr>
          <p:spPr bwMode="auto">
            <a:xfrm>
              <a:off x="2773034" y="2250017"/>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 name="Rectangle 35">
              <a:extLst>
                <a:ext uri="{FF2B5EF4-FFF2-40B4-BE49-F238E27FC236}">
                  <a16:creationId xmlns:a16="http://schemas.microsoft.com/office/drawing/2014/main" id="{C8F8D88A-5586-4D67-9CDD-340F7C319427}"/>
                </a:ext>
              </a:extLst>
            </p:cNvPr>
            <p:cNvSpPr/>
            <p:nvPr/>
          </p:nvSpPr>
          <p:spPr bwMode="auto">
            <a:xfrm>
              <a:off x="2876426" y="2250017"/>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 name="Rectangle 36">
              <a:extLst>
                <a:ext uri="{FF2B5EF4-FFF2-40B4-BE49-F238E27FC236}">
                  <a16:creationId xmlns:a16="http://schemas.microsoft.com/office/drawing/2014/main" id="{A34F464A-58BF-42A6-BE4A-19D99EBD3CBC}"/>
                </a:ext>
              </a:extLst>
            </p:cNvPr>
            <p:cNvSpPr/>
            <p:nvPr/>
          </p:nvSpPr>
          <p:spPr bwMode="auto">
            <a:xfrm>
              <a:off x="2983092" y="2250017"/>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 name="Rectangle 37">
              <a:extLst>
                <a:ext uri="{FF2B5EF4-FFF2-40B4-BE49-F238E27FC236}">
                  <a16:creationId xmlns:a16="http://schemas.microsoft.com/office/drawing/2014/main" id="{9AF1EB51-A5CA-45D6-879E-CB7CBF9DABE1}"/>
                </a:ext>
              </a:extLst>
            </p:cNvPr>
            <p:cNvSpPr/>
            <p:nvPr/>
          </p:nvSpPr>
          <p:spPr bwMode="auto">
            <a:xfrm>
              <a:off x="3086484" y="2250017"/>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9" name="Rectangle 38">
              <a:extLst>
                <a:ext uri="{FF2B5EF4-FFF2-40B4-BE49-F238E27FC236}">
                  <a16:creationId xmlns:a16="http://schemas.microsoft.com/office/drawing/2014/main" id="{23CF4AF4-4803-4E11-A918-46788F283F90}"/>
                </a:ext>
              </a:extLst>
            </p:cNvPr>
            <p:cNvSpPr/>
            <p:nvPr/>
          </p:nvSpPr>
          <p:spPr bwMode="auto">
            <a:xfrm>
              <a:off x="3189876" y="2250017"/>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0" name="Rectangle 39">
              <a:extLst>
                <a:ext uri="{FF2B5EF4-FFF2-40B4-BE49-F238E27FC236}">
                  <a16:creationId xmlns:a16="http://schemas.microsoft.com/office/drawing/2014/main" id="{EC5BB098-5B35-4649-9FBD-6643992EB229}"/>
                </a:ext>
              </a:extLst>
            </p:cNvPr>
            <p:cNvSpPr/>
            <p:nvPr/>
          </p:nvSpPr>
          <p:spPr bwMode="auto">
            <a:xfrm>
              <a:off x="3395072" y="2250017"/>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 name="Rectangle 40">
              <a:extLst>
                <a:ext uri="{FF2B5EF4-FFF2-40B4-BE49-F238E27FC236}">
                  <a16:creationId xmlns:a16="http://schemas.microsoft.com/office/drawing/2014/main" id="{F22264E9-4D7A-469C-B09D-890A7EF1B7F4}"/>
                </a:ext>
              </a:extLst>
            </p:cNvPr>
            <p:cNvSpPr/>
            <p:nvPr/>
          </p:nvSpPr>
          <p:spPr bwMode="auto">
            <a:xfrm>
              <a:off x="3500115" y="2250017"/>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 name="Rectangle 41">
              <a:extLst>
                <a:ext uri="{FF2B5EF4-FFF2-40B4-BE49-F238E27FC236}">
                  <a16:creationId xmlns:a16="http://schemas.microsoft.com/office/drawing/2014/main" id="{2488D940-34D3-492B-B154-85B00E277F00}"/>
                </a:ext>
              </a:extLst>
            </p:cNvPr>
            <p:cNvSpPr/>
            <p:nvPr/>
          </p:nvSpPr>
          <p:spPr bwMode="auto">
            <a:xfrm>
              <a:off x="3909660" y="2250017"/>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3" name="Rectangle 42">
              <a:extLst>
                <a:ext uri="{FF2B5EF4-FFF2-40B4-BE49-F238E27FC236}">
                  <a16:creationId xmlns:a16="http://schemas.microsoft.com/office/drawing/2014/main" id="{485F6716-FB57-4406-BE38-D706BB2BBF06}"/>
                </a:ext>
              </a:extLst>
            </p:cNvPr>
            <p:cNvSpPr/>
            <p:nvPr/>
          </p:nvSpPr>
          <p:spPr bwMode="auto">
            <a:xfrm>
              <a:off x="4017115" y="2250017"/>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 name="Rectangle 43">
              <a:extLst>
                <a:ext uri="{FF2B5EF4-FFF2-40B4-BE49-F238E27FC236}">
                  <a16:creationId xmlns:a16="http://schemas.microsoft.com/office/drawing/2014/main" id="{50A78B37-D16E-4377-B4BD-8BBE305B34C8}"/>
                </a:ext>
              </a:extLst>
            </p:cNvPr>
            <p:cNvSpPr/>
            <p:nvPr/>
          </p:nvSpPr>
          <p:spPr bwMode="auto">
            <a:xfrm>
              <a:off x="4115922" y="2442045"/>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 name="Rectangle 44">
              <a:extLst>
                <a:ext uri="{FF2B5EF4-FFF2-40B4-BE49-F238E27FC236}">
                  <a16:creationId xmlns:a16="http://schemas.microsoft.com/office/drawing/2014/main" id="{204E2F3E-8448-4BCE-8656-AD3A25FCA57E}"/>
                </a:ext>
              </a:extLst>
            </p:cNvPr>
            <p:cNvSpPr/>
            <p:nvPr/>
          </p:nvSpPr>
          <p:spPr bwMode="auto">
            <a:xfrm>
              <a:off x="4634291" y="2250017"/>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 name="Rectangle 45">
              <a:extLst>
                <a:ext uri="{FF2B5EF4-FFF2-40B4-BE49-F238E27FC236}">
                  <a16:creationId xmlns:a16="http://schemas.microsoft.com/office/drawing/2014/main" id="{B1200A5A-A254-43F7-88A5-EDA3A69BEB30}"/>
                </a:ext>
              </a:extLst>
            </p:cNvPr>
            <p:cNvSpPr/>
            <p:nvPr/>
          </p:nvSpPr>
          <p:spPr bwMode="auto">
            <a:xfrm>
              <a:off x="4740756" y="2250017"/>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7" name="Rectangle 46">
              <a:extLst>
                <a:ext uri="{FF2B5EF4-FFF2-40B4-BE49-F238E27FC236}">
                  <a16:creationId xmlns:a16="http://schemas.microsoft.com/office/drawing/2014/main" id="{DF42CE0C-FA31-4D97-A6D1-5C1721F1DBC1}"/>
                </a:ext>
              </a:extLst>
            </p:cNvPr>
            <p:cNvSpPr/>
            <p:nvPr/>
          </p:nvSpPr>
          <p:spPr bwMode="auto">
            <a:xfrm>
              <a:off x="4945046" y="2250017"/>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8" name="Rectangle 47">
              <a:extLst>
                <a:ext uri="{FF2B5EF4-FFF2-40B4-BE49-F238E27FC236}">
                  <a16:creationId xmlns:a16="http://schemas.microsoft.com/office/drawing/2014/main" id="{D50021C2-EE79-4C3C-ACB1-7F0B02AF065A}"/>
                </a:ext>
              </a:extLst>
            </p:cNvPr>
            <p:cNvSpPr/>
            <p:nvPr/>
          </p:nvSpPr>
          <p:spPr bwMode="auto">
            <a:xfrm>
              <a:off x="5047769" y="2250017"/>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9" name="Rectangle 48">
              <a:extLst>
                <a:ext uri="{FF2B5EF4-FFF2-40B4-BE49-F238E27FC236}">
                  <a16:creationId xmlns:a16="http://schemas.microsoft.com/office/drawing/2014/main" id="{DEBD907C-708D-4A6A-958E-846FAAF5110D}"/>
                </a:ext>
              </a:extLst>
            </p:cNvPr>
            <p:cNvSpPr/>
            <p:nvPr/>
          </p:nvSpPr>
          <p:spPr bwMode="auto">
            <a:xfrm>
              <a:off x="5153486" y="2250017"/>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0" name="Rectangle 49">
              <a:extLst>
                <a:ext uri="{FF2B5EF4-FFF2-40B4-BE49-F238E27FC236}">
                  <a16:creationId xmlns:a16="http://schemas.microsoft.com/office/drawing/2014/main" id="{F940ABAC-F4B1-4785-9F3E-F31D3FE902DD}"/>
                </a:ext>
              </a:extLst>
            </p:cNvPr>
            <p:cNvSpPr/>
            <p:nvPr/>
          </p:nvSpPr>
          <p:spPr bwMode="auto">
            <a:xfrm>
              <a:off x="5257819" y="2250017"/>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1" name="Rectangle 50">
              <a:extLst>
                <a:ext uri="{FF2B5EF4-FFF2-40B4-BE49-F238E27FC236}">
                  <a16:creationId xmlns:a16="http://schemas.microsoft.com/office/drawing/2014/main" id="{463A0698-26C6-420C-A64A-964D14EBAC53}"/>
                </a:ext>
              </a:extLst>
            </p:cNvPr>
            <p:cNvSpPr/>
            <p:nvPr/>
          </p:nvSpPr>
          <p:spPr bwMode="auto">
            <a:xfrm>
              <a:off x="6288953" y="2250017"/>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 name="Rectangle 51">
              <a:extLst>
                <a:ext uri="{FF2B5EF4-FFF2-40B4-BE49-F238E27FC236}">
                  <a16:creationId xmlns:a16="http://schemas.microsoft.com/office/drawing/2014/main" id="{C1301A72-E6EA-436B-8AFF-94747C3A83DD}"/>
                </a:ext>
              </a:extLst>
            </p:cNvPr>
            <p:cNvSpPr/>
            <p:nvPr/>
          </p:nvSpPr>
          <p:spPr bwMode="auto">
            <a:xfrm>
              <a:off x="6288953" y="2442045"/>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 name="Rectangle 52">
              <a:extLst>
                <a:ext uri="{FF2B5EF4-FFF2-40B4-BE49-F238E27FC236}">
                  <a16:creationId xmlns:a16="http://schemas.microsoft.com/office/drawing/2014/main" id="{A9031609-5C9F-430E-A5EB-54924FA6C14F}"/>
                </a:ext>
              </a:extLst>
            </p:cNvPr>
            <p:cNvSpPr/>
            <p:nvPr/>
          </p:nvSpPr>
          <p:spPr bwMode="auto">
            <a:xfrm>
              <a:off x="6081676" y="2442045"/>
              <a:ext cx="96782" cy="150284"/>
            </a:xfrm>
            <a:prstGeom prst="rect">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54" name="Straight Connector 53">
              <a:extLst>
                <a:ext uri="{FF2B5EF4-FFF2-40B4-BE49-F238E27FC236}">
                  <a16:creationId xmlns:a16="http://schemas.microsoft.com/office/drawing/2014/main" id="{4809B049-C892-4415-AD80-C193C54CD6F7}"/>
                </a:ext>
              </a:extLst>
            </p:cNvPr>
            <p:cNvCxnSpPr>
              <a:cxnSpLocks/>
            </p:cNvCxnSpPr>
            <p:nvPr/>
          </p:nvCxnSpPr>
          <p:spPr bwMode="auto">
            <a:xfrm>
              <a:off x="937742" y="2882070"/>
              <a:ext cx="2058" cy="240621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3724CDF-4140-4437-9398-95F966979E82}"/>
                </a:ext>
              </a:extLst>
            </p:cNvPr>
            <p:cNvCxnSpPr/>
            <p:nvPr/>
          </p:nvCxnSpPr>
          <p:spPr bwMode="auto">
            <a:xfrm>
              <a:off x="863600" y="3945634"/>
              <a:ext cx="6026806" cy="0"/>
            </a:xfrm>
            <a:prstGeom prst="line">
              <a:avLst/>
            </a:prstGeom>
            <a:noFill/>
            <a:ln w="28575" cap="flat" cmpd="sng" algn="ctr">
              <a:solidFill>
                <a:schemeClr val="bg1"/>
              </a:solidFill>
              <a:prstDash val="solid"/>
              <a:round/>
              <a:headEnd type="none" w="med" len="med"/>
              <a:tailEnd type="none" w="med" len="med"/>
            </a:ln>
            <a:effectLst/>
          </p:spPr>
        </p:cxnSp>
        <p:sp>
          <p:nvSpPr>
            <p:cNvPr id="56" name="TextBox 55">
              <a:extLst>
                <a:ext uri="{FF2B5EF4-FFF2-40B4-BE49-F238E27FC236}">
                  <a16:creationId xmlns:a16="http://schemas.microsoft.com/office/drawing/2014/main" id="{042247F0-B2D8-4E1D-91AC-169262F674AF}"/>
                </a:ext>
              </a:extLst>
            </p:cNvPr>
            <p:cNvSpPr txBox="1"/>
            <p:nvPr/>
          </p:nvSpPr>
          <p:spPr bwMode="auto">
            <a:xfrm>
              <a:off x="669315" y="3807134"/>
              <a:ext cx="2593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7" name="TextBox 56">
              <a:extLst>
                <a:ext uri="{FF2B5EF4-FFF2-40B4-BE49-F238E27FC236}">
                  <a16:creationId xmlns:a16="http://schemas.microsoft.com/office/drawing/2014/main" id="{7F8AD666-3666-4B0C-A18C-97B2F62AB741}"/>
                </a:ext>
              </a:extLst>
            </p:cNvPr>
            <p:cNvSpPr txBox="1"/>
            <p:nvPr/>
          </p:nvSpPr>
          <p:spPr bwMode="auto">
            <a:xfrm>
              <a:off x="594614" y="3529411"/>
              <a:ext cx="3340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58" name="TextBox 57">
              <a:extLst>
                <a:ext uri="{FF2B5EF4-FFF2-40B4-BE49-F238E27FC236}">
                  <a16:creationId xmlns:a16="http://schemas.microsoft.com/office/drawing/2014/main" id="{BE6DE751-9BD3-417C-BC94-1ED1DEBE9609}"/>
                </a:ext>
              </a:extLst>
            </p:cNvPr>
            <p:cNvSpPr txBox="1"/>
            <p:nvPr/>
          </p:nvSpPr>
          <p:spPr bwMode="auto">
            <a:xfrm>
              <a:off x="594614" y="3275353"/>
              <a:ext cx="3340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59" name="TextBox 58">
              <a:extLst>
                <a:ext uri="{FF2B5EF4-FFF2-40B4-BE49-F238E27FC236}">
                  <a16:creationId xmlns:a16="http://schemas.microsoft.com/office/drawing/2014/main" id="{3450EAED-E921-4F67-AF66-6CDBF06C25FD}"/>
                </a:ext>
              </a:extLst>
            </p:cNvPr>
            <p:cNvSpPr txBox="1"/>
            <p:nvPr/>
          </p:nvSpPr>
          <p:spPr bwMode="auto">
            <a:xfrm>
              <a:off x="594614" y="3012998"/>
              <a:ext cx="3340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60" name="TextBox 59">
              <a:extLst>
                <a:ext uri="{FF2B5EF4-FFF2-40B4-BE49-F238E27FC236}">
                  <a16:creationId xmlns:a16="http://schemas.microsoft.com/office/drawing/2014/main" id="{65047944-05E1-4D56-937F-802AEB478A98}"/>
                </a:ext>
              </a:extLst>
            </p:cNvPr>
            <p:cNvSpPr txBox="1"/>
            <p:nvPr/>
          </p:nvSpPr>
          <p:spPr bwMode="auto">
            <a:xfrm>
              <a:off x="594614" y="2743751"/>
              <a:ext cx="3340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61" name="TextBox 60">
              <a:extLst>
                <a:ext uri="{FF2B5EF4-FFF2-40B4-BE49-F238E27FC236}">
                  <a16:creationId xmlns:a16="http://schemas.microsoft.com/office/drawing/2014/main" id="{F28B8411-B631-4C03-89C2-91DA79E00FD7}"/>
                </a:ext>
              </a:extLst>
            </p:cNvPr>
            <p:cNvSpPr txBox="1"/>
            <p:nvPr/>
          </p:nvSpPr>
          <p:spPr bwMode="auto">
            <a:xfrm>
              <a:off x="551974" y="4063408"/>
              <a:ext cx="3767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62" name="TextBox 61">
              <a:extLst>
                <a:ext uri="{FF2B5EF4-FFF2-40B4-BE49-F238E27FC236}">
                  <a16:creationId xmlns:a16="http://schemas.microsoft.com/office/drawing/2014/main" id="{52F999A5-04F1-4423-82FD-661AA685BFCF}"/>
                </a:ext>
              </a:extLst>
            </p:cNvPr>
            <p:cNvSpPr txBox="1"/>
            <p:nvPr/>
          </p:nvSpPr>
          <p:spPr bwMode="auto">
            <a:xfrm>
              <a:off x="551974" y="4332429"/>
              <a:ext cx="3767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63" name="TextBox 62">
              <a:extLst>
                <a:ext uri="{FF2B5EF4-FFF2-40B4-BE49-F238E27FC236}">
                  <a16:creationId xmlns:a16="http://schemas.microsoft.com/office/drawing/2014/main" id="{BB2C0EC1-DCF9-4591-B32C-7FD54A5459E9}"/>
                </a:ext>
              </a:extLst>
            </p:cNvPr>
            <p:cNvSpPr txBox="1"/>
            <p:nvPr/>
          </p:nvSpPr>
          <p:spPr bwMode="auto">
            <a:xfrm>
              <a:off x="551974" y="4601450"/>
              <a:ext cx="3767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64" name="TextBox 63">
              <a:extLst>
                <a:ext uri="{FF2B5EF4-FFF2-40B4-BE49-F238E27FC236}">
                  <a16:creationId xmlns:a16="http://schemas.microsoft.com/office/drawing/2014/main" id="{DBD98759-C266-4CDD-913D-A21B7725D1CD}"/>
                </a:ext>
              </a:extLst>
            </p:cNvPr>
            <p:cNvSpPr txBox="1"/>
            <p:nvPr/>
          </p:nvSpPr>
          <p:spPr bwMode="auto">
            <a:xfrm>
              <a:off x="551974" y="4862493"/>
              <a:ext cx="3767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65" name="TextBox 64">
              <a:extLst>
                <a:ext uri="{FF2B5EF4-FFF2-40B4-BE49-F238E27FC236}">
                  <a16:creationId xmlns:a16="http://schemas.microsoft.com/office/drawing/2014/main" id="{D59330AF-E600-44E2-AA87-E3757BACA03A}"/>
                </a:ext>
              </a:extLst>
            </p:cNvPr>
            <p:cNvSpPr txBox="1"/>
            <p:nvPr/>
          </p:nvSpPr>
          <p:spPr bwMode="auto">
            <a:xfrm>
              <a:off x="477274" y="5125323"/>
              <a:ext cx="4514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66" name="TextBox 65">
              <a:extLst>
                <a:ext uri="{FF2B5EF4-FFF2-40B4-BE49-F238E27FC236}">
                  <a16:creationId xmlns:a16="http://schemas.microsoft.com/office/drawing/2014/main" id="{5B095FEF-E331-480C-AC1F-E08A940B9E1A}"/>
                </a:ext>
              </a:extLst>
            </p:cNvPr>
            <p:cNvSpPr txBox="1"/>
            <p:nvPr/>
          </p:nvSpPr>
          <p:spPr bwMode="auto">
            <a:xfrm rot="16200000">
              <a:off x="-818696" y="3899638"/>
              <a:ext cx="2598821" cy="291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Best Tumor Change From Baseline (%)</a:t>
              </a:r>
            </a:p>
          </p:txBody>
        </p:sp>
        <p:grpSp>
          <p:nvGrpSpPr>
            <p:cNvPr id="67" name="Group 66">
              <a:extLst>
                <a:ext uri="{FF2B5EF4-FFF2-40B4-BE49-F238E27FC236}">
                  <a16:creationId xmlns:a16="http://schemas.microsoft.com/office/drawing/2014/main" id="{F8BD7684-5276-43BA-8BC8-759CD70A5906}"/>
                </a:ext>
              </a:extLst>
            </p:cNvPr>
            <p:cNvGrpSpPr/>
            <p:nvPr/>
          </p:nvGrpSpPr>
          <p:grpSpPr>
            <a:xfrm>
              <a:off x="871614" y="2887150"/>
              <a:ext cx="62217" cy="2385890"/>
              <a:chOff x="840446" y="2887150"/>
              <a:chExt cx="141608" cy="2385890"/>
            </a:xfrm>
          </p:grpSpPr>
          <p:cxnSp>
            <p:nvCxnSpPr>
              <p:cNvPr id="242" name="Straight Connector 241">
                <a:extLst>
                  <a:ext uri="{FF2B5EF4-FFF2-40B4-BE49-F238E27FC236}">
                    <a16:creationId xmlns:a16="http://schemas.microsoft.com/office/drawing/2014/main" id="{70A366ED-E6E9-486A-893F-3FF2B892A19D}"/>
                  </a:ext>
                </a:extLst>
              </p:cNvPr>
              <p:cNvCxnSpPr>
                <a:cxnSpLocks/>
              </p:cNvCxnSpPr>
              <p:nvPr/>
            </p:nvCxnSpPr>
            <p:spPr bwMode="auto">
              <a:xfrm>
                <a:off x="840446" y="2887150"/>
                <a:ext cx="141608" cy="0"/>
              </a:xfrm>
              <a:prstGeom prst="line">
                <a:avLst/>
              </a:prstGeom>
              <a:noFill/>
              <a:ln w="28575"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3B5B4AC5-397B-4900-AE9C-C8F99E2D212D}"/>
                  </a:ext>
                </a:extLst>
              </p:cNvPr>
              <p:cNvCxnSpPr>
                <a:cxnSpLocks/>
              </p:cNvCxnSpPr>
              <p:nvPr/>
            </p:nvCxnSpPr>
            <p:spPr bwMode="auto">
              <a:xfrm>
                <a:off x="840446" y="3146230"/>
                <a:ext cx="141608" cy="0"/>
              </a:xfrm>
              <a:prstGeom prst="line">
                <a:avLst/>
              </a:prstGeom>
              <a:noFill/>
              <a:ln w="28575"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4C25EC1E-E856-4683-80A6-DDD1E40EDACB}"/>
                  </a:ext>
                </a:extLst>
              </p:cNvPr>
              <p:cNvCxnSpPr>
                <a:cxnSpLocks/>
              </p:cNvCxnSpPr>
              <p:nvPr/>
            </p:nvCxnSpPr>
            <p:spPr bwMode="auto">
              <a:xfrm>
                <a:off x="840446" y="3413760"/>
                <a:ext cx="141608" cy="0"/>
              </a:xfrm>
              <a:prstGeom prst="line">
                <a:avLst/>
              </a:prstGeom>
              <a:noFill/>
              <a:ln w="28575"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537EE69B-DA17-43E1-8EBF-00EE6649C816}"/>
                  </a:ext>
                </a:extLst>
              </p:cNvPr>
              <p:cNvCxnSpPr>
                <a:cxnSpLocks/>
              </p:cNvCxnSpPr>
              <p:nvPr/>
            </p:nvCxnSpPr>
            <p:spPr bwMode="auto">
              <a:xfrm>
                <a:off x="840446" y="3677920"/>
                <a:ext cx="141608" cy="0"/>
              </a:xfrm>
              <a:prstGeom prst="line">
                <a:avLst/>
              </a:prstGeom>
              <a:noFill/>
              <a:ln w="28575"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DF4CCE32-9552-436D-94B2-7A716B8AE902}"/>
                  </a:ext>
                </a:extLst>
              </p:cNvPr>
              <p:cNvCxnSpPr>
                <a:cxnSpLocks/>
              </p:cNvCxnSpPr>
              <p:nvPr/>
            </p:nvCxnSpPr>
            <p:spPr bwMode="auto">
              <a:xfrm>
                <a:off x="840446" y="4206240"/>
                <a:ext cx="141608" cy="0"/>
              </a:xfrm>
              <a:prstGeom prst="line">
                <a:avLst/>
              </a:prstGeom>
              <a:noFill/>
              <a:ln w="28575" cap="flat" cmpd="sng" algn="ctr">
                <a:solidFill>
                  <a:schemeClr val="bg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91233955-6F1C-4748-8F15-6258CF5B7E44}"/>
                  </a:ext>
                </a:extLst>
              </p:cNvPr>
              <p:cNvCxnSpPr>
                <a:cxnSpLocks/>
              </p:cNvCxnSpPr>
              <p:nvPr/>
            </p:nvCxnSpPr>
            <p:spPr bwMode="auto">
              <a:xfrm>
                <a:off x="840446" y="4470400"/>
                <a:ext cx="141608" cy="0"/>
              </a:xfrm>
              <a:prstGeom prst="line">
                <a:avLst/>
              </a:prstGeom>
              <a:noFill/>
              <a:ln w="28575" cap="flat" cmpd="sng" algn="ctr">
                <a:solidFill>
                  <a:schemeClr val="bg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763BBB02-49C2-46C8-AF42-476D8E214B63}"/>
                  </a:ext>
                </a:extLst>
              </p:cNvPr>
              <p:cNvCxnSpPr>
                <a:cxnSpLocks/>
              </p:cNvCxnSpPr>
              <p:nvPr/>
            </p:nvCxnSpPr>
            <p:spPr bwMode="auto">
              <a:xfrm>
                <a:off x="840446" y="4734560"/>
                <a:ext cx="141608" cy="0"/>
              </a:xfrm>
              <a:prstGeom prst="line">
                <a:avLst/>
              </a:prstGeom>
              <a:noFill/>
              <a:ln w="28575" cap="flat" cmpd="sng" algn="ctr">
                <a:solidFill>
                  <a:schemeClr val="bg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29778895-C140-4F26-9B4D-8230C0E59F11}"/>
                  </a:ext>
                </a:extLst>
              </p:cNvPr>
              <p:cNvCxnSpPr>
                <a:cxnSpLocks/>
              </p:cNvCxnSpPr>
              <p:nvPr/>
            </p:nvCxnSpPr>
            <p:spPr bwMode="auto">
              <a:xfrm>
                <a:off x="840446" y="5003800"/>
                <a:ext cx="141608" cy="0"/>
              </a:xfrm>
              <a:prstGeom prst="line">
                <a:avLst/>
              </a:prstGeom>
              <a:noFill/>
              <a:ln w="28575"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0C25DE05-C207-4A54-8784-FFEFC7B13AD1}"/>
                  </a:ext>
                </a:extLst>
              </p:cNvPr>
              <p:cNvCxnSpPr>
                <a:cxnSpLocks/>
              </p:cNvCxnSpPr>
              <p:nvPr/>
            </p:nvCxnSpPr>
            <p:spPr bwMode="auto">
              <a:xfrm>
                <a:off x="840446" y="5273040"/>
                <a:ext cx="1416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68" name="Group 67">
              <a:extLst>
                <a:ext uri="{FF2B5EF4-FFF2-40B4-BE49-F238E27FC236}">
                  <a16:creationId xmlns:a16="http://schemas.microsoft.com/office/drawing/2014/main" id="{93006F72-3978-4B84-BFE5-A3DD54D44D5C}"/>
                </a:ext>
              </a:extLst>
            </p:cNvPr>
            <p:cNvGrpSpPr/>
            <p:nvPr/>
          </p:nvGrpSpPr>
          <p:grpSpPr>
            <a:xfrm>
              <a:off x="1124886" y="4282753"/>
              <a:ext cx="1287920" cy="1263505"/>
              <a:chOff x="1280091" y="4295692"/>
              <a:chExt cx="1287920" cy="1263505"/>
            </a:xfrm>
          </p:grpSpPr>
          <p:sp>
            <p:nvSpPr>
              <p:cNvPr id="237" name="Rectangle 236">
                <a:extLst>
                  <a:ext uri="{FF2B5EF4-FFF2-40B4-BE49-F238E27FC236}">
                    <a16:creationId xmlns:a16="http://schemas.microsoft.com/office/drawing/2014/main" id="{214141F1-462A-41D0-80FC-0C78CCE051B4}"/>
                  </a:ext>
                </a:extLst>
              </p:cNvPr>
              <p:cNvSpPr/>
              <p:nvPr/>
            </p:nvSpPr>
            <p:spPr bwMode="auto">
              <a:xfrm>
                <a:off x="1280091" y="4591083"/>
                <a:ext cx="146304" cy="146304"/>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8" name="Rectangle 237">
                <a:extLst>
                  <a:ext uri="{FF2B5EF4-FFF2-40B4-BE49-F238E27FC236}">
                    <a16:creationId xmlns:a16="http://schemas.microsoft.com/office/drawing/2014/main" id="{BE6F759E-6776-447C-BBC3-491C3F1A536E}"/>
                  </a:ext>
                </a:extLst>
              </p:cNvPr>
              <p:cNvSpPr/>
              <p:nvPr/>
            </p:nvSpPr>
            <p:spPr bwMode="auto">
              <a:xfrm>
                <a:off x="1280091" y="4768429"/>
                <a:ext cx="146304" cy="146304"/>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9" name="Rectangle 238">
                <a:extLst>
                  <a:ext uri="{FF2B5EF4-FFF2-40B4-BE49-F238E27FC236}">
                    <a16:creationId xmlns:a16="http://schemas.microsoft.com/office/drawing/2014/main" id="{84903E4C-3D92-4753-A5DE-DCA7276C93C5}"/>
                  </a:ext>
                </a:extLst>
              </p:cNvPr>
              <p:cNvSpPr/>
              <p:nvPr/>
            </p:nvSpPr>
            <p:spPr bwMode="auto">
              <a:xfrm>
                <a:off x="1280091" y="4956967"/>
                <a:ext cx="146304" cy="146304"/>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0" name="Rectangle 239">
                <a:extLst>
                  <a:ext uri="{FF2B5EF4-FFF2-40B4-BE49-F238E27FC236}">
                    <a16:creationId xmlns:a16="http://schemas.microsoft.com/office/drawing/2014/main" id="{FCFB742B-1EB9-4237-B2A2-8FE7A37391E1}"/>
                  </a:ext>
                </a:extLst>
              </p:cNvPr>
              <p:cNvSpPr/>
              <p:nvPr/>
            </p:nvSpPr>
            <p:spPr bwMode="auto">
              <a:xfrm>
                <a:off x="1280091" y="5134314"/>
                <a:ext cx="146304" cy="146304"/>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1" name="Rectangle 240">
                <a:extLst>
                  <a:ext uri="{FF2B5EF4-FFF2-40B4-BE49-F238E27FC236}">
                    <a16:creationId xmlns:a16="http://schemas.microsoft.com/office/drawing/2014/main" id="{79CF2F50-87C1-4791-834A-CA09C1A6AE8D}"/>
                  </a:ext>
                </a:extLst>
              </p:cNvPr>
              <p:cNvSpPr/>
              <p:nvPr/>
            </p:nvSpPr>
            <p:spPr bwMode="auto">
              <a:xfrm>
                <a:off x="1280091" y="5300466"/>
                <a:ext cx="146304" cy="146304"/>
              </a:xfrm>
              <a:prstGeom prst="rect">
                <a:avLst/>
              </a:prstGeom>
              <a:solidFill>
                <a:schemeClr val="accent5"/>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6" name="TextBox 235">
                <a:extLst>
                  <a:ext uri="{FF2B5EF4-FFF2-40B4-BE49-F238E27FC236}">
                    <a16:creationId xmlns:a16="http://schemas.microsoft.com/office/drawing/2014/main" id="{DF742B8C-E780-44FB-9047-2D13502FC729}"/>
                  </a:ext>
                </a:extLst>
              </p:cNvPr>
              <p:cNvSpPr txBox="1"/>
              <p:nvPr/>
            </p:nvSpPr>
            <p:spPr bwMode="auto">
              <a:xfrm>
                <a:off x="1403387" y="4295692"/>
                <a:ext cx="1164624" cy="1263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Cohort</a:t>
                </a:r>
                <a:br>
                  <a:rPr kumimoji="0" lang="en-US" sz="1200" b="1"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50 mg (n = 3)</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100 mg (n = 2)</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200 mg (n = 11)</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300 mg (n = 31)</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400 mg (n = 9)</a:t>
                </a:r>
              </a:p>
            </p:txBody>
          </p:sp>
        </p:grpSp>
        <p:sp>
          <p:nvSpPr>
            <p:cNvPr id="69" name="Rectangle 68">
              <a:extLst>
                <a:ext uri="{FF2B5EF4-FFF2-40B4-BE49-F238E27FC236}">
                  <a16:creationId xmlns:a16="http://schemas.microsoft.com/office/drawing/2014/main" id="{FAA81897-1B57-4B15-9EE2-2221A8A147B1}"/>
                </a:ext>
              </a:extLst>
            </p:cNvPr>
            <p:cNvSpPr/>
            <p:nvPr/>
          </p:nvSpPr>
          <p:spPr bwMode="auto">
            <a:xfrm>
              <a:off x="1024166" y="3708167"/>
              <a:ext cx="88020" cy="224386"/>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 name="Rectangle 69">
              <a:extLst>
                <a:ext uri="{FF2B5EF4-FFF2-40B4-BE49-F238E27FC236}">
                  <a16:creationId xmlns:a16="http://schemas.microsoft.com/office/drawing/2014/main" id="{E651EC08-8985-48F0-A6EB-A3060AE6A07F}"/>
                </a:ext>
              </a:extLst>
            </p:cNvPr>
            <p:cNvSpPr/>
            <p:nvPr/>
          </p:nvSpPr>
          <p:spPr bwMode="auto">
            <a:xfrm>
              <a:off x="1128336" y="3820529"/>
              <a:ext cx="91440" cy="112024"/>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1" name="Rectangle 70">
              <a:extLst>
                <a:ext uri="{FF2B5EF4-FFF2-40B4-BE49-F238E27FC236}">
                  <a16:creationId xmlns:a16="http://schemas.microsoft.com/office/drawing/2014/main" id="{ED89BB2D-EC46-41B3-B180-F34C9DB9392A}"/>
                </a:ext>
              </a:extLst>
            </p:cNvPr>
            <p:cNvSpPr/>
            <p:nvPr/>
          </p:nvSpPr>
          <p:spPr bwMode="auto">
            <a:xfrm>
              <a:off x="1740164" y="3963992"/>
              <a:ext cx="91440" cy="27432"/>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2" name="Rectangle 71">
              <a:extLst>
                <a:ext uri="{FF2B5EF4-FFF2-40B4-BE49-F238E27FC236}">
                  <a16:creationId xmlns:a16="http://schemas.microsoft.com/office/drawing/2014/main" id="{7C8FBC97-045D-4094-BAD6-37480F1CEA4E}"/>
                </a:ext>
              </a:extLst>
            </p:cNvPr>
            <p:cNvSpPr/>
            <p:nvPr/>
          </p:nvSpPr>
          <p:spPr bwMode="auto">
            <a:xfrm>
              <a:off x="1846082" y="3963992"/>
              <a:ext cx="91440" cy="27432"/>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3" name="Rectangle 72">
              <a:extLst>
                <a:ext uri="{FF2B5EF4-FFF2-40B4-BE49-F238E27FC236}">
                  <a16:creationId xmlns:a16="http://schemas.microsoft.com/office/drawing/2014/main" id="{50EC88A2-DD25-4E2A-A235-90A29C645766}"/>
                </a:ext>
              </a:extLst>
            </p:cNvPr>
            <p:cNvSpPr/>
            <p:nvPr/>
          </p:nvSpPr>
          <p:spPr bwMode="auto">
            <a:xfrm>
              <a:off x="2057061" y="3958716"/>
              <a:ext cx="91440" cy="86369"/>
            </a:xfrm>
            <a:prstGeom prst="rect">
              <a:avLst/>
            </a:prstGeom>
            <a:solidFill>
              <a:schemeClr val="accent5"/>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4" name="Rectangle 73">
              <a:extLst>
                <a:ext uri="{FF2B5EF4-FFF2-40B4-BE49-F238E27FC236}">
                  <a16:creationId xmlns:a16="http://schemas.microsoft.com/office/drawing/2014/main" id="{7C83A38F-1CF7-44C7-94C8-321611515C90}"/>
                </a:ext>
              </a:extLst>
            </p:cNvPr>
            <p:cNvSpPr/>
            <p:nvPr/>
          </p:nvSpPr>
          <p:spPr bwMode="auto">
            <a:xfrm>
              <a:off x="2991959" y="3958715"/>
              <a:ext cx="91440" cy="233906"/>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 name="Rectangle 74">
              <a:extLst>
                <a:ext uri="{FF2B5EF4-FFF2-40B4-BE49-F238E27FC236}">
                  <a16:creationId xmlns:a16="http://schemas.microsoft.com/office/drawing/2014/main" id="{1064026D-CBE1-4F7B-B18B-35201E35BAAB}"/>
                </a:ext>
              </a:extLst>
            </p:cNvPr>
            <p:cNvSpPr/>
            <p:nvPr/>
          </p:nvSpPr>
          <p:spPr bwMode="auto">
            <a:xfrm>
              <a:off x="4547414" y="3960866"/>
              <a:ext cx="91440" cy="485979"/>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 name="Rectangle 75">
              <a:extLst>
                <a:ext uri="{FF2B5EF4-FFF2-40B4-BE49-F238E27FC236}">
                  <a16:creationId xmlns:a16="http://schemas.microsoft.com/office/drawing/2014/main" id="{C66A812B-ACD0-4AA7-B12E-9343A133AF81}"/>
                </a:ext>
              </a:extLst>
            </p:cNvPr>
            <p:cNvSpPr/>
            <p:nvPr/>
          </p:nvSpPr>
          <p:spPr bwMode="auto">
            <a:xfrm>
              <a:off x="2473907" y="3958715"/>
              <a:ext cx="91440" cy="165291"/>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 name="Rectangle 76">
              <a:extLst>
                <a:ext uri="{FF2B5EF4-FFF2-40B4-BE49-F238E27FC236}">
                  <a16:creationId xmlns:a16="http://schemas.microsoft.com/office/drawing/2014/main" id="{F3C3117E-E6FE-412B-A6ED-08A5D468BF0B}"/>
                </a:ext>
              </a:extLst>
            </p:cNvPr>
            <p:cNvSpPr/>
            <p:nvPr/>
          </p:nvSpPr>
          <p:spPr bwMode="auto">
            <a:xfrm>
              <a:off x="1952816" y="3963991"/>
              <a:ext cx="91440" cy="45720"/>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8" name="Rectangle 77">
              <a:extLst>
                <a:ext uri="{FF2B5EF4-FFF2-40B4-BE49-F238E27FC236}">
                  <a16:creationId xmlns:a16="http://schemas.microsoft.com/office/drawing/2014/main" id="{38455809-1AAA-4AA3-AFA2-A1DE0A5194D3}"/>
                </a:ext>
              </a:extLst>
            </p:cNvPr>
            <p:cNvSpPr/>
            <p:nvPr/>
          </p:nvSpPr>
          <p:spPr bwMode="auto">
            <a:xfrm>
              <a:off x="2161580" y="3958716"/>
              <a:ext cx="91440" cy="86369"/>
            </a:xfrm>
            <a:prstGeom prst="rect">
              <a:avLst/>
            </a:prstGeom>
            <a:solidFill>
              <a:schemeClr val="accent5"/>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Rectangle 78">
              <a:extLst>
                <a:ext uri="{FF2B5EF4-FFF2-40B4-BE49-F238E27FC236}">
                  <a16:creationId xmlns:a16="http://schemas.microsoft.com/office/drawing/2014/main" id="{3DDA268D-8D11-4049-BAA2-1BE0A1DEC3B5}"/>
                </a:ext>
              </a:extLst>
            </p:cNvPr>
            <p:cNvSpPr/>
            <p:nvPr/>
          </p:nvSpPr>
          <p:spPr bwMode="auto">
            <a:xfrm>
              <a:off x="2266099" y="3963991"/>
              <a:ext cx="91440" cy="81094"/>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0" name="Rectangle 79">
              <a:extLst>
                <a:ext uri="{FF2B5EF4-FFF2-40B4-BE49-F238E27FC236}">
                  <a16:creationId xmlns:a16="http://schemas.microsoft.com/office/drawing/2014/main" id="{CCE6E4CE-CD29-49A5-BD7A-703DA21772C5}"/>
                </a:ext>
              </a:extLst>
            </p:cNvPr>
            <p:cNvSpPr/>
            <p:nvPr/>
          </p:nvSpPr>
          <p:spPr bwMode="auto">
            <a:xfrm>
              <a:off x="2370618" y="3963990"/>
              <a:ext cx="91440" cy="120141"/>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Rectangle 80">
              <a:extLst>
                <a:ext uri="{FF2B5EF4-FFF2-40B4-BE49-F238E27FC236}">
                  <a16:creationId xmlns:a16="http://schemas.microsoft.com/office/drawing/2014/main" id="{26E2BE80-C2E0-4841-9188-6E28BAA5C9AA}"/>
                </a:ext>
              </a:extLst>
            </p:cNvPr>
            <p:cNvSpPr/>
            <p:nvPr/>
          </p:nvSpPr>
          <p:spPr bwMode="auto">
            <a:xfrm>
              <a:off x="2577196" y="3963990"/>
              <a:ext cx="91440" cy="160015"/>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2" name="Rectangle 81">
              <a:extLst>
                <a:ext uri="{FF2B5EF4-FFF2-40B4-BE49-F238E27FC236}">
                  <a16:creationId xmlns:a16="http://schemas.microsoft.com/office/drawing/2014/main" id="{490F51E3-31BA-4DF0-9316-3C806736C11C}"/>
                </a:ext>
              </a:extLst>
            </p:cNvPr>
            <p:cNvSpPr/>
            <p:nvPr/>
          </p:nvSpPr>
          <p:spPr bwMode="auto">
            <a:xfrm>
              <a:off x="2680485" y="3958716"/>
              <a:ext cx="91440" cy="185174"/>
            </a:xfrm>
            <a:prstGeom prst="rect">
              <a:avLst/>
            </a:prstGeom>
            <a:solidFill>
              <a:schemeClr val="accent5"/>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3" name="Rectangle 82">
              <a:extLst>
                <a:ext uri="{FF2B5EF4-FFF2-40B4-BE49-F238E27FC236}">
                  <a16:creationId xmlns:a16="http://schemas.microsoft.com/office/drawing/2014/main" id="{46FA7EB7-83FA-47D1-8B3F-51E0EAD05412}"/>
                </a:ext>
              </a:extLst>
            </p:cNvPr>
            <p:cNvSpPr/>
            <p:nvPr/>
          </p:nvSpPr>
          <p:spPr bwMode="auto">
            <a:xfrm>
              <a:off x="2783774" y="3958715"/>
              <a:ext cx="91440" cy="209579"/>
            </a:xfrm>
            <a:prstGeom prst="rect">
              <a:avLst/>
            </a:prstGeom>
            <a:solidFill>
              <a:schemeClr val="accent5"/>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4" name="Rectangle 83">
              <a:extLst>
                <a:ext uri="{FF2B5EF4-FFF2-40B4-BE49-F238E27FC236}">
                  <a16:creationId xmlns:a16="http://schemas.microsoft.com/office/drawing/2014/main" id="{ED2A10AC-20C7-4540-BF01-C94C0E13C3A3}"/>
                </a:ext>
              </a:extLst>
            </p:cNvPr>
            <p:cNvSpPr/>
            <p:nvPr/>
          </p:nvSpPr>
          <p:spPr bwMode="auto">
            <a:xfrm>
              <a:off x="2887063" y="3958715"/>
              <a:ext cx="91440" cy="209576"/>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Rectangle 84">
              <a:extLst>
                <a:ext uri="{FF2B5EF4-FFF2-40B4-BE49-F238E27FC236}">
                  <a16:creationId xmlns:a16="http://schemas.microsoft.com/office/drawing/2014/main" id="{53CEFF04-BCE2-4161-8697-FF77E1F7FB3C}"/>
                </a:ext>
              </a:extLst>
            </p:cNvPr>
            <p:cNvSpPr/>
            <p:nvPr/>
          </p:nvSpPr>
          <p:spPr bwMode="auto">
            <a:xfrm>
              <a:off x="3096815" y="3958715"/>
              <a:ext cx="91440" cy="247523"/>
            </a:xfrm>
            <a:prstGeom prst="rect">
              <a:avLst/>
            </a:prstGeom>
            <a:solidFill>
              <a:schemeClr val="accent5"/>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6" name="Rectangle 85">
              <a:extLst>
                <a:ext uri="{FF2B5EF4-FFF2-40B4-BE49-F238E27FC236}">
                  <a16:creationId xmlns:a16="http://schemas.microsoft.com/office/drawing/2014/main" id="{6B792A13-EE26-4C02-A0B3-0FA9F2C77A0B}"/>
                </a:ext>
              </a:extLst>
            </p:cNvPr>
            <p:cNvSpPr/>
            <p:nvPr/>
          </p:nvSpPr>
          <p:spPr bwMode="auto">
            <a:xfrm>
              <a:off x="3199888" y="3963990"/>
              <a:ext cx="91440" cy="242248"/>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7" name="Rectangle 86">
              <a:extLst>
                <a:ext uri="{FF2B5EF4-FFF2-40B4-BE49-F238E27FC236}">
                  <a16:creationId xmlns:a16="http://schemas.microsoft.com/office/drawing/2014/main" id="{7D7C4A55-2C68-4026-979B-B600C9B794C3}"/>
                </a:ext>
              </a:extLst>
            </p:cNvPr>
            <p:cNvSpPr/>
            <p:nvPr/>
          </p:nvSpPr>
          <p:spPr bwMode="auto">
            <a:xfrm>
              <a:off x="3303632" y="3963989"/>
              <a:ext cx="91440" cy="249353"/>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8" name="Rectangle 87">
              <a:extLst>
                <a:ext uri="{FF2B5EF4-FFF2-40B4-BE49-F238E27FC236}">
                  <a16:creationId xmlns:a16="http://schemas.microsoft.com/office/drawing/2014/main" id="{73EE3B4C-259C-4CE5-9C69-4D244668E343}"/>
                </a:ext>
              </a:extLst>
            </p:cNvPr>
            <p:cNvSpPr/>
            <p:nvPr/>
          </p:nvSpPr>
          <p:spPr bwMode="auto">
            <a:xfrm>
              <a:off x="3408675" y="3958714"/>
              <a:ext cx="91440" cy="261463"/>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9" name="Rectangle 88">
              <a:extLst>
                <a:ext uri="{FF2B5EF4-FFF2-40B4-BE49-F238E27FC236}">
                  <a16:creationId xmlns:a16="http://schemas.microsoft.com/office/drawing/2014/main" id="{DFF99055-D3D7-45FF-AD6D-369061F5CFFF}"/>
                </a:ext>
              </a:extLst>
            </p:cNvPr>
            <p:cNvSpPr/>
            <p:nvPr/>
          </p:nvSpPr>
          <p:spPr bwMode="auto">
            <a:xfrm>
              <a:off x="3513322" y="3963989"/>
              <a:ext cx="91440" cy="262679"/>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0" name="Rectangle 89">
              <a:extLst>
                <a:ext uri="{FF2B5EF4-FFF2-40B4-BE49-F238E27FC236}">
                  <a16:creationId xmlns:a16="http://schemas.microsoft.com/office/drawing/2014/main" id="{6F84DB6A-C66B-40A8-92C2-190B8619294A}"/>
                </a:ext>
              </a:extLst>
            </p:cNvPr>
            <p:cNvSpPr/>
            <p:nvPr/>
          </p:nvSpPr>
          <p:spPr bwMode="auto">
            <a:xfrm>
              <a:off x="3616386" y="3958714"/>
              <a:ext cx="91440" cy="267954"/>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1" name="Rectangle 90">
              <a:extLst>
                <a:ext uri="{FF2B5EF4-FFF2-40B4-BE49-F238E27FC236}">
                  <a16:creationId xmlns:a16="http://schemas.microsoft.com/office/drawing/2014/main" id="{F3B20BB4-0B7F-4C32-9B89-0CAC3BD6B945}"/>
                </a:ext>
              </a:extLst>
            </p:cNvPr>
            <p:cNvSpPr/>
            <p:nvPr/>
          </p:nvSpPr>
          <p:spPr bwMode="auto">
            <a:xfrm>
              <a:off x="3720163" y="3963989"/>
              <a:ext cx="91440" cy="275649"/>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 name="Rectangle 91">
              <a:extLst>
                <a:ext uri="{FF2B5EF4-FFF2-40B4-BE49-F238E27FC236}">
                  <a16:creationId xmlns:a16="http://schemas.microsoft.com/office/drawing/2014/main" id="{1F4D7151-AB72-4F6F-93B8-D33DCF09878F}"/>
                </a:ext>
              </a:extLst>
            </p:cNvPr>
            <p:cNvSpPr/>
            <p:nvPr/>
          </p:nvSpPr>
          <p:spPr bwMode="auto">
            <a:xfrm>
              <a:off x="3823384" y="3958713"/>
              <a:ext cx="91440" cy="293895"/>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 name="Rectangle 92">
              <a:extLst>
                <a:ext uri="{FF2B5EF4-FFF2-40B4-BE49-F238E27FC236}">
                  <a16:creationId xmlns:a16="http://schemas.microsoft.com/office/drawing/2014/main" id="{927E4B1E-D505-4E0B-8D9B-EE7FE8729B60}"/>
                </a:ext>
              </a:extLst>
            </p:cNvPr>
            <p:cNvSpPr/>
            <p:nvPr/>
          </p:nvSpPr>
          <p:spPr bwMode="auto">
            <a:xfrm>
              <a:off x="3927309" y="3963989"/>
              <a:ext cx="91440" cy="296726"/>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 name="Rectangle 93">
              <a:extLst>
                <a:ext uri="{FF2B5EF4-FFF2-40B4-BE49-F238E27FC236}">
                  <a16:creationId xmlns:a16="http://schemas.microsoft.com/office/drawing/2014/main" id="{D8192EB9-061C-453F-8DEE-9CA912A4EEA6}"/>
                </a:ext>
              </a:extLst>
            </p:cNvPr>
            <p:cNvSpPr/>
            <p:nvPr/>
          </p:nvSpPr>
          <p:spPr bwMode="auto">
            <a:xfrm>
              <a:off x="4028661" y="3963988"/>
              <a:ext cx="91440" cy="358273"/>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 name="Rectangle 94">
              <a:extLst>
                <a:ext uri="{FF2B5EF4-FFF2-40B4-BE49-F238E27FC236}">
                  <a16:creationId xmlns:a16="http://schemas.microsoft.com/office/drawing/2014/main" id="{ED9BB27B-E931-48B4-A9F0-AD8D9A67B4F4}"/>
                </a:ext>
              </a:extLst>
            </p:cNvPr>
            <p:cNvSpPr/>
            <p:nvPr/>
          </p:nvSpPr>
          <p:spPr bwMode="auto">
            <a:xfrm>
              <a:off x="4132473" y="3958715"/>
              <a:ext cx="91440" cy="402518"/>
            </a:xfrm>
            <a:prstGeom prst="rect">
              <a:avLst/>
            </a:prstGeom>
            <a:solidFill>
              <a:schemeClr val="accent5"/>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 name="Rectangle 95">
              <a:extLst>
                <a:ext uri="{FF2B5EF4-FFF2-40B4-BE49-F238E27FC236}">
                  <a16:creationId xmlns:a16="http://schemas.microsoft.com/office/drawing/2014/main" id="{16A85F0C-80D2-4934-8881-0FAD401E712E}"/>
                </a:ext>
              </a:extLst>
            </p:cNvPr>
            <p:cNvSpPr/>
            <p:nvPr/>
          </p:nvSpPr>
          <p:spPr bwMode="auto">
            <a:xfrm>
              <a:off x="4235097" y="3963988"/>
              <a:ext cx="91440" cy="445883"/>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7" name="Rectangle 96">
              <a:extLst>
                <a:ext uri="{FF2B5EF4-FFF2-40B4-BE49-F238E27FC236}">
                  <a16:creationId xmlns:a16="http://schemas.microsoft.com/office/drawing/2014/main" id="{0F3AE031-9BBE-414A-A41B-5B0A10663F37}"/>
                </a:ext>
              </a:extLst>
            </p:cNvPr>
            <p:cNvSpPr/>
            <p:nvPr/>
          </p:nvSpPr>
          <p:spPr bwMode="auto">
            <a:xfrm>
              <a:off x="4339047" y="3958713"/>
              <a:ext cx="91440" cy="462507"/>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8" name="Rectangle 97">
              <a:extLst>
                <a:ext uri="{FF2B5EF4-FFF2-40B4-BE49-F238E27FC236}">
                  <a16:creationId xmlns:a16="http://schemas.microsoft.com/office/drawing/2014/main" id="{B294C335-26FE-41E6-9D0F-A3C959616AF9}"/>
                </a:ext>
              </a:extLst>
            </p:cNvPr>
            <p:cNvSpPr/>
            <p:nvPr/>
          </p:nvSpPr>
          <p:spPr bwMode="auto">
            <a:xfrm>
              <a:off x="4444135" y="3963988"/>
              <a:ext cx="91440" cy="471825"/>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9" name="Rectangle 98">
              <a:extLst>
                <a:ext uri="{FF2B5EF4-FFF2-40B4-BE49-F238E27FC236}">
                  <a16:creationId xmlns:a16="http://schemas.microsoft.com/office/drawing/2014/main" id="{3B3A0DCF-C37B-4760-9AA9-2CFF579E75A3}"/>
                </a:ext>
              </a:extLst>
            </p:cNvPr>
            <p:cNvSpPr/>
            <p:nvPr/>
          </p:nvSpPr>
          <p:spPr bwMode="auto">
            <a:xfrm>
              <a:off x="4649917" y="3963988"/>
              <a:ext cx="91440" cy="494522"/>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0" name="Rectangle 99">
              <a:extLst>
                <a:ext uri="{FF2B5EF4-FFF2-40B4-BE49-F238E27FC236}">
                  <a16:creationId xmlns:a16="http://schemas.microsoft.com/office/drawing/2014/main" id="{81D59500-B84B-491A-ACB8-FDFAA7C75451}"/>
                </a:ext>
              </a:extLst>
            </p:cNvPr>
            <p:cNvSpPr/>
            <p:nvPr/>
          </p:nvSpPr>
          <p:spPr bwMode="auto">
            <a:xfrm>
              <a:off x="4752405" y="3963988"/>
              <a:ext cx="91440" cy="494522"/>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1" name="Rectangle 100">
              <a:extLst>
                <a:ext uri="{FF2B5EF4-FFF2-40B4-BE49-F238E27FC236}">
                  <a16:creationId xmlns:a16="http://schemas.microsoft.com/office/drawing/2014/main" id="{61E77E8A-8BAE-4C58-8CD8-75D3E7416D91}"/>
                </a:ext>
              </a:extLst>
            </p:cNvPr>
            <p:cNvSpPr/>
            <p:nvPr/>
          </p:nvSpPr>
          <p:spPr bwMode="auto">
            <a:xfrm>
              <a:off x="4856545" y="3958714"/>
              <a:ext cx="91440" cy="511679"/>
            </a:xfrm>
            <a:prstGeom prst="rect">
              <a:avLst/>
            </a:prstGeom>
            <a:solidFill>
              <a:schemeClr val="accent5"/>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2" name="Rectangle 101">
              <a:extLst>
                <a:ext uri="{FF2B5EF4-FFF2-40B4-BE49-F238E27FC236}">
                  <a16:creationId xmlns:a16="http://schemas.microsoft.com/office/drawing/2014/main" id="{8BA17D1B-A97D-4F26-800B-64310187D417}"/>
                </a:ext>
              </a:extLst>
            </p:cNvPr>
            <p:cNvSpPr/>
            <p:nvPr/>
          </p:nvSpPr>
          <p:spPr bwMode="auto">
            <a:xfrm>
              <a:off x="4959378" y="3958713"/>
              <a:ext cx="91440" cy="517632"/>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3" name="Rectangle 102">
              <a:extLst>
                <a:ext uri="{FF2B5EF4-FFF2-40B4-BE49-F238E27FC236}">
                  <a16:creationId xmlns:a16="http://schemas.microsoft.com/office/drawing/2014/main" id="{321B709D-5EDC-4414-8419-E01CE1248EA2}"/>
                </a:ext>
              </a:extLst>
            </p:cNvPr>
            <p:cNvSpPr/>
            <p:nvPr/>
          </p:nvSpPr>
          <p:spPr bwMode="auto">
            <a:xfrm>
              <a:off x="5062046" y="3963988"/>
              <a:ext cx="91440" cy="557752"/>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4" name="Rectangle 103">
              <a:extLst>
                <a:ext uri="{FF2B5EF4-FFF2-40B4-BE49-F238E27FC236}">
                  <a16:creationId xmlns:a16="http://schemas.microsoft.com/office/drawing/2014/main" id="{B61A337F-2614-4EC2-A1AC-75D771465A01}"/>
                </a:ext>
              </a:extLst>
            </p:cNvPr>
            <p:cNvSpPr/>
            <p:nvPr/>
          </p:nvSpPr>
          <p:spPr bwMode="auto">
            <a:xfrm>
              <a:off x="5166632" y="3963988"/>
              <a:ext cx="91440" cy="557752"/>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 name="Rectangle 104">
              <a:extLst>
                <a:ext uri="{FF2B5EF4-FFF2-40B4-BE49-F238E27FC236}">
                  <a16:creationId xmlns:a16="http://schemas.microsoft.com/office/drawing/2014/main" id="{4DD7AA59-3D8B-442A-8C0B-F04B746F5631}"/>
                </a:ext>
              </a:extLst>
            </p:cNvPr>
            <p:cNvSpPr/>
            <p:nvPr/>
          </p:nvSpPr>
          <p:spPr bwMode="auto">
            <a:xfrm>
              <a:off x="5271433" y="3958714"/>
              <a:ext cx="91440" cy="580860"/>
            </a:xfrm>
            <a:prstGeom prst="rect">
              <a:avLst/>
            </a:prstGeom>
            <a:solidFill>
              <a:schemeClr val="accent5"/>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6" name="Rectangle 105">
              <a:extLst>
                <a:ext uri="{FF2B5EF4-FFF2-40B4-BE49-F238E27FC236}">
                  <a16:creationId xmlns:a16="http://schemas.microsoft.com/office/drawing/2014/main" id="{B1FF764D-A981-4514-B698-6D9A9F365134}"/>
                </a:ext>
              </a:extLst>
            </p:cNvPr>
            <p:cNvSpPr/>
            <p:nvPr/>
          </p:nvSpPr>
          <p:spPr bwMode="auto">
            <a:xfrm>
              <a:off x="5376019" y="3963987"/>
              <a:ext cx="91440" cy="575585"/>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7" name="Rectangle 106">
              <a:extLst>
                <a:ext uri="{FF2B5EF4-FFF2-40B4-BE49-F238E27FC236}">
                  <a16:creationId xmlns:a16="http://schemas.microsoft.com/office/drawing/2014/main" id="{B3F2357C-6D56-465E-958D-749B5171AA43}"/>
                </a:ext>
              </a:extLst>
            </p:cNvPr>
            <p:cNvSpPr/>
            <p:nvPr/>
          </p:nvSpPr>
          <p:spPr bwMode="auto">
            <a:xfrm>
              <a:off x="5479216" y="3963987"/>
              <a:ext cx="91440" cy="599907"/>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8" name="Rectangle 107">
              <a:extLst>
                <a:ext uri="{FF2B5EF4-FFF2-40B4-BE49-F238E27FC236}">
                  <a16:creationId xmlns:a16="http://schemas.microsoft.com/office/drawing/2014/main" id="{1FEDF6F5-9575-4598-B03F-A49718D03818}"/>
                </a:ext>
              </a:extLst>
            </p:cNvPr>
            <p:cNvSpPr/>
            <p:nvPr/>
          </p:nvSpPr>
          <p:spPr bwMode="auto">
            <a:xfrm>
              <a:off x="5583006" y="3963987"/>
              <a:ext cx="91440" cy="599907"/>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9" name="Rectangle 108">
              <a:extLst>
                <a:ext uri="{FF2B5EF4-FFF2-40B4-BE49-F238E27FC236}">
                  <a16:creationId xmlns:a16="http://schemas.microsoft.com/office/drawing/2014/main" id="{97D92490-1495-4516-8570-7E5119640BBB}"/>
                </a:ext>
              </a:extLst>
            </p:cNvPr>
            <p:cNvSpPr/>
            <p:nvPr/>
          </p:nvSpPr>
          <p:spPr bwMode="auto">
            <a:xfrm>
              <a:off x="5686033" y="3963987"/>
              <a:ext cx="91440" cy="620983"/>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0" name="Rectangle 109">
              <a:extLst>
                <a:ext uri="{FF2B5EF4-FFF2-40B4-BE49-F238E27FC236}">
                  <a16:creationId xmlns:a16="http://schemas.microsoft.com/office/drawing/2014/main" id="{171554DA-F075-4240-BAD1-F7C211958359}"/>
                </a:ext>
              </a:extLst>
            </p:cNvPr>
            <p:cNvSpPr/>
            <p:nvPr/>
          </p:nvSpPr>
          <p:spPr bwMode="auto">
            <a:xfrm>
              <a:off x="5788312" y="3963987"/>
              <a:ext cx="91440" cy="629090"/>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1" name="Rectangle 110">
              <a:extLst>
                <a:ext uri="{FF2B5EF4-FFF2-40B4-BE49-F238E27FC236}">
                  <a16:creationId xmlns:a16="http://schemas.microsoft.com/office/drawing/2014/main" id="{68AE4601-1391-4E8F-9B16-8B42578F79DB}"/>
                </a:ext>
              </a:extLst>
            </p:cNvPr>
            <p:cNvSpPr/>
            <p:nvPr/>
          </p:nvSpPr>
          <p:spPr bwMode="auto">
            <a:xfrm>
              <a:off x="5892576" y="3958712"/>
              <a:ext cx="91440" cy="650711"/>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2" name="Rectangle 111">
              <a:extLst>
                <a:ext uri="{FF2B5EF4-FFF2-40B4-BE49-F238E27FC236}">
                  <a16:creationId xmlns:a16="http://schemas.microsoft.com/office/drawing/2014/main" id="{C99B83B3-4C57-47C0-89E7-8D182699B2C3}"/>
                </a:ext>
              </a:extLst>
            </p:cNvPr>
            <p:cNvSpPr/>
            <p:nvPr/>
          </p:nvSpPr>
          <p:spPr bwMode="auto">
            <a:xfrm>
              <a:off x="6409827" y="3958712"/>
              <a:ext cx="91440" cy="819190"/>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3" name="Rectangle 112">
              <a:extLst>
                <a:ext uri="{FF2B5EF4-FFF2-40B4-BE49-F238E27FC236}">
                  <a16:creationId xmlns:a16="http://schemas.microsoft.com/office/drawing/2014/main" id="{ACAB664F-82E9-48E6-B2EC-F8A3811B1E1A}"/>
                </a:ext>
              </a:extLst>
            </p:cNvPr>
            <p:cNvSpPr/>
            <p:nvPr/>
          </p:nvSpPr>
          <p:spPr bwMode="auto">
            <a:xfrm>
              <a:off x="6515187" y="3958712"/>
              <a:ext cx="91440" cy="866207"/>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4" name="Rectangle 113">
              <a:extLst>
                <a:ext uri="{FF2B5EF4-FFF2-40B4-BE49-F238E27FC236}">
                  <a16:creationId xmlns:a16="http://schemas.microsoft.com/office/drawing/2014/main" id="{90926793-E439-4479-BE04-621A80D47764}"/>
                </a:ext>
              </a:extLst>
            </p:cNvPr>
            <p:cNvSpPr/>
            <p:nvPr/>
          </p:nvSpPr>
          <p:spPr bwMode="auto">
            <a:xfrm>
              <a:off x="5994211" y="3963986"/>
              <a:ext cx="91440" cy="671243"/>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5" name="Rectangle 114">
              <a:extLst>
                <a:ext uri="{FF2B5EF4-FFF2-40B4-BE49-F238E27FC236}">
                  <a16:creationId xmlns:a16="http://schemas.microsoft.com/office/drawing/2014/main" id="{B93CE393-CC4E-4D79-8254-C86B28A4A3FB}"/>
                </a:ext>
              </a:extLst>
            </p:cNvPr>
            <p:cNvSpPr/>
            <p:nvPr/>
          </p:nvSpPr>
          <p:spPr bwMode="auto">
            <a:xfrm>
              <a:off x="6099665" y="3963986"/>
              <a:ext cx="91440" cy="718261"/>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 name="Rectangle 115">
              <a:extLst>
                <a:ext uri="{FF2B5EF4-FFF2-40B4-BE49-F238E27FC236}">
                  <a16:creationId xmlns:a16="http://schemas.microsoft.com/office/drawing/2014/main" id="{332A4BAD-5EE8-4B3B-AA39-15D31A5F6DCF}"/>
                </a:ext>
              </a:extLst>
            </p:cNvPr>
            <p:cNvSpPr/>
            <p:nvPr/>
          </p:nvSpPr>
          <p:spPr bwMode="auto">
            <a:xfrm>
              <a:off x="6203253" y="3963986"/>
              <a:ext cx="91440" cy="781491"/>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 name="Rectangle 116">
              <a:extLst>
                <a:ext uri="{FF2B5EF4-FFF2-40B4-BE49-F238E27FC236}">
                  <a16:creationId xmlns:a16="http://schemas.microsoft.com/office/drawing/2014/main" id="{53A35E49-B492-4D3D-AF32-CB7A0205D1EC}"/>
                </a:ext>
              </a:extLst>
            </p:cNvPr>
            <p:cNvSpPr/>
            <p:nvPr/>
          </p:nvSpPr>
          <p:spPr bwMode="auto">
            <a:xfrm>
              <a:off x="6307132" y="3963986"/>
              <a:ext cx="91440" cy="799325"/>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 name="Rectangle 117">
              <a:extLst>
                <a:ext uri="{FF2B5EF4-FFF2-40B4-BE49-F238E27FC236}">
                  <a16:creationId xmlns:a16="http://schemas.microsoft.com/office/drawing/2014/main" id="{9057841D-C868-4517-A070-0CA62F9621DF}"/>
                </a:ext>
              </a:extLst>
            </p:cNvPr>
            <p:cNvSpPr/>
            <p:nvPr/>
          </p:nvSpPr>
          <p:spPr bwMode="auto">
            <a:xfrm>
              <a:off x="6621921" y="3961238"/>
              <a:ext cx="91440" cy="1311379"/>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 name="Rectangle 118">
              <a:extLst>
                <a:ext uri="{FF2B5EF4-FFF2-40B4-BE49-F238E27FC236}">
                  <a16:creationId xmlns:a16="http://schemas.microsoft.com/office/drawing/2014/main" id="{CBD1B9D0-92E6-4967-94DB-16855979937C}"/>
                </a:ext>
              </a:extLst>
            </p:cNvPr>
            <p:cNvSpPr/>
            <p:nvPr/>
          </p:nvSpPr>
          <p:spPr bwMode="auto">
            <a:xfrm>
              <a:off x="6726274" y="3961238"/>
              <a:ext cx="91440" cy="1311379"/>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 name="TextBox 119">
              <a:extLst>
                <a:ext uri="{FF2B5EF4-FFF2-40B4-BE49-F238E27FC236}">
                  <a16:creationId xmlns:a16="http://schemas.microsoft.com/office/drawing/2014/main" id="{A31A6A4A-4C84-45ED-8125-845DC58E4840}"/>
                </a:ext>
              </a:extLst>
            </p:cNvPr>
            <p:cNvSpPr txBox="1"/>
            <p:nvPr/>
          </p:nvSpPr>
          <p:spPr bwMode="auto">
            <a:xfrm rot="18000000">
              <a:off x="724207" y="5559378"/>
              <a:ext cx="48859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774_HV</a:t>
              </a:r>
            </a:p>
          </p:txBody>
        </p:sp>
        <p:sp>
          <p:nvSpPr>
            <p:cNvPr id="121" name="TextBox 120">
              <a:extLst>
                <a:ext uri="{FF2B5EF4-FFF2-40B4-BE49-F238E27FC236}">
                  <a16:creationId xmlns:a16="http://schemas.microsoft.com/office/drawing/2014/main" id="{A45330E9-6705-4E1C-8048-DDC489DA1E3C}"/>
                </a:ext>
              </a:extLst>
            </p:cNvPr>
            <p:cNvSpPr txBox="1"/>
            <p:nvPr/>
          </p:nvSpPr>
          <p:spPr bwMode="auto">
            <a:xfrm>
              <a:off x="923531" y="5913610"/>
              <a:ext cx="58941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Mutation Subtype</a:t>
              </a:r>
            </a:p>
          </p:txBody>
        </p:sp>
        <p:sp>
          <p:nvSpPr>
            <p:cNvPr id="122" name="TextBox 121">
              <a:extLst>
                <a:ext uri="{FF2B5EF4-FFF2-40B4-BE49-F238E27FC236}">
                  <a16:creationId xmlns:a16="http://schemas.microsoft.com/office/drawing/2014/main" id="{6D379DC4-0860-43A6-99BA-AE57F5263A3D}"/>
                </a:ext>
              </a:extLst>
            </p:cNvPr>
            <p:cNvSpPr txBox="1"/>
            <p:nvPr/>
          </p:nvSpPr>
          <p:spPr bwMode="auto">
            <a:xfrm rot="18000000">
              <a:off x="832931" y="5565373"/>
              <a:ext cx="48859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770&gt;GV</a:t>
              </a:r>
            </a:p>
          </p:txBody>
        </p:sp>
        <p:sp>
          <p:nvSpPr>
            <p:cNvPr id="123" name="TextBox 122">
              <a:extLst>
                <a:ext uri="{FF2B5EF4-FFF2-40B4-BE49-F238E27FC236}">
                  <a16:creationId xmlns:a16="http://schemas.microsoft.com/office/drawing/2014/main" id="{2F7B1D80-9734-4C4B-B6B0-C56C33DDEBC4}"/>
                </a:ext>
              </a:extLst>
            </p:cNvPr>
            <p:cNvSpPr txBox="1"/>
            <p:nvPr/>
          </p:nvSpPr>
          <p:spPr bwMode="auto">
            <a:xfrm rot="18000000">
              <a:off x="909219" y="5581950"/>
              <a:ext cx="5264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769_ASV</a:t>
              </a:r>
            </a:p>
          </p:txBody>
        </p:sp>
        <p:sp>
          <p:nvSpPr>
            <p:cNvPr id="124" name="TextBox 123">
              <a:extLst>
                <a:ext uri="{FF2B5EF4-FFF2-40B4-BE49-F238E27FC236}">
                  <a16:creationId xmlns:a16="http://schemas.microsoft.com/office/drawing/2014/main" id="{F56B510B-E1D3-456A-938F-9432534FDB00}"/>
                </a:ext>
              </a:extLst>
            </p:cNvPr>
            <p:cNvSpPr txBox="1"/>
            <p:nvPr/>
          </p:nvSpPr>
          <p:spPr bwMode="auto">
            <a:xfrm rot="17909971">
              <a:off x="1086606" y="5545247"/>
              <a:ext cx="43473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773_H</a:t>
              </a:r>
            </a:p>
          </p:txBody>
        </p:sp>
        <p:sp>
          <p:nvSpPr>
            <p:cNvPr id="125" name="TextBox 124">
              <a:extLst>
                <a:ext uri="{FF2B5EF4-FFF2-40B4-BE49-F238E27FC236}">
                  <a16:creationId xmlns:a16="http://schemas.microsoft.com/office/drawing/2014/main" id="{92877CDB-299B-4FB7-B52F-AA44CAF6173F}"/>
                </a:ext>
              </a:extLst>
            </p:cNvPr>
            <p:cNvSpPr txBox="1"/>
            <p:nvPr/>
          </p:nvSpPr>
          <p:spPr bwMode="auto">
            <a:xfrm rot="17909971">
              <a:off x="1121759" y="5585358"/>
              <a:ext cx="5296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770_SVD</a:t>
              </a:r>
            </a:p>
          </p:txBody>
        </p:sp>
        <p:sp>
          <p:nvSpPr>
            <p:cNvPr id="126" name="TextBox 125">
              <a:extLst>
                <a:ext uri="{FF2B5EF4-FFF2-40B4-BE49-F238E27FC236}">
                  <a16:creationId xmlns:a16="http://schemas.microsoft.com/office/drawing/2014/main" id="{BA32CE5F-D341-4735-904A-8BD6885799B8}"/>
                </a:ext>
              </a:extLst>
            </p:cNvPr>
            <p:cNvSpPr txBox="1"/>
            <p:nvPr/>
          </p:nvSpPr>
          <p:spPr bwMode="auto">
            <a:xfrm rot="17909971">
              <a:off x="1228843" y="5585611"/>
              <a:ext cx="5264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769_ASV</a:t>
              </a:r>
            </a:p>
          </p:txBody>
        </p:sp>
        <p:sp>
          <p:nvSpPr>
            <p:cNvPr id="127" name="TextBox 126">
              <a:extLst>
                <a:ext uri="{FF2B5EF4-FFF2-40B4-BE49-F238E27FC236}">
                  <a16:creationId xmlns:a16="http://schemas.microsoft.com/office/drawing/2014/main" id="{2D764E07-6C1E-4685-B113-DECA5133B585}"/>
                </a:ext>
              </a:extLst>
            </p:cNvPr>
            <p:cNvSpPr txBox="1"/>
            <p:nvPr/>
          </p:nvSpPr>
          <p:spPr bwMode="auto">
            <a:xfrm rot="17909971">
              <a:off x="1329512" y="5579259"/>
              <a:ext cx="5264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769_ASV</a:t>
              </a:r>
            </a:p>
          </p:txBody>
        </p:sp>
        <p:sp>
          <p:nvSpPr>
            <p:cNvPr id="128" name="TextBox 127">
              <a:extLst>
                <a:ext uri="{FF2B5EF4-FFF2-40B4-BE49-F238E27FC236}">
                  <a16:creationId xmlns:a16="http://schemas.microsoft.com/office/drawing/2014/main" id="{343ECF56-583C-4FBB-A12C-46494B120116}"/>
                </a:ext>
              </a:extLst>
            </p:cNvPr>
            <p:cNvSpPr txBox="1"/>
            <p:nvPr/>
          </p:nvSpPr>
          <p:spPr bwMode="auto">
            <a:xfrm rot="17909971">
              <a:off x="1350888" y="5624527"/>
              <a:ext cx="63222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UNKNOWN</a:t>
              </a:r>
            </a:p>
          </p:txBody>
        </p:sp>
        <p:sp>
          <p:nvSpPr>
            <p:cNvPr id="129" name="TextBox 128">
              <a:extLst>
                <a:ext uri="{FF2B5EF4-FFF2-40B4-BE49-F238E27FC236}">
                  <a16:creationId xmlns:a16="http://schemas.microsoft.com/office/drawing/2014/main" id="{0924C9C1-BA23-4235-91B2-3DE00250102C}"/>
                </a:ext>
              </a:extLst>
            </p:cNvPr>
            <p:cNvSpPr txBox="1"/>
            <p:nvPr/>
          </p:nvSpPr>
          <p:spPr bwMode="auto">
            <a:xfrm rot="18000000">
              <a:off x="1572695" y="5565372"/>
              <a:ext cx="48058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770&gt;GY</a:t>
              </a:r>
            </a:p>
          </p:txBody>
        </p:sp>
        <p:sp>
          <p:nvSpPr>
            <p:cNvPr id="130" name="TextBox 129">
              <a:extLst>
                <a:ext uri="{FF2B5EF4-FFF2-40B4-BE49-F238E27FC236}">
                  <a16:creationId xmlns:a16="http://schemas.microsoft.com/office/drawing/2014/main" id="{BE71802C-41F4-424F-AD83-6EE8E3E6B8E2}"/>
                </a:ext>
              </a:extLst>
            </p:cNvPr>
            <p:cNvSpPr txBox="1"/>
            <p:nvPr/>
          </p:nvSpPr>
          <p:spPr bwMode="auto">
            <a:xfrm rot="18000000">
              <a:off x="1635503" y="5581950"/>
              <a:ext cx="5264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769_ASV</a:t>
              </a:r>
            </a:p>
          </p:txBody>
        </p:sp>
        <p:sp>
          <p:nvSpPr>
            <p:cNvPr id="131" name="TextBox 130">
              <a:extLst>
                <a:ext uri="{FF2B5EF4-FFF2-40B4-BE49-F238E27FC236}">
                  <a16:creationId xmlns:a16="http://schemas.microsoft.com/office/drawing/2014/main" id="{406EB3BE-6187-4C73-A10A-B76ACF696EA7}"/>
                </a:ext>
              </a:extLst>
            </p:cNvPr>
            <p:cNvSpPr txBox="1"/>
            <p:nvPr/>
          </p:nvSpPr>
          <p:spPr bwMode="auto">
            <a:xfrm rot="17909971">
              <a:off x="1666662" y="5624527"/>
              <a:ext cx="63222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UNKNOWN</a:t>
              </a:r>
            </a:p>
          </p:txBody>
        </p:sp>
        <p:sp>
          <p:nvSpPr>
            <p:cNvPr id="132" name="TextBox 131">
              <a:extLst>
                <a:ext uri="{FF2B5EF4-FFF2-40B4-BE49-F238E27FC236}">
                  <a16:creationId xmlns:a16="http://schemas.microsoft.com/office/drawing/2014/main" id="{A4219AEC-2BAE-4718-B808-1388C9D95E67}"/>
                </a:ext>
              </a:extLst>
            </p:cNvPr>
            <p:cNvSpPr txBox="1"/>
            <p:nvPr/>
          </p:nvSpPr>
          <p:spPr bwMode="auto">
            <a:xfrm rot="17909971">
              <a:off x="1847416" y="5579259"/>
              <a:ext cx="5264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769_ASV</a:t>
              </a:r>
            </a:p>
          </p:txBody>
        </p:sp>
        <p:sp>
          <p:nvSpPr>
            <p:cNvPr id="133" name="TextBox 132">
              <a:extLst>
                <a:ext uri="{FF2B5EF4-FFF2-40B4-BE49-F238E27FC236}">
                  <a16:creationId xmlns:a16="http://schemas.microsoft.com/office/drawing/2014/main" id="{1F659798-FA50-4109-933E-46A92E7169DB}"/>
                </a:ext>
              </a:extLst>
            </p:cNvPr>
            <p:cNvSpPr txBox="1"/>
            <p:nvPr/>
          </p:nvSpPr>
          <p:spPr bwMode="auto">
            <a:xfrm rot="17909971">
              <a:off x="1949829" y="5579259"/>
              <a:ext cx="5264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769_ASV</a:t>
              </a:r>
            </a:p>
          </p:txBody>
        </p:sp>
        <p:sp>
          <p:nvSpPr>
            <p:cNvPr id="134" name="TextBox 133">
              <a:extLst>
                <a:ext uri="{FF2B5EF4-FFF2-40B4-BE49-F238E27FC236}">
                  <a16:creationId xmlns:a16="http://schemas.microsoft.com/office/drawing/2014/main" id="{68EBB518-B695-4C20-9E55-A6DD13015563}"/>
                </a:ext>
              </a:extLst>
            </p:cNvPr>
            <p:cNvSpPr txBox="1"/>
            <p:nvPr/>
          </p:nvSpPr>
          <p:spPr bwMode="auto">
            <a:xfrm rot="17909971">
              <a:off x="2048893" y="5585358"/>
              <a:ext cx="5296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770_SVD</a:t>
              </a:r>
            </a:p>
          </p:txBody>
        </p:sp>
        <p:sp>
          <p:nvSpPr>
            <p:cNvPr id="135" name="TextBox 134">
              <a:extLst>
                <a:ext uri="{FF2B5EF4-FFF2-40B4-BE49-F238E27FC236}">
                  <a16:creationId xmlns:a16="http://schemas.microsoft.com/office/drawing/2014/main" id="{2E35C454-552D-41F7-9179-58C48518D393}"/>
                </a:ext>
              </a:extLst>
            </p:cNvPr>
            <p:cNvSpPr txBox="1"/>
            <p:nvPr/>
          </p:nvSpPr>
          <p:spPr bwMode="auto">
            <a:xfrm rot="17909971">
              <a:off x="2158161" y="5579259"/>
              <a:ext cx="5264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769_ASV</a:t>
              </a:r>
            </a:p>
          </p:txBody>
        </p:sp>
        <p:sp>
          <p:nvSpPr>
            <p:cNvPr id="136" name="TextBox 135">
              <a:extLst>
                <a:ext uri="{FF2B5EF4-FFF2-40B4-BE49-F238E27FC236}">
                  <a16:creationId xmlns:a16="http://schemas.microsoft.com/office/drawing/2014/main" id="{8368EF74-2318-4004-A3D7-890488818280}"/>
                </a:ext>
              </a:extLst>
            </p:cNvPr>
            <p:cNvSpPr txBox="1"/>
            <p:nvPr/>
          </p:nvSpPr>
          <p:spPr bwMode="auto">
            <a:xfrm rot="18000000">
              <a:off x="2291463" y="5559378"/>
              <a:ext cx="49500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773_GH</a:t>
              </a:r>
            </a:p>
          </p:txBody>
        </p:sp>
        <p:sp>
          <p:nvSpPr>
            <p:cNvPr id="137" name="TextBox 136">
              <a:extLst>
                <a:ext uri="{FF2B5EF4-FFF2-40B4-BE49-F238E27FC236}">
                  <a16:creationId xmlns:a16="http://schemas.microsoft.com/office/drawing/2014/main" id="{CFE82760-A2AE-45DF-ACAE-0728ACCB87FE}"/>
                </a:ext>
              </a:extLst>
            </p:cNvPr>
            <p:cNvSpPr txBox="1"/>
            <p:nvPr/>
          </p:nvSpPr>
          <p:spPr bwMode="auto">
            <a:xfrm rot="17909971">
              <a:off x="2369477" y="5579258"/>
              <a:ext cx="5264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769_ASV</a:t>
              </a:r>
            </a:p>
          </p:txBody>
        </p:sp>
        <p:sp>
          <p:nvSpPr>
            <p:cNvPr id="138" name="TextBox 137">
              <a:extLst>
                <a:ext uri="{FF2B5EF4-FFF2-40B4-BE49-F238E27FC236}">
                  <a16:creationId xmlns:a16="http://schemas.microsoft.com/office/drawing/2014/main" id="{E1903806-0D68-4F14-8CA2-B8B64D7D99A8}"/>
                </a:ext>
              </a:extLst>
            </p:cNvPr>
            <p:cNvSpPr txBox="1"/>
            <p:nvPr/>
          </p:nvSpPr>
          <p:spPr bwMode="auto">
            <a:xfrm rot="18000000">
              <a:off x="2502055" y="5559378"/>
              <a:ext cx="49019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773_AH</a:t>
              </a:r>
            </a:p>
          </p:txBody>
        </p:sp>
        <p:sp>
          <p:nvSpPr>
            <p:cNvPr id="139" name="TextBox 138">
              <a:extLst>
                <a:ext uri="{FF2B5EF4-FFF2-40B4-BE49-F238E27FC236}">
                  <a16:creationId xmlns:a16="http://schemas.microsoft.com/office/drawing/2014/main" id="{9E3A76EA-B489-45E6-BE94-BAF0FC38ECCE}"/>
                </a:ext>
              </a:extLst>
            </p:cNvPr>
            <p:cNvSpPr txBox="1"/>
            <p:nvPr/>
          </p:nvSpPr>
          <p:spPr bwMode="auto">
            <a:xfrm rot="18000000">
              <a:off x="2650472" y="5539322"/>
              <a:ext cx="43473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770_G</a:t>
              </a:r>
            </a:p>
          </p:txBody>
        </p:sp>
        <p:sp>
          <p:nvSpPr>
            <p:cNvPr id="140" name="TextBox 139">
              <a:extLst>
                <a:ext uri="{FF2B5EF4-FFF2-40B4-BE49-F238E27FC236}">
                  <a16:creationId xmlns:a16="http://schemas.microsoft.com/office/drawing/2014/main" id="{429EACFA-B2D3-4411-AB78-1F9AD5A79816}"/>
                </a:ext>
              </a:extLst>
            </p:cNvPr>
            <p:cNvSpPr txBox="1"/>
            <p:nvPr/>
          </p:nvSpPr>
          <p:spPr bwMode="auto">
            <a:xfrm rot="18000000">
              <a:off x="2710965" y="5559378"/>
              <a:ext cx="49019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773_AH</a:t>
              </a:r>
            </a:p>
          </p:txBody>
        </p:sp>
        <p:sp>
          <p:nvSpPr>
            <p:cNvPr id="141" name="TextBox 140">
              <a:extLst>
                <a:ext uri="{FF2B5EF4-FFF2-40B4-BE49-F238E27FC236}">
                  <a16:creationId xmlns:a16="http://schemas.microsoft.com/office/drawing/2014/main" id="{82ABB98B-08D9-426C-95AC-4B511B651CCE}"/>
                </a:ext>
              </a:extLst>
            </p:cNvPr>
            <p:cNvSpPr txBox="1"/>
            <p:nvPr/>
          </p:nvSpPr>
          <p:spPr bwMode="auto">
            <a:xfrm rot="17909971">
              <a:off x="2777457" y="5579259"/>
              <a:ext cx="5264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769_ASV</a:t>
              </a:r>
            </a:p>
          </p:txBody>
        </p:sp>
        <p:sp>
          <p:nvSpPr>
            <p:cNvPr id="142" name="TextBox 141">
              <a:extLst>
                <a:ext uri="{FF2B5EF4-FFF2-40B4-BE49-F238E27FC236}">
                  <a16:creationId xmlns:a16="http://schemas.microsoft.com/office/drawing/2014/main" id="{0A2BDD82-658B-43EA-884D-DE53138B70FD}"/>
                </a:ext>
              </a:extLst>
            </p:cNvPr>
            <p:cNvSpPr txBox="1"/>
            <p:nvPr/>
          </p:nvSpPr>
          <p:spPr bwMode="auto">
            <a:xfrm rot="17909971">
              <a:off x="2886783" y="5579258"/>
              <a:ext cx="5264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769_ASV</a:t>
              </a:r>
            </a:p>
          </p:txBody>
        </p:sp>
        <p:sp>
          <p:nvSpPr>
            <p:cNvPr id="143" name="TextBox 142">
              <a:extLst>
                <a:ext uri="{FF2B5EF4-FFF2-40B4-BE49-F238E27FC236}">
                  <a16:creationId xmlns:a16="http://schemas.microsoft.com/office/drawing/2014/main" id="{CE89C821-21ED-4A58-BC04-1E9A449B0C36}"/>
                </a:ext>
              </a:extLst>
            </p:cNvPr>
            <p:cNvSpPr txBox="1"/>
            <p:nvPr/>
          </p:nvSpPr>
          <p:spPr bwMode="auto">
            <a:xfrm rot="17909971">
              <a:off x="2984489" y="5585358"/>
              <a:ext cx="5296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770_SVD</a:t>
              </a:r>
            </a:p>
          </p:txBody>
        </p:sp>
        <p:sp>
          <p:nvSpPr>
            <p:cNvPr id="144" name="TextBox 143">
              <a:extLst>
                <a:ext uri="{FF2B5EF4-FFF2-40B4-BE49-F238E27FC236}">
                  <a16:creationId xmlns:a16="http://schemas.microsoft.com/office/drawing/2014/main" id="{AAFA02D1-DCC3-40C6-A37D-A8B20A22962B}"/>
                </a:ext>
              </a:extLst>
            </p:cNvPr>
            <p:cNvSpPr txBox="1"/>
            <p:nvPr/>
          </p:nvSpPr>
          <p:spPr bwMode="auto">
            <a:xfrm rot="17909971">
              <a:off x="3010865" y="5624527"/>
              <a:ext cx="63222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UNKNOWN</a:t>
              </a:r>
            </a:p>
          </p:txBody>
        </p:sp>
        <p:sp>
          <p:nvSpPr>
            <p:cNvPr id="145" name="TextBox 144">
              <a:extLst>
                <a:ext uri="{FF2B5EF4-FFF2-40B4-BE49-F238E27FC236}">
                  <a16:creationId xmlns:a16="http://schemas.microsoft.com/office/drawing/2014/main" id="{BE0B64A4-82F1-4548-BE16-35A6D957207B}"/>
                </a:ext>
              </a:extLst>
            </p:cNvPr>
            <p:cNvSpPr txBox="1"/>
            <p:nvPr/>
          </p:nvSpPr>
          <p:spPr bwMode="auto">
            <a:xfrm rot="18000000">
              <a:off x="3183342" y="5591975"/>
              <a:ext cx="5456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773_NPH</a:t>
              </a:r>
            </a:p>
          </p:txBody>
        </p:sp>
        <p:sp>
          <p:nvSpPr>
            <p:cNvPr id="146" name="TextBox 145">
              <a:extLst>
                <a:ext uri="{FF2B5EF4-FFF2-40B4-BE49-F238E27FC236}">
                  <a16:creationId xmlns:a16="http://schemas.microsoft.com/office/drawing/2014/main" id="{7411AB1C-9887-4CB2-B718-C7466CB90206}"/>
                </a:ext>
              </a:extLst>
            </p:cNvPr>
            <p:cNvSpPr txBox="1"/>
            <p:nvPr/>
          </p:nvSpPr>
          <p:spPr bwMode="auto">
            <a:xfrm rot="17909971">
              <a:off x="3303175" y="5579257"/>
              <a:ext cx="5264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769_ASV</a:t>
              </a:r>
            </a:p>
          </p:txBody>
        </p:sp>
        <p:sp>
          <p:nvSpPr>
            <p:cNvPr id="147" name="TextBox 146">
              <a:extLst>
                <a:ext uri="{FF2B5EF4-FFF2-40B4-BE49-F238E27FC236}">
                  <a16:creationId xmlns:a16="http://schemas.microsoft.com/office/drawing/2014/main" id="{4F68855F-255A-442B-83ED-00C64AA90BE3}"/>
                </a:ext>
              </a:extLst>
            </p:cNvPr>
            <p:cNvSpPr txBox="1"/>
            <p:nvPr/>
          </p:nvSpPr>
          <p:spPr bwMode="auto">
            <a:xfrm rot="18000000">
              <a:off x="3479518" y="5532865"/>
              <a:ext cx="43473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773_H</a:t>
              </a:r>
            </a:p>
          </p:txBody>
        </p:sp>
        <p:sp>
          <p:nvSpPr>
            <p:cNvPr id="148" name="TextBox 147">
              <a:extLst>
                <a:ext uri="{FF2B5EF4-FFF2-40B4-BE49-F238E27FC236}">
                  <a16:creationId xmlns:a16="http://schemas.microsoft.com/office/drawing/2014/main" id="{4F920020-41C4-446B-AFFB-E4E599B84B3C}"/>
                </a:ext>
              </a:extLst>
            </p:cNvPr>
            <p:cNvSpPr txBox="1"/>
            <p:nvPr/>
          </p:nvSpPr>
          <p:spPr bwMode="auto">
            <a:xfrm rot="17909971">
              <a:off x="3431004" y="5624527"/>
              <a:ext cx="63222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UNKNOWN</a:t>
              </a:r>
            </a:p>
          </p:txBody>
        </p:sp>
        <p:sp>
          <p:nvSpPr>
            <p:cNvPr id="149" name="TextBox 148">
              <a:extLst>
                <a:ext uri="{FF2B5EF4-FFF2-40B4-BE49-F238E27FC236}">
                  <a16:creationId xmlns:a16="http://schemas.microsoft.com/office/drawing/2014/main" id="{15EF0DCE-54FF-433A-B5D2-0CA08A850341}"/>
                </a:ext>
              </a:extLst>
            </p:cNvPr>
            <p:cNvSpPr txBox="1"/>
            <p:nvPr/>
          </p:nvSpPr>
          <p:spPr bwMode="auto">
            <a:xfrm rot="17909971">
              <a:off x="3604362" y="5585358"/>
              <a:ext cx="51680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770_SVE</a:t>
              </a:r>
            </a:p>
          </p:txBody>
        </p:sp>
        <p:sp>
          <p:nvSpPr>
            <p:cNvPr id="150" name="TextBox 149">
              <a:extLst>
                <a:ext uri="{FF2B5EF4-FFF2-40B4-BE49-F238E27FC236}">
                  <a16:creationId xmlns:a16="http://schemas.microsoft.com/office/drawing/2014/main" id="{603F3BCC-299E-4974-85A4-DE78E0096BEB}"/>
                </a:ext>
              </a:extLst>
            </p:cNvPr>
            <p:cNvSpPr txBox="1"/>
            <p:nvPr/>
          </p:nvSpPr>
          <p:spPr bwMode="auto">
            <a:xfrm rot="17909971">
              <a:off x="3711323" y="5579256"/>
              <a:ext cx="5264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769_ASV</a:t>
              </a:r>
            </a:p>
          </p:txBody>
        </p:sp>
        <p:sp>
          <p:nvSpPr>
            <p:cNvPr id="151" name="TextBox 150">
              <a:extLst>
                <a:ext uri="{FF2B5EF4-FFF2-40B4-BE49-F238E27FC236}">
                  <a16:creationId xmlns:a16="http://schemas.microsoft.com/office/drawing/2014/main" id="{1B2A6E18-3E17-484B-A842-0505255A132C}"/>
                </a:ext>
              </a:extLst>
            </p:cNvPr>
            <p:cNvSpPr txBox="1"/>
            <p:nvPr/>
          </p:nvSpPr>
          <p:spPr bwMode="auto">
            <a:xfrm rot="17909971">
              <a:off x="3848656" y="5570025"/>
              <a:ext cx="48378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771&gt;KG</a:t>
              </a:r>
            </a:p>
          </p:txBody>
        </p:sp>
        <p:sp>
          <p:nvSpPr>
            <p:cNvPr id="152" name="TextBox 151">
              <a:extLst>
                <a:ext uri="{FF2B5EF4-FFF2-40B4-BE49-F238E27FC236}">
                  <a16:creationId xmlns:a16="http://schemas.microsoft.com/office/drawing/2014/main" id="{8475B27C-09CB-435B-9A35-4C22AC9DB45E}"/>
                </a:ext>
              </a:extLst>
            </p:cNvPr>
            <p:cNvSpPr txBox="1"/>
            <p:nvPr/>
          </p:nvSpPr>
          <p:spPr bwMode="auto">
            <a:xfrm rot="17909971">
              <a:off x="3914177" y="5583459"/>
              <a:ext cx="5296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770_SVD</a:t>
              </a:r>
            </a:p>
          </p:txBody>
        </p:sp>
        <p:sp>
          <p:nvSpPr>
            <p:cNvPr id="153" name="TextBox 152">
              <a:extLst>
                <a:ext uri="{FF2B5EF4-FFF2-40B4-BE49-F238E27FC236}">
                  <a16:creationId xmlns:a16="http://schemas.microsoft.com/office/drawing/2014/main" id="{D761A8CF-EA7C-4F13-852C-1EDD85405D1A}"/>
                </a:ext>
              </a:extLst>
            </p:cNvPr>
            <p:cNvSpPr txBox="1"/>
            <p:nvPr/>
          </p:nvSpPr>
          <p:spPr bwMode="auto">
            <a:xfrm rot="17909971">
              <a:off x="3971567" y="5612066"/>
              <a:ext cx="59311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773_PHPH</a:t>
              </a:r>
            </a:p>
          </p:txBody>
        </p:sp>
        <p:sp>
          <p:nvSpPr>
            <p:cNvPr id="154" name="TextBox 153">
              <a:extLst>
                <a:ext uri="{FF2B5EF4-FFF2-40B4-BE49-F238E27FC236}">
                  <a16:creationId xmlns:a16="http://schemas.microsoft.com/office/drawing/2014/main" id="{5690E5B8-BFE5-432A-A93D-266CAFAB7D26}"/>
                </a:ext>
              </a:extLst>
            </p:cNvPr>
            <p:cNvSpPr txBox="1"/>
            <p:nvPr/>
          </p:nvSpPr>
          <p:spPr bwMode="auto">
            <a:xfrm rot="17909971">
              <a:off x="4048610" y="5624526"/>
              <a:ext cx="63222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UNKNOWN</a:t>
              </a:r>
            </a:p>
          </p:txBody>
        </p:sp>
        <p:sp>
          <p:nvSpPr>
            <p:cNvPr id="155" name="TextBox 154">
              <a:extLst>
                <a:ext uri="{FF2B5EF4-FFF2-40B4-BE49-F238E27FC236}">
                  <a16:creationId xmlns:a16="http://schemas.microsoft.com/office/drawing/2014/main" id="{5BE79605-50C0-4ADC-A72D-E5A4C7AA889D}"/>
                </a:ext>
              </a:extLst>
            </p:cNvPr>
            <p:cNvSpPr txBox="1"/>
            <p:nvPr/>
          </p:nvSpPr>
          <p:spPr bwMode="auto">
            <a:xfrm rot="17909971">
              <a:off x="4225039" y="5583459"/>
              <a:ext cx="5296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770_SVD</a:t>
              </a:r>
            </a:p>
          </p:txBody>
        </p:sp>
        <p:sp>
          <p:nvSpPr>
            <p:cNvPr id="156" name="TextBox 155">
              <a:extLst>
                <a:ext uri="{FF2B5EF4-FFF2-40B4-BE49-F238E27FC236}">
                  <a16:creationId xmlns:a16="http://schemas.microsoft.com/office/drawing/2014/main" id="{044C7DEB-A7F1-48EC-8B1C-8EEDAD52FDAC}"/>
                </a:ext>
              </a:extLst>
            </p:cNvPr>
            <p:cNvSpPr txBox="1"/>
            <p:nvPr/>
          </p:nvSpPr>
          <p:spPr bwMode="auto">
            <a:xfrm rot="17909971">
              <a:off x="4333936" y="5583490"/>
              <a:ext cx="5264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769_ASV</a:t>
              </a:r>
            </a:p>
          </p:txBody>
        </p:sp>
        <p:sp>
          <p:nvSpPr>
            <p:cNvPr id="157" name="TextBox 156">
              <a:extLst>
                <a:ext uri="{FF2B5EF4-FFF2-40B4-BE49-F238E27FC236}">
                  <a16:creationId xmlns:a16="http://schemas.microsoft.com/office/drawing/2014/main" id="{ABB3C1C2-1EF1-4E50-84CF-96899ECADA9D}"/>
                </a:ext>
              </a:extLst>
            </p:cNvPr>
            <p:cNvSpPr txBox="1"/>
            <p:nvPr/>
          </p:nvSpPr>
          <p:spPr bwMode="auto">
            <a:xfrm rot="17909971">
              <a:off x="4434495" y="5579271"/>
              <a:ext cx="5296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770_SVD</a:t>
              </a:r>
            </a:p>
          </p:txBody>
        </p:sp>
        <p:sp>
          <p:nvSpPr>
            <p:cNvPr id="158" name="TextBox 157">
              <a:extLst>
                <a:ext uri="{FF2B5EF4-FFF2-40B4-BE49-F238E27FC236}">
                  <a16:creationId xmlns:a16="http://schemas.microsoft.com/office/drawing/2014/main" id="{AFFF6EE6-AADC-4925-BE72-D29362D05838}"/>
                </a:ext>
              </a:extLst>
            </p:cNvPr>
            <p:cNvSpPr txBox="1"/>
            <p:nvPr/>
          </p:nvSpPr>
          <p:spPr bwMode="auto">
            <a:xfrm rot="17909971">
              <a:off x="4780850" y="5554740"/>
              <a:ext cx="48378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773_PH</a:t>
              </a:r>
            </a:p>
          </p:txBody>
        </p:sp>
        <p:sp>
          <p:nvSpPr>
            <p:cNvPr id="159" name="TextBox 158">
              <a:extLst>
                <a:ext uri="{FF2B5EF4-FFF2-40B4-BE49-F238E27FC236}">
                  <a16:creationId xmlns:a16="http://schemas.microsoft.com/office/drawing/2014/main" id="{6FC44467-6492-4A03-8680-C0A684F4C589}"/>
                </a:ext>
              </a:extLst>
            </p:cNvPr>
            <p:cNvSpPr txBox="1"/>
            <p:nvPr/>
          </p:nvSpPr>
          <p:spPr bwMode="auto">
            <a:xfrm rot="17909971">
              <a:off x="4538756" y="5583490"/>
              <a:ext cx="5264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769_ASV</a:t>
              </a:r>
            </a:p>
          </p:txBody>
        </p:sp>
        <p:sp>
          <p:nvSpPr>
            <p:cNvPr id="160" name="TextBox 159">
              <a:extLst>
                <a:ext uri="{FF2B5EF4-FFF2-40B4-BE49-F238E27FC236}">
                  <a16:creationId xmlns:a16="http://schemas.microsoft.com/office/drawing/2014/main" id="{0531EE08-9B9C-4E65-BF70-920620C3D6E2}"/>
                </a:ext>
              </a:extLst>
            </p:cNvPr>
            <p:cNvSpPr txBox="1"/>
            <p:nvPr/>
          </p:nvSpPr>
          <p:spPr bwMode="auto">
            <a:xfrm rot="17909971">
              <a:off x="4639964" y="5583489"/>
              <a:ext cx="5264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769_ASV</a:t>
              </a:r>
            </a:p>
          </p:txBody>
        </p:sp>
        <p:sp>
          <p:nvSpPr>
            <p:cNvPr id="161" name="TextBox 160">
              <a:extLst>
                <a:ext uri="{FF2B5EF4-FFF2-40B4-BE49-F238E27FC236}">
                  <a16:creationId xmlns:a16="http://schemas.microsoft.com/office/drawing/2014/main" id="{5A4DCBD9-D648-4E10-BE17-C0DBCF6CBF83}"/>
                </a:ext>
              </a:extLst>
            </p:cNvPr>
            <p:cNvSpPr txBox="1"/>
            <p:nvPr/>
          </p:nvSpPr>
          <p:spPr bwMode="auto">
            <a:xfrm rot="17909971">
              <a:off x="4935621" y="5529754"/>
              <a:ext cx="42030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771_T</a:t>
              </a:r>
            </a:p>
          </p:txBody>
        </p:sp>
        <p:sp>
          <p:nvSpPr>
            <p:cNvPr id="162" name="TextBox 161">
              <a:extLst>
                <a:ext uri="{FF2B5EF4-FFF2-40B4-BE49-F238E27FC236}">
                  <a16:creationId xmlns:a16="http://schemas.microsoft.com/office/drawing/2014/main" id="{37A12A10-977F-47DC-9F83-13CC6B62D56E}"/>
                </a:ext>
              </a:extLst>
            </p:cNvPr>
            <p:cNvSpPr txBox="1"/>
            <p:nvPr/>
          </p:nvSpPr>
          <p:spPr bwMode="auto">
            <a:xfrm rot="17909971">
              <a:off x="4954453" y="5583489"/>
              <a:ext cx="5264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769_ASV</a:t>
              </a:r>
            </a:p>
          </p:txBody>
        </p:sp>
        <p:sp>
          <p:nvSpPr>
            <p:cNvPr id="163" name="TextBox 162">
              <a:extLst>
                <a:ext uri="{FF2B5EF4-FFF2-40B4-BE49-F238E27FC236}">
                  <a16:creationId xmlns:a16="http://schemas.microsoft.com/office/drawing/2014/main" id="{5CDFA2BD-8C24-4484-A9D4-03DDBC4F581B}"/>
                </a:ext>
              </a:extLst>
            </p:cNvPr>
            <p:cNvSpPr txBox="1"/>
            <p:nvPr/>
          </p:nvSpPr>
          <p:spPr bwMode="auto">
            <a:xfrm rot="17909971">
              <a:off x="5090641" y="5565373"/>
              <a:ext cx="48058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770&gt;GY</a:t>
              </a:r>
            </a:p>
          </p:txBody>
        </p:sp>
        <p:sp>
          <p:nvSpPr>
            <p:cNvPr id="164" name="TextBox 163">
              <a:extLst>
                <a:ext uri="{FF2B5EF4-FFF2-40B4-BE49-F238E27FC236}">
                  <a16:creationId xmlns:a16="http://schemas.microsoft.com/office/drawing/2014/main" id="{466987E4-65F5-4DDF-B581-6AACE7940909}"/>
                </a:ext>
              </a:extLst>
            </p:cNvPr>
            <p:cNvSpPr txBox="1"/>
            <p:nvPr/>
          </p:nvSpPr>
          <p:spPr bwMode="auto">
            <a:xfrm rot="17909971">
              <a:off x="5147788" y="5588813"/>
              <a:ext cx="5456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773_NPH</a:t>
              </a:r>
            </a:p>
          </p:txBody>
        </p:sp>
        <p:sp>
          <p:nvSpPr>
            <p:cNvPr id="165" name="TextBox 164">
              <a:extLst>
                <a:ext uri="{FF2B5EF4-FFF2-40B4-BE49-F238E27FC236}">
                  <a16:creationId xmlns:a16="http://schemas.microsoft.com/office/drawing/2014/main" id="{4CA766DE-27CF-4F71-AD9D-9C4D43AD4E6E}"/>
                </a:ext>
              </a:extLst>
            </p:cNvPr>
            <p:cNvSpPr txBox="1"/>
            <p:nvPr/>
          </p:nvSpPr>
          <p:spPr bwMode="auto">
            <a:xfrm rot="17909971">
              <a:off x="5341837" y="5536093"/>
              <a:ext cx="43473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770_G</a:t>
              </a:r>
            </a:p>
          </p:txBody>
        </p:sp>
        <p:sp>
          <p:nvSpPr>
            <p:cNvPr id="166" name="TextBox 165">
              <a:extLst>
                <a:ext uri="{FF2B5EF4-FFF2-40B4-BE49-F238E27FC236}">
                  <a16:creationId xmlns:a16="http://schemas.microsoft.com/office/drawing/2014/main" id="{2F7C342F-B8FC-41DF-BE60-732DF406C19B}"/>
                </a:ext>
              </a:extLst>
            </p:cNvPr>
            <p:cNvSpPr txBox="1"/>
            <p:nvPr/>
          </p:nvSpPr>
          <p:spPr bwMode="auto">
            <a:xfrm rot="17909971">
              <a:off x="5369059" y="5584542"/>
              <a:ext cx="5296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770_SVD</a:t>
              </a:r>
            </a:p>
          </p:txBody>
        </p:sp>
        <p:sp>
          <p:nvSpPr>
            <p:cNvPr id="167" name="TextBox 166">
              <a:extLst>
                <a:ext uri="{FF2B5EF4-FFF2-40B4-BE49-F238E27FC236}">
                  <a16:creationId xmlns:a16="http://schemas.microsoft.com/office/drawing/2014/main" id="{6928A03F-0C3F-4B56-A4F6-DCD906B13674}"/>
                </a:ext>
              </a:extLst>
            </p:cNvPr>
            <p:cNvSpPr txBox="1"/>
            <p:nvPr/>
          </p:nvSpPr>
          <p:spPr bwMode="auto">
            <a:xfrm rot="17909971">
              <a:off x="5473320" y="5582410"/>
              <a:ext cx="5264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769_ASV</a:t>
              </a:r>
            </a:p>
          </p:txBody>
        </p:sp>
        <p:sp>
          <p:nvSpPr>
            <p:cNvPr id="168" name="TextBox 167">
              <a:extLst>
                <a:ext uri="{FF2B5EF4-FFF2-40B4-BE49-F238E27FC236}">
                  <a16:creationId xmlns:a16="http://schemas.microsoft.com/office/drawing/2014/main" id="{5B68051C-33BB-4849-A499-71EF5B8C6C03}"/>
                </a:ext>
              </a:extLst>
            </p:cNvPr>
            <p:cNvSpPr txBox="1"/>
            <p:nvPr/>
          </p:nvSpPr>
          <p:spPr bwMode="auto">
            <a:xfrm rot="17909971">
              <a:off x="5580226" y="5582409"/>
              <a:ext cx="5264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769_ASV</a:t>
              </a:r>
            </a:p>
          </p:txBody>
        </p:sp>
        <p:sp>
          <p:nvSpPr>
            <p:cNvPr id="169" name="TextBox 168">
              <a:extLst>
                <a:ext uri="{FF2B5EF4-FFF2-40B4-BE49-F238E27FC236}">
                  <a16:creationId xmlns:a16="http://schemas.microsoft.com/office/drawing/2014/main" id="{A2789443-74C7-40E3-8F0D-BEB5CE557453}"/>
                </a:ext>
              </a:extLst>
            </p:cNvPr>
            <p:cNvSpPr txBox="1"/>
            <p:nvPr/>
          </p:nvSpPr>
          <p:spPr bwMode="auto">
            <a:xfrm rot="17909971">
              <a:off x="5679992" y="5582408"/>
              <a:ext cx="5264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769_ASV</a:t>
              </a:r>
            </a:p>
          </p:txBody>
        </p:sp>
        <p:sp>
          <p:nvSpPr>
            <p:cNvPr id="170" name="TextBox 169">
              <a:extLst>
                <a:ext uri="{FF2B5EF4-FFF2-40B4-BE49-F238E27FC236}">
                  <a16:creationId xmlns:a16="http://schemas.microsoft.com/office/drawing/2014/main" id="{8EEBF2FF-4659-4078-9FA6-7ABC88E81E7F}"/>
                </a:ext>
              </a:extLst>
            </p:cNvPr>
            <p:cNvSpPr txBox="1"/>
            <p:nvPr/>
          </p:nvSpPr>
          <p:spPr bwMode="auto">
            <a:xfrm rot="17909971">
              <a:off x="5779405" y="5582408"/>
              <a:ext cx="5264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769_ASV</a:t>
              </a:r>
            </a:p>
          </p:txBody>
        </p:sp>
        <p:sp>
          <p:nvSpPr>
            <p:cNvPr id="171" name="TextBox 170">
              <a:extLst>
                <a:ext uri="{FF2B5EF4-FFF2-40B4-BE49-F238E27FC236}">
                  <a16:creationId xmlns:a16="http://schemas.microsoft.com/office/drawing/2014/main" id="{4D413597-007A-44E6-A5BF-C51925554FBE}"/>
                </a:ext>
              </a:extLst>
            </p:cNvPr>
            <p:cNvSpPr txBox="1"/>
            <p:nvPr/>
          </p:nvSpPr>
          <p:spPr bwMode="auto">
            <a:xfrm rot="17909971">
              <a:off x="5887922" y="5582408"/>
              <a:ext cx="5264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769_ASV</a:t>
              </a:r>
            </a:p>
          </p:txBody>
        </p:sp>
        <p:sp>
          <p:nvSpPr>
            <p:cNvPr id="172" name="TextBox 171">
              <a:extLst>
                <a:ext uri="{FF2B5EF4-FFF2-40B4-BE49-F238E27FC236}">
                  <a16:creationId xmlns:a16="http://schemas.microsoft.com/office/drawing/2014/main" id="{8AEE337B-3308-4374-B993-5C8CB956CB18}"/>
                </a:ext>
              </a:extLst>
            </p:cNvPr>
            <p:cNvSpPr txBox="1"/>
            <p:nvPr/>
          </p:nvSpPr>
          <p:spPr bwMode="auto">
            <a:xfrm rot="17909971">
              <a:off x="5988215" y="5584542"/>
              <a:ext cx="5296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770_SVD</a:t>
              </a:r>
            </a:p>
          </p:txBody>
        </p:sp>
        <p:sp>
          <p:nvSpPr>
            <p:cNvPr id="173" name="TextBox 172">
              <a:extLst>
                <a:ext uri="{FF2B5EF4-FFF2-40B4-BE49-F238E27FC236}">
                  <a16:creationId xmlns:a16="http://schemas.microsoft.com/office/drawing/2014/main" id="{732B7630-FCF2-4409-A087-0CBA4C99810A}"/>
                </a:ext>
              </a:extLst>
            </p:cNvPr>
            <p:cNvSpPr txBox="1"/>
            <p:nvPr/>
          </p:nvSpPr>
          <p:spPr bwMode="auto">
            <a:xfrm rot="17909971">
              <a:off x="6094891" y="5584542"/>
              <a:ext cx="5296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770_SVD</a:t>
              </a:r>
            </a:p>
          </p:txBody>
        </p:sp>
        <p:sp>
          <p:nvSpPr>
            <p:cNvPr id="174" name="TextBox 173">
              <a:extLst>
                <a:ext uri="{FF2B5EF4-FFF2-40B4-BE49-F238E27FC236}">
                  <a16:creationId xmlns:a16="http://schemas.microsoft.com/office/drawing/2014/main" id="{0494E688-78EA-42E3-8AFB-82A9B31F0103}"/>
                </a:ext>
              </a:extLst>
            </p:cNvPr>
            <p:cNvSpPr txBox="1"/>
            <p:nvPr/>
          </p:nvSpPr>
          <p:spPr bwMode="auto">
            <a:xfrm rot="17909971">
              <a:off x="6152096" y="5605733"/>
              <a:ext cx="59150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771_SVDN</a:t>
              </a:r>
            </a:p>
          </p:txBody>
        </p:sp>
        <p:sp>
          <p:nvSpPr>
            <p:cNvPr id="175" name="TextBox 174">
              <a:extLst>
                <a:ext uri="{FF2B5EF4-FFF2-40B4-BE49-F238E27FC236}">
                  <a16:creationId xmlns:a16="http://schemas.microsoft.com/office/drawing/2014/main" id="{7382FFF7-2314-4780-B329-48D185EDBB6B}"/>
                </a:ext>
              </a:extLst>
            </p:cNvPr>
            <p:cNvSpPr txBox="1"/>
            <p:nvPr/>
          </p:nvSpPr>
          <p:spPr bwMode="auto">
            <a:xfrm rot="17909971">
              <a:off x="6294803" y="5584542"/>
              <a:ext cx="5296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770_SVD</a:t>
              </a:r>
            </a:p>
          </p:txBody>
        </p:sp>
        <p:sp>
          <p:nvSpPr>
            <p:cNvPr id="176" name="TextBox 175">
              <a:extLst>
                <a:ext uri="{FF2B5EF4-FFF2-40B4-BE49-F238E27FC236}">
                  <a16:creationId xmlns:a16="http://schemas.microsoft.com/office/drawing/2014/main" id="{1E206ED9-C9F0-4814-B44C-223BC4ADB0CA}"/>
                </a:ext>
              </a:extLst>
            </p:cNvPr>
            <p:cNvSpPr txBox="1"/>
            <p:nvPr/>
          </p:nvSpPr>
          <p:spPr bwMode="auto">
            <a:xfrm rot="17909971">
              <a:off x="6405236" y="5579472"/>
              <a:ext cx="5456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8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772_GNP</a:t>
              </a:r>
            </a:p>
          </p:txBody>
        </p:sp>
        <p:cxnSp>
          <p:nvCxnSpPr>
            <p:cNvPr id="177" name="Straight Connector 176">
              <a:extLst>
                <a:ext uri="{FF2B5EF4-FFF2-40B4-BE49-F238E27FC236}">
                  <a16:creationId xmlns:a16="http://schemas.microsoft.com/office/drawing/2014/main" id="{F02DCEEE-111D-4F87-BA3A-0FF144CE4C1F}"/>
                </a:ext>
              </a:extLst>
            </p:cNvPr>
            <p:cNvCxnSpPr>
              <a:cxnSpLocks/>
            </p:cNvCxnSpPr>
            <p:nvPr/>
          </p:nvCxnSpPr>
          <p:spPr bwMode="auto">
            <a:xfrm flipV="1">
              <a:off x="954078" y="3680609"/>
              <a:ext cx="5919248" cy="1"/>
            </a:xfrm>
            <a:prstGeom prst="line">
              <a:avLst/>
            </a:prstGeom>
            <a:noFill/>
            <a:ln w="28575" cap="flat" cmpd="sng" algn="ctr">
              <a:solidFill>
                <a:schemeClr val="tx2">
                  <a:lumMod val="75000"/>
                </a:schemeClr>
              </a:solidFill>
              <a:prstDash val="sysDash"/>
              <a:round/>
              <a:headEnd type="none" w="med" len="med"/>
              <a:tailEnd type="none" w="med" len="med"/>
            </a:ln>
            <a:effectLst/>
          </p:spPr>
        </p:cxnSp>
        <p:cxnSp>
          <p:nvCxnSpPr>
            <p:cNvPr id="178" name="Straight Connector 177">
              <a:extLst>
                <a:ext uri="{FF2B5EF4-FFF2-40B4-BE49-F238E27FC236}">
                  <a16:creationId xmlns:a16="http://schemas.microsoft.com/office/drawing/2014/main" id="{84B032D6-D205-43FF-A89F-993D3D3D539B}"/>
                </a:ext>
              </a:extLst>
            </p:cNvPr>
            <p:cNvCxnSpPr>
              <a:cxnSpLocks/>
            </p:cNvCxnSpPr>
            <p:nvPr/>
          </p:nvCxnSpPr>
          <p:spPr bwMode="auto">
            <a:xfrm flipV="1">
              <a:off x="954078" y="4342022"/>
              <a:ext cx="5919248" cy="1"/>
            </a:xfrm>
            <a:prstGeom prst="line">
              <a:avLst/>
            </a:prstGeom>
            <a:noFill/>
            <a:ln w="28575" cap="flat" cmpd="sng" algn="ctr">
              <a:solidFill>
                <a:schemeClr val="tx2">
                  <a:lumMod val="75000"/>
                </a:schemeClr>
              </a:solidFill>
              <a:prstDash val="sysDash"/>
              <a:round/>
              <a:headEnd type="none" w="med" len="med"/>
              <a:tailEnd type="none" w="med" len="med"/>
            </a:ln>
            <a:effectLst/>
          </p:spPr>
        </p:cxnSp>
        <p:sp>
          <p:nvSpPr>
            <p:cNvPr id="179" name="TextBox 178">
              <a:extLst>
                <a:ext uri="{FF2B5EF4-FFF2-40B4-BE49-F238E27FC236}">
                  <a16:creationId xmlns:a16="http://schemas.microsoft.com/office/drawing/2014/main" id="{1E556F00-7DA9-4F29-A84F-A72D401C28E0}"/>
                </a:ext>
              </a:extLst>
            </p:cNvPr>
            <p:cNvSpPr txBox="1"/>
            <p:nvPr/>
          </p:nvSpPr>
          <p:spPr bwMode="auto">
            <a:xfrm>
              <a:off x="1938084" y="4004373"/>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180" name="TextBox 179">
              <a:extLst>
                <a:ext uri="{FF2B5EF4-FFF2-40B4-BE49-F238E27FC236}">
                  <a16:creationId xmlns:a16="http://schemas.microsoft.com/office/drawing/2014/main" id="{CE947D65-4F6B-4D95-948A-0C9CDFF83CD3}"/>
                </a:ext>
              </a:extLst>
            </p:cNvPr>
            <p:cNvSpPr txBox="1"/>
            <p:nvPr/>
          </p:nvSpPr>
          <p:spPr bwMode="auto">
            <a:xfrm>
              <a:off x="1014784" y="3638977"/>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181" name="TextBox 180">
              <a:extLst>
                <a:ext uri="{FF2B5EF4-FFF2-40B4-BE49-F238E27FC236}">
                  <a16:creationId xmlns:a16="http://schemas.microsoft.com/office/drawing/2014/main" id="{D0FDA2C6-6A33-485C-B6C0-B627082683AE}"/>
                </a:ext>
              </a:extLst>
            </p:cNvPr>
            <p:cNvSpPr txBox="1"/>
            <p:nvPr/>
          </p:nvSpPr>
          <p:spPr bwMode="auto">
            <a:xfrm>
              <a:off x="1111117" y="3762690"/>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82" name="TextBox 181">
              <a:extLst>
                <a:ext uri="{FF2B5EF4-FFF2-40B4-BE49-F238E27FC236}">
                  <a16:creationId xmlns:a16="http://schemas.microsoft.com/office/drawing/2014/main" id="{4E1F796E-0D32-4552-A496-A24602627A12}"/>
                </a:ext>
              </a:extLst>
            </p:cNvPr>
            <p:cNvSpPr txBox="1"/>
            <p:nvPr/>
          </p:nvSpPr>
          <p:spPr bwMode="auto">
            <a:xfrm>
              <a:off x="1218678" y="3762690"/>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83" name="TextBox 182">
              <a:extLst>
                <a:ext uri="{FF2B5EF4-FFF2-40B4-BE49-F238E27FC236}">
                  <a16:creationId xmlns:a16="http://schemas.microsoft.com/office/drawing/2014/main" id="{1CC7A8C5-5BFD-4D7B-9807-63F86E94DE57}"/>
                </a:ext>
              </a:extLst>
            </p:cNvPr>
            <p:cNvSpPr txBox="1"/>
            <p:nvPr/>
          </p:nvSpPr>
          <p:spPr bwMode="auto">
            <a:xfrm>
              <a:off x="1322469" y="3762690"/>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84" name="TextBox 183">
              <a:extLst>
                <a:ext uri="{FF2B5EF4-FFF2-40B4-BE49-F238E27FC236}">
                  <a16:creationId xmlns:a16="http://schemas.microsoft.com/office/drawing/2014/main" id="{092AAB71-4C20-49AE-A054-261D9DA3E3FB}"/>
                </a:ext>
              </a:extLst>
            </p:cNvPr>
            <p:cNvSpPr txBox="1"/>
            <p:nvPr/>
          </p:nvSpPr>
          <p:spPr bwMode="auto">
            <a:xfrm>
              <a:off x="1423372" y="3762690"/>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85" name="TextBox 184">
              <a:extLst>
                <a:ext uri="{FF2B5EF4-FFF2-40B4-BE49-F238E27FC236}">
                  <a16:creationId xmlns:a16="http://schemas.microsoft.com/office/drawing/2014/main" id="{96F783C0-8BB0-44D2-8EF8-B6AD1B55A61D}"/>
                </a:ext>
              </a:extLst>
            </p:cNvPr>
            <p:cNvSpPr txBox="1"/>
            <p:nvPr/>
          </p:nvSpPr>
          <p:spPr bwMode="auto">
            <a:xfrm>
              <a:off x="1522957" y="3762690"/>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86" name="TextBox 185">
              <a:extLst>
                <a:ext uri="{FF2B5EF4-FFF2-40B4-BE49-F238E27FC236}">
                  <a16:creationId xmlns:a16="http://schemas.microsoft.com/office/drawing/2014/main" id="{BDB3591B-F98A-4656-B34B-BC05CB919B76}"/>
                </a:ext>
              </a:extLst>
            </p:cNvPr>
            <p:cNvSpPr txBox="1"/>
            <p:nvPr/>
          </p:nvSpPr>
          <p:spPr bwMode="auto">
            <a:xfrm>
              <a:off x="1623992" y="3941094"/>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87" name="TextBox 186">
              <a:extLst>
                <a:ext uri="{FF2B5EF4-FFF2-40B4-BE49-F238E27FC236}">
                  <a16:creationId xmlns:a16="http://schemas.microsoft.com/office/drawing/2014/main" id="{D2F2768B-FAB5-4464-AA3F-E75C83D81628}"/>
                </a:ext>
              </a:extLst>
            </p:cNvPr>
            <p:cNvSpPr txBox="1"/>
            <p:nvPr/>
          </p:nvSpPr>
          <p:spPr bwMode="auto">
            <a:xfrm>
              <a:off x="1730656" y="3942574"/>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88" name="TextBox 187">
              <a:extLst>
                <a:ext uri="{FF2B5EF4-FFF2-40B4-BE49-F238E27FC236}">
                  <a16:creationId xmlns:a16="http://schemas.microsoft.com/office/drawing/2014/main" id="{042ACAFB-1C42-4A2F-B8CE-DA901857F5D3}"/>
                </a:ext>
              </a:extLst>
            </p:cNvPr>
            <p:cNvSpPr txBox="1"/>
            <p:nvPr/>
          </p:nvSpPr>
          <p:spPr bwMode="auto">
            <a:xfrm>
              <a:off x="1833173" y="3974327"/>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89" name="TextBox 188">
              <a:extLst>
                <a:ext uri="{FF2B5EF4-FFF2-40B4-BE49-F238E27FC236}">
                  <a16:creationId xmlns:a16="http://schemas.microsoft.com/office/drawing/2014/main" id="{4DC90AA7-4E1F-4600-9C10-52A37727EC88}"/>
                </a:ext>
              </a:extLst>
            </p:cNvPr>
            <p:cNvSpPr txBox="1"/>
            <p:nvPr/>
          </p:nvSpPr>
          <p:spPr bwMode="auto">
            <a:xfrm>
              <a:off x="2046561" y="4011157"/>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90" name="TextBox 189">
              <a:extLst>
                <a:ext uri="{FF2B5EF4-FFF2-40B4-BE49-F238E27FC236}">
                  <a16:creationId xmlns:a16="http://schemas.microsoft.com/office/drawing/2014/main" id="{CD0FB8CD-FB4A-4E7D-866C-81E261425B3F}"/>
                </a:ext>
              </a:extLst>
            </p:cNvPr>
            <p:cNvSpPr txBox="1"/>
            <p:nvPr/>
          </p:nvSpPr>
          <p:spPr bwMode="auto">
            <a:xfrm>
              <a:off x="2146500" y="4011157"/>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91" name="TextBox 190">
              <a:extLst>
                <a:ext uri="{FF2B5EF4-FFF2-40B4-BE49-F238E27FC236}">
                  <a16:creationId xmlns:a16="http://schemas.microsoft.com/office/drawing/2014/main" id="{A8947F7F-E6B0-48C7-BFA3-788CCED37013}"/>
                </a:ext>
              </a:extLst>
            </p:cNvPr>
            <p:cNvSpPr txBox="1"/>
            <p:nvPr/>
          </p:nvSpPr>
          <p:spPr bwMode="auto">
            <a:xfrm>
              <a:off x="2251965" y="4048847"/>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92" name="TextBox 191">
              <a:extLst>
                <a:ext uri="{FF2B5EF4-FFF2-40B4-BE49-F238E27FC236}">
                  <a16:creationId xmlns:a16="http://schemas.microsoft.com/office/drawing/2014/main" id="{5D2B6C83-FAD8-474C-991A-6011F1DFF47A}"/>
                </a:ext>
              </a:extLst>
            </p:cNvPr>
            <p:cNvSpPr txBox="1"/>
            <p:nvPr/>
          </p:nvSpPr>
          <p:spPr bwMode="auto">
            <a:xfrm>
              <a:off x="2350664" y="4082897"/>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193" name="TextBox 192">
              <a:extLst>
                <a:ext uri="{FF2B5EF4-FFF2-40B4-BE49-F238E27FC236}">
                  <a16:creationId xmlns:a16="http://schemas.microsoft.com/office/drawing/2014/main" id="{5267880B-86E0-40DF-9A5B-85B555530DDF}"/>
                </a:ext>
              </a:extLst>
            </p:cNvPr>
            <p:cNvSpPr txBox="1"/>
            <p:nvPr/>
          </p:nvSpPr>
          <p:spPr bwMode="auto">
            <a:xfrm>
              <a:off x="2456618" y="4082897"/>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194" name="TextBox 193">
              <a:extLst>
                <a:ext uri="{FF2B5EF4-FFF2-40B4-BE49-F238E27FC236}">
                  <a16:creationId xmlns:a16="http://schemas.microsoft.com/office/drawing/2014/main" id="{21439045-7110-4FB1-8D7B-43008B498ACF}"/>
                </a:ext>
              </a:extLst>
            </p:cNvPr>
            <p:cNvSpPr txBox="1"/>
            <p:nvPr/>
          </p:nvSpPr>
          <p:spPr bwMode="auto">
            <a:xfrm>
              <a:off x="2561399" y="4118813"/>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95" name="TextBox 194">
              <a:extLst>
                <a:ext uri="{FF2B5EF4-FFF2-40B4-BE49-F238E27FC236}">
                  <a16:creationId xmlns:a16="http://schemas.microsoft.com/office/drawing/2014/main" id="{1160D077-EF45-4672-ADE2-4256B7A3A09A}"/>
                </a:ext>
              </a:extLst>
            </p:cNvPr>
            <p:cNvSpPr txBox="1"/>
            <p:nvPr/>
          </p:nvSpPr>
          <p:spPr bwMode="auto">
            <a:xfrm>
              <a:off x="2662794" y="4131517"/>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96" name="TextBox 195">
              <a:extLst>
                <a:ext uri="{FF2B5EF4-FFF2-40B4-BE49-F238E27FC236}">
                  <a16:creationId xmlns:a16="http://schemas.microsoft.com/office/drawing/2014/main" id="{1441F020-26AA-48B1-B140-034DB06C725D}"/>
                </a:ext>
              </a:extLst>
            </p:cNvPr>
            <p:cNvSpPr txBox="1"/>
            <p:nvPr/>
          </p:nvSpPr>
          <p:spPr bwMode="auto">
            <a:xfrm>
              <a:off x="2767115" y="4131517"/>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97" name="TextBox 196">
              <a:extLst>
                <a:ext uri="{FF2B5EF4-FFF2-40B4-BE49-F238E27FC236}">
                  <a16:creationId xmlns:a16="http://schemas.microsoft.com/office/drawing/2014/main" id="{589F4164-FD2C-4754-AD0F-B62EC13DE302}"/>
                </a:ext>
              </a:extLst>
            </p:cNvPr>
            <p:cNvSpPr txBox="1"/>
            <p:nvPr/>
          </p:nvSpPr>
          <p:spPr bwMode="auto">
            <a:xfrm>
              <a:off x="2872471" y="4161516"/>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98" name="TextBox 197">
              <a:extLst>
                <a:ext uri="{FF2B5EF4-FFF2-40B4-BE49-F238E27FC236}">
                  <a16:creationId xmlns:a16="http://schemas.microsoft.com/office/drawing/2014/main" id="{F2B1132D-B0C6-48FE-AC70-DDEB2C5D7DD3}"/>
                </a:ext>
              </a:extLst>
            </p:cNvPr>
            <p:cNvSpPr txBox="1"/>
            <p:nvPr/>
          </p:nvSpPr>
          <p:spPr bwMode="auto">
            <a:xfrm>
              <a:off x="2982328" y="4166397"/>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99" name="TextBox 198">
              <a:extLst>
                <a:ext uri="{FF2B5EF4-FFF2-40B4-BE49-F238E27FC236}">
                  <a16:creationId xmlns:a16="http://schemas.microsoft.com/office/drawing/2014/main" id="{6AF5E387-CB7A-4F41-BD1C-27866E529DA1}"/>
                </a:ext>
              </a:extLst>
            </p:cNvPr>
            <p:cNvSpPr txBox="1"/>
            <p:nvPr/>
          </p:nvSpPr>
          <p:spPr bwMode="auto">
            <a:xfrm>
              <a:off x="3083489" y="4179753"/>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200" name="TextBox 199">
              <a:extLst>
                <a:ext uri="{FF2B5EF4-FFF2-40B4-BE49-F238E27FC236}">
                  <a16:creationId xmlns:a16="http://schemas.microsoft.com/office/drawing/2014/main" id="{AA24EEA7-8FE0-4610-AD7B-6170D55BDE7E}"/>
                </a:ext>
              </a:extLst>
            </p:cNvPr>
            <p:cNvSpPr txBox="1"/>
            <p:nvPr/>
          </p:nvSpPr>
          <p:spPr bwMode="auto">
            <a:xfrm>
              <a:off x="3188124" y="4179753"/>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201" name="TextBox 200">
              <a:extLst>
                <a:ext uri="{FF2B5EF4-FFF2-40B4-BE49-F238E27FC236}">
                  <a16:creationId xmlns:a16="http://schemas.microsoft.com/office/drawing/2014/main" id="{250EDDCE-FEC6-41A0-AB3B-1DF2769974CD}"/>
                </a:ext>
              </a:extLst>
            </p:cNvPr>
            <p:cNvSpPr txBox="1"/>
            <p:nvPr/>
          </p:nvSpPr>
          <p:spPr bwMode="auto">
            <a:xfrm>
              <a:off x="3291196" y="4186069"/>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202" name="TextBox 201">
              <a:extLst>
                <a:ext uri="{FF2B5EF4-FFF2-40B4-BE49-F238E27FC236}">
                  <a16:creationId xmlns:a16="http://schemas.microsoft.com/office/drawing/2014/main" id="{D578573C-4A14-4C35-A495-F04B2871CEDB}"/>
                </a:ext>
              </a:extLst>
            </p:cNvPr>
            <p:cNvSpPr txBox="1"/>
            <p:nvPr/>
          </p:nvSpPr>
          <p:spPr bwMode="auto">
            <a:xfrm>
              <a:off x="3395831" y="4186069"/>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203" name="TextBox 202">
              <a:extLst>
                <a:ext uri="{FF2B5EF4-FFF2-40B4-BE49-F238E27FC236}">
                  <a16:creationId xmlns:a16="http://schemas.microsoft.com/office/drawing/2014/main" id="{9BDA7FD2-49F9-46E1-B668-3F743AAC496B}"/>
                </a:ext>
              </a:extLst>
            </p:cNvPr>
            <p:cNvSpPr txBox="1"/>
            <p:nvPr/>
          </p:nvSpPr>
          <p:spPr bwMode="auto">
            <a:xfrm>
              <a:off x="3496878" y="4186672"/>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204" name="TextBox 203">
              <a:extLst>
                <a:ext uri="{FF2B5EF4-FFF2-40B4-BE49-F238E27FC236}">
                  <a16:creationId xmlns:a16="http://schemas.microsoft.com/office/drawing/2014/main" id="{BFDCB347-0740-4E9C-B6A7-2B160ADF8F7A}"/>
                </a:ext>
              </a:extLst>
            </p:cNvPr>
            <p:cNvSpPr txBox="1"/>
            <p:nvPr/>
          </p:nvSpPr>
          <p:spPr bwMode="auto">
            <a:xfrm>
              <a:off x="3601948" y="4198786"/>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205" name="TextBox 204">
              <a:extLst>
                <a:ext uri="{FF2B5EF4-FFF2-40B4-BE49-F238E27FC236}">
                  <a16:creationId xmlns:a16="http://schemas.microsoft.com/office/drawing/2014/main" id="{CB8D0895-8F98-4799-B4BA-ED81CA335639}"/>
                </a:ext>
              </a:extLst>
            </p:cNvPr>
            <p:cNvSpPr txBox="1"/>
            <p:nvPr/>
          </p:nvSpPr>
          <p:spPr bwMode="auto">
            <a:xfrm>
              <a:off x="3705645" y="4215706"/>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206" name="TextBox 205">
              <a:extLst>
                <a:ext uri="{FF2B5EF4-FFF2-40B4-BE49-F238E27FC236}">
                  <a16:creationId xmlns:a16="http://schemas.microsoft.com/office/drawing/2014/main" id="{C1B11392-2BBB-410C-A417-A808604657CD}"/>
                </a:ext>
              </a:extLst>
            </p:cNvPr>
            <p:cNvSpPr txBox="1"/>
            <p:nvPr/>
          </p:nvSpPr>
          <p:spPr bwMode="auto">
            <a:xfrm>
              <a:off x="3807395" y="4228303"/>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207" name="TextBox 206">
              <a:extLst>
                <a:ext uri="{FF2B5EF4-FFF2-40B4-BE49-F238E27FC236}">
                  <a16:creationId xmlns:a16="http://schemas.microsoft.com/office/drawing/2014/main" id="{B50145FC-2643-41E9-8B06-4CE283966FB2}"/>
                </a:ext>
              </a:extLst>
            </p:cNvPr>
            <p:cNvSpPr txBox="1"/>
            <p:nvPr/>
          </p:nvSpPr>
          <p:spPr bwMode="auto">
            <a:xfrm>
              <a:off x="4322556" y="4424397"/>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208" name="TextBox 207">
              <a:extLst>
                <a:ext uri="{FF2B5EF4-FFF2-40B4-BE49-F238E27FC236}">
                  <a16:creationId xmlns:a16="http://schemas.microsoft.com/office/drawing/2014/main" id="{B658209D-E647-4216-ADE0-5176986FCA44}"/>
                </a:ext>
              </a:extLst>
            </p:cNvPr>
            <p:cNvSpPr txBox="1"/>
            <p:nvPr/>
          </p:nvSpPr>
          <p:spPr bwMode="auto">
            <a:xfrm>
              <a:off x="4005382" y="4327722"/>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209" name="TextBox 208">
              <a:extLst>
                <a:ext uri="{FF2B5EF4-FFF2-40B4-BE49-F238E27FC236}">
                  <a16:creationId xmlns:a16="http://schemas.microsoft.com/office/drawing/2014/main" id="{E999579E-2BF7-45D4-A6E3-1C67954D9C59}"/>
                </a:ext>
              </a:extLst>
            </p:cNvPr>
            <p:cNvSpPr txBox="1"/>
            <p:nvPr/>
          </p:nvSpPr>
          <p:spPr bwMode="auto">
            <a:xfrm>
              <a:off x="4091598" y="4372952"/>
              <a:ext cx="367211" cy="194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211" name="TextBox 210">
              <a:extLst>
                <a:ext uri="{FF2B5EF4-FFF2-40B4-BE49-F238E27FC236}">
                  <a16:creationId xmlns:a16="http://schemas.microsoft.com/office/drawing/2014/main" id="{969146A2-15FB-4516-A8D3-25B9E5BB7440}"/>
                </a:ext>
              </a:extLst>
            </p:cNvPr>
            <p:cNvSpPr txBox="1"/>
            <p:nvPr/>
          </p:nvSpPr>
          <p:spPr bwMode="auto">
            <a:xfrm>
              <a:off x="910876" y="3541712"/>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212" name="TextBox 211">
              <a:extLst>
                <a:ext uri="{FF2B5EF4-FFF2-40B4-BE49-F238E27FC236}">
                  <a16:creationId xmlns:a16="http://schemas.microsoft.com/office/drawing/2014/main" id="{ED90C8E7-E26A-4489-96F1-5E783834CFCA}"/>
                </a:ext>
              </a:extLst>
            </p:cNvPr>
            <p:cNvSpPr txBox="1"/>
            <p:nvPr/>
          </p:nvSpPr>
          <p:spPr bwMode="auto">
            <a:xfrm>
              <a:off x="4401636" y="4441637"/>
              <a:ext cx="367211" cy="194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215" name="TextBox 214">
              <a:extLst>
                <a:ext uri="{FF2B5EF4-FFF2-40B4-BE49-F238E27FC236}">
                  <a16:creationId xmlns:a16="http://schemas.microsoft.com/office/drawing/2014/main" id="{77F90E03-9ED7-4D7C-9DC4-C3CAB7C7AF96}"/>
                </a:ext>
              </a:extLst>
            </p:cNvPr>
            <p:cNvSpPr txBox="1"/>
            <p:nvPr/>
          </p:nvSpPr>
          <p:spPr bwMode="auto">
            <a:xfrm>
              <a:off x="4716679" y="4449276"/>
              <a:ext cx="367211" cy="194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219" name="TextBox 218">
              <a:extLst>
                <a:ext uri="{FF2B5EF4-FFF2-40B4-BE49-F238E27FC236}">
                  <a16:creationId xmlns:a16="http://schemas.microsoft.com/office/drawing/2014/main" id="{6AA7B43C-313D-4106-AA5D-200DC3CC319D}"/>
                </a:ext>
              </a:extLst>
            </p:cNvPr>
            <p:cNvSpPr txBox="1"/>
            <p:nvPr/>
          </p:nvSpPr>
          <p:spPr bwMode="auto">
            <a:xfrm>
              <a:off x="5132891" y="4503931"/>
              <a:ext cx="367211" cy="194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223" name="TextBox 222">
              <a:extLst>
                <a:ext uri="{FF2B5EF4-FFF2-40B4-BE49-F238E27FC236}">
                  <a16:creationId xmlns:a16="http://schemas.microsoft.com/office/drawing/2014/main" id="{43C48279-7B3D-4255-9955-810153A9703E}"/>
                </a:ext>
              </a:extLst>
            </p:cNvPr>
            <p:cNvSpPr txBox="1"/>
            <p:nvPr/>
          </p:nvSpPr>
          <p:spPr bwMode="auto">
            <a:xfrm>
              <a:off x="5648666" y="4563761"/>
              <a:ext cx="367211" cy="194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225" name="TextBox 224">
              <a:extLst>
                <a:ext uri="{FF2B5EF4-FFF2-40B4-BE49-F238E27FC236}">
                  <a16:creationId xmlns:a16="http://schemas.microsoft.com/office/drawing/2014/main" id="{ECC4B417-84CC-4976-B38E-F0DB56DF1F69}"/>
                </a:ext>
              </a:extLst>
            </p:cNvPr>
            <p:cNvSpPr txBox="1"/>
            <p:nvPr/>
          </p:nvSpPr>
          <p:spPr bwMode="auto">
            <a:xfrm>
              <a:off x="3906355" y="4302838"/>
              <a:ext cx="3297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230" name="TextBox 229">
              <a:extLst>
                <a:ext uri="{FF2B5EF4-FFF2-40B4-BE49-F238E27FC236}">
                  <a16:creationId xmlns:a16="http://schemas.microsoft.com/office/drawing/2014/main" id="{8CE626C7-E88B-416B-9BF3-E2A84AE46E0B}"/>
                </a:ext>
              </a:extLst>
            </p:cNvPr>
            <p:cNvSpPr txBox="1"/>
            <p:nvPr/>
          </p:nvSpPr>
          <p:spPr bwMode="auto">
            <a:xfrm>
              <a:off x="6161225" y="4734330"/>
              <a:ext cx="367211" cy="194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234" name="TextBox 233">
              <a:extLst>
                <a:ext uri="{FF2B5EF4-FFF2-40B4-BE49-F238E27FC236}">
                  <a16:creationId xmlns:a16="http://schemas.microsoft.com/office/drawing/2014/main" id="{DD29F147-17C7-4563-A4A9-DB6F3D9441B9}"/>
                </a:ext>
              </a:extLst>
            </p:cNvPr>
            <p:cNvSpPr txBox="1"/>
            <p:nvPr/>
          </p:nvSpPr>
          <p:spPr bwMode="auto">
            <a:xfrm>
              <a:off x="6591600" y="5247768"/>
              <a:ext cx="367211" cy="194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PR</a:t>
              </a:r>
            </a:p>
          </p:txBody>
        </p:sp>
        <p:cxnSp>
          <p:nvCxnSpPr>
            <p:cNvPr id="235" name="Straight Connector 234">
              <a:extLst>
                <a:ext uri="{FF2B5EF4-FFF2-40B4-BE49-F238E27FC236}">
                  <a16:creationId xmlns:a16="http://schemas.microsoft.com/office/drawing/2014/main" id="{0B547401-004D-4DF7-8DA5-8B781160ED66}"/>
                </a:ext>
              </a:extLst>
            </p:cNvPr>
            <p:cNvCxnSpPr>
              <a:cxnSpLocks/>
            </p:cNvCxnSpPr>
            <p:nvPr/>
          </p:nvCxnSpPr>
          <p:spPr bwMode="auto">
            <a:xfrm>
              <a:off x="968504" y="5490801"/>
              <a:ext cx="5852294" cy="0"/>
            </a:xfrm>
            <a:prstGeom prst="line">
              <a:avLst/>
            </a:prstGeom>
            <a:noFill/>
            <a:ln w="28575" cap="flat" cmpd="sng" algn="ctr">
              <a:solidFill>
                <a:schemeClr val="bg1"/>
              </a:solidFill>
              <a:prstDash val="solid"/>
              <a:round/>
              <a:headEnd type="none" w="med" len="med"/>
              <a:tailEnd type="none" w="med" len="med"/>
            </a:ln>
            <a:effectLst/>
          </p:spPr>
        </p:cxnSp>
        <p:sp>
          <p:nvSpPr>
            <p:cNvPr id="233" name="TextBox 232">
              <a:extLst>
                <a:ext uri="{FF2B5EF4-FFF2-40B4-BE49-F238E27FC236}">
                  <a16:creationId xmlns:a16="http://schemas.microsoft.com/office/drawing/2014/main" id="{32BE40F3-D51A-4A10-8A3A-6AD5A92C231E}"/>
                </a:ext>
              </a:extLst>
            </p:cNvPr>
            <p:cNvSpPr txBox="1"/>
            <p:nvPr/>
          </p:nvSpPr>
          <p:spPr bwMode="auto">
            <a:xfrm>
              <a:off x="6480536" y="5243301"/>
              <a:ext cx="367211" cy="194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600" b="0" i="0" u="none" strike="noStrike" kern="1200" cap="none" spc="-30" normalizeH="0" baseline="0" noProof="0" dirty="0">
                  <a:ln>
                    <a:noFill/>
                  </a:ln>
                  <a:solidFill>
                    <a:srgbClr val="000000"/>
                  </a:solidFill>
                  <a:effectLst/>
                  <a:uLnTx/>
                  <a:uFillTx/>
                  <a:latin typeface="Calibri" panose="020F0502020204030204" pitchFamily="34" charset="0"/>
                  <a:ea typeface="+mn-ea"/>
                  <a:cs typeface="+mn-cs"/>
                </a:rPr>
                <a:t>PR</a:t>
              </a:r>
            </a:p>
          </p:txBody>
        </p:sp>
      </p:grpSp>
      <p:sp>
        <p:nvSpPr>
          <p:cNvPr id="307" name="Espace réservé du contenu 2">
            <a:extLst>
              <a:ext uri="{FF2B5EF4-FFF2-40B4-BE49-F238E27FC236}">
                <a16:creationId xmlns:a16="http://schemas.microsoft.com/office/drawing/2014/main" id="{229C26FC-EBBD-427A-8255-780D69209BCD}"/>
              </a:ext>
            </a:extLst>
          </p:cNvPr>
          <p:cNvSpPr txBox="1">
            <a:spLocks/>
          </p:cNvSpPr>
          <p:nvPr/>
        </p:nvSpPr>
        <p:spPr bwMode="auto">
          <a:xfrm>
            <a:off x="5706435" y="5433449"/>
            <a:ext cx="6086644" cy="105032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Autofit/>
          </a:bodyPr>
          <a:lstStyle>
            <a:lvl1pPr marL="342797" indent="-342797" algn="l" rtl="0" eaLnBrk="1" fontAlgn="base" hangingPunct="1">
              <a:lnSpc>
                <a:spcPct val="90000"/>
              </a:lnSpc>
              <a:spcBef>
                <a:spcPts val="1000"/>
              </a:spcBef>
              <a:spcAft>
                <a:spcPts val="700"/>
              </a:spcAft>
              <a:buClr>
                <a:schemeClr val="bg1"/>
              </a:buClr>
              <a:buFont typeface="Wingdings" panose="05000000000000000000" pitchFamily="2" charset="2"/>
              <a:buChar char="§"/>
              <a:defRPr sz="2799">
                <a:solidFill>
                  <a:schemeClr val="bg1"/>
                </a:solidFill>
                <a:latin typeface="Calibri" panose="020F0502020204030204" pitchFamily="34" charset="0"/>
                <a:ea typeface="+mn-ea"/>
                <a:cs typeface="+mn-cs"/>
              </a:defRPr>
            </a:lvl1pPr>
            <a:lvl2pPr marL="742727" indent="-285664" algn="l" rtl="0" eaLnBrk="1" fontAlgn="base" hangingPunct="1">
              <a:lnSpc>
                <a:spcPct val="90000"/>
              </a:lnSpc>
              <a:spcBef>
                <a:spcPts val="1000"/>
              </a:spcBef>
              <a:spcAft>
                <a:spcPts val="700"/>
              </a:spcAft>
              <a:buClr>
                <a:schemeClr val="bg1"/>
              </a:buClr>
              <a:buFont typeface="Arial" panose="020B0604020202020204" pitchFamily="34" charset="0"/>
              <a:buChar char="‒"/>
              <a:defRPr sz="2599">
                <a:solidFill>
                  <a:schemeClr val="bg1"/>
                </a:solidFill>
                <a:latin typeface="Calibri" panose="020F0502020204030204" pitchFamily="34" charset="0"/>
              </a:defRPr>
            </a:lvl2pPr>
            <a:lvl3pPr marL="1142657" indent="-228531" algn="l" rtl="0" eaLnBrk="1" fontAlgn="base" hangingPunct="1">
              <a:lnSpc>
                <a:spcPct val="90000"/>
              </a:lnSpc>
              <a:spcBef>
                <a:spcPts val="1000"/>
              </a:spcBef>
              <a:spcAft>
                <a:spcPts val="700"/>
              </a:spcAft>
              <a:buClr>
                <a:schemeClr val="bg1"/>
              </a:buClr>
              <a:buFont typeface="Arial" panose="020B0604020202020204" pitchFamily="34" charset="0"/>
              <a:buChar char="‒"/>
              <a:defRPr sz="2399">
                <a:solidFill>
                  <a:schemeClr val="bg1"/>
                </a:solidFill>
                <a:latin typeface="Calibri" panose="020F0502020204030204" pitchFamily="34" charset="0"/>
              </a:defRPr>
            </a:lvl3pPr>
            <a:lvl4pPr marL="1599720" indent="-228531" algn="l" rtl="0" eaLnBrk="1" fontAlgn="base" hangingPunct="1">
              <a:lnSpc>
                <a:spcPct val="90000"/>
              </a:lnSpc>
              <a:spcBef>
                <a:spcPts val="1000"/>
              </a:spcBef>
              <a:spcAft>
                <a:spcPts val="700"/>
              </a:spcAft>
              <a:buClr>
                <a:schemeClr val="bg1"/>
              </a:buClr>
              <a:buFont typeface="Arial" panose="020B0604020202020204" pitchFamily="34" charset="0"/>
              <a:buChar char="‒"/>
              <a:defRPr sz="2199">
                <a:solidFill>
                  <a:schemeClr val="bg1"/>
                </a:solidFill>
                <a:latin typeface="Calibri" panose="020F0502020204030204" pitchFamily="34" charset="0"/>
              </a:defRPr>
            </a:lvl4pPr>
            <a:lvl5pPr marL="2056783" indent="-228531" algn="l" rtl="0" eaLnBrk="1" fontAlgn="base" hangingPunct="1">
              <a:lnSpc>
                <a:spcPct val="90000"/>
              </a:lnSpc>
              <a:spcBef>
                <a:spcPts val="1000"/>
              </a:spcBef>
              <a:spcAft>
                <a:spcPts val="700"/>
              </a:spcAft>
              <a:buClr>
                <a:schemeClr val="bg1"/>
              </a:buClr>
              <a:buFont typeface="Arial" panose="020B0604020202020204" pitchFamily="34" charset="0"/>
              <a:buChar char="‒"/>
              <a:defRPr sz="1999">
                <a:solidFill>
                  <a:schemeClr val="bg1"/>
                </a:solidFill>
                <a:latin typeface="Calibri" panose="020F0502020204030204" pitchFamily="34" charset="0"/>
              </a:defRPr>
            </a:lvl5pPr>
            <a:lvl6pPr marL="2513846" indent="-228531"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0908" indent="-228531"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7971" indent="-228531"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5034" indent="-228531"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0"/>
              </a:spcBef>
              <a:spcAft>
                <a:spcPts val="400"/>
              </a:spcAft>
            </a:pPr>
            <a:r>
              <a:rPr lang="en-US" sz="2000" kern="0" dirty="0">
                <a:cs typeface="Calibri" panose="020F0502020204030204" pitchFamily="34" charset="0"/>
              </a:rPr>
              <a:t>Possible efficacy after resistance to amivantamab</a:t>
            </a:r>
          </a:p>
          <a:p>
            <a:pPr>
              <a:spcBef>
                <a:spcPts val="0"/>
              </a:spcBef>
              <a:spcAft>
                <a:spcPts val="400"/>
              </a:spcAft>
            </a:pPr>
            <a:r>
              <a:rPr lang="en-US" sz="2000" kern="0" dirty="0">
                <a:cs typeface="Calibri" panose="020F0502020204030204" pitchFamily="34" charset="0"/>
              </a:rPr>
              <a:t>Efficacy in high range reported for agents targeting  EGFR ex20ins</a:t>
            </a:r>
          </a:p>
          <a:p>
            <a:pPr>
              <a:spcBef>
                <a:spcPts val="0"/>
              </a:spcBef>
              <a:spcAft>
                <a:spcPts val="400"/>
              </a:spcAft>
            </a:pPr>
            <a:r>
              <a:rPr lang="en-US" sz="2000" kern="0" dirty="0">
                <a:cs typeface="Calibri" panose="020F0502020204030204" pitchFamily="34" charset="0"/>
              </a:rPr>
              <a:t>Need for PFS</a:t>
            </a:r>
          </a:p>
        </p:txBody>
      </p:sp>
      <p:grpSp>
        <p:nvGrpSpPr>
          <p:cNvPr id="308" name="Group 7">
            <a:extLst>
              <a:ext uri="{FF2B5EF4-FFF2-40B4-BE49-F238E27FC236}">
                <a16:creationId xmlns:a16="http://schemas.microsoft.com/office/drawing/2014/main" id="{F0C6D6C1-8676-4BBA-B5FF-C07E6B16F739}"/>
              </a:ext>
            </a:extLst>
          </p:cNvPr>
          <p:cNvGrpSpPr>
            <a:grpSpLocks/>
          </p:cNvGrpSpPr>
          <p:nvPr/>
        </p:nvGrpSpPr>
        <p:grpSpPr bwMode="auto">
          <a:xfrm>
            <a:off x="9389569" y="6216652"/>
            <a:ext cx="2488502" cy="447822"/>
            <a:chOff x="9527309" y="3551529"/>
            <a:chExt cx="2488502" cy="448324"/>
          </a:xfrm>
        </p:grpSpPr>
        <p:pic>
          <p:nvPicPr>
            <p:cNvPr id="309" name="Picture 9">
              <a:extLst>
                <a:ext uri="{FF2B5EF4-FFF2-40B4-BE49-F238E27FC236}">
                  <a16:creationId xmlns:a16="http://schemas.microsoft.com/office/drawing/2014/main" id="{D41A3392-61FF-4A45-9C3A-ED4BF8AD563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10" name="Rectangle 8">
              <a:extLst>
                <a:ext uri="{FF2B5EF4-FFF2-40B4-BE49-F238E27FC236}">
                  <a16:creationId xmlns:a16="http://schemas.microsoft.com/office/drawing/2014/main" id="{D49A5459-36A4-48B6-8A06-7C90776690D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8753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311" name="Text Box 11">
            <a:extLst>
              <a:ext uri="{FF2B5EF4-FFF2-40B4-BE49-F238E27FC236}">
                <a16:creationId xmlns:a16="http://schemas.microsoft.com/office/drawing/2014/main" id="{4D870C58-EFE2-438F-A6F5-0218545334B9}"/>
              </a:ext>
            </a:extLst>
          </p:cNvPr>
          <p:cNvSpPr txBox="1">
            <a:spLocks noChangeArrowheads="1"/>
          </p:cNvSpPr>
          <p:nvPr/>
        </p:nvSpPr>
        <p:spPr bwMode="auto">
          <a:xfrm>
            <a:off x="45930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Yang. ASCO 2021. Abstr 9008. J</a:t>
            </a:r>
            <a:r>
              <a:rPr lang="az-Cyrl-AZ" altLang="en-US" sz="1200" b="0" dirty="0">
                <a:solidFill>
                  <a:schemeClr val="bg2"/>
                </a:solidFill>
                <a:latin typeface="Calibri" panose="020F0502020204030204" pitchFamily="34" charset="0"/>
              </a:rPr>
              <a:t>ӓ</a:t>
            </a:r>
            <a:r>
              <a:rPr lang="en-US" altLang="en-US" sz="1200" b="0" dirty="0">
                <a:solidFill>
                  <a:schemeClr val="bg2"/>
                </a:solidFill>
                <a:latin typeface="Calibri" panose="020F0502020204030204" pitchFamily="34" charset="0"/>
              </a:rPr>
              <a:t>nne. WCLC 2021. </a:t>
            </a:r>
            <a:r>
              <a:rPr lang="en-US" altLang="en-US" sz="1200" dirty="0">
                <a:solidFill>
                  <a:schemeClr val="bg2"/>
                </a:solidFill>
                <a:latin typeface="Calibri" panose="020F0502020204030204" pitchFamily="34" charset="0"/>
              </a:rPr>
              <a:t>Abstr OA15.02.</a:t>
            </a:r>
            <a:endParaRPr lang="en-US" altLang="en-US" sz="1200" b="0" dirty="0">
              <a:solidFill>
                <a:schemeClr val="bg2"/>
              </a:solidFill>
              <a:latin typeface="Calibri" panose="020F0502020204030204" pitchFamily="34" charset="0"/>
            </a:endParaRPr>
          </a:p>
        </p:txBody>
      </p:sp>
      <p:sp>
        <p:nvSpPr>
          <p:cNvPr id="312" name="TextBox 311">
            <a:extLst>
              <a:ext uri="{FF2B5EF4-FFF2-40B4-BE49-F238E27FC236}">
                <a16:creationId xmlns:a16="http://schemas.microsoft.com/office/drawing/2014/main" id="{6175B28E-5AA3-4036-A11F-98774D0F4A6D}"/>
              </a:ext>
            </a:extLst>
          </p:cNvPr>
          <p:cNvSpPr txBox="1"/>
          <p:nvPr/>
        </p:nvSpPr>
        <p:spPr bwMode="auto">
          <a:xfrm>
            <a:off x="6058361" y="1358135"/>
            <a:ext cx="54343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Best Tumor Change From Baseline by Subtype (n = 56)</a:t>
            </a:r>
          </a:p>
        </p:txBody>
      </p:sp>
      <p:sp>
        <p:nvSpPr>
          <p:cNvPr id="4" name="TextBox 3">
            <a:extLst>
              <a:ext uri="{FF2B5EF4-FFF2-40B4-BE49-F238E27FC236}">
                <a16:creationId xmlns:a16="http://schemas.microsoft.com/office/drawing/2014/main" id="{E24F8FCF-141A-46FD-AF09-AC4FE694355D}"/>
              </a:ext>
            </a:extLst>
          </p:cNvPr>
          <p:cNvSpPr txBox="1"/>
          <p:nvPr/>
        </p:nvSpPr>
        <p:spPr bwMode="auto">
          <a:xfrm>
            <a:off x="8658631" y="2370378"/>
            <a:ext cx="29779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1" dirty="0">
                <a:solidFill>
                  <a:schemeClr val="bg1"/>
                </a:solidFill>
                <a:latin typeface="Calibri" panose="020F0502020204030204" pitchFamily="34" charset="0"/>
              </a:rPr>
              <a:t>Response rate per investigator: </a:t>
            </a:r>
            <a:r>
              <a:rPr lang="en-US" sz="1400" b="0" dirty="0">
                <a:solidFill>
                  <a:schemeClr val="bg1"/>
                </a:solidFill>
                <a:latin typeface="Calibri" panose="020F0502020204030204" pitchFamily="34" charset="0"/>
              </a:rPr>
              <a:t>39.6%</a:t>
            </a:r>
          </a:p>
          <a:p>
            <a:pPr algn="l">
              <a:lnSpc>
                <a:spcPct val="100000"/>
              </a:lnSpc>
              <a:spcAft>
                <a:spcPct val="0"/>
              </a:spcAft>
              <a:buClrTx/>
              <a:buFontTx/>
              <a:buNone/>
            </a:pPr>
            <a:r>
              <a:rPr lang="en-US" sz="1400" b="1" dirty="0">
                <a:solidFill>
                  <a:schemeClr val="bg1"/>
                </a:solidFill>
                <a:latin typeface="Calibri" panose="020F0502020204030204" pitchFamily="34" charset="0"/>
              </a:rPr>
              <a:t>Disease control rate: </a:t>
            </a:r>
            <a:r>
              <a:rPr lang="en-US" sz="1400" dirty="0">
                <a:solidFill>
                  <a:schemeClr val="bg1"/>
                </a:solidFill>
                <a:latin typeface="Calibri" panose="020F0502020204030204" pitchFamily="34" charset="0"/>
              </a:rPr>
              <a:t>86.8%</a:t>
            </a:r>
            <a:endParaRPr lang="en-US" sz="1400" b="0" dirty="0">
              <a:solidFill>
                <a:schemeClr val="bg1"/>
              </a:solidFill>
              <a:latin typeface="Calibri" panose="020F0502020204030204" pitchFamily="34" charset="0"/>
            </a:endParaRPr>
          </a:p>
        </p:txBody>
      </p:sp>
      <p:sp>
        <p:nvSpPr>
          <p:cNvPr id="313" name="Rectangle 312">
            <a:extLst>
              <a:ext uri="{FF2B5EF4-FFF2-40B4-BE49-F238E27FC236}">
                <a16:creationId xmlns:a16="http://schemas.microsoft.com/office/drawing/2014/main" id="{42F21C92-03E0-4A20-B37D-788199F22EAE}"/>
              </a:ext>
            </a:extLst>
          </p:cNvPr>
          <p:cNvSpPr/>
          <p:nvPr/>
        </p:nvSpPr>
        <p:spPr>
          <a:xfrm>
            <a:off x="684887" y="5426921"/>
            <a:ext cx="4830344" cy="307777"/>
          </a:xfrm>
          <a:prstGeom prst="rect">
            <a:avLst/>
          </a:prstGeom>
        </p:spPr>
        <p:txBody>
          <a:bodyPr wrap="square">
            <a:spAutoFit/>
          </a:bodyPr>
          <a:lstStyle>
            <a:defPPr>
              <a:defRPr lang="en-US"/>
            </a:defPPr>
            <a:lvl1pPr marL="0" algn="l" defTabSz="987530" rtl="0" eaLnBrk="1" latinLnBrk="0" hangingPunct="1">
              <a:defRPr sz="1944" kern="1200">
                <a:solidFill>
                  <a:schemeClr val="tx1"/>
                </a:solidFill>
                <a:latin typeface="+mn-lt"/>
                <a:ea typeface="+mn-ea"/>
                <a:cs typeface="+mn-cs"/>
              </a:defRPr>
            </a:lvl1pPr>
            <a:lvl2pPr marL="493765" algn="l" defTabSz="987530" rtl="0" eaLnBrk="1" latinLnBrk="0" hangingPunct="1">
              <a:defRPr sz="1944" kern="1200">
                <a:solidFill>
                  <a:schemeClr val="tx1"/>
                </a:solidFill>
                <a:latin typeface="+mn-lt"/>
                <a:ea typeface="+mn-ea"/>
                <a:cs typeface="+mn-cs"/>
              </a:defRPr>
            </a:lvl2pPr>
            <a:lvl3pPr marL="987530" algn="l" defTabSz="987530" rtl="0" eaLnBrk="1" latinLnBrk="0" hangingPunct="1">
              <a:defRPr sz="1944" kern="1200">
                <a:solidFill>
                  <a:schemeClr val="tx1"/>
                </a:solidFill>
                <a:latin typeface="+mn-lt"/>
                <a:ea typeface="+mn-ea"/>
                <a:cs typeface="+mn-cs"/>
              </a:defRPr>
            </a:lvl3pPr>
            <a:lvl4pPr marL="1481295" algn="l" defTabSz="987530" rtl="0" eaLnBrk="1" latinLnBrk="0" hangingPunct="1">
              <a:defRPr sz="1944" kern="1200">
                <a:solidFill>
                  <a:schemeClr val="tx1"/>
                </a:solidFill>
                <a:latin typeface="+mn-lt"/>
                <a:ea typeface="+mn-ea"/>
                <a:cs typeface="+mn-cs"/>
              </a:defRPr>
            </a:lvl4pPr>
            <a:lvl5pPr marL="1975061" algn="l" defTabSz="987530" rtl="0" eaLnBrk="1" latinLnBrk="0" hangingPunct="1">
              <a:defRPr sz="1944" kern="1200">
                <a:solidFill>
                  <a:schemeClr val="tx1"/>
                </a:solidFill>
                <a:latin typeface="+mn-lt"/>
                <a:ea typeface="+mn-ea"/>
                <a:cs typeface="+mn-cs"/>
              </a:defRPr>
            </a:lvl5pPr>
            <a:lvl6pPr marL="2468826" algn="l" defTabSz="987530" rtl="0" eaLnBrk="1" latinLnBrk="0" hangingPunct="1">
              <a:defRPr sz="1944" kern="1200">
                <a:solidFill>
                  <a:schemeClr val="tx1"/>
                </a:solidFill>
                <a:latin typeface="+mn-lt"/>
                <a:ea typeface="+mn-ea"/>
                <a:cs typeface="+mn-cs"/>
              </a:defRPr>
            </a:lvl6pPr>
            <a:lvl7pPr marL="2962591" algn="l" defTabSz="987530" rtl="0" eaLnBrk="1" latinLnBrk="0" hangingPunct="1">
              <a:defRPr sz="1944" kern="1200">
                <a:solidFill>
                  <a:schemeClr val="tx1"/>
                </a:solidFill>
                <a:latin typeface="+mn-lt"/>
                <a:ea typeface="+mn-ea"/>
                <a:cs typeface="+mn-cs"/>
              </a:defRPr>
            </a:lvl7pPr>
            <a:lvl8pPr marL="3456356" algn="l" defTabSz="987530" rtl="0" eaLnBrk="1" latinLnBrk="0" hangingPunct="1">
              <a:defRPr sz="1944" kern="1200">
                <a:solidFill>
                  <a:schemeClr val="tx1"/>
                </a:solidFill>
                <a:latin typeface="+mn-lt"/>
                <a:ea typeface="+mn-ea"/>
                <a:cs typeface="+mn-cs"/>
              </a:defRPr>
            </a:lvl8pPr>
            <a:lvl9pPr marL="3950121" algn="l" defTabSz="987530" rtl="0" eaLnBrk="1" latinLnBrk="0" hangingPunct="1">
              <a:defRPr sz="1944" kern="1200">
                <a:solidFill>
                  <a:schemeClr val="tx1"/>
                </a:solidFill>
                <a:latin typeface="+mn-lt"/>
                <a:ea typeface="+mn-ea"/>
                <a:cs typeface="+mn-cs"/>
              </a:defRPr>
            </a:lvl9pPr>
          </a:lstStyle>
          <a:p>
            <a:pPr eaLnBrk="0" fontAlgn="base">
              <a:spcBef>
                <a:spcPct val="0"/>
              </a:spcBef>
              <a:spcAft>
                <a:spcPct val="0"/>
              </a:spcAft>
            </a:pPr>
            <a:r>
              <a:rPr lang="en-US" altLang="en-US" sz="1400" dirty="0">
                <a:solidFill>
                  <a:schemeClr val="bg1"/>
                </a:solidFill>
                <a:latin typeface="Calibri" panose="020F0502020204030204" pitchFamily="34" charset="0"/>
                <a:ea typeface="DengXian" panose="02010600030101010101" pitchFamily="2" charset="-122"/>
                <a:cs typeface="Calibri" panose="020F0502020204030204" pitchFamily="34" charset="0"/>
              </a:rPr>
              <a:t>*WU-KONG1 only. </a:t>
            </a:r>
            <a:r>
              <a:rPr lang="en-US" altLang="en-US" sz="1400" baseline="30000" dirty="0">
                <a:solidFill>
                  <a:schemeClr val="bg1"/>
                </a:solidFill>
                <a:latin typeface="Calibri" panose="020F0502020204030204" pitchFamily="34" charset="0"/>
                <a:ea typeface="DengXian" panose="02010600030101010101" pitchFamily="2" charset="-122"/>
                <a:cs typeface="Calibri" panose="020F0502020204030204" pitchFamily="34" charset="0"/>
              </a:rPr>
              <a:t>†</a:t>
            </a:r>
            <a:r>
              <a:rPr lang="en-US" altLang="en-US" sz="1400" dirty="0">
                <a:solidFill>
                  <a:schemeClr val="bg1"/>
                </a:solidFill>
                <a:latin typeface="Calibri" panose="020F0502020204030204" pitchFamily="34" charset="0"/>
                <a:ea typeface="DengXian" panose="02010600030101010101" pitchFamily="2" charset="-122"/>
                <a:cs typeface="Calibri" panose="020F0502020204030204" pitchFamily="34" charset="0"/>
              </a:rPr>
              <a:t>Patients who received ≥1 dose of DZD9008.</a:t>
            </a:r>
          </a:p>
        </p:txBody>
      </p:sp>
    </p:spTree>
    <p:extLst>
      <p:ext uri="{BB962C8B-B14F-4D97-AF65-F5344CB8AC3E}">
        <p14:creationId xmlns:p14="http://schemas.microsoft.com/office/powerpoint/2010/main" val="10889645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57497B2E-2479-2C45-A2E1-36E7472EDC8B}"/>
              </a:ext>
            </a:extLst>
          </p:cNvPr>
          <p:cNvGrpSpPr/>
          <p:nvPr/>
        </p:nvGrpSpPr>
        <p:grpSpPr>
          <a:xfrm>
            <a:off x="5263036" y="1808749"/>
            <a:ext cx="4952391" cy="1062212"/>
            <a:chOff x="5212702" y="1808749"/>
            <a:chExt cx="4952391" cy="1062212"/>
          </a:xfrm>
        </p:grpSpPr>
        <p:sp>
          <p:nvSpPr>
            <p:cNvPr id="60" name="TextBox 59">
              <a:extLst>
                <a:ext uri="{FF2B5EF4-FFF2-40B4-BE49-F238E27FC236}">
                  <a16:creationId xmlns:a16="http://schemas.microsoft.com/office/drawing/2014/main" id="{7D9A1C99-E8CC-1E45-B858-B10622390CCA}"/>
                </a:ext>
              </a:extLst>
            </p:cNvPr>
            <p:cNvSpPr txBox="1"/>
            <p:nvPr/>
          </p:nvSpPr>
          <p:spPr bwMode="auto">
            <a:xfrm>
              <a:off x="9609323" y="2584649"/>
              <a:ext cx="440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t>
              </a:r>
            </a:p>
          </p:txBody>
        </p:sp>
        <p:sp>
          <p:nvSpPr>
            <p:cNvPr id="56" name="TextBox 55">
              <a:extLst>
                <a:ext uri="{FF2B5EF4-FFF2-40B4-BE49-F238E27FC236}">
                  <a16:creationId xmlns:a16="http://schemas.microsoft.com/office/drawing/2014/main" id="{5D1FCFA2-AC40-1946-924C-E59247CF7208}"/>
                </a:ext>
              </a:extLst>
            </p:cNvPr>
            <p:cNvSpPr txBox="1"/>
            <p:nvPr/>
          </p:nvSpPr>
          <p:spPr bwMode="auto">
            <a:xfrm>
              <a:off x="6203025" y="2580095"/>
              <a:ext cx="440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t>
              </a:r>
            </a:p>
          </p:txBody>
        </p:sp>
        <p:sp>
          <p:nvSpPr>
            <p:cNvPr id="61" name="TextBox 60">
              <a:extLst>
                <a:ext uri="{FF2B5EF4-FFF2-40B4-BE49-F238E27FC236}">
                  <a16:creationId xmlns:a16="http://schemas.microsoft.com/office/drawing/2014/main" id="{40F04B73-CE76-9B43-9479-6B06B6350388}"/>
                </a:ext>
              </a:extLst>
            </p:cNvPr>
            <p:cNvSpPr txBox="1"/>
            <p:nvPr/>
          </p:nvSpPr>
          <p:spPr bwMode="auto">
            <a:xfrm>
              <a:off x="6528526" y="2587115"/>
              <a:ext cx="440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t>
              </a:r>
            </a:p>
          </p:txBody>
        </p:sp>
        <p:sp>
          <p:nvSpPr>
            <p:cNvPr id="52" name="TextBox 51">
              <a:extLst>
                <a:ext uri="{FF2B5EF4-FFF2-40B4-BE49-F238E27FC236}">
                  <a16:creationId xmlns:a16="http://schemas.microsoft.com/office/drawing/2014/main" id="{F1021813-E3A2-F94B-BA68-C8A9F95806A6}"/>
                </a:ext>
              </a:extLst>
            </p:cNvPr>
            <p:cNvSpPr txBox="1"/>
            <p:nvPr/>
          </p:nvSpPr>
          <p:spPr bwMode="auto">
            <a:xfrm>
              <a:off x="5212702" y="1808749"/>
              <a:ext cx="440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t>
              </a:r>
            </a:p>
          </p:txBody>
        </p:sp>
        <p:sp>
          <p:nvSpPr>
            <p:cNvPr id="53" name="TextBox 52">
              <a:extLst>
                <a:ext uri="{FF2B5EF4-FFF2-40B4-BE49-F238E27FC236}">
                  <a16:creationId xmlns:a16="http://schemas.microsoft.com/office/drawing/2014/main" id="{913BF5F4-1163-9641-B268-3DE311D8D8FF}"/>
                </a:ext>
              </a:extLst>
            </p:cNvPr>
            <p:cNvSpPr txBox="1"/>
            <p:nvPr/>
          </p:nvSpPr>
          <p:spPr bwMode="auto">
            <a:xfrm>
              <a:off x="9724895" y="2587640"/>
              <a:ext cx="440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t>
              </a:r>
            </a:p>
          </p:txBody>
        </p:sp>
        <p:sp>
          <p:nvSpPr>
            <p:cNvPr id="54" name="TextBox 53">
              <a:extLst>
                <a:ext uri="{FF2B5EF4-FFF2-40B4-BE49-F238E27FC236}">
                  <a16:creationId xmlns:a16="http://schemas.microsoft.com/office/drawing/2014/main" id="{2CD2E4B6-FF05-6C43-83AA-2600D7C9A087}"/>
                </a:ext>
              </a:extLst>
            </p:cNvPr>
            <p:cNvSpPr txBox="1"/>
            <p:nvPr/>
          </p:nvSpPr>
          <p:spPr bwMode="auto">
            <a:xfrm>
              <a:off x="5443583" y="2574198"/>
              <a:ext cx="440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t>
              </a:r>
            </a:p>
          </p:txBody>
        </p:sp>
        <p:sp>
          <p:nvSpPr>
            <p:cNvPr id="55" name="TextBox 54">
              <a:extLst>
                <a:ext uri="{FF2B5EF4-FFF2-40B4-BE49-F238E27FC236}">
                  <a16:creationId xmlns:a16="http://schemas.microsoft.com/office/drawing/2014/main" id="{DB78D3B3-A457-244D-8E6A-1185848D473D}"/>
                </a:ext>
              </a:extLst>
            </p:cNvPr>
            <p:cNvSpPr txBox="1"/>
            <p:nvPr/>
          </p:nvSpPr>
          <p:spPr bwMode="auto">
            <a:xfrm>
              <a:off x="5756956" y="2578115"/>
              <a:ext cx="440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t>
              </a:r>
            </a:p>
          </p:txBody>
        </p:sp>
        <p:sp>
          <p:nvSpPr>
            <p:cNvPr id="57" name="TextBox 56">
              <a:extLst>
                <a:ext uri="{FF2B5EF4-FFF2-40B4-BE49-F238E27FC236}">
                  <a16:creationId xmlns:a16="http://schemas.microsoft.com/office/drawing/2014/main" id="{A20213CB-74BE-5E46-85CC-32EBEC33F299}"/>
                </a:ext>
              </a:extLst>
            </p:cNvPr>
            <p:cNvSpPr txBox="1"/>
            <p:nvPr/>
          </p:nvSpPr>
          <p:spPr bwMode="auto">
            <a:xfrm>
              <a:off x="5314190" y="2545479"/>
              <a:ext cx="440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t>
              </a:r>
            </a:p>
          </p:txBody>
        </p:sp>
        <p:sp>
          <p:nvSpPr>
            <p:cNvPr id="58" name="TextBox 57">
              <a:extLst>
                <a:ext uri="{FF2B5EF4-FFF2-40B4-BE49-F238E27FC236}">
                  <a16:creationId xmlns:a16="http://schemas.microsoft.com/office/drawing/2014/main" id="{EE40FC6C-DD78-5D42-9720-5957B9EFB7A3}"/>
                </a:ext>
              </a:extLst>
            </p:cNvPr>
            <p:cNvSpPr txBox="1"/>
            <p:nvPr/>
          </p:nvSpPr>
          <p:spPr bwMode="auto">
            <a:xfrm>
              <a:off x="9169124" y="2584649"/>
              <a:ext cx="440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t>
              </a:r>
            </a:p>
          </p:txBody>
        </p:sp>
        <p:sp>
          <p:nvSpPr>
            <p:cNvPr id="59" name="TextBox 58">
              <a:extLst>
                <a:ext uri="{FF2B5EF4-FFF2-40B4-BE49-F238E27FC236}">
                  <a16:creationId xmlns:a16="http://schemas.microsoft.com/office/drawing/2014/main" id="{13D8D4B9-38C4-1249-B66E-62108E22DC6B}"/>
                </a:ext>
              </a:extLst>
            </p:cNvPr>
            <p:cNvSpPr txBox="1"/>
            <p:nvPr/>
          </p:nvSpPr>
          <p:spPr bwMode="auto">
            <a:xfrm>
              <a:off x="9500571" y="2584438"/>
              <a:ext cx="440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t>
              </a:r>
            </a:p>
          </p:txBody>
        </p:sp>
        <p:sp>
          <p:nvSpPr>
            <p:cNvPr id="62" name="TextBox 61">
              <a:extLst>
                <a:ext uri="{FF2B5EF4-FFF2-40B4-BE49-F238E27FC236}">
                  <a16:creationId xmlns:a16="http://schemas.microsoft.com/office/drawing/2014/main" id="{CBBBA101-117E-E441-91EA-892AD3CE8E23}"/>
                </a:ext>
              </a:extLst>
            </p:cNvPr>
            <p:cNvSpPr txBox="1"/>
            <p:nvPr/>
          </p:nvSpPr>
          <p:spPr bwMode="auto">
            <a:xfrm>
              <a:off x="6645988" y="2581712"/>
              <a:ext cx="440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t>
              </a:r>
            </a:p>
          </p:txBody>
        </p:sp>
        <p:sp>
          <p:nvSpPr>
            <p:cNvPr id="63" name="TextBox 62">
              <a:extLst>
                <a:ext uri="{FF2B5EF4-FFF2-40B4-BE49-F238E27FC236}">
                  <a16:creationId xmlns:a16="http://schemas.microsoft.com/office/drawing/2014/main" id="{B90E9B8E-4889-F64D-B1D6-FE8B0EBAEB31}"/>
                </a:ext>
              </a:extLst>
            </p:cNvPr>
            <p:cNvSpPr txBox="1"/>
            <p:nvPr/>
          </p:nvSpPr>
          <p:spPr bwMode="auto">
            <a:xfrm>
              <a:off x="7078023" y="2582458"/>
              <a:ext cx="440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t>
              </a:r>
            </a:p>
          </p:txBody>
        </p:sp>
        <p:sp>
          <p:nvSpPr>
            <p:cNvPr id="64" name="TextBox 63">
              <a:extLst>
                <a:ext uri="{FF2B5EF4-FFF2-40B4-BE49-F238E27FC236}">
                  <a16:creationId xmlns:a16="http://schemas.microsoft.com/office/drawing/2014/main" id="{97ED9DDC-2E2E-EB46-AAD9-78436EA4B3DF}"/>
                </a:ext>
              </a:extLst>
            </p:cNvPr>
            <p:cNvSpPr txBox="1"/>
            <p:nvPr/>
          </p:nvSpPr>
          <p:spPr bwMode="auto">
            <a:xfrm>
              <a:off x="7191097" y="2584438"/>
              <a:ext cx="440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t>
              </a:r>
            </a:p>
          </p:txBody>
        </p:sp>
        <p:sp>
          <p:nvSpPr>
            <p:cNvPr id="65" name="TextBox 64">
              <a:extLst>
                <a:ext uri="{FF2B5EF4-FFF2-40B4-BE49-F238E27FC236}">
                  <a16:creationId xmlns:a16="http://schemas.microsoft.com/office/drawing/2014/main" id="{27A800B5-0DEF-8647-A9D2-6E37E05FFBC6}"/>
                </a:ext>
              </a:extLst>
            </p:cNvPr>
            <p:cNvSpPr txBox="1"/>
            <p:nvPr/>
          </p:nvSpPr>
          <p:spPr bwMode="auto">
            <a:xfrm>
              <a:off x="7629423" y="2589551"/>
              <a:ext cx="440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t>
              </a:r>
            </a:p>
          </p:txBody>
        </p:sp>
        <p:sp>
          <p:nvSpPr>
            <p:cNvPr id="66" name="TextBox 65">
              <a:extLst>
                <a:ext uri="{FF2B5EF4-FFF2-40B4-BE49-F238E27FC236}">
                  <a16:creationId xmlns:a16="http://schemas.microsoft.com/office/drawing/2014/main" id="{0BF74455-5109-F844-9E7B-36C9D6E66BF8}"/>
                </a:ext>
              </a:extLst>
            </p:cNvPr>
            <p:cNvSpPr txBox="1"/>
            <p:nvPr/>
          </p:nvSpPr>
          <p:spPr bwMode="auto">
            <a:xfrm>
              <a:off x="7738232" y="2593962"/>
              <a:ext cx="440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t>
              </a:r>
            </a:p>
          </p:txBody>
        </p:sp>
        <p:sp>
          <p:nvSpPr>
            <p:cNvPr id="67" name="TextBox 66">
              <a:extLst>
                <a:ext uri="{FF2B5EF4-FFF2-40B4-BE49-F238E27FC236}">
                  <a16:creationId xmlns:a16="http://schemas.microsoft.com/office/drawing/2014/main" id="{85CF1DD1-4D4B-7044-A1D5-9677BFF35062}"/>
                </a:ext>
              </a:extLst>
            </p:cNvPr>
            <p:cNvSpPr txBox="1"/>
            <p:nvPr/>
          </p:nvSpPr>
          <p:spPr bwMode="auto">
            <a:xfrm>
              <a:off x="8282595" y="2583530"/>
              <a:ext cx="440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t>
              </a:r>
            </a:p>
          </p:txBody>
        </p:sp>
        <p:sp>
          <p:nvSpPr>
            <p:cNvPr id="68" name="TextBox 67">
              <a:extLst>
                <a:ext uri="{FF2B5EF4-FFF2-40B4-BE49-F238E27FC236}">
                  <a16:creationId xmlns:a16="http://schemas.microsoft.com/office/drawing/2014/main" id="{351ACD04-25C0-AE41-9B4C-D3FA29C8E2DA}"/>
                </a:ext>
              </a:extLst>
            </p:cNvPr>
            <p:cNvSpPr txBox="1"/>
            <p:nvPr/>
          </p:nvSpPr>
          <p:spPr bwMode="auto">
            <a:xfrm>
              <a:off x="8398441" y="2580012"/>
              <a:ext cx="440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t>
              </a:r>
            </a:p>
          </p:txBody>
        </p:sp>
        <p:sp>
          <p:nvSpPr>
            <p:cNvPr id="69" name="TextBox 68">
              <a:extLst>
                <a:ext uri="{FF2B5EF4-FFF2-40B4-BE49-F238E27FC236}">
                  <a16:creationId xmlns:a16="http://schemas.microsoft.com/office/drawing/2014/main" id="{9B2203F6-C941-9D44-864F-A5D78F23ECCA}"/>
                </a:ext>
              </a:extLst>
            </p:cNvPr>
            <p:cNvSpPr txBox="1"/>
            <p:nvPr/>
          </p:nvSpPr>
          <p:spPr bwMode="auto">
            <a:xfrm>
              <a:off x="8959323" y="2583000"/>
              <a:ext cx="440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t>
              </a:r>
            </a:p>
          </p:txBody>
        </p:sp>
      </p:grpSp>
      <p:sp>
        <p:nvSpPr>
          <p:cNvPr id="2" name="Title 1">
            <a:extLst>
              <a:ext uri="{FF2B5EF4-FFF2-40B4-BE49-F238E27FC236}">
                <a16:creationId xmlns:a16="http://schemas.microsoft.com/office/drawing/2014/main" id="{7E9B9E8E-FF5A-4334-8C23-7791434275AC}"/>
              </a:ext>
            </a:extLst>
          </p:cNvPr>
          <p:cNvSpPr>
            <a:spLocks noGrp="1"/>
          </p:cNvSpPr>
          <p:nvPr>
            <p:ph type="title"/>
          </p:nvPr>
        </p:nvSpPr>
        <p:spPr/>
        <p:txBody>
          <a:bodyPr/>
          <a:lstStyle/>
          <a:p>
            <a:r>
              <a:rPr lang="en-US" dirty="0"/>
              <a:t>First-in-Human Phase I/IIa Trial of CLN-081 (TAS6417) </a:t>
            </a:r>
            <a:br>
              <a:rPr lang="en-US" dirty="0"/>
            </a:br>
            <a:r>
              <a:rPr lang="en-US" dirty="0"/>
              <a:t>in </a:t>
            </a:r>
            <a:r>
              <a:rPr lang="en-US" sz="3600" i="1" dirty="0"/>
              <a:t>EGFR </a:t>
            </a:r>
            <a:r>
              <a:rPr lang="en-US" sz="3600" dirty="0"/>
              <a:t>Exon 20 Insertion+ Advanced NSCLC</a:t>
            </a:r>
            <a:endParaRPr lang="en-US" dirty="0"/>
          </a:p>
        </p:txBody>
      </p:sp>
      <p:sp>
        <p:nvSpPr>
          <p:cNvPr id="5" name="Content Placeholder 4">
            <a:extLst>
              <a:ext uri="{FF2B5EF4-FFF2-40B4-BE49-F238E27FC236}">
                <a16:creationId xmlns:a16="http://schemas.microsoft.com/office/drawing/2014/main" id="{283989C7-621C-4743-B09F-5C591F257808}"/>
              </a:ext>
            </a:extLst>
          </p:cNvPr>
          <p:cNvSpPr>
            <a:spLocks noGrp="1"/>
          </p:cNvSpPr>
          <p:nvPr>
            <p:ph idx="1"/>
          </p:nvPr>
        </p:nvSpPr>
        <p:spPr>
          <a:xfrm>
            <a:off x="610023" y="1513047"/>
            <a:ext cx="3779504" cy="4650686"/>
          </a:xfrm>
        </p:spPr>
        <p:txBody>
          <a:bodyPr/>
          <a:lstStyle/>
          <a:p>
            <a:r>
              <a:rPr lang="en-US" sz="1800" dirty="0"/>
              <a:t>Phase I/IIa trial evaluating </a:t>
            </a:r>
            <a:br>
              <a:rPr lang="en-US" sz="1800" dirty="0"/>
            </a:br>
            <a:r>
              <a:rPr lang="en-US" sz="1800" dirty="0"/>
              <a:t>CLN-081 (TAS6417), an oral </a:t>
            </a:r>
            <a:br>
              <a:rPr lang="en-US" sz="1800" dirty="0"/>
            </a:br>
            <a:r>
              <a:rPr lang="en-US" sz="1800" dirty="0"/>
              <a:t>EGFR inhibitor with a unique pyrrolopyrimidine scaffold and broad activity against </a:t>
            </a:r>
            <a:r>
              <a:rPr lang="en-US" sz="1800" i="1" dirty="0"/>
              <a:t>EGFR </a:t>
            </a:r>
            <a:br>
              <a:rPr lang="en-US" sz="1800" i="1" dirty="0"/>
            </a:br>
            <a:r>
              <a:rPr lang="en-US" sz="1800" dirty="0"/>
              <a:t>ex20ins and other </a:t>
            </a:r>
            <a:r>
              <a:rPr lang="en-US" sz="1800" i="1" dirty="0"/>
              <a:t>EGFR</a:t>
            </a:r>
            <a:r>
              <a:rPr lang="en-US" sz="1800" dirty="0"/>
              <a:t> mutations</a:t>
            </a:r>
          </a:p>
          <a:p>
            <a:r>
              <a:rPr lang="en-US" sz="1800" dirty="0"/>
              <a:t>Active across all doses evaluated and a spectrum of </a:t>
            </a:r>
            <a:r>
              <a:rPr lang="en-US" sz="1800" i="1" dirty="0"/>
              <a:t>EGFR </a:t>
            </a:r>
            <a:r>
              <a:rPr lang="en-US" sz="1800" dirty="0"/>
              <a:t>ex20ins mutations</a:t>
            </a:r>
          </a:p>
          <a:p>
            <a:r>
              <a:rPr lang="en-US" sz="1800" dirty="0"/>
              <a:t>52% of response-evaluable patients still receiving treatment at data cutoff across all dose levels</a:t>
            </a:r>
          </a:p>
          <a:p>
            <a:r>
              <a:rPr lang="en-US" sz="1800" dirty="0"/>
              <a:t>44% response rate in patients with prior EGFR TKI therapy (including mobocertinib and/or poziotinib)</a:t>
            </a:r>
          </a:p>
        </p:txBody>
      </p:sp>
      <p:sp>
        <p:nvSpPr>
          <p:cNvPr id="7" name="Title 1">
            <a:extLst>
              <a:ext uri="{FF2B5EF4-FFF2-40B4-BE49-F238E27FC236}">
                <a16:creationId xmlns:a16="http://schemas.microsoft.com/office/drawing/2014/main" id="{C3628A69-03A2-9E41-8BE9-FE1274AD4348}"/>
              </a:ext>
            </a:extLst>
          </p:cNvPr>
          <p:cNvSpPr txBox="1">
            <a:spLocks/>
          </p:cNvSpPr>
          <p:nvPr/>
        </p:nvSpPr>
        <p:spPr bwMode="auto">
          <a:xfrm>
            <a:off x="363998" y="6465094"/>
            <a:ext cx="11447746" cy="357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defTabSz="457200" rtl="0" fontAlgn="base" hangingPunct="0">
              <a:lnSpc>
                <a:spcPct val="112000"/>
              </a:lnSpc>
              <a:spcBef>
                <a:spcPct val="0"/>
              </a:spcBef>
              <a:spcAft>
                <a:spcPct val="0"/>
              </a:spcAft>
              <a:buClr>
                <a:srgbClr val="000000"/>
              </a:buClr>
              <a:buSzPct val="45000"/>
              <a:buFont typeface="StarSymbol" charset="0"/>
              <a:defRPr sz="4400">
                <a:solidFill>
                  <a:srgbClr val="000000"/>
                </a:solidFill>
                <a:latin typeface="+mj-lt"/>
                <a:ea typeface="+mj-ea"/>
                <a:cs typeface="+mj-cs"/>
              </a:defRPr>
            </a:lvl1pPr>
            <a:lvl2pPr marL="4318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2pPr>
            <a:lvl3pPr marL="6477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3pPr>
            <a:lvl4pPr marL="8636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4pPr>
            <a:lvl5pPr marL="10795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5pPr>
            <a:lvl6pPr marL="15367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6pPr>
            <a:lvl7pPr marL="19939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7pPr>
            <a:lvl8pPr marL="24511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8pPr>
            <a:lvl9pPr marL="29083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9pPr>
          </a:lstStyle>
          <a:p>
            <a:pPr marL="0" marR="0" lvl="0" indent="0" algn="r" defTabSz="457200" rtl="0" eaLnBrk="1" fontAlgn="base" latinLnBrk="0" hangingPunct="0">
              <a:lnSpc>
                <a:spcPct val="112000"/>
              </a:lnSpc>
              <a:spcBef>
                <a:spcPct val="0"/>
              </a:spcBef>
              <a:spcAft>
                <a:spcPct val="0"/>
              </a:spcAft>
              <a:buClr>
                <a:srgbClr val="000000"/>
              </a:buClr>
              <a:buSzPct val="45000"/>
              <a:buFont typeface="StarSymbol" charset="0"/>
              <a:buNone/>
              <a:tabLst/>
              <a:defRPr/>
            </a:pPr>
            <a:r>
              <a:rPr kumimoji="0" lang="en-US" sz="1125" b="0" i="0" u="none" strike="noStrike" kern="1200" cap="none" spc="0" normalizeH="0" baseline="0" noProof="0" dirty="0">
                <a:ln>
                  <a:noFill/>
                </a:ln>
                <a:solidFill>
                  <a:srgbClr val="FFFFFF"/>
                </a:solidFill>
                <a:effectLst/>
                <a:uLnTx/>
                <a:uFillTx/>
                <a:latin typeface="Arial" charset="0"/>
                <a:ea typeface="+mj-ea"/>
                <a:cs typeface="+mj-cs"/>
              </a:rPr>
              <a:t>Piotrowska et al. ASCO 2021</a:t>
            </a:r>
          </a:p>
        </p:txBody>
      </p:sp>
      <p:graphicFrame>
        <p:nvGraphicFramePr>
          <p:cNvPr id="15" name="Group 32">
            <a:extLst>
              <a:ext uri="{FF2B5EF4-FFF2-40B4-BE49-F238E27FC236}">
                <a16:creationId xmlns:a16="http://schemas.microsoft.com/office/drawing/2014/main" id="{F21E6DEB-0C2F-46A2-9528-2FB2D65E8339}"/>
              </a:ext>
            </a:extLst>
          </p:cNvPr>
          <p:cNvGraphicFramePr>
            <a:graphicFrameLocks noGrp="1"/>
          </p:cNvGraphicFramePr>
          <p:nvPr>
            <p:extLst>
              <p:ext uri="{D42A27DB-BD31-4B8C-83A1-F6EECF244321}">
                <p14:modId xmlns:p14="http://schemas.microsoft.com/office/powerpoint/2010/main" val="1356286389"/>
              </p:ext>
            </p:extLst>
          </p:nvPr>
        </p:nvGraphicFramePr>
        <p:xfrm>
          <a:off x="4352343" y="4094683"/>
          <a:ext cx="7525728" cy="2094040"/>
        </p:xfrm>
        <a:graphic>
          <a:graphicData uri="http://schemas.openxmlformats.org/drawingml/2006/table">
            <a:tbl>
              <a:tblPr/>
              <a:tblGrid>
                <a:gridCol w="1097280">
                  <a:extLst>
                    <a:ext uri="{9D8B030D-6E8A-4147-A177-3AD203B41FA5}">
                      <a16:colId xmlns:a16="http://schemas.microsoft.com/office/drawing/2014/main" val="20000"/>
                    </a:ext>
                  </a:extLst>
                </a:gridCol>
                <a:gridCol w="731520">
                  <a:extLst>
                    <a:ext uri="{9D8B030D-6E8A-4147-A177-3AD203B41FA5}">
                      <a16:colId xmlns:a16="http://schemas.microsoft.com/office/drawing/2014/main" val="4187553925"/>
                    </a:ext>
                  </a:extLst>
                </a:gridCol>
                <a:gridCol w="949488">
                  <a:extLst>
                    <a:ext uri="{9D8B030D-6E8A-4147-A177-3AD203B41FA5}">
                      <a16:colId xmlns:a16="http://schemas.microsoft.com/office/drawing/2014/main" val="20001"/>
                    </a:ext>
                  </a:extLst>
                </a:gridCol>
                <a:gridCol w="949488">
                  <a:extLst>
                    <a:ext uri="{9D8B030D-6E8A-4147-A177-3AD203B41FA5}">
                      <a16:colId xmlns:a16="http://schemas.microsoft.com/office/drawing/2014/main" val="3782186784"/>
                    </a:ext>
                  </a:extLst>
                </a:gridCol>
                <a:gridCol w="949488">
                  <a:extLst>
                    <a:ext uri="{9D8B030D-6E8A-4147-A177-3AD203B41FA5}">
                      <a16:colId xmlns:a16="http://schemas.microsoft.com/office/drawing/2014/main" val="3420411648"/>
                    </a:ext>
                  </a:extLst>
                </a:gridCol>
                <a:gridCol w="949488">
                  <a:extLst>
                    <a:ext uri="{9D8B030D-6E8A-4147-A177-3AD203B41FA5}">
                      <a16:colId xmlns:a16="http://schemas.microsoft.com/office/drawing/2014/main" val="20002"/>
                    </a:ext>
                  </a:extLst>
                </a:gridCol>
                <a:gridCol w="949488">
                  <a:extLst>
                    <a:ext uri="{9D8B030D-6E8A-4147-A177-3AD203B41FA5}">
                      <a16:colId xmlns:a16="http://schemas.microsoft.com/office/drawing/2014/main" val="1832777120"/>
                    </a:ext>
                  </a:extLst>
                </a:gridCol>
                <a:gridCol w="949488">
                  <a:extLst>
                    <a:ext uri="{9D8B030D-6E8A-4147-A177-3AD203B41FA5}">
                      <a16:colId xmlns:a16="http://schemas.microsoft.com/office/drawing/2014/main" val="2381184948"/>
                    </a:ext>
                  </a:extLst>
                </a:gridCol>
              </a:tblGrid>
              <a:tr h="189108">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Response,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682E74"/>
                    </a:solidFill>
                  </a:tcPr>
                </a:tc>
                <a:tc hMerge="1">
                  <a:txBody>
                    <a:bodyPr/>
                    <a:lstStyle/>
                    <a:p>
                      <a:endParaRPr lang="en-US"/>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30 mg*</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682E74"/>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35000"/>
                        </a:spcBef>
                        <a:spcAft>
                          <a:spcPct val="25000"/>
                        </a:spcAft>
                        <a:buClr>
                          <a:srgbClr val="4DA1BB"/>
                        </a:buClr>
                        <a:buSzTx/>
                        <a:buFont typeface="Wingdings" pitchFamily="2" charset="2"/>
                        <a:buNone/>
                        <a:tabLst/>
                        <a:defRPr/>
                      </a:pP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45 mg*</a:t>
                      </a:r>
                      <a:b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(n =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682E74"/>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35000"/>
                        </a:spcBef>
                        <a:spcAft>
                          <a:spcPct val="25000"/>
                        </a:spcAft>
                        <a:buClr>
                          <a:srgbClr val="4DA1BB"/>
                        </a:buClr>
                        <a:buSzTx/>
                        <a:buFont typeface="Wingdings" pitchFamily="2" charset="2"/>
                        <a:buNone/>
                        <a:tabLst/>
                        <a:defRPr/>
                      </a:pP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65 mg*</a:t>
                      </a:r>
                      <a:b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682E74"/>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35000"/>
                        </a:spcBef>
                        <a:spcAft>
                          <a:spcPct val="25000"/>
                        </a:spcAft>
                        <a:buClr>
                          <a:srgbClr val="4DA1BB"/>
                        </a:buClr>
                        <a:buSzTx/>
                        <a:buFont typeface="Wingdings" pitchFamily="2" charset="2"/>
                        <a:buNone/>
                        <a:tabLst/>
                        <a:defRPr/>
                      </a:pP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100 mg*</a:t>
                      </a:r>
                      <a:b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(n =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682E74"/>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35000"/>
                        </a:spcBef>
                        <a:spcAft>
                          <a:spcPct val="25000"/>
                        </a:spcAft>
                        <a:buClr>
                          <a:srgbClr val="4DA1BB"/>
                        </a:buClr>
                        <a:buSzTx/>
                        <a:buFont typeface="Wingdings" pitchFamily="2" charset="2"/>
                        <a:buNone/>
                        <a:tabLst/>
                        <a:defRPr/>
                      </a:pP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150 mg*</a:t>
                      </a:r>
                      <a:b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(n =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682E74"/>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Total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682E74"/>
                    </a:solidFill>
                  </a:tcPr>
                </a:tc>
                <a:extLst>
                  <a:ext uri="{0D108BD9-81ED-4DB2-BD59-A6C34878D82A}">
                    <a16:rowId xmlns:a16="http://schemas.microsoft.com/office/drawing/2014/main" val="10000"/>
                  </a:ext>
                </a:extLst>
              </a:tr>
              <a:tr h="22474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ts val="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Best response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 (62)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(100)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(50)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 (43)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(54)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 (46)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 (33)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(50)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20 (48)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224743">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Confirmed response</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Unconfirmed</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Pending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hMerge="1">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Unconfirmed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Pending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(38)</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(14)</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(14)</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(46)</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(8)</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(33)</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(31)</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(7)</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2"/>
                  </a:ext>
                </a:extLst>
              </a:tr>
              <a:tr h="0">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DCR (PR + SD ≥6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bl>
          </a:graphicData>
        </a:graphic>
      </p:graphicFrame>
      <p:sp>
        <p:nvSpPr>
          <p:cNvPr id="16" name="Text Box 11">
            <a:extLst>
              <a:ext uri="{FF2B5EF4-FFF2-40B4-BE49-F238E27FC236}">
                <a16:creationId xmlns:a16="http://schemas.microsoft.com/office/drawing/2014/main" id="{FCD86C62-4B0D-4738-9372-1A93C6D57FA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Piotrowska. ASCO 2021. Abstr 9077.</a:t>
            </a:r>
          </a:p>
        </p:txBody>
      </p:sp>
      <p:grpSp>
        <p:nvGrpSpPr>
          <p:cNvPr id="17" name="Group 16">
            <a:extLst>
              <a:ext uri="{FF2B5EF4-FFF2-40B4-BE49-F238E27FC236}">
                <a16:creationId xmlns:a16="http://schemas.microsoft.com/office/drawing/2014/main" id="{15B806DA-1A10-448A-836B-7391314C501D}"/>
              </a:ext>
            </a:extLst>
          </p:cNvPr>
          <p:cNvGrpSpPr>
            <a:grpSpLocks/>
          </p:cNvGrpSpPr>
          <p:nvPr/>
        </p:nvGrpSpPr>
        <p:grpSpPr bwMode="auto">
          <a:xfrm>
            <a:off x="9389569" y="6216652"/>
            <a:ext cx="2488502" cy="447822"/>
            <a:chOff x="9527309" y="3551529"/>
            <a:chExt cx="2488502" cy="448324"/>
          </a:xfrm>
        </p:grpSpPr>
        <p:pic>
          <p:nvPicPr>
            <p:cNvPr id="18" name="Picture 9">
              <a:extLst>
                <a:ext uri="{FF2B5EF4-FFF2-40B4-BE49-F238E27FC236}">
                  <a16:creationId xmlns:a16="http://schemas.microsoft.com/office/drawing/2014/main" id="{F084A6BE-22FC-48E0-BA97-738063EB2DA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 name="Rectangle 8">
              <a:extLst>
                <a:ext uri="{FF2B5EF4-FFF2-40B4-BE49-F238E27FC236}">
                  <a16:creationId xmlns:a16="http://schemas.microsoft.com/office/drawing/2014/main" id="{8B279C4B-44C6-476B-BE44-C2BBDA55646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20" name="TextBox 19">
            <a:extLst>
              <a:ext uri="{FF2B5EF4-FFF2-40B4-BE49-F238E27FC236}">
                <a16:creationId xmlns:a16="http://schemas.microsoft.com/office/drawing/2014/main" id="{CC18E62D-36B0-44E1-9556-B6076AC1AC6C}"/>
              </a:ext>
            </a:extLst>
          </p:cNvPr>
          <p:cNvSpPr txBox="1"/>
          <p:nvPr/>
        </p:nvSpPr>
        <p:spPr bwMode="auto">
          <a:xfrm>
            <a:off x="4352343" y="6231851"/>
            <a:ext cx="12560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*All doses BID.</a:t>
            </a:r>
          </a:p>
        </p:txBody>
      </p:sp>
      <p:sp>
        <p:nvSpPr>
          <p:cNvPr id="14" name="TextBox 13">
            <a:extLst>
              <a:ext uri="{FF2B5EF4-FFF2-40B4-BE49-F238E27FC236}">
                <a16:creationId xmlns:a16="http://schemas.microsoft.com/office/drawing/2014/main" id="{0F779845-7CB0-481A-AF52-D45892F47FDC}"/>
              </a:ext>
            </a:extLst>
          </p:cNvPr>
          <p:cNvSpPr txBox="1"/>
          <p:nvPr/>
        </p:nvSpPr>
        <p:spPr bwMode="auto">
          <a:xfrm>
            <a:off x="5323072" y="1250986"/>
            <a:ext cx="46448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Antitumor Activity of CLN-081 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EGFR </a:t>
            </a:r>
            <a:r>
              <a:rPr kumimoji="0" lang="en-US" sz="1600" b="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x20ins+ Metastatic NSCLC by Dose</a:t>
            </a:r>
          </a:p>
        </p:txBody>
      </p:sp>
      <p:sp>
        <p:nvSpPr>
          <p:cNvPr id="3" name="TextBox 2">
            <a:extLst>
              <a:ext uri="{FF2B5EF4-FFF2-40B4-BE49-F238E27FC236}">
                <a16:creationId xmlns:a16="http://schemas.microsoft.com/office/drawing/2014/main" id="{53E3AB3C-51D4-C746-9840-09A1C6A0F184}"/>
              </a:ext>
            </a:extLst>
          </p:cNvPr>
          <p:cNvSpPr txBox="1"/>
          <p:nvPr/>
        </p:nvSpPr>
        <p:spPr bwMode="auto">
          <a:xfrm>
            <a:off x="10030854" y="1727056"/>
            <a:ext cx="2161146"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222250"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30 mg BID</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45 mg BID</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65 mg BID</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100 mg BID</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150 mg BID</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Prior EGFR TKI 	including mobocertinib 	and/or poziotinib</a:t>
            </a:r>
          </a:p>
        </p:txBody>
      </p:sp>
      <p:sp>
        <p:nvSpPr>
          <p:cNvPr id="4" name="Rectangle 3">
            <a:extLst>
              <a:ext uri="{FF2B5EF4-FFF2-40B4-BE49-F238E27FC236}">
                <a16:creationId xmlns:a16="http://schemas.microsoft.com/office/drawing/2014/main" id="{F66E8FCF-697E-0D48-ABE6-A2271095916E}"/>
              </a:ext>
            </a:extLst>
          </p:cNvPr>
          <p:cNvSpPr/>
          <p:nvPr/>
        </p:nvSpPr>
        <p:spPr bwMode="auto">
          <a:xfrm>
            <a:off x="10108647" y="1822407"/>
            <a:ext cx="137816" cy="13781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 name="Rectangle 20">
            <a:extLst>
              <a:ext uri="{FF2B5EF4-FFF2-40B4-BE49-F238E27FC236}">
                <a16:creationId xmlns:a16="http://schemas.microsoft.com/office/drawing/2014/main" id="{F2A517D8-C631-1741-AA95-F227BBFE8C0C}"/>
              </a:ext>
            </a:extLst>
          </p:cNvPr>
          <p:cNvSpPr/>
          <p:nvPr/>
        </p:nvSpPr>
        <p:spPr bwMode="auto">
          <a:xfrm>
            <a:off x="10108647" y="2029613"/>
            <a:ext cx="137816" cy="13781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 name="Rectangle 21">
            <a:extLst>
              <a:ext uri="{FF2B5EF4-FFF2-40B4-BE49-F238E27FC236}">
                <a16:creationId xmlns:a16="http://schemas.microsoft.com/office/drawing/2014/main" id="{6FF99376-4A68-F54E-BEDF-A9805E938D6E}"/>
              </a:ext>
            </a:extLst>
          </p:cNvPr>
          <p:cNvSpPr/>
          <p:nvPr/>
        </p:nvSpPr>
        <p:spPr bwMode="auto">
          <a:xfrm>
            <a:off x="10108647" y="2246547"/>
            <a:ext cx="137816" cy="13781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 name="Rectangle 22">
            <a:extLst>
              <a:ext uri="{FF2B5EF4-FFF2-40B4-BE49-F238E27FC236}">
                <a16:creationId xmlns:a16="http://schemas.microsoft.com/office/drawing/2014/main" id="{7BCB5228-58FB-E24F-9021-77442713A9E9}"/>
              </a:ext>
            </a:extLst>
          </p:cNvPr>
          <p:cNvSpPr/>
          <p:nvPr/>
        </p:nvSpPr>
        <p:spPr bwMode="auto">
          <a:xfrm>
            <a:off x="10108647" y="2463481"/>
            <a:ext cx="137816" cy="137816"/>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 name="Rectangle 24">
            <a:extLst>
              <a:ext uri="{FF2B5EF4-FFF2-40B4-BE49-F238E27FC236}">
                <a16:creationId xmlns:a16="http://schemas.microsoft.com/office/drawing/2014/main" id="{FE368EF7-41A6-7349-ACD4-82D8ED76D8E8}"/>
              </a:ext>
            </a:extLst>
          </p:cNvPr>
          <p:cNvSpPr/>
          <p:nvPr/>
        </p:nvSpPr>
        <p:spPr bwMode="auto">
          <a:xfrm>
            <a:off x="10108647" y="2660957"/>
            <a:ext cx="137816" cy="137816"/>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 name="TextBox 5">
            <a:extLst>
              <a:ext uri="{FF2B5EF4-FFF2-40B4-BE49-F238E27FC236}">
                <a16:creationId xmlns:a16="http://schemas.microsoft.com/office/drawing/2014/main" id="{D400E6A7-211A-8247-A573-2C0D8C32503D}"/>
              </a:ext>
            </a:extLst>
          </p:cNvPr>
          <p:cNvSpPr txBox="1"/>
          <p:nvPr/>
        </p:nvSpPr>
        <p:spPr bwMode="auto">
          <a:xfrm>
            <a:off x="10041189" y="2776053"/>
            <a:ext cx="4401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t>
            </a:r>
          </a:p>
        </p:txBody>
      </p:sp>
      <p:cxnSp>
        <p:nvCxnSpPr>
          <p:cNvPr id="11" name="Straight Connector 10">
            <a:extLst>
              <a:ext uri="{FF2B5EF4-FFF2-40B4-BE49-F238E27FC236}">
                <a16:creationId xmlns:a16="http://schemas.microsoft.com/office/drawing/2014/main" id="{4A2996AF-6115-7A4C-B210-985C24F4CDDA}"/>
              </a:ext>
            </a:extLst>
          </p:cNvPr>
          <p:cNvCxnSpPr/>
          <p:nvPr/>
        </p:nvCxnSpPr>
        <p:spPr bwMode="auto">
          <a:xfrm flipV="1">
            <a:off x="5323072" y="1587500"/>
            <a:ext cx="0" cy="2414016"/>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F9CD7BC4-D4DE-974F-808F-A539DE8911D9}"/>
              </a:ext>
            </a:extLst>
          </p:cNvPr>
          <p:cNvCxnSpPr>
            <a:cxnSpLocks/>
          </p:cNvCxnSpPr>
          <p:nvPr/>
        </p:nvCxnSpPr>
        <p:spPr bwMode="auto">
          <a:xfrm flipH="1">
            <a:off x="5260867" y="1600200"/>
            <a:ext cx="62205"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DE58EAC-9237-574B-9A9A-65F0D0D35A64}"/>
              </a:ext>
            </a:extLst>
          </p:cNvPr>
          <p:cNvCxnSpPr>
            <a:cxnSpLocks/>
          </p:cNvCxnSpPr>
          <p:nvPr/>
        </p:nvCxnSpPr>
        <p:spPr bwMode="auto">
          <a:xfrm flipH="1">
            <a:off x="5260867" y="1839064"/>
            <a:ext cx="62205"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0DC5233-23F2-B040-AE17-9A70AECD4369}"/>
              </a:ext>
            </a:extLst>
          </p:cNvPr>
          <p:cNvCxnSpPr>
            <a:cxnSpLocks/>
          </p:cNvCxnSpPr>
          <p:nvPr/>
        </p:nvCxnSpPr>
        <p:spPr bwMode="auto">
          <a:xfrm flipH="1">
            <a:off x="5260867" y="2077928"/>
            <a:ext cx="62205"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20B7110-F9BA-0B46-B3CA-C60DDD389F53}"/>
              </a:ext>
            </a:extLst>
          </p:cNvPr>
          <p:cNvCxnSpPr>
            <a:cxnSpLocks/>
          </p:cNvCxnSpPr>
          <p:nvPr/>
        </p:nvCxnSpPr>
        <p:spPr bwMode="auto">
          <a:xfrm flipH="1">
            <a:off x="5260867" y="2316792"/>
            <a:ext cx="6220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85A50A5-3C09-9D43-B5A1-5CB40F3EE038}"/>
              </a:ext>
            </a:extLst>
          </p:cNvPr>
          <p:cNvCxnSpPr>
            <a:cxnSpLocks/>
          </p:cNvCxnSpPr>
          <p:nvPr/>
        </p:nvCxnSpPr>
        <p:spPr bwMode="auto">
          <a:xfrm flipH="1">
            <a:off x="5260867" y="2555656"/>
            <a:ext cx="6220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DF7291C3-3805-E34F-8FCD-73730D2AA7A8}"/>
              </a:ext>
            </a:extLst>
          </p:cNvPr>
          <p:cNvCxnSpPr>
            <a:cxnSpLocks/>
          </p:cNvCxnSpPr>
          <p:nvPr/>
        </p:nvCxnSpPr>
        <p:spPr bwMode="auto">
          <a:xfrm flipH="1">
            <a:off x="5260867" y="2794520"/>
            <a:ext cx="62205"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D35F1AF-2543-2144-B77B-0B2205232F0B}"/>
              </a:ext>
            </a:extLst>
          </p:cNvPr>
          <p:cNvCxnSpPr>
            <a:cxnSpLocks/>
          </p:cNvCxnSpPr>
          <p:nvPr/>
        </p:nvCxnSpPr>
        <p:spPr bwMode="auto">
          <a:xfrm flipH="1">
            <a:off x="5260867" y="3033384"/>
            <a:ext cx="62205"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C23F75B-946B-5143-A277-5D443237C067}"/>
              </a:ext>
            </a:extLst>
          </p:cNvPr>
          <p:cNvCxnSpPr>
            <a:cxnSpLocks/>
          </p:cNvCxnSpPr>
          <p:nvPr/>
        </p:nvCxnSpPr>
        <p:spPr bwMode="auto">
          <a:xfrm flipH="1">
            <a:off x="5260867" y="3272248"/>
            <a:ext cx="62205"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6DACD4C8-74F5-CA49-95F2-69A2E2437B49}"/>
              </a:ext>
            </a:extLst>
          </p:cNvPr>
          <p:cNvCxnSpPr>
            <a:cxnSpLocks/>
          </p:cNvCxnSpPr>
          <p:nvPr/>
        </p:nvCxnSpPr>
        <p:spPr bwMode="auto">
          <a:xfrm flipH="1">
            <a:off x="5260867" y="3988837"/>
            <a:ext cx="62205"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2F284F08-379C-5E4F-80B6-B41B4093615F}"/>
              </a:ext>
            </a:extLst>
          </p:cNvPr>
          <p:cNvCxnSpPr>
            <a:cxnSpLocks/>
          </p:cNvCxnSpPr>
          <p:nvPr/>
        </p:nvCxnSpPr>
        <p:spPr bwMode="auto">
          <a:xfrm flipH="1">
            <a:off x="5260867" y="3511112"/>
            <a:ext cx="62205"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A2C8297-F1EC-084D-BAA9-461F06BE4158}"/>
              </a:ext>
            </a:extLst>
          </p:cNvPr>
          <p:cNvCxnSpPr>
            <a:cxnSpLocks/>
          </p:cNvCxnSpPr>
          <p:nvPr/>
        </p:nvCxnSpPr>
        <p:spPr bwMode="auto">
          <a:xfrm flipH="1">
            <a:off x="5260867" y="3749976"/>
            <a:ext cx="62205"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251B0A7-2E5F-EE48-AEA1-2588BB6216DD}"/>
              </a:ext>
            </a:extLst>
          </p:cNvPr>
          <p:cNvCxnSpPr/>
          <p:nvPr/>
        </p:nvCxnSpPr>
        <p:spPr bwMode="auto">
          <a:xfrm>
            <a:off x="5323072" y="3164045"/>
            <a:ext cx="4644816" cy="0"/>
          </a:xfrm>
          <a:prstGeom prst="line">
            <a:avLst/>
          </a:prstGeom>
          <a:noFill/>
          <a:ln w="28575" cap="flat" cmpd="sng" algn="ctr">
            <a:solidFill>
              <a:schemeClr val="bg1"/>
            </a:solidFill>
            <a:prstDash val="sysDot"/>
            <a:round/>
            <a:headEnd type="none" w="med" len="med"/>
            <a:tailEnd type="none" w="med" len="med"/>
          </a:ln>
          <a:effectLst/>
        </p:spPr>
      </p:cxnSp>
      <p:sp>
        <p:nvSpPr>
          <p:cNvPr id="40" name="TextBox 39">
            <a:extLst>
              <a:ext uri="{FF2B5EF4-FFF2-40B4-BE49-F238E27FC236}">
                <a16:creationId xmlns:a16="http://schemas.microsoft.com/office/drawing/2014/main" id="{A17E1D64-B902-7F43-B04A-15FD5784359C}"/>
              </a:ext>
            </a:extLst>
          </p:cNvPr>
          <p:cNvSpPr txBox="1"/>
          <p:nvPr/>
        </p:nvSpPr>
        <p:spPr bwMode="auto">
          <a:xfrm>
            <a:off x="4660598" y="1427378"/>
            <a:ext cx="6469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41" name="TextBox 40">
            <a:extLst>
              <a:ext uri="{FF2B5EF4-FFF2-40B4-BE49-F238E27FC236}">
                <a16:creationId xmlns:a16="http://schemas.microsoft.com/office/drawing/2014/main" id="{DDFC03B7-9755-5240-9993-B1EA4BBFECE3}"/>
              </a:ext>
            </a:extLst>
          </p:cNvPr>
          <p:cNvSpPr txBox="1"/>
          <p:nvPr/>
        </p:nvSpPr>
        <p:spPr bwMode="auto">
          <a:xfrm>
            <a:off x="4660598" y="1666283"/>
            <a:ext cx="6469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42" name="TextBox 41">
            <a:extLst>
              <a:ext uri="{FF2B5EF4-FFF2-40B4-BE49-F238E27FC236}">
                <a16:creationId xmlns:a16="http://schemas.microsoft.com/office/drawing/2014/main" id="{226FFF61-16B3-F44A-A7F3-3EDC4EEF785A}"/>
              </a:ext>
            </a:extLst>
          </p:cNvPr>
          <p:cNvSpPr txBox="1"/>
          <p:nvPr/>
        </p:nvSpPr>
        <p:spPr bwMode="auto">
          <a:xfrm>
            <a:off x="4660598" y="1905188"/>
            <a:ext cx="6469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3" name="TextBox 42">
            <a:extLst>
              <a:ext uri="{FF2B5EF4-FFF2-40B4-BE49-F238E27FC236}">
                <a16:creationId xmlns:a16="http://schemas.microsoft.com/office/drawing/2014/main" id="{059C1A65-8C5A-C845-9257-B63C81C5DA29}"/>
              </a:ext>
            </a:extLst>
          </p:cNvPr>
          <p:cNvSpPr txBox="1"/>
          <p:nvPr/>
        </p:nvSpPr>
        <p:spPr bwMode="auto">
          <a:xfrm>
            <a:off x="4660598" y="2144093"/>
            <a:ext cx="6469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4" name="TextBox 43">
            <a:extLst>
              <a:ext uri="{FF2B5EF4-FFF2-40B4-BE49-F238E27FC236}">
                <a16:creationId xmlns:a16="http://schemas.microsoft.com/office/drawing/2014/main" id="{722D350D-41B8-6244-AEDC-94C44AC1B927}"/>
              </a:ext>
            </a:extLst>
          </p:cNvPr>
          <p:cNvSpPr txBox="1"/>
          <p:nvPr/>
        </p:nvSpPr>
        <p:spPr bwMode="auto">
          <a:xfrm>
            <a:off x="4660598" y="2382998"/>
            <a:ext cx="6469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5" name="TextBox 44">
            <a:extLst>
              <a:ext uri="{FF2B5EF4-FFF2-40B4-BE49-F238E27FC236}">
                <a16:creationId xmlns:a16="http://schemas.microsoft.com/office/drawing/2014/main" id="{06CBBCB4-F4C4-6947-AF57-8A74AEAF7EA1}"/>
              </a:ext>
            </a:extLst>
          </p:cNvPr>
          <p:cNvSpPr txBox="1"/>
          <p:nvPr/>
        </p:nvSpPr>
        <p:spPr bwMode="auto">
          <a:xfrm>
            <a:off x="4660598" y="2621903"/>
            <a:ext cx="6469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6" name="TextBox 45">
            <a:extLst>
              <a:ext uri="{FF2B5EF4-FFF2-40B4-BE49-F238E27FC236}">
                <a16:creationId xmlns:a16="http://schemas.microsoft.com/office/drawing/2014/main" id="{3C1610C8-9B08-7D46-B983-D5E572DC3BB1}"/>
              </a:ext>
            </a:extLst>
          </p:cNvPr>
          <p:cNvSpPr txBox="1"/>
          <p:nvPr/>
        </p:nvSpPr>
        <p:spPr bwMode="auto">
          <a:xfrm>
            <a:off x="4660598" y="2860808"/>
            <a:ext cx="6469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7" name="TextBox 46">
            <a:extLst>
              <a:ext uri="{FF2B5EF4-FFF2-40B4-BE49-F238E27FC236}">
                <a16:creationId xmlns:a16="http://schemas.microsoft.com/office/drawing/2014/main" id="{05F093F5-BF9E-0242-AC40-5BAC5429C2F4}"/>
              </a:ext>
            </a:extLst>
          </p:cNvPr>
          <p:cNvSpPr txBox="1"/>
          <p:nvPr/>
        </p:nvSpPr>
        <p:spPr bwMode="auto">
          <a:xfrm>
            <a:off x="4660598" y="3099713"/>
            <a:ext cx="6469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8" name="TextBox 47">
            <a:extLst>
              <a:ext uri="{FF2B5EF4-FFF2-40B4-BE49-F238E27FC236}">
                <a16:creationId xmlns:a16="http://schemas.microsoft.com/office/drawing/2014/main" id="{13DE2B4E-8864-6145-862D-5BB6C56AE547}"/>
              </a:ext>
            </a:extLst>
          </p:cNvPr>
          <p:cNvSpPr txBox="1"/>
          <p:nvPr/>
        </p:nvSpPr>
        <p:spPr bwMode="auto">
          <a:xfrm>
            <a:off x="4660598" y="3338618"/>
            <a:ext cx="6469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9" name="TextBox 48">
            <a:extLst>
              <a:ext uri="{FF2B5EF4-FFF2-40B4-BE49-F238E27FC236}">
                <a16:creationId xmlns:a16="http://schemas.microsoft.com/office/drawing/2014/main" id="{B0D8A25C-C417-D040-894A-A0695555D1AE}"/>
              </a:ext>
            </a:extLst>
          </p:cNvPr>
          <p:cNvSpPr txBox="1"/>
          <p:nvPr/>
        </p:nvSpPr>
        <p:spPr bwMode="auto">
          <a:xfrm>
            <a:off x="4660598" y="3577523"/>
            <a:ext cx="6469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50" name="TextBox 49">
            <a:extLst>
              <a:ext uri="{FF2B5EF4-FFF2-40B4-BE49-F238E27FC236}">
                <a16:creationId xmlns:a16="http://schemas.microsoft.com/office/drawing/2014/main" id="{32058C27-11F4-9345-BF1E-229B43A36CB5}"/>
              </a:ext>
            </a:extLst>
          </p:cNvPr>
          <p:cNvSpPr txBox="1"/>
          <p:nvPr/>
        </p:nvSpPr>
        <p:spPr bwMode="auto">
          <a:xfrm>
            <a:off x="4660598" y="3816424"/>
            <a:ext cx="6469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51" name="TextBox 50">
            <a:extLst>
              <a:ext uri="{FF2B5EF4-FFF2-40B4-BE49-F238E27FC236}">
                <a16:creationId xmlns:a16="http://schemas.microsoft.com/office/drawing/2014/main" id="{1374745E-D168-2E44-9734-3D447A1822EA}"/>
              </a:ext>
            </a:extLst>
          </p:cNvPr>
          <p:cNvSpPr txBox="1"/>
          <p:nvPr/>
        </p:nvSpPr>
        <p:spPr bwMode="auto">
          <a:xfrm rot="16200000">
            <a:off x="3385917" y="2527915"/>
            <a:ext cx="24402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Change in Sum of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Target Lesions from BL (%)</a:t>
            </a:r>
          </a:p>
        </p:txBody>
      </p:sp>
      <p:sp>
        <p:nvSpPr>
          <p:cNvPr id="70" name="Rectangle 69">
            <a:extLst>
              <a:ext uri="{FF2B5EF4-FFF2-40B4-BE49-F238E27FC236}">
                <a16:creationId xmlns:a16="http://schemas.microsoft.com/office/drawing/2014/main" id="{41E9F79B-2030-1047-B3F9-EED88F904DE9}"/>
              </a:ext>
            </a:extLst>
          </p:cNvPr>
          <p:cNvSpPr/>
          <p:nvPr/>
        </p:nvSpPr>
        <p:spPr bwMode="auto">
          <a:xfrm>
            <a:off x="5347104" y="2033048"/>
            <a:ext cx="73152" cy="76832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2" name="Rectangle 71">
            <a:extLst>
              <a:ext uri="{FF2B5EF4-FFF2-40B4-BE49-F238E27FC236}">
                <a16:creationId xmlns:a16="http://schemas.microsoft.com/office/drawing/2014/main" id="{FAC58A11-A677-C744-8538-62CB079434EA}"/>
              </a:ext>
            </a:extLst>
          </p:cNvPr>
          <p:cNvSpPr/>
          <p:nvPr/>
        </p:nvSpPr>
        <p:spPr bwMode="auto">
          <a:xfrm>
            <a:off x="5454962" y="2767028"/>
            <a:ext cx="73152"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3" name="Rectangle 72">
            <a:extLst>
              <a:ext uri="{FF2B5EF4-FFF2-40B4-BE49-F238E27FC236}">
                <a16:creationId xmlns:a16="http://schemas.microsoft.com/office/drawing/2014/main" id="{04E7B4FF-0BFF-6348-95D2-2F5FBB2266C0}"/>
              </a:ext>
            </a:extLst>
          </p:cNvPr>
          <p:cNvSpPr/>
          <p:nvPr/>
        </p:nvSpPr>
        <p:spPr bwMode="auto">
          <a:xfrm>
            <a:off x="6116489" y="2789329"/>
            <a:ext cx="73152" cy="8309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4" name="Rectangle 73">
            <a:extLst>
              <a:ext uri="{FF2B5EF4-FFF2-40B4-BE49-F238E27FC236}">
                <a16:creationId xmlns:a16="http://schemas.microsoft.com/office/drawing/2014/main" id="{F7482676-8828-5042-A5CC-2A035E291211}"/>
              </a:ext>
            </a:extLst>
          </p:cNvPr>
          <p:cNvSpPr/>
          <p:nvPr/>
        </p:nvSpPr>
        <p:spPr bwMode="auto">
          <a:xfrm>
            <a:off x="6446324" y="2789329"/>
            <a:ext cx="73152" cy="14494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 name="Rectangle 74">
            <a:extLst>
              <a:ext uri="{FF2B5EF4-FFF2-40B4-BE49-F238E27FC236}">
                <a16:creationId xmlns:a16="http://schemas.microsoft.com/office/drawing/2014/main" id="{6F77AD2E-5D0D-3942-BA5A-79E77F9CD764}"/>
              </a:ext>
            </a:extLst>
          </p:cNvPr>
          <p:cNvSpPr/>
          <p:nvPr/>
        </p:nvSpPr>
        <p:spPr bwMode="auto">
          <a:xfrm>
            <a:off x="6666214" y="2794000"/>
            <a:ext cx="73152" cy="16040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 name="Rectangle 75">
            <a:extLst>
              <a:ext uri="{FF2B5EF4-FFF2-40B4-BE49-F238E27FC236}">
                <a16:creationId xmlns:a16="http://schemas.microsoft.com/office/drawing/2014/main" id="{00535151-A409-9A45-AFEF-DD3F5872B09F}"/>
              </a:ext>
            </a:extLst>
          </p:cNvPr>
          <p:cNvSpPr/>
          <p:nvPr/>
        </p:nvSpPr>
        <p:spPr bwMode="auto">
          <a:xfrm>
            <a:off x="7765664" y="2790827"/>
            <a:ext cx="73152" cy="40183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 name="Rectangle 76">
            <a:extLst>
              <a:ext uri="{FF2B5EF4-FFF2-40B4-BE49-F238E27FC236}">
                <a16:creationId xmlns:a16="http://schemas.microsoft.com/office/drawing/2014/main" id="{F9BF3F46-3406-F84B-B0CA-7ED79656D38B}"/>
              </a:ext>
            </a:extLst>
          </p:cNvPr>
          <p:cNvSpPr/>
          <p:nvPr/>
        </p:nvSpPr>
        <p:spPr bwMode="auto">
          <a:xfrm>
            <a:off x="6996049" y="2797950"/>
            <a:ext cx="73152" cy="21412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8" name="Rectangle 77">
            <a:extLst>
              <a:ext uri="{FF2B5EF4-FFF2-40B4-BE49-F238E27FC236}">
                <a16:creationId xmlns:a16="http://schemas.microsoft.com/office/drawing/2014/main" id="{69B9B421-90D5-ED45-8327-D2F59D62E7EC}"/>
              </a:ext>
            </a:extLst>
          </p:cNvPr>
          <p:cNvSpPr/>
          <p:nvPr/>
        </p:nvSpPr>
        <p:spPr bwMode="auto">
          <a:xfrm>
            <a:off x="7985554" y="2790827"/>
            <a:ext cx="73152" cy="43125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Rectangle 78">
            <a:extLst>
              <a:ext uri="{FF2B5EF4-FFF2-40B4-BE49-F238E27FC236}">
                <a16:creationId xmlns:a16="http://schemas.microsoft.com/office/drawing/2014/main" id="{7D723110-438F-E449-BA04-8F022E6F112C}"/>
              </a:ext>
            </a:extLst>
          </p:cNvPr>
          <p:cNvSpPr/>
          <p:nvPr/>
        </p:nvSpPr>
        <p:spPr bwMode="auto">
          <a:xfrm>
            <a:off x="8095499" y="2790827"/>
            <a:ext cx="73152" cy="46969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0" name="Rectangle 79">
            <a:extLst>
              <a:ext uri="{FF2B5EF4-FFF2-40B4-BE49-F238E27FC236}">
                <a16:creationId xmlns:a16="http://schemas.microsoft.com/office/drawing/2014/main" id="{9D54BF0D-9932-4945-BDEE-990924BFDCDB}"/>
              </a:ext>
            </a:extLst>
          </p:cNvPr>
          <p:cNvSpPr/>
          <p:nvPr/>
        </p:nvSpPr>
        <p:spPr bwMode="auto">
          <a:xfrm>
            <a:off x="8205444" y="2790827"/>
            <a:ext cx="73152" cy="47547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Rectangle 80">
            <a:extLst>
              <a:ext uri="{FF2B5EF4-FFF2-40B4-BE49-F238E27FC236}">
                <a16:creationId xmlns:a16="http://schemas.microsoft.com/office/drawing/2014/main" id="{056B2FB0-08A7-0848-9A7D-5B334ABD9EC4}"/>
              </a:ext>
            </a:extLst>
          </p:cNvPr>
          <p:cNvSpPr/>
          <p:nvPr/>
        </p:nvSpPr>
        <p:spPr bwMode="auto">
          <a:xfrm>
            <a:off x="8425334" y="2790744"/>
            <a:ext cx="73152" cy="48960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2" name="Rectangle 81">
            <a:extLst>
              <a:ext uri="{FF2B5EF4-FFF2-40B4-BE49-F238E27FC236}">
                <a16:creationId xmlns:a16="http://schemas.microsoft.com/office/drawing/2014/main" id="{AD5CEF16-065F-4842-A819-501EBA49D274}"/>
              </a:ext>
            </a:extLst>
          </p:cNvPr>
          <p:cNvSpPr/>
          <p:nvPr/>
        </p:nvSpPr>
        <p:spPr bwMode="auto">
          <a:xfrm>
            <a:off x="9414839" y="2798987"/>
            <a:ext cx="73152" cy="120021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3" name="Rectangle 82">
            <a:extLst>
              <a:ext uri="{FF2B5EF4-FFF2-40B4-BE49-F238E27FC236}">
                <a16:creationId xmlns:a16="http://schemas.microsoft.com/office/drawing/2014/main" id="{054FABA9-AA46-1247-99DF-A1F499E4A30C}"/>
              </a:ext>
            </a:extLst>
          </p:cNvPr>
          <p:cNvSpPr/>
          <p:nvPr/>
        </p:nvSpPr>
        <p:spPr bwMode="auto">
          <a:xfrm>
            <a:off x="8645224" y="2790744"/>
            <a:ext cx="73152" cy="55929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4" name="Rectangle 83">
            <a:extLst>
              <a:ext uri="{FF2B5EF4-FFF2-40B4-BE49-F238E27FC236}">
                <a16:creationId xmlns:a16="http://schemas.microsoft.com/office/drawing/2014/main" id="{3B0AC30F-2158-A74A-B298-53F13A8952ED}"/>
              </a:ext>
            </a:extLst>
          </p:cNvPr>
          <p:cNvSpPr/>
          <p:nvPr/>
        </p:nvSpPr>
        <p:spPr bwMode="auto">
          <a:xfrm>
            <a:off x="6226434" y="2789329"/>
            <a:ext cx="73152" cy="8309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Rectangle 84">
            <a:extLst>
              <a:ext uri="{FF2B5EF4-FFF2-40B4-BE49-F238E27FC236}">
                <a16:creationId xmlns:a16="http://schemas.microsoft.com/office/drawing/2014/main" id="{4E87F9F0-A2E9-D941-A97D-804BF273F987}"/>
              </a:ext>
            </a:extLst>
          </p:cNvPr>
          <p:cNvSpPr/>
          <p:nvPr/>
        </p:nvSpPr>
        <p:spPr bwMode="auto">
          <a:xfrm>
            <a:off x="6336379" y="2794000"/>
            <a:ext cx="73152" cy="9044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6" name="Rectangle 85">
            <a:extLst>
              <a:ext uri="{FF2B5EF4-FFF2-40B4-BE49-F238E27FC236}">
                <a16:creationId xmlns:a16="http://schemas.microsoft.com/office/drawing/2014/main" id="{101F22D0-3FE2-EB44-B94D-772DD21B2555}"/>
              </a:ext>
            </a:extLst>
          </p:cNvPr>
          <p:cNvSpPr/>
          <p:nvPr/>
        </p:nvSpPr>
        <p:spPr bwMode="auto">
          <a:xfrm>
            <a:off x="7105994" y="2790827"/>
            <a:ext cx="73152" cy="234757"/>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7" name="Rectangle 86">
            <a:extLst>
              <a:ext uri="{FF2B5EF4-FFF2-40B4-BE49-F238E27FC236}">
                <a16:creationId xmlns:a16="http://schemas.microsoft.com/office/drawing/2014/main" id="{A9FB7D34-FFC5-8D41-8085-9BBF87FE87ED}"/>
              </a:ext>
            </a:extLst>
          </p:cNvPr>
          <p:cNvSpPr/>
          <p:nvPr/>
        </p:nvSpPr>
        <p:spPr bwMode="auto">
          <a:xfrm>
            <a:off x="7435829" y="2801377"/>
            <a:ext cx="73152" cy="278907"/>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8" name="Rectangle 87">
            <a:extLst>
              <a:ext uri="{FF2B5EF4-FFF2-40B4-BE49-F238E27FC236}">
                <a16:creationId xmlns:a16="http://schemas.microsoft.com/office/drawing/2014/main" id="{4F65F1C2-F82B-5241-A3F8-3AE6F03392F8}"/>
              </a:ext>
            </a:extLst>
          </p:cNvPr>
          <p:cNvSpPr/>
          <p:nvPr/>
        </p:nvSpPr>
        <p:spPr bwMode="auto">
          <a:xfrm>
            <a:off x="7545774" y="2790827"/>
            <a:ext cx="73152" cy="302774"/>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9" name="Rectangle 88">
            <a:extLst>
              <a:ext uri="{FF2B5EF4-FFF2-40B4-BE49-F238E27FC236}">
                <a16:creationId xmlns:a16="http://schemas.microsoft.com/office/drawing/2014/main" id="{B26D409E-B472-4442-93D3-706794E7F5B0}"/>
              </a:ext>
            </a:extLst>
          </p:cNvPr>
          <p:cNvSpPr/>
          <p:nvPr/>
        </p:nvSpPr>
        <p:spPr bwMode="auto">
          <a:xfrm>
            <a:off x="7655719" y="2790827"/>
            <a:ext cx="73152" cy="383224"/>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0" name="Rectangle 89">
            <a:extLst>
              <a:ext uri="{FF2B5EF4-FFF2-40B4-BE49-F238E27FC236}">
                <a16:creationId xmlns:a16="http://schemas.microsoft.com/office/drawing/2014/main" id="{EDD25648-1488-2446-ABAF-61C43384B64F}"/>
              </a:ext>
            </a:extLst>
          </p:cNvPr>
          <p:cNvSpPr/>
          <p:nvPr/>
        </p:nvSpPr>
        <p:spPr bwMode="auto">
          <a:xfrm>
            <a:off x="8315389" y="2790744"/>
            <a:ext cx="73152" cy="47547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1" name="Rectangle 90">
            <a:extLst>
              <a:ext uri="{FF2B5EF4-FFF2-40B4-BE49-F238E27FC236}">
                <a16:creationId xmlns:a16="http://schemas.microsoft.com/office/drawing/2014/main" id="{2B68BF33-2AED-EF4D-B862-9D592265233E}"/>
              </a:ext>
            </a:extLst>
          </p:cNvPr>
          <p:cNvSpPr/>
          <p:nvPr/>
        </p:nvSpPr>
        <p:spPr bwMode="auto">
          <a:xfrm>
            <a:off x="8535279" y="2790744"/>
            <a:ext cx="73152" cy="547874"/>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 name="Rectangle 91">
            <a:extLst>
              <a:ext uri="{FF2B5EF4-FFF2-40B4-BE49-F238E27FC236}">
                <a16:creationId xmlns:a16="http://schemas.microsoft.com/office/drawing/2014/main" id="{C03A1148-FBE7-4D47-B456-1758E35A851E}"/>
              </a:ext>
            </a:extLst>
          </p:cNvPr>
          <p:cNvSpPr/>
          <p:nvPr/>
        </p:nvSpPr>
        <p:spPr bwMode="auto">
          <a:xfrm>
            <a:off x="8755169" y="2790744"/>
            <a:ext cx="73152" cy="59108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 name="Rectangle 92">
            <a:extLst>
              <a:ext uri="{FF2B5EF4-FFF2-40B4-BE49-F238E27FC236}">
                <a16:creationId xmlns:a16="http://schemas.microsoft.com/office/drawing/2014/main" id="{4E7BAF7A-96E4-1E42-9F9D-2ADF66353CA2}"/>
              </a:ext>
            </a:extLst>
          </p:cNvPr>
          <p:cNvSpPr/>
          <p:nvPr/>
        </p:nvSpPr>
        <p:spPr bwMode="auto">
          <a:xfrm>
            <a:off x="8865114" y="2790744"/>
            <a:ext cx="73152" cy="64629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 name="Rectangle 93">
            <a:extLst>
              <a:ext uri="{FF2B5EF4-FFF2-40B4-BE49-F238E27FC236}">
                <a16:creationId xmlns:a16="http://schemas.microsoft.com/office/drawing/2014/main" id="{81140DE8-DF2A-934F-AEBE-5D539065CE33}"/>
              </a:ext>
            </a:extLst>
          </p:cNvPr>
          <p:cNvSpPr/>
          <p:nvPr/>
        </p:nvSpPr>
        <p:spPr bwMode="auto">
          <a:xfrm>
            <a:off x="8975059" y="2790637"/>
            <a:ext cx="73152" cy="64629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 name="Rectangle 94">
            <a:extLst>
              <a:ext uri="{FF2B5EF4-FFF2-40B4-BE49-F238E27FC236}">
                <a16:creationId xmlns:a16="http://schemas.microsoft.com/office/drawing/2014/main" id="{F38A9E1F-50B6-0B4C-A159-DBEA397E6284}"/>
              </a:ext>
            </a:extLst>
          </p:cNvPr>
          <p:cNvSpPr/>
          <p:nvPr/>
        </p:nvSpPr>
        <p:spPr bwMode="auto">
          <a:xfrm>
            <a:off x="9524784" y="2798987"/>
            <a:ext cx="73152" cy="1200214"/>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 name="Rectangle 95">
            <a:extLst>
              <a:ext uri="{FF2B5EF4-FFF2-40B4-BE49-F238E27FC236}">
                <a16:creationId xmlns:a16="http://schemas.microsoft.com/office/drawing/2014/main" id="{E00CBC1B-6B2B-2649-8867-41E9CDBB2A3E}"/>
              </a:ext>
            </a:extLst>
          </p:cNvPr>
          <p:cNvSpPr/>
          <p:nvPr/>
        </p:nvSpPr>
        <p:spPr bwMode="auto">
          <a:xfrm>
            <a:off x="7215939" y="2790827"/>
            <a:ext cx="73152" cy="24836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7" name="Rectangle 96">
            <a:extLst>
              <a:ext uri="{FF2B5EF4-FFF2-40B4-BE49-F238E27FC236}">
                <a16:creationId xmlns:a16="http://schemas.microsoft.com/office/drawing/2014/main" id="{2430F247-6B81-AD40-ABAD-F0585459F750}"/>
              </a:ext>
            </a:extLst>
          </p:cNvPr>
          <p:cNvSpPr/>
          <p:nvPr/>
        </p:nvSpPr>
        <p:spPr bwMode="auto">
          <a:xfrm>
            <a:off x="9194949" y="2790637"/>
            <a:ext cx="73152" cy="75373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8" name="Rectangle 97">
            <a:extLst>
              <a:ext uri="{FF2B5EF4-FFF2-40B4-BE49-F238E27FC236}">
                <a16:creationId xmlns:a16="http://schemas.microsoft.com/office/drawing/2014/main" id="{3DFBAEB0-EB88-AA47-8B4F-DE5C876F2392}"/>
              </a:ext>
            </a:extLst>
          </p:cNvPr>
          <p:cNvSpPr/>
          <p:nvPr/>
        </p:nvSpPr>
        <p:spPr bwMode="auto">
          <a:xfrm>
            <a:off x="9634729" y="2798987"/>
            <a:ext cx="73152" cy="120021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9" name="Rectangle 98">
            <a:extLst>
              <a:ext uri="{FF2B5EF4-FFF2-40B4-BE49-F238E27FC236}">
                <a16:creationId xmlns:a16="http://schemas.microsoft.com/office/drawing/2014/main" id="{4620508F-7ECC-8B43-94D1-A7577D2C6CF2}"/>
              </a:ext>
            </a:extLst>
          </p:cNvPr>
          <p:cNvSpPr/>
          <p:nvPr/>
        </p:nvSpPr>
        <p:spPr bwMode="auto">
          <a:xfrm>
            <a:off x="9744674" y="2798987"/>
            <a:ext cx="73152" cy="120021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0" name="Rectangle 99">
            <a:extLst>
              <a:ext uri="{FF2B5EF4-FFF2-40B4-BE49-F238E27FC236}">
                <a16:creationId xmlns:a16="http://schemas.microsoft.com/office/drawing/2014/main" id="{F2F2EFAF-7900-9143-AE93-D0DDEB74BE97}"/>
              </a:ext>
            </a:extLst>
          </p:cNvPr>
          <p:cNvSpPr/>
          <p:nvPr/>
        </p:nvSpPr>
        <p:spPr bwMode="auto">
          <a:xfrm>
            <a:off x="9854615" y="2798987"/>
            <a:ext cx="73152" cy="120021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1" name="Rectangle 100">
            <a:extLst>
              <a:ext uri="{FF2B5EF4-FFF2-40B4-BE49-F238E27FC236}">
                <a16:creationId xmlns:a16="http://schemas.microsoft.com/office/drawing/2014/main" id="{EE5DCDFA-BB15-C649-BB5C-894D5716C2F0}"/>
              </a:ext>
            </a:extLst>
          </p:cNvPr>
          <p:cNvSpPr/>
          <p:nvPr/>
        </p:nvSpPr>
        <p:spPr bwMode="auto">
          <a:xfrm>
            <a:off x="6556269" y="2794000"/>
            <a:ext cx="73152" cy="13466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2" name="Rectangle 101">
            <a:extLst>
              <a:ext uri="{FF2B5EF4-FFF2-40B4-BE49-F238E27FC236}">
                <a16:creationId xmlns:a16="http://schemas.microsoft.com/office/drawing/2014/main" id="{D7CFDB48-DA6C-9749-B05C-C48019A945F1}"/>
              </a:ext>
            </a:extLst>
          </p:cNvPr>
          <p:cNvSpPr/>
          <p:nvPr/>
        </p:nvSpPr>
        <p:spPr bwMode="auto">
          <a:xfrm>
            <a:off x="7325884" y="2797950"/>
            <a:ext cx="73152" cy="25789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3" name="Rectangle 102">
            <a:extLst>
              <a:ext uri="{FF2B5EF4-FFF2-40B4-BE49-F238E27FC236}">
                <a16:creationId xmlns:a16="http://schemas.microsoft.com/office/drawing/2014/main" id="{543C189A-6F6A-8D4F-AD14-399C5F9A0035}"/>
              </a:ext>
            </a:extLst>
          </p:cNvPr>
          <p:cNvSpPr/>
          <p:nvPr/>
        </p:nvSpPr>
        <p:spPr bwMode="auto">
          <a:xfrm>
            <a:off x="6776159" y="2790827"/>
            <a:ext cx="73152" cy="16963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4" name="Rectangle 103">
            <a:extLst>
              <a:ext uri="{FF2B5EF4-FFF2-40B4-BE49-F238E27FC236}">
                <a16:creationId xmlns:a16="http://schemas.microsoft.com/office/drawing/2014/main" id="{8EF96AB4-8EA6-3B4B-B809-AD9D6A64C89D}"/>
              </a:ext>
            </a:extLst>
          </p:cNvPr>
          <p:cNvSpPr/>
          <p:nvPr/>
        </p:nvSpPr>
        <p:spPr bwMode="auto">
          <a:xfrm>
            <a:off x="6886104" y="2790827"/>
            <a:ext cx="73152" cy="17921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 name="Rectangle 104">
            <a:extLst>
              <a:ext uri="{FF2B5EF4-FFF2-40B4-BE49-F238E27FC236}">
                <a16:creationId xmlns:a16="http://schemas.microsoft.com/office/drawing/2014/main" id="{0201461E-486E-F340-8348-69DDB3078972}"/>
              </a:ext>
            </a:extLst>
          </p:cNvPr>
          <p:cNvSpPr/>
          <p:nvPr/>
        </p:nvSpPr>
        <p:spPr bwMode="auto">
          <a:xfrm>
            <a:off x="7875609" y="2790827"/>
            <a:ext cx="73152" cy="41093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6" name="Rectangle 105">
            <a:extLst>
              <a:ext uri="{FF2B5EF4-FFF2-40B4-BE49-F238E27FC236}">
                <a16:creationId xmlns:a16="http://schemas.microsoft.com/office/drawing/2014/main" id="{B0AC3485-D234-6048-B0AA-C8343622FA4B}"/>
              </a:ext>
            </a:extLst>
          </p:cNvPr>
          <p:cNvSpPr/>
          <p:nvPr/>
        </p:nvSpPr>
        <p:spPr bwMode="auto">
          <a:xfrm>
            <a:off x="9085004" y="2797950"/>
            <a:ext cx="73152" cy="71949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7" name="Rectangle 106">
            <a:extLst>
              <a:ext uri="{FF2B5EF4-FFF2-40B4-BE49-F238E27FC236}">
                <a16:creationId xmlns:a16="http://schemas.microsoft.com/office/drawing/2014/main" id="{85DDE4EE-5FE6-F64D-93D3-1BB41602A74C}"/>
              </a:ext>
            </a:extLst>
          </p:cNvPr>
          <p:cNvSpPr/>
          <p:nvPr/>
        </p:nvSpPr>
        <p:spPr bwMode="auto">
          <a:xfrm>
            <a:off x="9304894" y="2805074"/>
            <a:ext cx="73152" cy="78355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9" name="Straight Connector 8">
            <a:extLst>
              <a:ext uri="{FF2B5EF4-FFF2-40B4-BE49-F238E27FC236}">
                <a16:creationId xmlns:a16="http://schemas.microsoft.com/office/drawing/2014/main" id="{90AA9965-8F85-C14E-B008-64528262076C}"/>
              </a:ext>
            </a:extLst>
          </p:cNvPr>
          <p:cNvCxnSpPr/>
          <p:nvPr/>
        </p:nvCxnSpPr>
        <p:spPr bwMode="auto">
          <a:xfrm>
            <a:off x="5323072" y="2797950"/>
            <a:ext cx="4644816"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0670847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val 20">
            <a:extLst>
              <a:ext uri="{FF2B5EF4-FFF2-40B4-BE49-F238E27FC236}">
                <a16:creationId xmlns:a16="http://schemas.microsoft.com/office/drawing/2014/main" id="{482B25F9-8389-40EA-B07A-A87990DA2624}"/>
              </a:ext>
            </a:extLst>
          </p:cNvPr>
          <p:cNvSpPr/>
          <p:nvPr/>
        </p:nvSpPr>
        <p:spPr bwMode="auto">
          <a:xfrm>
            <a:off x="6350527" y="5033013"/>
            <a:ext cx="616354" cy="293760"/>
          </a:xfrm>
          <a:prstGeom prst="ellipse">
            <a:avLst/>
          </a:prstGeom>
          <a:solidFill>
            <a:schemeClr val="accent6">
              <a:lumMod val="20000"/>
              <a:lumOff val="8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033" name="Group 1032">
            <a:extLst>
              <a:ext uri="{FF2B5EF4-FFF2-40B4-BE49-F238E27FC236}">
                <a16:creationId xmlns:a16="http://schemas.microsoft.com/office/drawing/2014/main" id="{C47D1F4E-1914-47EE-969B-3FD7EEE51F9E}"/>
              </a:ext>
            </a:extLst>
          </p:cNvPr>
          <p:cNvGrpSpPr/>
          <p:nvPr/>
        </p:nvGrpSpPr>
        <p:grpSpPr>
          <a:xfrm rot="9644257">
            <a:off x="6425450" y="5029297"/>
            <a:ext cx="210380" cy="224905"/>
            <a:chOff x="5441950" y="-2316092"/>
            <a:chExt cx="3118051" cy="3333326"/>
          </a:xfrm>
        </p:grpSpPr>
        <p:sp>
          <p:nvSpPr>
            <p:cNvPr id="1034" name="Freeform 73">
              <a:extLst>
                <a:ext uri="{FF2B5EF4-FFF2-40B4-BE49-F238E27FC236}">
                  <a16:creationId xmlns:a16="http://schemas.microsoft.com/office/drawing/2014/main" id="{D31E5B1F-5D24-4098-A1BB-BD8CF62191BA}"/>
                </a:ext>
              </a:extLst>
            </p:cNvPr>
            <p:cNvSpPr/>
            <p:nvPr/>
          </p:nvSpPr>
          <p:spPr bwMode="auto">
            <a:xfrm>
              <a:off x="7642493" y="-1808846"/>
              <a:ext cx="917508" cy="1211423"/>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6"/>
            </a:solidFill>
            <a:ln w="6350">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35" name="Freeform 74">
              <a:extLst>
                <a:ext uri="{FF2B5EF4-FFF2-40B4-BE49-F238E27FC236}">
                  <a16:creationId xmlns:a16="http://schemas.microsoft.com/office/drawing/2014/main" id="{AE5D74B7-5BF6-4239-ABEB-EA41A9F44D09}"/>
                </a:ext>
              </a:extLst>
            </p:cNvPr>
            <p:cNvSpPr/>
            <p:nvPr/>
          </p:nvSpPr>
          <p:spPr bwMode="auto">
            <a:xfrm flipV="1">
              <a:off x="5441950" y="-1761758"/>
              <a:ext cx="917508" cy="1211423"/>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4"/>
            </a:solidFill>
            <a:ln w="6350">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36" name="Freeform 39">
              <a:extLst>
                <a:ext uri="{FF2B5EF4-FFF2-40B4-BE49-F238E27FC236}">
                  <a16:creationId xmlns:a16="http://schemas.microsoft.com/office/drawing/2014/main" id="{927F4344-6475-48AB-B5BF-0B6D5C06761E}"/>
                </a:ext>
              </a:extLst>
            </p:cNvPr>
            <p:cNvSpPr/>
            <p:nvPr/>
          </p:nvSpPr>
          <p:spPr bwMode="auto">
            <a:xfrm>
              <a:off x="7041071" y="-2316092"/>
              <a:ext cx="1319303" cy="3333326"/>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accent6"/>
            </a:solidFill>
            <a:ln w="6350">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37" name="Freeform 41">
              <a:extLst>
                <a:ext uri="{FF2B5EF4-FFF2-40B4-BE49-F238E27FC236}">
                  <a16:creationId xmlns:a16="http://schemas.microsoft.com/office/drawing/2014/main" id="{F979E453-59E1-45F3-9FA4-57C5002497AC}"/>
                </a:ext>
              </a:extLst>
            </p:cNvPr>
            <p:cNvSpPr/>
            <p:nvPr/>
          </p:nvSpPr>
          <p:spPr bwMode="auto">
            <a:xfrm flipH="1">
              <a:off x="5579552" y="-2316092"/>
              <a:ext cx="1311916" cy="3333326"/>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4"/>
            </a:solidFill>
            <a:ln w="6350">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1038" name="Straight Connector 1037">
              <a:extLst>
                <a:ext uri="{FF2B5EF4-FFF2-40B4-BE49-F238E27FC236}">
                  <a16:creationId xmlns:a16="http://schemas.microsoft.com/office/drawing/2014/main" id="{148C21BB-D4AB-4E78-9F70-EC7BA59DECE0}"/>
                </a:ext>
              </a:extLst>
            </p:cNvPr>
            <p:cNvCxnSpPr/>
            <p:nvPr/>
          </p:nvCxnSpPr>
          <p:spPr bwMode="auto">
            <a:xfrm flipV="1">
              <a:off x="6538001" y="-784002"/>
              <a:ext cx="310613" cy="29044"/>
            </a:xfrm>
            <a:prstGeom prst="line">
              <a:avLst/>
            </a:prstGeom>
            <a:noFill/>
            <a:ln w="6350" cap="flat" cmpd="sng" algn="ctr">
              <a:solidFill>
                <a:schemeClr val="accent4">
                  <a:lumMod val="20000"/>
                  <a:lumOff val="80000"/>
                </a:schemeClr>
              </a:solidFill>
              <a:prstDash val="solid"/>
              <a:round/>
              <a:headEnd type="none" w="med" len="med"/>
              <a:tailEnd type="none" w="med" len="med"/>
            </a:ln>
            <a:effectLst/>
          </p:spPr>
        </p:cxnSp>
        <p:cxnSp>
          <p:nvCxnSpPr>
            <p:cNvPr id="1039" name="Straight Connector 1038">
              <a:extLst>
                <a:ext uri="{FF2B5EF4-FFF2-40B4-BE49-F238E27FC236}">
                  <a16:creationId xmlns:a16="http://schemas.microsoft.com/office/drawing/2014/main" id="{E1754388-71BC-4EB2-933A-8764EACBB69D}"/>
                </a:ext>
              </a:extLst>
            </p:cNvPr>
            <p:cNvCxnSpPr>
              <a:cxnSpLocks/>
              <a:endCxn id="1036" idx="6"/>
            </p:cNvCxnSpPr>
            <p:nvPr/>
          </p:nvCxnSpPr>
          <p:spPr bwMode="auto">
            <a:xfrm>
              <a:off x="7083292" y="-786272"/>
              <a:ext cx="334670" cy="47352"/>
            </a:xfrm>
            <a:prstGeom prst="line">
              <a:avLst/>
            </a:prstGeom>
            <a:noFill/>
            <a:ln w="6350" cap="flat" cmpd="sng" algn="ctr">
              <a:solidFill>
                <a:schemeClr val="accent6">
                  <a:lumMod val="60000"/>
                  <a:lumOff val="40000"/>
                </a:schemeClr>
              </a:solidFill>
              <a:prstDash val="solid"/>
              <a:round/>
              <a:headEnd type="none" w="med" len="med"/>
              <a:tailEnd type="none" w="med" len="med"/>
            </a:ln>
            <a:effectLst/>
          </p:spPr>
        </p:cxnSp>
        <p:cxnSp>
          <p:nvCxnSpPr>
            <p:cNvPr id="1040" name="Straight Connector 1039">
              <a:extLst>
                <a:ext uri="{FF2B5EF4-FFF2-40B4-BE49-F238E27FC236}">
                  <a16:creationId xmlns:a16="http://schemas.microsoft.com/office/drawing/2014/main" id="{1193E9DC-4F31-4332-9B0D-BFDD9978E446}"/>
                </a:ext>
              </a:extLst>
            </p:cNvPr>
            <p:cNvCxnSpPr/>
            <p:nvPr/>
          </p:nvCxnSpPr>
          <p:spPr bwMode="auto">
            <a:xfrm>
              <a:off x="7506169" y="-1474994"/>
              <a:ext cx="651866" cy="464969"/>
            </a:xfrm>
            <a:prstGeom prst="line">
              <a:avLst/>
            </a:prstGeom>
            <a:noFill/>
            <a:ln w="6350" cap="flat" cmpd="sng" algn="ctr">
              <a:solidFill>
                <a:schemeClr val="accent6">
                  <a:lumMod val="60000"/>
                  <a:lumOff val="40000"/>
                </a:schemeClr>
              </a:solidFill>
              <a:prstDash val="solid"/>
              <a:round/>
              <a:headEnd type="none" w="med" len="med"/>
              <a:tailEnd type="none" w="med" len="med"/>
            </a:ln>
            <a:effectLst/>
          </p:spPr>
        </p:cxnSp>
        <p:cxnSp>
          <p:nvCxnSpPr>
            <p:cNvPr id="1041" name="Straight Connector 1040">
              <a:extLst>
                <a:ext uri="{FF2B5EF4-FFF2-40B4-BE49-F238E27FC236}">
                  <a16:creationId xmlns:a16="http://schemas.microsoft.com/office/drawing/2014/main" id="{BB489000-6D6E-41BD-A9C5-1D5B8291DA2C}"/>
                </a:ext>
              </a:extLst>
            </p:cNvPr>
            <p:cNvCxnSpPr/>
            <p:nvPr/>
          </p:nvCxnSpPr>
          <p:spPr bwMode="auto">
            <a:xfrm flipV="1">
              <a:off x="5762023" y="-1491032"/>
              <a:ext cx="644910" cy="481007"/>
            </a:xfrm>
            <a:prstGeom prst="line">
              <a:avLst/>
            </a:prstGeom>
            <a:noFill/>
            <a:ln w="6350" cap="flat" cmpd="sng" algn="ctr">
              <a:solidFill>
                <a:schemeClr val="accent4">
                  <a:lumMod val="20000"/>
                  <a:lumOff val="80000"/>
                </a:schemeClr>
              </a:solidFill>
              <a:prstDash val="solid"/>
              <a:round/>
              <a:headEnd type="none" w="med" len="med"/>
              <a:tailEnd type="none" w="med" len="med"/>
            </a:ln>
            <a:effectLst/>
          </p:spPr>
        </p:cxnSp>
        <p:sp>
          <p:nvSpPr>
            <p:cNvPr id="1042" name="Rectangle 1041">
              <a:extLst>
                <a:ext uri="{FF2B5EF4-FFF2-40B4-BE49-F238E27FC236}">
                  <a16:creationId xmlns:a16="http://schemas.microsoft.com/office/drawing/2014/main" id="{F0A9E497-1D75-43D5-A65C-3400E3776A63}"/>
                </a:ext>
              </a:extLst>
            </p:cNvPr>
            <p:cNvSpPr/>
            <p:nvPr/>
          </p:nvSpPr>
          <p:spPr bwMode="auto">
            <a:xfrm rot="19486446">
              <a:off x="6029537" y="-1323791"/>
              <a:ext cx="106969" cy="150692"/>
            </a:xfrm>
            <a:prstGeom prst="rect">
              <a:avLst/>
            </a:prstGeom>
            <a:solidFill>
              <a:schemeClr val="bg1"/>
            </a:solidFill>
            <a:ln w="6350">
              <a:solidFill>
                <a:schemeClr val="bg1"/>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43" name="Rectangle 1042">
              <a:extLst>
                <a:ext uri="{FF2B5EF4-FFF2-40B4-BE49-F238E27FC236}">
                  <a16:creationId xmlns:a16="http://schemas.microsoft.com/office/drawing/2014/main" id="{EE81356D-6983-4B5E-977A-BBE22AA800DF}"/>
                </a:ext>
              </a:extLst>
            </p:cNvPr>
            <p:cNvSpPr/>
            <p:nvPr/>
          </p:nvSpPr>
          <p:spPr bwMode="auto">
            <a:xfrm rot="2113554" flipV="1">
              <a:off x="7793378" y="-1313600"/>
              <a:ext cx="106969" cy="150692"/>
            </a:xfrm>
            <a:prstGeom prst="rect">
              <a:avLst/>
            </a:prstGeom>
            <a:solidFill>
              <a:schemeClr val="bg1"/>
            </a:solidFill>
            <a:ln w="6350">
              <a:solidFill>
                <a:schemeClr val="bg1"/>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44" name="Rectangle 1043">
              <a:extLst>
                <a:ext uri="{FF2B5EF4-FFF2-40B4-BE49-F238E27FC236}">
                  <a16:creationId xmlns:a16="http://schemas.microsoft.com/office/drawing/2014/main" id="{E4FC4DF5-2511-4DB7-8FD5-07B6FEFCACA3}"/>
                </a:ext>
              </a:extLst>
            </p:cNvPr>
            <p:cNvSpPr/>
            <p:nvPr/>
          </p:nvSpPr>
          <p:spPr bwMode="auto">
            <a:xfrm rot="5400000" flipV="1">
              <a:off x="6919200" y="-544674"/>
              <a:ext cx="106969" cy="150692"/>
            </a:xfrm>
            <a:prstGeom prst="rect">
              <a:avLst/>
            </a:prstGeom>
            <a:solidFill>
              <a:schemeClr val="bg1"/>
            </a:solidFill>
            <a:ln w="6350">
              <a:solidFill>
                <a:schemeClr val="bg1"/>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073" name="Group 136">
            <a:extLst>
              <a:ext uri="{FF2B5EF4-FFF2-40B4-BE49-F238E27FC236}">
                <a16:creationId xmlns:a16="http://schemas.microsoft.com/office/drawing/2014/main" id="{D3212F91-10D2-4CD6-A030-27CBBB9F23AD}"/>
              </a:ext>
            </a:extLst>
          </p:cNvPr>
          <p:cNvGrpSpPr>
            <a:grpSpLocks/>
          </p:cNvGrpSpPr>
          <p:nvPr/>
        </p:nvGrpSpPr>
        <p:grpSpPr bwMode="auto">
          <a:xfrm>
            <a:off x="8411814" y="5336899"/>
            <a:ext cx="782762" cy="774273"/>
            <a:chOff x="3750867" y="2740819"/>
            <a:chExt cx="760015" cy="779860"/>
          </a:xfrm>
        </p:grpSpPr>
        <p:sp>
          <p:nvSpPr>
            <p:cNvPr id="1074" name="Freeform 134">
              <a:extLst>
                <a:ext uri="{FF2B5EF4-FFF2-40B4-BE49-F238E27FC236}">
                  <a16:creationId xmlns:a16="http://schemas.microsoft.com/office/drawing/2014/main" id="{B0CDAA7A-0307-417D-8A66-06259F79F316}"/>
                </a:ext>
              </a:extLst>
            </p:cNvPr>
            <p:cNvSpPr/>
            <p:nvPr/>
          </p:nvSpPr>
          <p:spPr bwMode="auto">
            <a:xfrm>
              <a:off x="3750867" y="2740819"/>
              <a:ext cx="760015" cy="779860"/>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solidFill>
              <a:schemeClr val="accent5">
                <a:lumMod val="40000"/>
                <a:lumOff val="60000"/>
              </a:schemeClr>
            </a:solidFill>
            <a:ln w="12700">
              <a:solidFill>
                <a:schemeClr val="accent1"/>
              </a:solidFill>
              <a:miter lim="800000"/>
              <a:headEnd/>
              <a:tailEnd/>
            </a:ln>
          </p:spPr>
          <p:txBody>
            <a:bodyPr anchor="ctr"/>
            <a:lstStyle/>
            <a:p>
              <a:pPr marL="0" marR="0" lvl="0" indent="0" algn="ctr" defTabSz="913852"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sp>
          <p:nvSpPr>
            <p:cNvPr id="1075" name="Freeform 135">
              <a:extLst>
                <a:ext uri="{FF2B5EF4-FFF2-40B4-BE49-F238E27FC236}">
                  <a16:creationId xmlns:a16="http://schemas.microsoft.com/office/drawing/2014/main" id="{AD8831DC-96DF-4081-9645-AB1125891BE2}"/>
                </a:ext>
              </a:extLst>
            </p:cNvPr>
            <p:cNvSpPr/>
            <p:nvPr/>
          </p:nvSpPr>
          <p:spPr bwMode="auto">
            <a:xfrm>
              <a:off x="4049390" y="3051933"/>
              <a:ext cx="180477" cy="182348"/>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5">
                <a:lumMod val="75000"/>
              </a:schemeClr>
            </a:solidFill>
            <a:ln w="12700">
              <a:solidFill>
                <a:schemeClr val="accent2">
                  <a:lumMod val="60000"/>
                  <a:lumOff val="40000"/>
                </a:schemeClr>
              </a:solidFill>
              <a:miter lim="800000"/>
              <a:headEnd/>
              <a:tailEnd/>
            </a:ln>
          </p:spPr>
          <p:txBody>
            <a:bodyPr anchor="ctr"/>
            <a:lstStyle/>
            <a:p>
              <a:pPr marL="0" marR="0" lvl="0" indent="0" algn="ctr" defTabSz="913852"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grpSp>
      <p:sp>
        <p:nvSpPr>
          <p:cNvPr id="1143" name="Freeform 95">
            <a:extLst>
              <a:ext uri="{FF2B5EF4-FFF2-40B4-BE49-F238E27FC236}">
                <a16:creationId xmlns:a16="http://schemas.microsoft.com/office/drawing/2014/main" id="{1E49158E-606C-4375-9D97-1D2CF05622EB}"/>
              </a:ext>
            </a:extLst>
          </p:cNvPr>
          <p:cNvSpPr>
            <a:spLocks noChangeAspect="1"/>
          </p:cNvSpPr>
          <p:nvPr/>
        </p:nvSpPr>
        <p:spPr bwMode="auto">
          <a:xfrm rot="3331968">
            <a:off x="8546969" y="4779308"/>
            <a:ext cx="241214" cy="205479"/>
          </a:xfrm>
          <a:custGeom>
            <a:avLst/>
            <a:gdLst>
              <a:gd name="T0" fmla="*/ 1 w 748506"/>
              <a:gd name="T1" fmla="*/ 1 h 610791"/>
              <a:gd name="T2" fmla="*/ 1 w 748506"/>
              <a:gd name="T3" fmla="*/ 1 h 610791"/>
              <a:gd name="T4" fmla="*/ 1 w 748506"/>
              <a:gd name="T5" fmla="*/ 1 h 610791"/>
              <a:gd name="T6" fmla="*/ 1 w 748506"/>
              <a:gd name="T7" fmla="*/ 1 h 610791"/>
              <a:gd name="T8" fmla="*/ 1 w 748506"/>
              <a:gd name="T9" fmla="*/ 1 h 610791"/>
              <a:gd name="T10" fmla="*/ 1 w 748506"/>
              <a:gd name="T11" fmla="*/ 1 h 610791"/>
              <a:gd name="T12" fmla="*/ 1 w 748506"/>
              <a:gd name="T13" fmla="*/ 1 h 610791"/>
              <a:gd name="T14" fmla="*/ 1 w 748506"/>
              <a:gd name="T15" fmla="*/ 1 h 610791"/>
              <a:gd name="T16" fmla="*/ 1 w 748506"/>
              <a:gd name="T17" fmla="*/ 1 h 610791"/>
              <a:gd name="T18" fmla="*/ 1 w 748506"/>
              <a:gd name="T19" fmla="*/ 1 h 610791"/>
              <a:gd name="T20" fmla="*/ 1 w 748506"/>
              <a:gd name="T21" fmla="*/ 1 h 610791"/>
              <a:gd name="T22" fmla="*/ 1 w 748506"/>
              <a:gd name="T23" fmla="*/ 1 h 610791"/>
              <a:gd name="T24" fmla="*/ 1 w 748506"/>
              <a:gd name="T25" fmla="*/ 1 h 610791"/>
              <a:gd name="T26" fmla="*/ 1 w 748506"/>
              <a:gd name="T27" fmla="*/ 1 h 610791"/>
              <a:gd name="T28" fmla="*/ 1 w 748506"/>
              <a:gd name="T29" fmla="*/ 1 h 610791"/>
              <a:gd name="T30" fmla="*/ 1 w 748506"/>
              <a:gd name="T31" fmla="*/ 1 h 610791"/>
              <a:gd name="T32" fmla="*/ 1 w 748506"/>
              <a:gd name="T33" fmla="*/ 1 h 610791"/>
              <a:gd name="T34" fmla="*/ 1 w 748506"/>
              <a:gd name="T35" fmla="*/ 1 h 610791"/>
              <a:gd name="T36" fmla="*/ 1 w 748506"/>
              <a:gd name="T37" fmla="*/ 1 h 610791"/>
              <a:gd name="T38" fmla="*/ 1 w 748506"/>
              <a:gd name="T39" fmla="*/ 1 h 610791"/>
              <a:gd name="T40" fmla="*/ 1 w 748506"/>
              <a:gd name="T41" fmla="*/ 1 h 610791"/>
              <a:gd name="T42" fmla="*/ 1 w 748506"/>
              <a:gd name="T43" fmla="*/ 1 h 610791"/>
              <a:gd name="T44" fmla="*/ 1 w 748506"/>
              <a:gd name="T45" fmla="*/ 1 h 610791"/>
              <a:gd name="T46" fmla="*/ 1 w 748506"/>
              <a:gd name="T47" fmla="*/ 1 h 61079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48506"/>
              <a:gd name="T73" fmla="*/ 0 h 610791"/>
              <a:gd name="T74" fmla="*/ 748506 w 748506"/>
              <a:gd name="T75" fmla="*/ 610791 h 61079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48506" h="610791">
                <a:moveTo>
                  <a:pt x="15081" y="74216"/>
                </a:moveTo>
                <a:cubicBezTo>
                  <a:pt x="7540" y="50602"/>
                  <a:pt x="0" y="26988"/>
                  <a:pt x="12700" y="19447"/>
                </a:cubicBezTo>
                <a:cubicBezTo>
                  <a:pt x="25400" y="11906"/>
                  <a:pt x="36512" y="0"/>
                  <a:pt x="91281" y="28972"/>
                </a:cubicBezTo>
                <a:cubicBezTo>
                  <a:pt x="146050" y="57944"/>
                  <a:pt x="280591" y="154782"/>
                  <a:pt x="341313" y="193279"/>
                </a:cubicBezTo>
                <a:cubicBezTo>
                  <a:pt x="402035" y="231776"/>
                  <a:pt x="425054" y="254001"/>
                  <a:pt x="455613" y="259954"/>
                </a:cubicBezTo>
                <a:cubicBezTo>
                  <a:pt x="486172" y="265907"/>
                  <a:pt x="498475" y="234950"/>
                  <a:pt x="524669" y="228997"/>
                </a:cubicBezTo>
                <a:cubicBezTo>
                  <a:pt x="550863" y="223044"/>
                  <a:pt x="578644" y="211932"/>
                  <a:pt x="612775" y="224235"/>
                </a:cubicBezTo>
                <a:cubicBezTo>
                  <a:pt x="646906" y="236538"/>
                  <a:pt x="710406" y="279004"/>
                  <a:pt x="729456" y="302816"/>
                </a:cubicBezTo>
                <a:cubicBezTo>
                  <a:pt x="748506" y="326628"/>
                  <a:pt x="731838" y="352822"/>
                  <a:pt x="727075" y="367110"/>
                </a:cubicBezTo>
                <a:cubicBezTo>
                  <a:pt x="722312" y="381398"/>
                  <a:pt x="711200" y="391319"/>
                  <a:pt x="700881" y="388541"/>
                </a:cubicBezTo>
                <a:cubicBezTo>
                  <a:pt x="690562" y="385763"/>
                  <a:pt x="683816" y="360760"/>
                  <a:pt x="665163" y="350441"/>
                </a:cubicBezTo>
                <a:cubicBezTo>
                  <a:pt x="646510" y="340122"/>
                  <a:pt x="614760" y="321867"/>
                  <a:pt x="588963" y="326629"/>
                </a:cubicBezTo>
                <a:cubicBezTo>
                  <a:pt x="563166" y="331391"/>
                  <a:pt x="528637" y="354807"/>
                  <a:pt x="510381" y="379016"/>
                </a:cubicBezTo>
                <a:cubicBezTo>
                  <a:pt x="492125" y="403225"/>
                  <a:pt x="480219" y="446088"/>
                  <a:pt x="479425" y="471885"/>
                </a:cubicBezTo>
                <a:cubicBezTo>
                  <a:pt x="478631" y="497682"/>
                  <a:pt x="492919" y="517922"/>
                  <a:pt x="505619" y="533797"/>
                </a:cubicBezTo>
                <a:cubicBezTo>
                  <a:pt x="518319" y="549672"/>
                  <a:pt x="550863" y="557213"/>
                  <a:pt x="555625" y="567135"/>
                </a:cubicBezTo>
                <a:cubicBezTo>
                  <a:pt x="560387" y="577057"/>
                  <a:pt x="549275" y="587773"/>
                  <a:pt x="534194" y="593329"/>
                </a:cubicBezTo>
                <a:cubicBezTo>
                  <a:pt x="519113" y="598885"/>
                  <a:pt x="490935" y="610791"/>
                  <a:pt x="465138" y="600472"/>
                </a:cubicBezTo>
                <a:cubicBezTo>
                  <a:pt x="439341" y="590153"/>
                  <a:pt x="397669" y="556419"/>
                  <a:pt x="379413" y="531416"/>
                </a:cubicBezTo>
                <a:cubicBezTo>
                  <a:pt x="361157" y="506413"/>
                  <a:pt x="353616" y="480617"/>
                  <a:pt x="355600" y="450454"/>
                </a:cubicBezTo>
                <a:cubicBezTo>
                  <a:pt x="357584" y="420291"/>
                  <a:pt x="402035" y="379413"/>
                  <a:pt x="391319" y="350441"/>
                </a:cubicBezTo>
                <a:cubicBezTo>
                  <a:pt x="380603" y="321469"/>
                  <a:pt x="291306" y="276622"/>
                  <a:pt x="291306" y="276622"/>
                </a:cubicBezTo>
                <a:lnTo>
                  <a:pt x="184150" y="198041"/>
                </a:lnTo>
                <a:lnTo>
                  <a:pt x="15081" y="74216"/>
                </a:lnTo>
                <a:close/>
              </a:path>
            </a:pathLst>
          </a:custGeom>
          <a:solidFill>
            <a:schemeClr val="accent1"/>
          </a:solidFill>
          <a:ln w="9525">
            <a:solidFill>
              <a:schemeClr val="accent1"/>
            </a:solidFill>
            <a:miter lim="800000"/>
            <a:headEnd/>
            <a:tailEnd/>
          </a:ln>
        </p:spPr>
        <p:txBody>
          <a:bodyPr anchor="ctr"/>
          <a:lstStyle/>
          <a:p>
            <a:pPr marL="0" marR="0" lvl="0" indent="0" algn="l" defTabSz="913852" rtl="0" eaLnBrk="1" fontAlgn="auto" latinLnBrk="0" hangingPunct="1">
              <a:lnSpc>
                <a:spcPct val="93000"/>
              </a:lnSpc>
              <a:spcBef>
                <a:spcPts val="0"/>
              </a:spcBef>
              <a:spcAft>
                <a:spcPts val="0"/>
              </a:spcAft>
              <a:buClr>
                <a:srgbClr val="000000"/>
              </a:buClr>
              <a:buSzPct val="45000"/>
              <a:buFontTx/>
              <a:buNone/>
              <a:tabLst/>
              <a:defRPr/>
            </a:pPr>
            <a:endParaRPr kumimoji="0" lang="en-US" sz="2643"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5" name="Oval 1044">
            <a:extLst>
              <a:ext uri="{FF2B5EF4-FFF2-40B4-BE49-F238E27FC236}">
                <a16:creationId xmlns:a16="http://schemas.microsoft.com/office/drawing/2014/main" id="{F87F47B7-AFC9-4304-AF96-E88B7F0BD769}"/>
              </a:ext>
            </a:extLst>
          </p:cNvPr>
          <p:cNvSpPr/>
          <p:nvPr/>
        </p:nvSpPr>
        <p:spPr bwMode="auto">
          <a:xfrm>
            <a:off x="6345219" y="5627240"/>
            <a:ext cx="616354" cy="293760"/>
          </a:xfrm>
          <a:prstGeom prst="ellipse">
            <a:avLst/>
          </a:prstGeom>
          <a:solidFill>
            <a:schemeClr val="accent6">
              <a:lumMod val="20000"/>
              <a:lumOff val="8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512" name="Group 511">
            <a:extLst>
              <a:ext uri="{FF2B5EF4-FFF2-40B4-BE49-F238E27FC236}">
                <a16:creationId xmlns:a16="http://schemas.microsoft.com/office/drawing/2014/main" id="{DFD2426F-BBD6-4122-B931-3DB469CDC70A}"/>
              </a:ext>
            </a:extLst>
          </p:cNvPr>
          <p:cNvGrpSpPr/>
          <p:nvPr/>
        </p:nvGrpSpPr>
        <p:grpSpPr>
          <a:xfrm>
            <a:off x="10163055" y="5077932"/>
            <a:ext cx="1366487" cy="161482"/>
            <a:chOff x="9220250" y="1713096"/>
            <a:chExt cx="2075426" cy="301552"/>
          </a:xfrm>
        </p:grpSpPr>
        <p:grpSp>
          <p:nvGrpSpPr>
            <p:cNvPr id="513" name="Group 512">
              <a:extLst>
                <a:ext uri="{FF2B5EF4-FFF2-40B4-BE49-F238E27FC236}">
                  <a16:creationId xmlns:a16="http://schemas.microsoft.com/office/drawing/2014/main" id="{2D92C0B7-2BB4-4CBB-9E5D-503E10DD39CE}"/>
                </a:ext>
              </a:extLst>
            </p:cNvPr>
            <p:cNvGrpSpPr/>
            <p:nvPr/>
          </p:nvGrpSpPr>
          <p:grpSpPr>
            <a:xfrm>
              <a:off x="9220250" y="1713096"/>
              <a:ext cx="1036430" cy="294351"/>
              <a:chOff x="4890777" y="3558752"/>
              <a:chExt cx="1367157" cy="388279"/>
            </a:xfrm>
          </p:grpSpPr>
          <p:grpSp>
            <p:nvGrpSpPr>
              <p:cNvPr id="635" name="Group 142">
                <a:extLst>
                  <a:ext uri="{FF2B5EF4-FFF2-40B4-BE49-F238E27FC236}">
                    <a16:creationId xmlns:a16="http://schemas.microsoft.com/office/drawing/2014/main" id="{9B2B76B2-5865-4454-8B5B-F9A03C236794}"/>
                  </a:ext>
                </a:extLst>
              </p:cNvPr>
              <p:cNvGrpSpPr>
                <a:grpSpLocks/>
              </p:cNvGrpSpPr>
              <p:nvPr/>
            </p:nvGrpSpPr>
            <p:grpSpPr bwMode="auto">
              <a:xfrm>
                <a:off x="4890777" y="3564691"/>
                <a:ext cx="83389" cy="175252"/>
                <a:chOff x="5021753" y="2927868"/>
                <a:chExt cx="83398" cy="175731"/>
              </a:xfrm>
            </p:grpSpPr>
            <p:sp>
              <p:nvSpPr>
                <p:cNvPr id="752" name="Oval 143">
                  <a:extLst>
                    <a:ext uri="{FF2B5EF4-FFF2-40B4-BE49-F238E27FC236}">
                      <a16:creationId xmlns:a16="http://schemas.microsoft.com/office/drawing/2014/main" id="{8A695ED5-11B7-4602-A094-063EEA75B915}"/>
                    </a:ext>
                  </a:extLst>
                </p:cNvPr>
                <p:cNvSpPr>
                  <a:spLocks noChangeArrowheads="1"/>
                </p:cNvSpPr>
                <p:nvPr/>
              </p:nvSpPr>
              <p:spPr bwMode="auto">
                <a:xfrm rot="-711073">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3" name="Freeform 144">
                  <a:extLst>
                    <a:ext uri="{FF2B5EF4-FFF2-40B4-BE49-F238E27FC236}">
                      <a16:creationId xmlns:a16="http://schemas.microsoft.com/office/drawing/2014/main" id="{09AA51D7-5033-40D5-AE34-B1A39BB1600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4" name="Freeform 145">
                  <a:extLst>
                    <a:ext uri="{FF2B5EF4-FFF2-40B4-BE49-F238E27FC236}">
                      <a16:creationId xmlns:a16="http://schemas.microsoft.com/office/drawing/2014/main" id="{80BEABC9-DF07-453D-A578-A065A66860E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36" name="Group 146">
                <a:extLst>
                  <a:ext uri="{FF2B5EF4-FFF2-40B4-BE49-F238E27FC236}">
                    <a16:creationId xmlns:a16="http://schemas.microsoft.com/office/drawing/2014/main" id="{3A8FF275-7444-45F3-867C-56B7D1EC8C1F}"/>
                  </a:ext>
                </a:extLst>
              </p:cNvPr>
              <p:cNvGrpSpPr>
                <a:grpSpLocks/>
              </p:cNvGrpSpPr>
              <p:nvPr/>
            </p:nvGrpSpPr>
            <p:grpSpPr bwMode="auto">
              <a:xfrm>
                <a:off x="4986078" y="3558752"/>
                <a:ext cx="83389" cy="175252"/>
                <a:chOff x="5021753" y="2927868"/>
                <a:chExt cx="83398" cy="175731"/>
              </a:xfrm>
            </p:grpSpPr>
            <p:sp>
              <p:nvSpPr>
                <p:cNvPr id="749" name="Oval 147">
                  <a:extLst>
                    <a:ext uri="{FF2B5EF4-FFF2-40B4-BE49-F238E27FC236}">
                      <a16:creationId xmlns:a16="http://schemas.microsoft.com/office/drawing/2014/main" id="{92469CD3-852D-4CDE-91CC-ABF20397F9CA}"/>
                    </a:ext>
                  </a:extLst>
                </p:cNvPr>
                <p:cNvSpPr>
                  <a:spLocks noChangeArrowheads="1"/>
                </p:cNvSpPr>
                <p:nvPr/>
              </p:nvSpPr>
              <p:spPr bwMode="auto">
                <a:xfrm rot="-711073">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0" name="Freeform 148">
                  <a:extLst>
                    <a:ext uri="{FF2B5EF4-FFF2-40B4-BE49-F238E27FC236}">
                      <a16:creationId xmlns:a16="http://schemas.microsoft.com/office/drawing/2014/main" id="{BFF4E404-2C16-454B-93D9-155AA1D0336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1" name="Freeform 149">
                  <a:extLst>
                    <a:ext uri="{FF2B5EF4-FFF2-40B4-BE49-F238E27FC236}">
                      <a16:creationId xmlns:a16="http://schemas.microsoft.com/office/drawing/2014/main" id="{7BF00AEF-4C0B-474B-B6B8-584DE5AC821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37" name="Group 150">
                <a:extLst>
                  <a:ext uri="{FF2B5EF4-FFF2-40B4-BE49-F238E27FC236}">
                    <a16:creationId xmlns:a16="http://schemas.microsoft.com/office/drawing/2014/main" id="{E43992D5-3A42-4F0C-AB54-228488372F92}"/>
                  </a:ext>
                </a:extLst>
              </p:cNvPr>
              <p:cNvGrpSpPr>
                <a:grpSpLocks/>
              </p:cNvGrpSpPr>
              <p:nvPr/>
            </p:nvGrpSpPr>
            <p:grpSpPr bwMode="auto">
              <a:xfrm>
                <a:off x="5078402" y="3564692"/>
                <a:ext cx="83389" cy="175252"/>
                <a:chOff x="5021753" y="2927868"/>
                <a:chExt cx="83398" cy="175731"/>
              </a:xfrm>
            </p:grpSpPr>
            <p:sp>
              <p:nvSpPr>
                <p:cNvPr id="746" name="Oval 151">
                  <a:extLst>
                    <a:ext uri="{FF2B5EF4-FFF2-40B4-BE49-F238E27FC236}">
                      <a16:creationId xmlns:a16="http://schemas.microsoft.com/office/drawing/2014/main" id="{8C4A4126-9305-4A1F-875F-DE6C288EC39B}"/>
                    </a:ext>
                  </a:extLst>
                </p:cNvPr>
                <p:cNvSpPr>
                  <a:spLocks noChangeArrowheads="1"/>
                </p:cNvSpPr>
                <p:nvPr/>
              </p:nvSpPr>
              <p:spPr bwMode="auto">
                <a:xfrm rot="-711073">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7" name="Freeform 152">
                  <a:extLst>
                    <a:ext uri="{FF2B5EF4-FFF2-40B4-BE49-F238E27FC236}">
                      <a16:creationId xmlns:a16="http://schemas.microsoft.com/office/drawing/2014/main" id="{D60CE6FA-DB12-439D-8CC9-616E3D6FB13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8" name="Freeform 153">
                  <a:extLst>
                    <a:ext uri="{FF2B5EF4-FFF2-40B4-BE49-F238E27FC236}">
                      <a16:creationId xmlns:a16="http://schemas.microsoft.com/office/drawing/2014/main" id="{F25B3F9F-055E-4800-A820-020DDF11D5D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38" name="Group 154">
                <a:extLst>
                  <a:ext uri="{FF2B5EF4-FFF2-40B4-BE49-F238E27FC236}">
                    <a16:creationId xmlns:a16="http://schemas.microsoft.com/office/drawing/2014/main" id="{E933FD60-DB88-4B41-BF9B-53505534FAE6}"/>
                  </a:ext>
                </a:extLst>
              </p:cNvPr>
              <p:cNvGrpSpPr>
                <a:grpSpLocks/>
              </p:cNvGrpSpPr>
              <p:nvPr/>
            </p:nvGrpSpPr>
            <p:grpSpPr bwMode="auto">
              <a:xfrm>
                <a:off x="5167747" y="3561722"/>
                <a:ext cx="83389" cy="175252"/>
                <a:chOff x="5021753" y="2927868"/>
                <a:chExt cx="83398" cy="175731"/>
              </a:xfrm>
            </p:grpSpPr>
            <p:sp>
              <p:nvSpPr>
                <p:cNvPr id="743" name="Oval 155">
                  <a:extLst>
                    <a:ext uri="{FF2B5EF4-FFF2-40B4-BE49-F238E27FC236}">
                      <a16:creationId xmlns:a16="http://schemas.microsoft.com/office/drawing/2014/main" id="{FA63EA06-05E0-478D-9063-0FCC714A9E35}"/>
                    </a:ext>
                  </a:extLst>
                </p:cNvPr>
                <p:cNvSpPr>
                  <a:spLocks noChangeArrowheads="1"/>
                </p:cNvSpPr>
                <p:nvPr/>
              </p:nvSpPr>
              <p:spPr bwMode="auto">
                <a:xfrm rot="-711073">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4" name="Freeform 156">
                  <a:extLst>
                    <a:ext uri="{FF2B5EF4-FFF2-40B4-BE49-F238E27FC236}">
                      <a16:creationId xmlns:a16="http://schemas.microsoft.com/office/drawing/2014/main" id="{86B67BD9-71C9-4214-A10C-55FD98BE5BE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5" name="Freeform 157">
                  <a:extLst>
                    <a:ext uri="{FF2B5EF4-FFF2-40B4-BE49-F238E27FC236}">
                      <a16:creationId xmlns:a16="http://schemas.microsoft.com/office/drawing/2014/main" id="{C4BB737A-3B8F-4CB2-AA66-B44C8D5E724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39" name="Group 158">
                <a:extLst>
                  <a:ext uri="{FF2B5EF4-FFF2-40B4-BE49-F238E27FC236}">
                    <a16:creationId xmlns:a16="http://schemas.microsoft.com/office/drawing/2014/main" id="{31257B26-2002-4AA0-95F4-55A749727A6F}"/>
                  </a:ext>
                </a:extLst>
              </p:cNvPr>
              <p:cNvGrpSpPr>
                <a:grpSpLocks/>
              </p:cNvGrpSpPr>
              <p:nvPr/>
            </p:nvGrpSpPr>
            <p:grpSpPr bwMode="auto">
              <a:xfrm>
                <a:off x="5260070" y="3564692"/>
                <a:ext cx="83389" cy="175252"/>
                <a:chOff x="5021753" y="2927868"/>
                <a:chExt cx="83398" cy="175731"/>
              </a:xfrm>
            </p:grpSpPr>
            <p:sp>
              <p:nvSpPr>
                <p:cNvPr id="740" name="Oval 159">
                  <a:extLst>
                    <a:ext uri="{FF2B5EF4-FFF2-40B4-BE49-F238E27FC236}">
                      <a16:creationId xmlns:a16="http://schemas.microsoft.com/office/drawing/2014/main" id="{4AAD6701-9214-4971-9FFD-67B478D1360B}"/>
                    </a:ext>
                  </a:extLst>
                </p:cNvPr>
                <p:cNvSpPr>
                  <a:spLocks noChangeArrowheads="1"/>
                </p:cNvSpPr>
                <p:nvPr/>
              </p:nvSpPr>
              <p:spPr bwMode="auto">
                <a:xfrm rot="-711073">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1" name="Freeform 160">
                  <a:extLst>
                    <a:ext uri="{FF2B5EF4-FFF2-40B4-BE49-F238E27FC236}">
                      <a16:creationId xmlns:a16="http://schemas.microsoft.com/office/drawing/2014/main" id="{EDCAC816-0D05-43C6-9759-5A1041DBE3C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2" name="Freeform 161">
                  <a:extLst>
                    <a:ext uri="{FF2B5EF4-FFF2-40B4-BE49-F238E27FC236}">
                      <a16:creationId xmlns:a16="http://schemas.microsoft.com/office/drawing/2014/main" id="{9FD91ADF-F072-4F91-8744-67B2149075F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40" name="Group 215">
                <a:extLst>
                  <a:ext uri="{FF2B5EF4-FFF2-40B4-BE49-F238E27FC236}">
                    <a16:creationId xmlns:a16="http://schemas.microsoft.com/office/drawing/2014/main" id="{03B6580D-942A-4A38-B15D-B02152DED588}"/>
                  </a:ext>
                </a:extLst>
              </p:cNvPr>
              <p:cNvGrpSpPr>
                <a:grpSpLocks/>
              </p:cNvGrpSpPr>
              <p:nvPr/>
            </p:nvGrpSpPr>
            <p:grpSpPr bwMode="auto">
              <a:xfrm>
                <a:off x="5629826" y="3571130"/>
                <a:ext cx="83389" cy="175252"/>
                <a:chOff x="5021753" y="2927868"/>
                <a:chExt cx="83398" cy="175731"/>
              </a:xfrm>
            </p:grpSpPr>
            <p:sp>
              <p:nvSpPr>
                <p:cNvPr id="737" name="Oval 216">
                  <a:extLst>
                    <a:ext uri="{FF2B5EF4-FFF2-40B4-BE49-F238E27FC236}">
                      <a16:creationId xmlns:a16="http://schemas.microsoft.com/office/drawing/2014/main" id="{B0C41A6C-7CC5-4020-83A5-0B769B6120BD}"/>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8" name="Freeform 217">
                  <a:extLst>
                    <a:ext uri="{FF2B5EF4-FFF2-40B4-BE49-F238E27FC236}">
                      <a16:creationId xmlns:a16="http://schemas.microsoft.com/office/drawing/2014/main" id="{FD32720B-C616-4CE4-B373-4902666E73D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9" name="Freeform 218">
                  <a:extLst>
                    <a:ext uri="{FF2B5EF4-FFF2-40B4-BE49-F238E27FC236}">
                      <a16:creationId xmlns:a16="http://schemas.microsoft.com/office/drawing/2014/main" id="{CB218D2A-F9D5-4540-B03C-90222848004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41" name="Group 219">
                <a:extLst>
                  <a:ext uri="{FF2B5EF4-FFF2-40B4-BE49-F238E27FC236}">
                    <a16:creationId xmlns:a16="http://schemas.microsoft.com/office/drawing/2014/main" id="{486F9AE7-77DE-4C9D-8F8A-623EED5A5406}"/>
                  </a:ext>
                </a:extLst>
              </p:cNvPr>
              <p:cNvGrpSpPr>
                <a:grpSpLocks/>
              </p:cNvGrpSpPr>
              <p:nvPr/>
            </p:nvGrpSpPr>
            <p:grpSpPr bwMode="auto">
              <a:xfrm>
                <a:off x="5537502" y="3571130"/>
                <a:ext cx="83389" cy="175252"/>
                <a:chOff x="5021753" y="2927868"/>
                <a:chExt cx="83398" cy="175731"/>
              </a:xfrm>
            </p:grpSpPr>
            <p:sp>
              <p:nvSpPr>
                <p:cNvPr id="734" name="Oval 220">
                  <a:extLst>
                    <a:ext uri="{FF2B5EF4-FFF2-40B4-BE49-F238E27FC236}">
                      <a16:creationId xmlns:a16="http://schemas.microsoft.com/office/drawing/2014/main" id="{774F8035-6518-4619-8EE0-C718F8900FEE}"/>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5" name="Freeform 221">
                  <a:extLst>
                    <a:ext uri="{FF2B5EF4-FFF2-40B4-BE49-F238E27FC236}">
                      <a16:creationId xmlns:a16="http://schemas.microsoft.com/office/drawing/2014/main" id="{16BAF54E-B740-4D15-BBC1-A62547C94D5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6" name="Freeform 222">
                  <a:extLst>
                    <a:ext uri="{FF2B5EF4-FFF2-40B4-BE49-F238E27FC236}">
                      <a16:creationId xmlns:a16="http://schemas.microsoft.com/office/drawing/2014/main" id="{1898A19C-3EE7-4C36-9FD8-2EEA767FAC1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42" name="Group 223">
                <a:extLst>
                  <a:ext uri="{FF2B5EF4-FFF2-40B4-BE49-F238E27FC236}">
                    <a16:creationId xmlns:a16="http://schemas.microsoft.com/office/drawing/2014/main" id="{666612AA-3995-42A6-87DB-8C8BA8A43A03}"/>
                  </a:ext>
                </a:extLst>
              </p:cNvPr>
              <p:cNvGrpSpPr>
                <a:grpSpLocks/>
              </p:cNvGrpSpPr>
              <p:nvPr/>
            </p:nvGrpSpPr>
            <p:grpSpPr bwMode="auto">
              <a:xfrm>
                <a:off x="5448158" y="3571130"/>
                <a:ext cx="83389" cy="175252"/>
                <a:chOff x="5021753" y="2927868"/>
                <a:chExt cx="83398" cy="175731"/>
              </a:xfrm>
            </p:grpSpPr>
            <p:sp>
              <p:nvSpPr>
                <p:cNvPr id="731" name="Oval 224">
                  <a:extLst>
                    <a:ext uri="{FF2B5EF4-FFF2-40B4-BE49-F238E27FC236}">
                      <a16:creationId xmlns:a16="http://schemas.microsoft.com/office/drawing/2014/main" id="{958D4B6B-15DC-4E65-86FA-D1A78ACEAE54}"/>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2" name="Freeform 225">
                  <a:extLst>
                    <a:ext uri="{FF2B5EF4-FFF2-40B4-BE49-F238E27FC236}">
                      <a16:creationId xmlns:a16="http://schemas.microsoft.com/office/drawing/2014/main" id="{247D5E3B-B53A-443D-90F7-7F203AF749B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3" name="Freeform 226">
                  <a:extLst>
                    <a:ext uri="{FF2B5EF4-FFF2-40B4-BE49-F238E27FC236}">
                      <a16:creationId xmlns:a16="http://schemas.microsoft.com/office/drawing/2014/main" id="{58506718-F21F-41A7-9D11-82CFD8B6E2F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43" name="Group 227">
                <a:extLst>
                  <a:ext uri="{FF2B5EF4-FFF2-40B4-BE49-F238E27FC236}">
                    <a16:creationId xmlns:a16="http://schemas.microsoft.com/office/drawing/2014/main" id="{7407B9F0-169C-403E-B2B8-E5A0947B9B73}"/>
                  </a:ext>
                </a:extLst>
              </p:cNvPr>
              <p:cNvGrpSpPr>
                <a:grpSpLocks/>
              </p:cNvGrpSpPr>
              <p:nvPr/>
            </p:nvGrpSpPr>
            <p:grpSpPr bwMode="auto">
              <a:xfrm>
                <a:off x="5352856" y="3571130"/>
                <a:ext cx="83389" cy="175252"/>
                <a:chOff x="5021753" y="2927868"/>
                <a:chExt cx="83398" cy="175731"/>
              </a:xfrm>
            </p:grpSpPr>
            <p:sp>
              <p:nvSpPr>
                <p:cNvPr id="728" name="Oval 228">
                  <a:extLst>
                    <a:ext uri="{FF2B5EF4-FFF2-40B4-BE49-F238E27FC236}">
                      <a16:creationId xmlns:a16="http://schemas.microsoft.com/office/drawing/2014/main" id="{05E2DCE7-BE88-4320-A9A7-828FB6352B9C}"/>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9" name="Freeform 229">
                  <a:extLst>
                    <a:ext uri="{FF2B5EF4-FFF2-40B4-BE49-F238E27FC236}">
                      <a16:creationId xmlns:a16="http://schemas.microsoft.com/office/drawing/2014/main" id="{27264E89-680C-47EA-8D75-FFB8DF9C65D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0" name="Freeform 230">
                  <a:extLst>
                    <a:ext uri="{FF2B5EF4-FFF2-40B4-BE49-F238E27FC236}">
                      <a16:creationId xmlns:a16="http://schemas.microsoft.com/office/drawing/2014/main" id="{46F1C151-11E9-404D-B3DA-8BD4D1401B9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44" name="Group 303">
                <a:extLst>
                  <a:ext uri="{FF2B5EF4-FFF2-40B4-BE49-F238E27FC236}">
                    <a16:creationId xmlns:a16="http://schemas.microsoft.com/office/drawing/2014/main" id="{550CE627-9E40-454D-8825-A40B7F09C4A3}"/>
                  </a:ext>
                </a:extLst>
              </p:cNvPr>
              <p:cNvGrpSpPr>
                <a:grpSpLocks/>
              </p:cNvGrpSpPr>
              <p:nvPr/>
            </p:nvGrpSpPr>
            <p:grpSpPr bwMode="auto">
              <a:xfrm rot="10800000" flipH="1">
                <a:off x="4891735" y="3756281"/>
                <a:ext cx="83389" cy="175252"/>
                <a:chOff x="5021753" y="2927868"/>
                <a:chExt cx="83398" cy="175731"/>
              </a:xfrm>
            </p:grpSpPr>
            <p:sp>
              <p:nvSpPr>
                <p:cNvPr id="725" name="Oval 304">
                  <a:extLst>
                    <a:ext uri="{FF2B5EF4-FFF2-40B4-BE49-F238E27FC236}">
                      <a16:creationId xmlns:a16="http://schemas.microsoft.com/office/drawing/2014/main" id="{3BA16639-F513-472B-BA35-F259C66239F3}"/>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6" name="Freeform 305">
                  <a:extLst>
                    <a:ext uri="{FF2B5EF4-FFF2-40B4-BE49-F238E27FC236}">
                      <a16:creationId xmlns:a16="http://schemas.microsoft.com/office/drawing/2014/main" id="{486B34DD-63FA-4CF5-8DE5-92DB0CF667A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7" name="Freeform 306">
                  <a:extLst>
                    <a:ext uri="{FF2B5EF4-FFF2-40B4-BE49-F238E27FC236}">
                      <a16:creationId xmlns:a16="http://schemas.microsoft.com/office/drawing/2014/main" id="{E26C5B98-F8AC-4998-B370-CC0B017DD1A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45" name="Group 307">
                <a:extLst>
                  <a:ext uri="{FF2B5EF4-FFF2-40B4-BE49-F238E27FC236}">
                    <a16:creationId xmlns:a16="http://schemas.microsoft.com/office/drawing/2014/main" id="{5B8DAF46-7818-44A2-9ABF-4452A218E884}"/>
                  </a:ext>
                </a:extLst>
              </p:cNvPr>
              <p:cNvGrpSpPr>
                <a:grpSpLocks/>
              </p:cNvGrpSpPr>
              <p:nvPr/>
            </p:nvGrpSpPr>
            <p:grpSpPr bwMode="auto">
              <a:xfrm rot="10800000" flipH="1">
                <a:off x="4984057" y="3753312"/>
                <a:ext cx="83389" cy="175252"/>
                <a:chOff x="5021753" y="2927868"/>
                <a:chExt cx="83398" cy="175731"/>
              </a:xfrm>
            </p:grpSpPr>
            <p:sp>
              <p:nvSpPr>
                <p:cNvPr id="722" name="Oval 308">
                  <a:extLst>
                    <a:ext uri="{FF2B5EF4-FFF2-40B4-BE49-F238E27FC236}">
                      <a16:creationId xmlns:a16="http://schemas.microsoft.com/office/drawing/2014/main" id="{BBA6E0B0-6D06-42EE-B3B4-37671DA01E04}"/>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3" name="Freeform 309">
                  <a:extLst>
                    <a:ext uri="{FF2B5EF4-FFF2-40B4-BE49-F238E27FC236}">
                      <a16:creationId xmlns:a16="http://schemas.microsoft.com/office/drawing/2014/main" id="{EA8287CE-B95E-43F6-8F0F-99F37AC26B1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4" name="Freeform 310">
                  <a:extLst>
                    <a:ext uri="{FF2B5EF4-FFF2-40B4-BE49-F238E27FC236}">
                      <a16:creationId xmlns:a16="http://schemas.microsoft.com/office/drawing/2014/main" id="{9B062DAC-0099-4CD4-93C4-0BCC9EB494A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46" name="Group 311">
                <a:extLst>
                  <a:ext uri="{FF2B5EF4-FFF2-40B4-BE49-F238E27FC236}">
                    <a16:creationId xmlns:a16="http://schemas.microsoft.com/office/drawing/2014/main" id="{01D72A35-0BB4-445D-9EF8-6F03EC1FE09C}"/>
                  </a:ext>
                </a:extLst>
              </p:cNvPr>
              <p:cNvGrpSpPr>
                <a:grpSpLocks/>
              </p:cNvGrpSpPr>
              <p:nvPr/>
            </p:nvGrpSpPr>
            <p:grpSpPr bwMode="auto">
              <a:xfrm rot="10800000" flipH="1">
                <a:off x="5073404" y="3759253"/>
                <a:ext cx="83389" cy="175252"/>
                <a:chOff x="5021753" y="2927868"/>
                <a:chExt cx="83398" cy="175731"/>
              </a:xfrm>
            </p:grpSpPr>
            <p:sp>
              <p:nvSpPr>
                <p:cNvPr id="719" name="Oval 312">
                  <a:extLst>
                    <a:ext uri="{FF2B5EF4-FFF2-40B4-BE49-F238E27FC236}">
                      <a16:creationId xmlns:a16="http://schemas.microsoft.com/office/drawing/2014/main" id="{2EEAB94B-2373-4CD1-B67C-8EA035FAD05C}"/>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0" name="Freeform 313">
                  <a:extLst>
                    <a:ext uri="{FF2B5EF4-FFF2-40B4-BE49-F238E27FC236}">
                      <a16:creationId xmlns:a16="http://schemas.microsoft.com/office/drawing/2014/main" id="{F770169F-56E8-4B5B-91E0-81F2A8C93B8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1" name="Freeform 314">
                  <a:extLst>
                    <a:ext uri="{FF2B5EF4-FFF2-40B4-BE49-F238E27FC236}">
                      <a16:creationId xmlns:a16="http://schemas.microsoft.com/office/drawing/2014/main" id="{32A48CA4-2416-4955-8C0B-F34519DE300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47" name="Group 316">
                <a:extLst>
                  <a:ext uri="{FF2B5EF4-FFF2-40B4-BE49-F238E27FC236}">
                    <a16:creationId xmlns:a16="http://schemas.microsoft.com/office/drawing/2014/main" id="{BB1883C4-0D04-403E-8986-CD71782DD8C2}"/>
                  </a:ext>
                </a:extLst>
              </p:cNvPr>
              <p:cNvGrpSpPr>
                <a:grpSpLocks/>
              </p:cNvGrpSpPr>
              <p:nvPr/>
            </p:nvGrpSpPr>
            <p:grpSpPr bwMode="auto">
              <a:xfrm rot="10800000" flipH="1">
                <a:off x="5166224" y="3762718"/>
                <a:ext cx="83389" cy="175252"/>
                <a:chOff x="5021753" y="2927868"/>
                <a:chExt cx="83398" cy="175731"/>
              </a:xfrm>
            </p:grpSpPr>
            <p:sp>
              <p:nvSpPr>
                <p:cNvPr id="716" name="Oval 317">
                  <a:extLst>
                    <a:ext uri="{FF2B5EF4-FFF2-40B4-BE49-F238E27FC236}">
                      <a16:creationId xmlns:a16="http://schemas.microsoft.com/office/drawing/2014/main" id="{93601A86-32EC-4296-868B-2529D735AEA1}"/>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7" name="Freeform 318">
                  <a:extLst>
                    <a:ext uri="{FF2B5EF4-FFF2-40B4-BE49-F238E27FC236}">
                      <a16:creationId xmlns:a16="http://schemas.microsoft.com/office/drawing/2014/main" id="{6CDAAD7B-2EC3-4B23-947C-E23706C6D03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8" name="Freeform 319">
                  <a:extLst>
                    <a:ext uri="{FF2B5EF4-FFF2-40B4-BE49-F238E27FC236}">
                      <a16:creationId xmlns:a16="http://schemas.microsoft.com/office/drawing/2014/main" id="{38718B0B-8FAE-4690-A83B-D7A152CB8A7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48" name="Group 320">
                <a:extLst>
                  <a:ext uri="{FF2B5EF4-FFF2-40B4-BE49-F238E27FC236}">
                    <a16:creationId xmlns:a16="http://schemas.microsoft.com/office/drawing/2014/main" id="{834997B0-1F96-40CA-9BBD-5EC6B5FB8375}"/>
                  </a:ext>
                </a:extLst>
              </p:cNvPr>
              <p:cNvGrpSpPr>
                <a:grpSpLocks/>
              </p:cNvGrpSpPr>
              <p:nvPr/>
            </p:nvGrpSpPr>
            <p:grpSpPr bwMode="auto">
              <a:xfrm rot="10800000" flipH="1">
                <a:off x="5259041" y="3760243"/>
                <a:ext cx="83389" cy="175252"/>
                <a:chOff x="5021753" y="2927868"/>
                <a:chExt cx="83398" cy="175731"/>
              </a:xfrm>
            </p:grpSpPr>
            <p:sp>
              <p:nvSpPr>
                <p:cNvPr id="713" name="Oval 321">
                  <a:extLst>
                    <a:ext uri="{FF2B5EF4-FFF2-40B4-BE49-F238E27FC236}">
                      <a16:creationId xmlns:a16="http://schemas.microsoft.com/office/drawing/2014/main" id="{12A9EA8B-5E7E-4174-A9D9-AB895364BEDB}"/>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4" name="Freeform 322">
                  <a:extLst>
                    <a:ext uri="{FF2B5EF4-FFF2-40B4-BE49-F238E27FC236}">
                      <a16:creationId xmlns:a16="http://schemas.microsoft.com/office/drawing/2014/main" id="{104CFE71-D792-47FB-83BA-ACCC0AC4C5E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5" name="Freeform 323">
                  <a:extLst>
                    <a:ext uri="{FF2B5EF4-FFF2-40B4-BE49-F238E27FC236}">
                      <a16:creationId xmlns:a16="http://schemas.microsoft.com/office/drawing/2014/main" id="{2846D8C6-3FC2-4FAF-9119-F35CFAF4227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49" name="Group 376">
                <a:extLst>
                  <a:ext uri="{FF2B5EF4-FFF2-40B4-BE49-F238E27FC236}">
                    <a16:creationId xmlns:a16="http://schemas.microsoft.com/office/drawing/2014/main" id="{13F9D0B8-9AC8-4D71-A185-0B1DB44B92D9}"/>
                  </a:ext>
                </a:extLst>
              </p:cNvPr>
              <p:cNvGrpSpPr>
                <a:grpSpLocks/>
              </p:cNvGrpSpPr>
              <p:nvPr/>
            </p:nvGrpSpPr>
            <p:grpSpPr bwMode="auto">
              <a:xfrm rot="11349086" flipH="1">
                <a:off x="5638226" y="3767667"/>
                <a:ext cx="83389" cy="175252"/>
                <a:chOff x="5021753" y="2927868"/>
                <a:chExt cx="83398" cy="175731"/>
              </a:xfrm>
            </p:grpSpPr>
            <p:sp>
              <p:nvSpPr>
                <p:cNvPr id="710" name="Oval 377">
                  <a:extLst>
                    <a:ext uri="{FF2B5EF4-FFF2-40B4-BE49-F238E27FC236}">
                      <a16:creationId xmlns:a16="http://schemas.microsoft.com/office/drawing/2014/main" id="{D5BD1009-DA2C-4926-A2EB-E625BF3E4C1D}"/>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1" name="Freeform 378">
                  <a:extLst>
                    <a:ext uri="{FF2B5EF4-FFF2-40B4-BE49-F238E27FC236}">
                      <a16:creationId xmlns:a16="http://schemas.microsoft.com/office/drawing/2014/main" id="{54C6C641-3F54-49A1-B00E-F4000A10928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2" name="Freeform 379">
                  <a:extLst>
                    <a:ext uri="{FF2B5EF4-FFF2-40B4-BE49-F238E27FC236}">
                      <a16:creationId xmlns:a16="http://schemas.microsoft.com/office/drawing/2014/main" id="{842ED237-4B7C-4D66-9E6C-5C7D18D1A99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50" name="Group 380">
                <a:extLst>
                  <a:ext uri="{FF2B5EF4-FFF2-40B4-BE49-F238E27FC236}">
                    <a16:creationId xmlns:a16="http://schemas.microsoft.com/office/drawing/2014/main" id="{088BFD94-4A7A-4026-ABAC-6B6F9D9C9FD3}"/>
                  </a:ext>
                </a:extLst>
              </p:cNvPr>
              <p:cNvGrpSpPr>
                <a:grpSpLocks/>
              </p:cNvGrpSpPr>
              <p:nvPr/>
            </p:nvGrpSpPr>
            <p:grpSpPr bwMode="auto">
              <a:xfrm rot="11349086" flipH="1">
                <a:off x="5548882" y="3767667"/>
                <a:ext cx="83389" cy="175252"/>
                <a:chOff x="5021753" y="2927868"/>
                <a:chExt cx="83398" cy="175731"/>
              </a:xfrm>
            </p:grpSpPr>
            <p:sp>
              <p:nvSpPr>
                <p:cNvPr id="707" name="Oval 381">
                  <a:extLst>
                    <a:ext uri="{FF2B5EF4-FFF2-40B4-BE49-F238E27FC236}">
                      <a16:creationId xmlns:a16="http://schemas.microsoft.com/office/drawing/2014/main" id="{3D9F1EB3-EAC6-49EF-9AE9-0FA0344125BC}"/>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8" name="Freeform 382">
                  <a:extLst>
                    <a:ext uri="{FF2B5EF4-FFF2-40B4-BE49-F238E27FC236}">
                      <a16:creationId xmlns:a16="http://schemas.microsoft.com/office/drawing/2014/main" id="{99AF60D0-3C2E-4652-855D-065CA386CF1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9" name="Freeform 383">
                  <a:extLst>
                    <a:ext uri="{FF2B5EF4-FFF2-40B4-BE49-F238E27FC236}">
                      <a16:creationId xmlns:a16="http://schemas.microsoft.com/office/drawing/2014/main" id="{B8D5188E-1772-4E5D-879A-453ED8FC92B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51" name="Group 384">
                <a:extLst>
                  <a:ext uri="{FF2B5EF4-FFF2-40B4-BE49-F238E27FC236}">
                    <a16:creationId xmlns:a16="http://schemas.microsoft.com/office/drawing/2014/main" id="{7B79F5DE-14B6-4F92-9F77-24BB914C2F99}"/>
                  </a:ext>
                </a:extLst>
              </p:cNvPr>
              <p:cNvGrpSpPr>
                <a:grpSpLocks/>
              </p:cNvGrpSpPr>
              <p:nvPr/>
            </p:nvGrpSpPr>
            <p:grpSpPr bwMode="auto">
              <a:xfrm rot="11349086" flipH="1">
                <a:off x="5459538" y="3767667"/>
                <a:ext cx="83389" cy="175252"/>
                <a:chOff x="5021753" y="2927868"/>
                <a:chExt cx="83398" cy="175731"/>
              </a:xfrm>
            </p:grpSpPr>
            <p:sp>
              <p:nvSpPr>
                <p:cNvPr id="704" name="Oval 385">
                  <a:extLst>
                    <a:ext uri="{FF2B5EF4-FFF2-40B4-BE49-F238E27FC236}">
                      <a16:creationId xmlns:a16="http://schemas.microsoft.com/office/drawing/2014/main" id="{E6097CA7-BC46-4E66-93D1-7DB2AE0AAC84}"/>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5" name="Freeform 386">
                  <a:extLst>
                    <a:ext uri="{FF2B5EF4-FFF2-40B4-BE49-F238E27FC236}">
                      <a16:creationId xmlns:a16="http://schemas.microsoft.com/office/drawing/2014/main" id="{271B8CD0-0409-4A20-BBCC-B0161B8C1DE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6" name="Freeform 387">
                  <a:extLst>
                    <a:ext uri="{FF2B5EF4-FFF2-40B4-BE49-F238E27FC236}">
                      <a16:creationId xmlns:a16="http://schemas.microsoft.com/office/drawing/2014/main" id="{F535CD5D-9787-4837-A164-CB4E302AA94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52" name="Group 388">
                <a:extLst>
                  <a:ext uri="{FF2B5EF4-FFF2-40B4-BE49-F238E27FC236}">
                    <a16:creationId xmlns:a16="http://schemas.microsoft.com/office/drawing/2014/main" id="{5D5FFDE9-7A7B-4ADD-A2AB-23C984E91831}"/>
                  </a:ext>
                </a:extLst>
              </p:cNvPr>
              <p:cNvGrpSpPr>
                <a:grpSpLocks/>
              </p:cNvGrpSpPr>
              <p:nvPr/>
            </p:nvGrpSpPr>
            <p:grpSpPr bwMode="auto">
              <a:xfrm rot="11349086" flipH="1">
                <a:off x="5361258" y="3767667"/>
                <a:ext cx="83389" cy="175252"/>
                <a:chOff x="5021753" y="2927868"/>
                <a:chExt cx="83398" cy="175731"/>
              </a:xfrm>
            </p:grpSpPr>
            <p:sp>
              <p:nvSpPr>
                <p:cNvPr id="701" name="Oval 389">
                  <a:extLst>
                    <a:ext uri="{FF2B5EF4-FFF2-40B4-BE49-F238E27FC236}">
                      <a16:creationId xmlns:a16="http://schemas.microsoft.com/office/drawing/2014/main" id="{02ECD3E4-596D-4C17-8F00-9CA8FE185DC1}"/>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2" name="Freeform 390">
                  <a:extLst>
                    <a:ext uri="{FF2B5EF4-FFF2-40B4-BE49-F238E27FC236}">
                      <a16:creationId xmlns:a16="http://schemas.microsoft.com/office/drawing/2014/main" id="{1C1168E8-FE93-441C-92A4-3B28298C726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3" name="Freeform 391">
                  <a:extLst>
                    <a:ext uri="{FF2B5EF4-FFF2-40B4-BE49-F238E27FC236}">
                      <a16:creationId xmlns:a16="http://schemas.microsoft.com/office/drawing/2014/main" id="{B851EBA1-B979-44B9-B09F-56E7D5433DD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53" name="Group 215">
                <a:extLst>
                  <a:ext uri="{FF2B5EF4-FFF2-40B4-BE49-F238E27FC236}">
                    <a16:creationId xmlns:a16="http://schemas.microsoft.com/office/drawing/2014/main" id="{031E4C79-2BA7-41CC-83B0-CEDDCE346788}"/>
                  </a:ext>
                </a:extLst>
              </p:cNvPr>
              <p:cNvGrpSpPr>
                <a:grpSpLocks/>
              </p:cNvGrpSpPr>
              <p:nvPr/>
            </p:nvGrpSpPr>
            <p:grpSpPr bwMode="auto">
              <a:xfrm>
                <a:off x="5984734" y="3575242"/>
                <a:ext cx="83389" cy="175252"/>
                <a:chOff x="5021753" y="2927868"/>
                <a:chExt cx="83398" cy="175731"/>
              </a:xfrm>
            </p:grpSpPr>
            <p:sp>
              <p:nvSpPr>
                <p:cNvPr id="698" name="Oval 216">
                  <a:extLst>
                    <a:ext uri="{FF2B5EF4-FFF2-40B4-BE49-F238E27FC236}">
                      <a16:creationId xmlns:a16="http://schemas.microsoft.com/office/drawing/2014/main" id="{B0FA9657-39A2-4D99-B9B7-537CA5404769}"/>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9" name="Freeform 217">
                  <a:extLst>
                    <a:ext uri="{FF2B5EF4-FFF2-40B4-BE49-F238E27FC236}">
                      <a16:creationId xmlns:a16="http://schemas.microsoft.com/office/drawing/2014/main" id="{ADC64479-9D44-47B9-8DF8-9E155A756F5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0" name="Freeform 218">
                  <a:extLst>
                    <a:ext uri="{FF2B5EF4-FFF2-40B4-BE49-F238E27FC236}">
                      <a16:creationId xmlns:a16="http://schemas.microsoft.com/office/drawing/2014/main" id="{24AB9446-A03C-4DBA-BF58-512C00A5F96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54" name="Group 219">
                <a:extLst>
                  <a:ext uri="{FF2B5EF4-FFF2-40B4-BE49-F238E27FC236}">
                    <a16:creationId xmlns:a16="http://schemas.microsoft.com/office/drawing/2014/main" id="{4CC70746-C921-4FD2-83A5-ABF9A63A9C24}"/>
                  </a:ext>
                </a:extLst>
              </p:cNvPr>
              <p:cNvGrpSpPr>
                <a:grpSpLocks/>
              </p:cNvGrpSpPr>
              <p:nvPr/>
            </p:nvGrpSpPr>
            <p:grpSpPr bwMode="auto">
              <a:xfrm>
                <a:off x="5892410" y="3575242"/>
                <a:ext cx="83389" cy="175252"/>
                <a:chOff x="5021753" y="2927868"/>
                <a:chExt cx="83398" cy="175731"/>
              </a:xfrm>
            </p:grpSpPr>
            <p:sp>
              <p:nvSpPr>
                <p:cNvPr id="695" name="Oval 220">
                  <a:extLst>
                    <a:ext uri="{FF2B5EF4-FFF2-40B4-BE49-F238E27FC236}">
                      <a16:creationId xmlns:a16="http://schemas.microsoft.com/office/drawing/2014/main" id="{3472C394-6011-4241-BBCA-A164ABCBC3F2}"/>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6" name="Freeform 221">
                  <a:extLst>
                    <a:ext uri="{FF2B5EF4-FFF2-40B4-BE49-F238E27FC236}">
                      <a16:creationId xmlns:a16="http://schemas.microsoft.com/office/drawing/2014/main" id="{5B2171CF-8CD3-4440-9D13-0A5C109DF95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7" name="Freeform 222">
                  <a:extLst>
                    <a:ext uri="{FF2B5EF4-FFF2-40B4-BE49-F238E27FC236}">
                      <a16:creationId xmlns:a16="http://schemas.microsoft.com/office/drawing/2014/main" id="{D8FDA23F-BB44-43DC-8BD1-6A579A27191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55" name="Group 223">
                <a:extLst>
                  <a:ext uri="{FF2B5EF4-FFF2-40B4-BE49-F238E27FC236}">
                    <a16:creationId xmlns:a16="http://schemas.microsoft.com/office/drawing/2014/main" id="{3E7C9DC2-229A-4A88-9287-569266503410}"/>
                  </a:ext>
                </a:extLst>
              </p:cNvPr>
              <p:cNvGrpSpPr>
                <a:grpSpLocks/>
              </p:cNvGrpSpPr>
              <p:nvPr/>
            </p:nvGrpSpPr>
            <p:grpSpPr bwMode="auto">
              <a:xfrm>
                <a:off x="5803065" y="3575242"/>
                <a:ext cx="83389" cy="175252"/>
                <a:chOff x="5021753" y="2927868"/>
                <a:chExt cx="83398" cy="175731"/>
              </a:xfrm>
            </p:grpSpPr>
            <p:sp>
              <p:nvSpPr>
                <p:cNvPr id="692" name="Oval 224">
                  <a:extLst>
                    <a:ext uri="{FF2B5EF4-FFF2-40B4-BE49-F238E27FC236}">
                      <a16:creationId xmlns:a16="http://schemas.microsoft.com/office/drawing/2014/main" id="{271CFAF3-99A3-437C-94BB-2DAB035E2E64}"/>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3" name="Freeform 225">
                  <a:extLst>
                    <a:ext uri="{FF2B5EF4-FFF2-40B4-BE49-F238E27FC236}">
                      <a16:creationId xmlns:a16="http://schemas.microsoft.com/office/drawing/2014/main" id="{848067E2-2A5D-41F6-BBB6-4ECD8C289B0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4" name="Freeform 226">
                  <a:extLst>
                    <a:ext uri="{FF2B5EF4-FFF2-40B4-BE49-F238E27FC236}">
                      <a16:creationId xmlns:a16="http://schemas.microsoft.com/office/drawing/2014/main" id="{C73899C5-33B9-4ABE-84A1-04938ADB39C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56" name="Group 227">
                <a:extLst>
                  <a:ext uri="{FF2B5EF4-FFF2-40B4-BE49-F238E27FC236}">
                    <a16:creationId xmlns:a16="http://schemas.microsoft.com/office/drawing/2014/main" id="{317E2ABD-1DFD-4ED1-8B8D-8749D1211180}"/>
                  </a:ext>
                </a:extLst>
              </p:cNvPr>
              <p:cNvGrpSpPr>
                <a:grpSpLocks/>
              </p:cNvGrpSpPr>
              <p:nvPr/>
            </p:nvGrpSpPr>
            <p:grpSpPr bwMode="auto">
              <a:xfrm>
                <a:off x="5707764" y="3575242"/>
                <a:ext cx="83389" cy="175252"/>
                <a:chOff x="5021753" y="2927868"/>
                <a:chExt cx="83398" cy="175731"/>
              </a:xfrm>
            </p:grpSpPr>
            <p:sp>
              <p:nvSpPr>
                <p:cNvPr id="689" name="Oval 228">
                  <a:extLst>
                    <a:ext uri="{FF2B5EF4-FFF2-40B4-BE49-F238E27FC236}">
                      <a16:creationId xmlns:a16="http://schemas.microsoft.com/office/drawing/2014/main" id="{C0AF8695-9C47-4279-A943-5BC14933942B}"/>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0" name="Freeform 229">
                  <a:extLst>
                    <a:ext uri="{FF2B5EF4-FFF2-40B4-BE49-F238E27FC236}">
                      <a16:creationId xmlns:a16="http://schemas.microsoft.com/office/drawing/2014/main" id="{983C0052-235A-401D-96E7-1BF6F9D6DA3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1" name="Freeform 230">
                  <a:extLst>
                    <a:ext uri="{FF2B5EF4-FFF2-40B4-BE49-F238E27FC236}">
                      <a16:creationId xmlns:a16="http://schemas.microsoft.com/office/drawing/2014/main" id="{4FF1BDB2-30A1-45F2-A47B-EC95131B35F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57" name="Group 376">
                <a:extLst>
                  <a:ext uri="{FF2B5EF4-FFF2-40B4-BE49-F238E27FC236}">
                    <a16:creationId xmlns:a16="http://schemas.microsoft.com/office/drawing/2014/main" id="{E1414C38-5C96-48B4-95A5-2BA69E02F2F6}"/>
                  </a:ext>
                </a:extLst>
              </p:cNvPr>
              <p:cNvGrpSpPr>
                <a:grpSpLocks/>
              </p:cNvGrpSpPr>
              <p:nvPr/>
            </p:nvGrpSpPr>
            <p:grpSpPr bwMode="auto">
              <a:xfrm rot="11349086" flipH="1">
                <a:off x="5993134" y="3771779"/>
                <a:ext cx="83389" cy="175252"/>
                <a:chOff x="5021753" y="2927868"/>
                <a:chExt cx="83398" cy="175731"/>
              </a:xfrm>
            </p:grpSpPr>
            <p:sp>
              <p:nvSpPr>
                <p:cNvPr id="686" name="Oval 377">
                  <a:extLst>
                    <a:ext uri="{FF2B5EF4-FFF2-40B4-BE49-F238E27FC236}">
                      <a16:creationId xmlns:a16="http://schemas.microsoft.com/office/drawing/2014/main" id="{4D06D28D-88C0-4350-9030-33B2A28DE693}"/>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7" name="Freeform 378">
                  <a:extLst>
                    <a:ext uri="{FF2B5EF4-FFF2-40B4-BE49-F238E27FC236}">
                      <a16:creationId xmlns:a16="http://schemas.microsoft.com/office/drawing/2014/main" id="{4E94E8BA-CAAB-4736-972D-32B33826297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8" name="Freeform 379">
                  <a:extLst>
                    <a:ext uri="{FF2B5EF4-FFF2-40B4-BE49-F238E27FC236}">
                      <a16:creationId xmlns:a16="http://schemas.microsoft.com/office/drawing/2014/main" id="{479B44BB-F85E-4255-9807-B07E12794B2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58" name="Group 380">
                <a:extLst>
                  <a:ext uri="{FF2B5EF4-FFF2-40B4-BE49-F238E27FC236}">
                    <a16:creationId xmlns:a16="http://schemas.microsoft.com/office/drawing/2014/main" id="{21F24BF3-9D4B-42BF-BFEB-60147275A18D}"/>
                  </a:ext>
                </a:extLst>
              </p:cNvPr>
              <p:cNvGrpSpPr>
                <a:grpSpLocks/>
              </p:cNvGrpSpPr>
              <p:nvPr/>
            </p:nvGrpSpPr>
            <p:grpSpPr bwMode="auto">
              <a:xfrm rot="11349086" flipH="1">
                <a:off x="5903791" y="3771779"/>
                <a:ext cx="83389" cy="175252"/>
                <a:chOff x="5021753" y="2927868"/>
                <a:chExt cx="83398" cy="175731"/>
              </a:xfrm>
            </p:grpSpPr>
            <p:sp>
              <p:nvSpPr>
                <p:cNvPr id="683" name="Oval 381">
                  <a:extLst>
                    <a:ext uri="{FF2B5EF4-FFF2-40B4-BE49-F238E27FC236}">
                      <a16:creationId xmlns:a16="http://schemas.microsoft.com/office/drawing/2014/main" id="{2358A04A-626F-4CED-8E0B-7AD74A3CBE68}"/>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4" name="Freeform 382">
                  <a:extLst>
                    <a:ext uri="{FF2B5EF4-FFF2-40B4-BE49-F238E27FC236}">
                      <a16:creationId xmlns:a16="http://schemas.microsoft.com/office/drawing/2014/main" id="{95A070A1-5FEA-4E64-8490-8EE292C15E6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5" name="Freeform 383">
                  <a:extLst>
                    <a:ext uri="{FF2B5EF4-FFF2-40B4-BE49-F238E27FC236}">
                      <a16:creationId xmlns:a16="http://schemas.microsoft.com/office/drawing/2014/main" id="{5FA64CCD-C32F-4489-9A65-4C792EAE9D9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59" name="Group 384">
                <a:extLst>
                  <a:ext uri="{FF2B5EF4-FFF2-40B4-BE49-F238E27FC236}">
                    <a16:creationId xmlns:a16="http://schemas.microsoft.com/office/drawing/2014/main" id="{EBF3B722-91FF-47C1-8A3C-90A71B01D524}"/>
                  </a:ext>
                </a:extLst>
              </p:cNvPr>
              <p:cNvGrpSpPr>
                <a:grpSpLocks/>
              </p:cNvGrpSpPr>
              <p:nvPr/>
            </p:nvGrpSpPr>
            <p:grpSpPr bwMode="auto">
              <a:xfrm rot="11349086" flipH="1">
                <a:off x="5814446" y="3771779"/>
                <a:ext cx="83389" cy="175252"/>
                <a:chOff x="5021753" y="2927868"/>
                <a:chExt cx="83398" cy="175731"/>
              </a:xfrm>
            </p:grpSpPr>
            <p:sp>
              <p:nvSpPr>
                <p:cNvPr id="680" name="Oval 385">
                  <a:extLst>
                    <a:ext uri="{FF2B5EF4-FFF2-40B4-BE49-F238E27FC236}">
                      <a16:creationId xmlns:a16="http://schemas.microsoft.com/office/drawing/2014/main" id="{9B115AAF-E7F8-48A5-9D0F-A56E1E240875}"/>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1" name="Freeform 386">
                  <a:extLst>
                    <a:ext uri="{FF2B5EF4-FFF2-40B4-BE49-F238E27FC236}">
                      <a16:creationId xmlns:a16="http://schemas.microsoft.com/office/drawing/2014/main" id="{9292DC48-6E68-46E7-BCF6-62EAE2C940E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2" name="Freeform 387">
                  <a:extLst>
                    <a:ext uri="{FF2B5EF4-FFF2-40B4-BE49-F238E27FC236}">
                      <a16:creationId xmlns:a16="http://schemas.microsoft.com/office/drawing/2014/main" id="{BD7A3C98-8785-405E-8291-20FD91B6F37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60" name="Group 388">
                <a:extLst>
                  <a:ext uri="{FF2B5EF4-FFF2-40B4-BE49-F238E27FC236}">
                    <a16:creationId xmlns:a16="http://schemas.microsoft.com/office/drawing/2014/main" id="{F84E527A-FA53-47DE-A565-05BAF53A78C9}"/>
                  </a:ext>
                </a:extLst>
              </p:cNvPr>
              <p:cNvGrpSpPr>
                <a:grpSpLocks/>
              </p:cNvGrpSpPr>
              <p:nvPr/>
            </p:nvGrpSpPr>
            <p:grpSpPr bwMode="auto">
              <a:xfrm rot="11349086" flipH="1">
                <a:off x="5716166" y="3771779"/>
                <a:ext cx="83389" cy="175252"/>
                <a:chOff x="5021753" y="2927868"/>
                <a:chExt cx="83398" cy="175731"/>
              </a:xfrm>
            </p:grpSpPr>
            <p:sp>
              <p:nvSpPr>
                <p:cNvPr id="677" name="Oval 389">
                  <a:extLst>
                    <a:ext uri="{FF2B5EF4-FFF2-40B4-BE49-F238E27FC236}">
                      <a16:creationId xmlns:a16="http://schemas.microsoft.com/office/drawing/2014/main" id="{679D65D6-3DB7-401B-B407-EA09D34DE0C1}"/>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8" name="Freeform 390">
                  <a:extLst>
                    <a:ext uri="{FF2B5EF4-FFF2-40B4-BE49-F238E27FC236}">
                      <a16:creationId xmlns:a16="http://schemas.microsoft.com/office/drawing/2014/main" id="{9CF37C61-73CC-44BC-915F-9ABAF419759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9" name="Freeform 391">
                  <a:extLst>
                    <a:ext uri="{FF2B5EF4-FFF2-40B4-BE49-F238E27FC236}">
                      <a16:creationId xmlns:a16="http://schemas.microsoft.com/office/drawing/2014/main" id="{985C0094-EC5B-49AB-86DF-EDC24FB8DED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61" name="Group 219">
                <a:extLst>
                  <a:ext uri="{FF2B5EF4-FFF2-40B4-BE49-F238E27FC236}">
                    <a16:creationId xmlns:a16="http://schemas.microsoft.com/office/drawing/2014/main" id="{4C3EE7A6-A1EC-4763-A095-7331290251DA}"/>
                  </a:ext>
                </a:extLst>
              </p:cNvPr>
              <p:cNvGrpSpPr>
                <a:grpSpLocks/>
              </p:cNvGrpSpPr>
              <p:nvPr/>
            </p:nvGrpSpPr>
            <p:grpSpPr bwMode="auto">
              <a:xfrm>
                <a:off x="6163165" y="3574936"/>
                <a:ext cx="83389" cy="175252"/>
                <a:chOff x="5021753" y="2927868"/>
                <a:chExt cx="83398" cy="175731"/>
              </a:xfrm>
            </p:grpSpPr>
            <p:sp>
              <p:nvSpPr>
                <p:cNvPr id="674" name="Oval 220">
                  <a:extLst>
                    <a:ext uri="{FF2B5EF4-FFF2-40B4-BE49-F238E27FC236}">
                      <a16:creationId xmlns:a16="http://schemas.microsoft.com/office/drawing/2014/main" id="{685699A5-9843-4F32-9F2B-7EE2F4699C11}"/>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5" name="Freeform 221">
                  <a:extLst>
                    <a:ext uri="{FF2B5EF4-FFF2-40B4-BE49-F238E27FC236}">
                      <a16:creationId xmlns:a16="http://schemas.microsoft.com/office/drawing/2014/main" id="{63C8E45E-012C-41D9-AB91-8DB46856B1E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6" name="Freeform 222">
                  <a:extLst>
                    <a:ext uri="{FF2B5EF4-FFF2-40B4-BE49-F238E27FC236}">
                      <a16:creationId xmlns:a16="http://schemas.microsoft.com/office/drawing/2014/main" id="{95BF60A2-7C18-4512-8F2B-19109646EA5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62" name="Group 223">
                <a:extLst>
                  <a:ext uri="{FF2B5EF4-FFF2-40B4-BE49-F238E27FC236}">
                    <a16:creationId xmlns:a16="http://schemas.microsoft.com/office/drawing/2014/main" id="{3C8AB26A-697D-4AB7-84AF-20070A4D88C2}"/>
                  </a:ext>
                </a:extLst>
              </p:cNvPr>
              <p:cNvGrpSpPr>
                <a:grpSpLocks/>
              </p:cNvGrpSpPr>
              <p:nvPr/>
            </p:nvGrpSpPr>
            <p:grpSpPr bwMode="auto">
              <a:xfrm>
                <a:off x="6073820" y="3574936"/>
                <a:ext cx="83389" cy="175252"/>
                <a:chOff x="5021753" y="2927868"/>
                <a:chExt cx="83398" cy="175731"/>
              </a:xfrm>
            </p:grpSpPr>
            <p:sp>
              <p:nvSpPr>
                <p:cNvPr id="671" name="Oval 224">
                  <a:extLst>
                    <a:ext uri="{FF2B5EF4-FFF2-40B4-BE49-F238E27FC236}">
                      <a16:creationId xmlns:a16="http://schemas.microsoft.com/office/drawing/2014/main" id="{513E7900-B1E7-41D2-A41F-BBB65D15086E}"/>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2" name="Freeform 225">
                  <a:extLst>
                    <a:ext uri="{FF2B5EF4-FFF2-40B4-BE49-F238E27FC236}">
                      <a16:creationId xmlns:a16="http://schemas.microsoft.com/office/drawing/2014/main" id="{9A0DC9F6-9E99-443E-BDBC-A83E79F52EB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3" name="Freeform 226">
                  <a:extLst>
                    <a:ext uri="{FF2B5EF4-FFF2-40B4-BE49-F238E27FC236}">
                      <a16:creationId xmlns:a16="http://schemas.microsoft.com/office/drawing/2014/main" id="{A224CE3A-91F2-4C49-A375-B7C25256827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63" name="Group 380">
                <a:extLst>
                  <a:ext uri="{FF2B5EF4-FFF2-40B4-BE49-F238E27FC236}">
                    <a16:creationId xmlns:a16="http://schemas.microsoft.com/office/drawing/2014/main" id="{C7BB140B-F467-4A45-863F-BBDE59BA6C87}"/>
                  </a:ext>
                </a:extLst>
              </p:cNvPr>
              <p:cNvGrpSpPr>
                <a:grpSpLocks/>
              </p:cNvGrpSpPr>
              <p:nvPr/>
            </p:nvGrpSpPr>
            <p:grpSpPr bwMode="auto">
              <a:xfrm rot="11349086" flipH="1">
                <a:off x="6174545" y="3771474"/>
                <a:ext cx="83389" cy="175252"/>
                <a:chOff x="5021753" y="2927868"/>
                <a:chExt cx="83398" cy="175731"/>
              </a:xfrm>
            </p:grpSpPr>
            <p:sp>
              <p:nvSpPr>
                <p:cNvPr id="668" name="Oval 381">
                  <a:extLst>
                    <a:ext uri="{FF2B5EF4-FFF2-40B4-BE49-F238E27FC236}">
                      <a16:creationId xmlns:a16="http://schemas.microsoft.com/office/drawing/2014/main" id="{77AC8E70-6ABD-48EC-A23C-3016BF4F08BF}"/>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69" name="Freeform 382">
                  <a:extLst>
                    <a:ext uri="{FF2B5EF4-FFF2-40B4-BE49-F238E27FC236}">
                      <a16:creationId xmlns:a16="http://schemas.microsoft.com/office/drawing/2014/main" id="{01E89F15-8E5A-46BE-878A-F3C62380FFD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0" name="Freeform 383">
                  <a:extLst>
                    <a:ext uri="{FF2B5EF4-FFF2-40B4-BE49-F238E27FC236}">
                      <a16:creationId xmlns:a16="http://schemas.microsoft.com/office/drawing/2014/main" id="{C606668D-6D91-4EF2-B17F-C7B12F7267B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64" name="Group 384">
                <a:extLst>
                  <a:ext uri="{FF2B5EF4-FFF2-40B4-BE49-F238E27FC236}">
                    <a16:creationId xmlns:a16="http://schemas.microsoft.com/office/drawing/2014/main" id="{82E35B2D-E5B6-4E39-8ED8-E1BBA2D20259}"/>
                  </a:ext>
                </a:extLst>
              </p:cNvPr>
              <p:cNvGrpSpPr>
                <a:grpSpLocks/>
              </p:cNvGrpSpPr>
              <p:nvPr/>
            </p:nvGrpSpPr>
            <p:grpSpPr bwMode="auto">
              <a:xfrm rot="11349086" flipH="1">
                <a:off x="6085199" y="3771474"/>
                <a:ext cx="83389" cy="175252"/>
                <a:chOff x="5021753" y="2927868"/>
                <a:chExt cx="83398" cy="175731"/>
              </a:xfrm>
            </p:grpSpPr>
            <p:sp>
              <p:nvSpPr>
                <p:cNvPr id="665" name="Oval 385">
                  <a:extLst>
                    <a:ext uri="{FF2B5EF4-FFF2-40B4-BE49-F238E27FC236}">
                      <a16:creationId xmlns:a16="http://schemas.microsoft.com/office/drawing/2014/main" id="{5BD4D1E9-39DC-43A7-983A-29801B459595}"/>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66" name="Freeform 386">
                  <a:extLst>
                    <a:ext uri="{FF2B5EF4-FFF2-40B4-BE49-F238E27FC236}">
                      <a16:creationId xmlns:a16="http://schemas.microsoft.com/office/drawing/2014/main" id="{0059B194-D274-4D89-B494-DA2AC201E85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67" name="Freeform 387">
                  <a:extLst>
                    <a:ext uri="{FF2B5EF4-FFF2-40B4-BE49-F238E27FC236}">
                      <a16:creationId xmlns:a16="http://schemas.microsoft.com/office/drawing/2014/main" id="{17AD3AF6-A2FC-47C3-A93B-1BB6E81978A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514" name="Group 513">
              <a:extLst>
                <a:ext uri="{FF2B5EF4-FFF2-40B4-BE49-F238E27FC236}">
                  <a16:creationId xmlns:a16="http://schemas.microsoft.com/office/drawing/2014/main" id="{B523476E-9DCD-43D4-9BD8-A1BBCE965B78}"/>
                </a:ext>
              </a:extLst>
            </p:cNvPr>
            <p:cNvGrpSpPr/>
            <p:nvPr/>
          </p:nvGrpSpPr>
          <p:grpSpPr>
            <a:xfrm>
              <a:off x="10259246" y="1720297"/>
              <a:ext cx="1036430" cy="294351"/>
              <a:chOff x="4890777" y="3558752"/>
              <a:chExt cx="1367157" cy="388279"/>
            </a:xfrm>
          </p:grpSpPr>
          <p:grpSp>
            <p:nvGrpSpPr>
              <p:cNvPr id="515" name="Group 514">
                <a:extLst>
                  <a:ext uri="{FF2B5EF4-FFF2-40B4-BE49-F238E27FC236}">
                    <a16:creationId xmlns:a16="http://schemas.microsoft.com/office/drawing/2014/main" id="{2B10E74E-A0FF-4B32-BA38-1E03002FD294}"/>
                  </a:ext>
                </a:extLst>
              </p:cNvPr>
              <p:cNvGrpSpPr>
                <a:grpSpLocks/>
              </p:cNvGrpSpPr>
              <p:nvPr/>
            </p:nvGrpSpPr>
            <p:grpSpPr bwMode="auto">
              <a:xfrm>
                <a:off x="4890777" y="3564691"/>
                <a:ext cx="83389" cy="175252"/>
                <a:chOff x="5021753" y="2927868"/>
                <a:chExt cx="83398" cy="175731"/>
              </a:xfrm>
            </p:grpSpPr>
            <p:sp>
              <p:nvSpPr>
                <p:cNvPr id="632" name="Oval 143">
                  <a:extLst>
                    <a:ext uri="{FF2B5EF4-FFF2-40B4-BE49-F238E27FC236}">
                      <a16:creationId xmlns:a16="http://schemas.microsoft.com/office/drawing/2014/main" id="{41FBF875-8786-4DED-B7CD-40D0CB7C3CC3}"/>
                    </a:ext>
                  </a:extLst>
                </p:cNvPr>
                <p:cNvSpPr>
                  <a:spLocks noChangeArrowheads="1"/>
                </p:cNvSpPr>
                <p:nvPr/>
              </p:nvSpPr>
              <p:spPr bwMode="auto">
                <a:xfrm rot="-711073">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33" name="Freeform 144">
                  <a:extLst>
                    <a:ext uri="{FF2B5EF4-FFF2-40B4-BE49-F238E27FC236}">
                      <a16:creationId xmlns:a16="http://schemas.microsoft.com/office/drawing/2014/main" id="{3567C111-C16D-45D9-822B-1D37109B0EF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34" name="Freeform 145">
                  <a:extLst>
                    <a:ext uri="{FF2B5EF4-FFF2-40B4-BE49-F238E27FC236}">
                      <a16:creationId xmlns:a16="http://schemas.microsoft.com/office/drawing/2014/main" id="{FD7E2DB2-3A52-498A-B630-2E20C90AA41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6" name="Group 146">
                <a:extLst>
                  <a:ext uri="{FF2B5EF4-FFF2-40B4-BE49-F238E27FC236}">
                    <a16:creationId xmlns:a16="http://schemas.microsoft.com/office/drawing/2014/main" id="{8E59F2FB-96FC-426B-B8F3-7FCF830D4EEF}"/>
                  </a:ext>
                </a:extLst>
              </p:cNvPr>
              <p:cNvGrpSpPr>
                <a:grpSpLocks/>
              </p:cNvGrpSpPr>
              <p:nvPr/>
            </p:nvGrpSpPr>
            <p:grpSpPr bwMode="auto">
              <a:xfrm>
                <a:off x="4986078" y="3558752"/>
                <a:ext cx="83389" cy="175252"/>
                <a:chOff x="5021753" y="2927868"/>
                <a:chExt cx="83398" cy="175731"/>
              </a:xfrm>
            </p:grpSpPr>
            <p:sp>
              <p:nvSpPr>
                <p:cNvPr id="629" name="Oval 147">
                  <a:extLst>
                    <a:ext uri="{FF2B5EF4-FFF2-40B4-BE49-F238E27FC236}">
                      <a16:creationId xmlns:a16="http://schemas.microsoft.com/office/drawing/2014/main" id="{C40D418C-E35E-4DEA-B71B-3645DAD9C2E6}"/>
                    </a:ext>
                  </a:extLst>
                </p:cNvPr>
                <p:cNvSpPr>
                  <a:spLocks noChangeArrowheads="1"/>
                </p:cNvSpPr>
                <p:nvPr/>
              </p:nvSpPr>
              <p:spPr bwMode="auto">
                <a:xfrm rot="-711073">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30" name="Freeform 148">
                  <a:extLst>
                    <a:ext uri="{FF2B5EF4-FFF2-40B4-BE49-F238E27FC236}">
                      <a16:creationId xmlns:a16="http://schemas.microsoft.com/office/drawing/2014/main" id="{C906C9A4-8778-43C3-AC80-DA3D2A479B6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31" name="Freeform 149">
                  <a:extLst>
                    <a:ext uri="{FF2B5EF4-FFF2-40B4-BE49-F238E27FC236}">
                      <a16:creationId xmlns:a16="http://schemas.microsoft.com/office/drawing/2014/main" id="{484BDE90-79FC-4FBC-B83F-7E82E33AA63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7" name="Group 150">
                <a:extLst>
                  <a:ext uri="{FF2B5EF4-FFF2-40B4-BE49-F238E27FC236}">
                    <a16:creationId xmlns:a16="http://schemas.microsoft.com/office/drawing/2014/main" id="{DAD0E4A3-4A24-4A7A-92D4-099E2401A302}"/>
                  </a:ext>
                </a:extLst>
              </p:cNvPr>
              <p:cNvGrpSpPr>
                <a:grpSpLocks/>
              </p:cNvGrpSpPr>
              <p:nvPr/>
            </p:nvGrpSpPr>
            <p:grpSpPr bwMode="auto">
              <a:xfrm>
                <a:off x="5078402" y="3564692"/>
                <a:ext cx="83389" cy="175252"/>
                <a:chOff x="5021753" y="2927868"/>
                <a:chExt cx="83398" cy="175731"/>
              </a:xfrm>
            </p:grpSpPr>
            <p:sp>
              <p:nvSpPr>
                <p:cNvPr id="626" name="Oval 151">
                  <a:extLst>
                    <a:ext uri="{FF2B5EF4-FFF2-40B4-BE49-F238E27FC236}">
                      <a16:creationId xmlns:a16="http://schemas.microsoft.com/office/drawing/2014/main" id="{39E096C5-790B-4E56-A413-F373F50ECCCD}"/>
                    </a:ext>
                  </a:extLst>
                </p:cNvPr>
                <p:cNvSpPr>
                  <a:spLocks noChangeArrowheads="1"/>
                </p:cNvSpPr>
                <p:nvPr/>
              </p:nvSpPr>
              <p:spPr bwMode="auto">
                <a:xfrm rot="-711073">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7" name="Freeform 152">
                  <a:extLst>
                    <a:ext uri="{FF2B5EF4-FFF2-40B4-BE49-F238E27FC236}">
                      <a16:creationId xmlns:a16="http://schemas.microsoft.com/office/drawing/2014/main" id="{C8C5D68E-0899-43D9-9043-88487229F5A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8" name="Freeform 153">
                  <a:extLst>
                    <a:ext uri="{FF2B5EF4-FFF2-40B4-BE49-F238E27FC236}">
                      <a16:creationId xmlns:a16="http://schemas.microsoft.com/office/drawing/2014/main" id="{7E7C44B0-C27B-4BAB-A7FA-79F26F3C90F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8" name="Group 154">
                <a:extLst>
                  <a:ext uri="{FF2B5EF4-FFF2-40B4-BE49-F238E27FC236}">
                    <a16:creationId xmlns:a16="http://schemas.microsoft.com/office/drawing/2014/main" id="{06CECD7B-FAE9-4B5C-A8B7-88568644225E}"/>
                  </a:ext>
                </a:extLst>
              </p:cNvPr>
              <p:cNvGrpSpPr>
                <a:grpSpLocks/>
              </p:cNvGrpSpPr>
              <p:nvPr/>
            </p:nvGrpSpPr>
            <p:grpSpPr bwMode="auto">
              <a:xfrm>
                <a:off x="5167747" y="3561722"/>
                <a:ext cx="83389" cy="175252"/>
                <a:chOff x="5021753" y="2927868"/>
                <a:chExt cx="83398" cy="175731"/>
              </a:xfrm>
            </p:grpSpPr>
            <p:sp>
              <p:nvSpPr>
                <p:cNvPr id="623" name="Oval 155">
                  <a:extLst>
                    <a:ext uri="{FF2B5EF4-FFF2-40B4-BE49-F238E27FC236}">
                      <a16:creationId xmlns:a16="http://schemas.microsoft.com/office/drawing/2014/main" id="{0A6DF007-9706-47AE-A4BA-4AD7F3FCFEF0}"/>
                    </a:ext>
                  </a:extLst>
                </p:cNvPr>
                <p:cNvSpPr>
                  <a:spLocks noChangeArrowheads="1"/>
                </p:cNvSpPr>
                <p:nvPr/>
              </p:nvSpPr>
              <p:spPr bwMode="auto">
                <a:xfrm rot="-711073">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4" name="Freeform 156">
                  <a:extLst>
                    <a:ext uri="{FF2B5EF4-FFF2-40B4-BE49-F238E27FC236}">
                      <a16:creationId xmlns:a16="http://schemas.microsoft.com/office/drawing/2014/main" id="{A4DA412E-EC65-4749-860A-545361C1462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5" name="Freeform 157">
                  <a:extLst>
                    <a:ext uri="{FF2B5EF4-FFF2-40B4-BE49-F238E27FC236}">
                      <a16:creationId xmlns:a16="http://schemas.microsoft.com/office/drawing/2014/main" id="{0616E5E2-2B5C-401A-A8E8-2B5B5456046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9" name="Group 158">
                <a:extLst>
                  <a:ext uri="{FF2B5EF4-FFF2-40B4-BE49-F238E27FC236}">
                    <a16:creationId xmlns:a16="http://schemas.microsoft.com/office/drawing/2014/main" id="{D3F0079B-6167-4A0D-9840-C38561117352}"/>
                  </a:ext>
                </a:extLst>
              </p:cNvPr>
              <p:cNvGrpSpPr>
                <a:grpSpLocks/>
              </p:cNvGrpSpPr>
              <p:nvPr/>
            </p:nvGrpSpPr>
            <p:grpSpPr bwMode="auto">
              <a:xfrm>
                <a:off x="5260070" y="3564692"/>
                <a:ext cx="83389" cy="175252"/>
                <a:chOff x="5021753" y="2927868"/>
                <a:chExt cx="83398" cy="175731"/>
              </a:xfrm>
            </p:grpSpPr>
            <p:sp>
              <p:nvSpPr>
                <p:cNvPr id="620" name="Oval 159">
                  <a:extLst>
                    <a:ext uri="{FF2B5EF4-FFF2-40B4-BE49-F238E27FC236}">
                      <a16:creationId xmlns:a16="http://schemas.microsoft.com/office/drawing/2014/main" id="{12E1797D-4F2F-40D5-A86E-39A837E1F0A7}"/>
                    </a:ext>
                  </a:extLst>
                </p:cNvPr>
                <p:cNvSpPr>
                  <a:spLocks noChangeArrowheads="1"/>
                </p:cNvSpPr>
                <p:nvPr/>
              </p:nvSpPr>
              <p:spPr bwMode="auto">
                <a:xfrm rot="-711073">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1" name="Freeform 160">
                  <a:extLst>
                    <a:ext uri="{FF2B5EF4-FFF2-40B4-BE49-F238E27FC236}">
                      <a16:creationId xmlns:a16="http://schemas.microsoft.com/office/drawing/2014/main" id="{064DEC89-CBCF-478C-B09B-5485D075B17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2" name="Freeform 161">
                  <a:extLst>
                    <a:ext uri="{FF2B5EF4-FFF2-40B4-BE49-F238E27FC236}">
                      <a16:creationId xmlns:a16="http://schemas.microsoft.com/office/drawing/2014/main" id="{A95BD2FC-EC4B-4618-BB93-9435A858E6D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0" name="Group 215">
                <a:extLst>
                  <a:ext uri="{FF2B5EF4-FFF2-40B4-BE49-F238E27FC236}">
                    <a16:creationId xmlns:a16="http://schemas.microsoft.com/office/drawing/2014/main" id="{57FB208E-B8D0-4982-8788-A412583BD2AD}"/>
                  </a:ext>
                </a:extLst>
              </p:cNvPr>
              <p:cNvGrpSpPr>
                <a:grpSpLocks/>
              </p:cNvGrpSpPr>
              <p:nvPr/>
            </p:nvGrpSpPr>
            <p:grpSpPr bwMode="auto">
              <a:xfrm>
                <a:off x="5629826" y="3571130"/>
                <a:ext cx="83389" cy="175252"/>
                <a:chOff x="5021753" y="2927868"/>
                <a:chExt cx="83398" cy="175731"/>
              </a:xfrm>
            </p:grpSpPr>
            <p:sp>
              <p:nvSpPr>
                <p:cNvPr id="617" name="Oval 216">
                  <a:extLst>
                    <a:ext uri="{FF2B5EF4-FFF2-40B4-BE49-F238E27FC236}">
                      <a16:creationId xmlns:a16="http://schemas.microsoft.com/office/drawing/2014/main" id="{2D554A5F-C9C3-4BAE-9725-FD6161EA6D7C}"/>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8" name="Freeform 217">
                  <a:extLst>
                    <a:ext uri="{FF2B5EF4-FFF2-40B4-BE49-F238E27FC236}">
                      <a16:creationId xmlns:a16="http://schemas.microsoft.com/office/drawing/2014/main" id="{3092AD80-89AF-4C8A-B9FF-57487A918D7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9" name="Freeform 218">
                  <a:extLst>
                    <a:ext uri="{FF2B5EF4-FFF2-40B4-BE49-F238E27FC236}">
                      <a16:creationId xmlns:a16="http://schemas.microsoft.com/office/drawing/2014/main" id="{7359A82A-88B6-4825-9460-A0A22F989BF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1" name="Group 219">
                <a:extLst>
                  <a:ext uri="{FF2B5EF4-FFF2-40B4-BE49-F238E27FC236}">
                    <a16:creationId xmlns:a16="http://schemas.microsoft.com/office/drawing/2014/main" id="{624B249C-7347-4B81-B5FC-96E242F8862E}"/>
                  </a:ext>
                </a:extLst>
              </p:cNvPr>
              <p:cNvGrpSpPr>
                <a:grpSpLocks/>
              </p:cNvGrpSpPr>
              <p:nvPr/>
            </p:nvGrpSpPr>
            <p:grpSpPr bwMode="auto">
              <a:xfrm>
                <a:off x="5537502" y="3571130"/>
                <a:ext cx="83389" cy="175252"/>
                <a:chOff x="5021753" y="2927868"/>
                <a:chExt cx="83398" cy="175731"/>
              </a:xfrm>
            </p:grpSpPr>
            <p:sp>
              <p:nvSpPr>
                <p:cNvPr id="614" name="Oval 220">
                  <a:extLst>
                    <a:ext uri="{FF2B5EF4-FFF2-40B4-BE49-F238E27FC236}">
                      <a16:creationId xmlns:a16="http://schemas.microsoft.com/office/drawing/2014/main" id="{1F6F8B5F-4967-49FB-8AF5-EF95DD330A8D}"/>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5" name="Freeform 221">
                  <a:extLst>
                    <a:ext uri="{FF2B5EF4-FFF2-40B4-BE49-F238E27FC236}">
                      <a16:creationId xmlns:a16="http://schemas.microsoft.com/office/drawing/2014/main" id="{36C31499-B6EF-4D1D-9FFD-A757DD9A41A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6" name="Freeform 222">
                  <a:extLst>
                    <a:ext uri="{FF2B5EF4-FFF2-40B4-BE49-F238E27FC236}">
                      <a16:creationId xmlns:a16="http://schemas.microsoft.com/office/drawing/2014/main" id="{0C6BD29F-090E-4FA7-B08C-ECC6829F069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2" name="Group 223">
                <a:extLst>
                  <a:ext uri="{FF2B5EF4-FFF2-40B4-BE49-F238E27FC236}">
                    <a16:creationId xmlns:a16="http://schemas.microsoft.com/office/drawing/2014/main" id="{92CEDB64-458B-4CE7-BC64-B7735C8AAB06}"/>
                  </a:ext>
                </a:extLst>
              </p:cNvPr>
              <p:cNvGrpSpPr>
                <a:grpSpLocks/>
              </p:cNvGrpSpPr>
              <p:nvPr/>
            </p:nvGrpSpPr>
            <p:grpSpPr bwMode="auto">
              <a:xfrm>
                <a:off x="5448158" y="3571130"/>
                <a:ext cx="83389" cy="175252"/>
                <a:chOff x="5021753" y="2927868"/>
                <a:chExt cx="83398" cy="175731"/>
              </a:xfrm>
            </p:grpSpPr>
            <p:sp>
              <p:nvSpPr>
                <p:cNvPr id="611" name="Oval 224">
                  <a:extLst>
                    <a:ext uri="{FF2B5EF4-FFF2-40B4-BE49-F238E27FC236}">
                      <a16:creationId xmlns:a16="http://schemas.microsoft.com/office/drawing/2014/main" id="{5116AA07-F4EA-4DAC-96FF-186B6C3094D1}"/>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2" name="Freeform 225">
                  <a:extLst>
                    <a:ext uri="{FF2B5EF4-FFF2-40B4-BE49-F238E27FC236}">
                      <a16:creationId xmlns:a16="http://schemas.microsoft.com/office/drawing/2014/main" id="{EAC64AEF-FF20-4F9B-B55F-FF12EB8F14B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3" name="Freeform 226">
                  <a:extLst>
                    <a:ext uri="{FF2B5EF4-FFF2-40B4-BE49-F238E27FC236}">
                      <a16:creationId xmlns:a16="http://schemas.microsoft.com/office/drawing/2014/main" id="{6BB9D86B-50A5-4A1B-97D1-D77DA0F5713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3" name="Group 227">
                <a:extLst>
                  <a:ext uri="{FF2B5EF4-FFF2-40B4-BE49-F238E27FC236}">
                    <a16:creationId xmlns:a16="http://schemas.microsoft.com/office/drawing/2014/main" id="{461560F4-8CD0-4AE1-829C-765EDE2BFFFC}"/>
                  </a:ext>
                </a:extLst>
              </p:cNvPr>
              <p:cNvGrpSpPr>
                <a:grpSpLocks/>
              </p:cNvGrpSpPr>
              <p:nvPr/>
            </p:nvGrpSpPr>
            <p:grpSpPr bwMode="auto">
              <a:xfrm>
                <a:off x="5352856" y="3571130"/>
                <a:ext cx="83389" cy="175252"/>
                <a:chOff x="5021753" y="2927868"/>
                <a:chExt cx="83398" cy="175731"/>
              </a:xfrm>
            </p:grpSpPr>
            <p:sp>
              <p:nvSpPr>
                <p:cNvPr id="608" name="Oval 228">
                  <a:extLst>
                    <a:ext uri="{FF2B5EF4-FFF2-40B4-BE49-F238E27FC236}">
                      <a16:creationId xmlns:a16="http://schemas.microsoft.com/office/drawing/2014/main" id="{E36465B1-5F51-4F7B-9C02-49718DD59F01}"/>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9" name="Freeform 229">
                  <a:extLst>
                    <a:ext uri="{FF2B5EF4-FFF2-40B4-BE49-F238E27FC236}">
                      <a16:creationId xmlns:a16="http://schemas.microsoft.com/office/drawing/2014/main" id="{24868995-F60E-4A66-B2DE-F264D9D8829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0" name="Freeform 230">
                  <a:extLst>
                    <a:ext uri="{FF2B5EF4-FFF2-40B4-BE49-F238E27FC236}">
                      <a16:creationId xmlns:a16="http://schemas.microsoft.com/office/drawing/2014/main" id="{CC9007A0-799F-4BF8-B6EA-F733530FF45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4" name="Group 303">
                <a:extLst>
                  <a:ext uri="{FF2B5EF4-FFF2-40B4-BE49-F238E27FC236}">
                    <a16:creationId xmlns:a16="http://schemas.microsoft.com/office/drawing/2014/main" id="{A01918BF-64B3-4695-96D3-A2E0FC4E314F}"/>
                  </a:ext>
                </a:extLst>
              </p:cNvPr>
              <p:cNvGrpSpPr>
                <a:grpSpLocks/>
              </p:cNvGrpSpPr>
              <p:nvPr/>
            </p:nvGrpSpPr>
            <p:grpSpPr bwMode="auto">
              <a:xfrm rot="10800000" flipH="1">
                <a:off x="4891735" y="3756281"/>
                <a:ext cx="83389" cy="175252"/>
                <a:chOff x="5021753" y="2927868"/>
                <a:chExt cx="83398" cy="175731"/>
              </a:xfrm>
            </p:grpSpPr>
            <p:sp>
              <p:nvSpPr>
                <p:cNvPr id="605" name="Oval 304">
                  <a:extLst>
                    <a:ext uri="{FF2B5EF4-FFF2-40B4-BE49-F238E27FC236}">
                      <a16:creationId xmlns:a16="http://schemas.microsoft.com/office/drawing/2014/main" id="{3438C7A0-F026-4A14-AE3B-ED579C2627AE}"/>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6" name="Freeform 305">
                  <a:extLst>
                    <a:ext uri="{FF2B5EF4-FFF2-40B4-BE49-F238E27FC236}">
                      <a16:creationId xmlns:a16="http://schemas.microsoft.com/office/drawing/2014/main" id="{115E3F92-C56D-40CD-941B-E0781ADF402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7" name="Freeform 306">
                  <a:extLst>
                    <a:ext uri="{FF2B5EF4-FFF2-40B4-BE49-F238E27FC236}">
                      <a16:creationId xmlns:a16="http://schemas.microsoft.com/office/drawing/2014/main" id="{FB581401-03D8-4DA8-8A12-719C18D9604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5" name="Group 307">
                <a:extLst>
                  <a:ext uri="{FF2B5EF4-FFF2-40B4-BE49-F238E27FC236}">
                    <a16:creationId xmlns:a16="http://schemas.microsoft.com/office/drawing/2014/main" id="{DBC05819-46E7-4216-99AB-F95AA82AE248}"/>
                  </a:ext>
                </a:extLst>
              </p:cNvPr>
              <p:cNvGrpSpPr>
                <a:grpSpLocks/>
              </p:cNvGrpSpPr>
              <p:nvPr/>
            </p:nvGrpSpPr>
            <p:grpSpPr bwMode="auto">
              <a:xfrm rot="10800000" flipH="1">
                <a:off x="4984057" y="3753312"/>
                <a:ext cx="83389" cy="175252"/>
                <a:chOff x="5021753" y="2927868"/>
                <a:chExt cx="83398" cy="175731"/>
              </a:xfrm>
            </p:grpSpPr>
            <p:sp>
              <p:nvSpPr>
                <p:cNvPr id="602" name="Oval 308">
                  <a:extLst>
                    <a:ext uri="{FF2B5EF4-FFF2-40B4-BE49-F238E27FC236}">
                      <a16:creationId xmlns:a16="http://schemas.microsoft.com/office/drawing/2014/main" id="{BDDF2D0B-D1FA-44C9-B6D6-EAFD0FAC32D8}"/>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3" name="Freeform 309">
                  <a:extLst>
                    <a:ext uri="{FF2B5EF4-FFF2-40B4-BE49-F238E27FC236}">
                      <a16:creationId xmlns:a16="http://schemas.microsoft.com/office/drawing/2014/main" id="{9B157807-967A-4863-983E-DAA14B07C9F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4" name="Freeform 310">
                  <a:extLst>
                    <a:ext uri="{FF2B5EF4-FFF2-40B4-BE49-F238E27FC236}">
                      <a16:creationId xmlns:a16="http://schemas.microsoft.com/office/drawing/2014/main" id="{3CDA3027-30A2-4852-8737-42024D5ABB0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6" name="Group 311">
                <a:extLst>
                  <a:ext uri="{FF2B5EF4-FFF2-40B4-BE49-F238E27FC236}">
                    <a16:creationId xmlns:a16="http://schemas.microsoft.com/office/drawing/2014/main" id="{854B5289-A57D-4D52-90B0-ECA6D77EF27E}"/>
                  </a:ext>
                </a:extLst>
              </p:cNvPr>
              <p:cNvGrpSpPr>
                <a:grpSpLocks/>
              </p:cNvGrpSpPr>
              <p:nvPr/>
            </p:nvGrpSpPr>
            <p:grpSpPr bwMode="auto">
              <a:xfrm rot="10800000" flipH="1">
                <a:off x="5073404" y="3759253"/>
                <a:ext cx="83389" cy="175252"/>
                <a:chOff x="5021753" y="2927868"/>
                <a:chExt cx="83398" cy="175731"/>
              </a:xfrm>
            </p:grpSpPr>
            <p:sp>
              <p:nvSpPr>
                <p:cNvPr id="599" name="Oval 312">
                  <a:extLst>
                    <a:ext uri="{FF2B5EF4-FFF2-40B4-BE49-F238E27FC236}">
                      <a16:creationId xmlns:a16="http://schemas.microsoft.com/office/drawing/2014/main" id="{45A98D03-1829-433E-97B8-24DA7378C292}"/>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0" name="Freeform 313">
                  <a:extLst>
                    <a:ext uri="{FF2B5EF4-FFF2-40B4-BE49-F238E27FC236}">
                      <a16:creationId xmlns:a16="http://schemas.microsoft.com/office/drawing/2014/main" id="{B8717D36-80B0-4470-A00C-8520B7631ED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1" name="Freeform 314">
                  <a:extLst>
                    <a:ext uri="{FF2B5EF4-FFF2-40B4-BE49-F238E27FC236}">
                      <a16:creationId xmlns:a16="http://schemas.microsoft.com/office/drawing/2014/main" id="{5B0ED320-760F-4F1D-9854-5B2A584576D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7" name="Group 316">
                <a:extLst>
                  <a:ext uri="{FF2B5EF4-FFF2-40B4-BE49-F238E27FC236}">
                    <a16:creationId xmlns:a16="http://schemas.microsoft.com/office/drawing/2014/main" id="{A4A6659F-BC91-4352-87E1-C50EC2DF714B}"/>
                  </a:ext>
                </a:extLst>
              </p:cNvPr>
              <p:cNvGrpSpPr>
                <a:grpSpLocks/>
              </p:cNvGrpSpPr>
              <p:nvPr/>
            </p:nvGrpSpPr>
            <p:grpSpPr bwMode="auto">
              <a:xfrm rot="10800000" flipH="1">
                <a:off x="5166224" y="3762718"/>
                <a:ext cx="83389" cy="175252"/>
                <a:chOff x="5021753" y="2927868"/>
                <a:chExt cx="83398" cy="175731"/>
              </a:xfrm>
            </p:grpSpPr>
            <p:sp>
              <p:nvSpPr>
                <p:cNvPr id="596" name="Oval 317">
                  <a:extLst>
                    <a:ext uri="{FF2B5EF4-FFF2-40B4-BE49-F238E27FC236}">
                      <a16:creationId xmlns:a16="http://schemas.microsoft.com/office/drawing/2014/main" id="{D9D67E2F-F29C-4FF5-9FE1-A8E6CF665C03}"/>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7" name="Freeform 318">
                  <a:extLst>
                    <a:ext uri="{FF2B5EF4-FFF2-40B4-BE49-F238E27FC236}">
                      <a16:creationId xmlns:a16="http://schemas.microsoft.com/office/drawing/2014/main" id="{03564B7C-D0B6-44A6-AB95-F1C9BEE1A08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8" name="Freeform 319">
                  <a:extLst>
                    <a:ext uri="{FF2B5EF4-FFF2-40B4-BE49-F238E27FC236}">
                      <a16:creationId xmlns:a16="http://schemas.microsoft.com/office/drawing/2014/main" id="{6D5113A4-1F59-4C37-8159-EAD49ABD1D8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8" name="Group 320">
                <a:extLst>
                  <a:ext uri="{FF2B5EF4-FFF2-40B4-BE49-F238E27FC236}">
                    <a16:creationId xmlns:a16="http://schemas.microsoft.com/office/drawing/2014/main" id="{1C9F95F3-568A-4654-94E2-7F91209D99CC}"/>
                  </a:ext>
                </a:extLst>
              </p:cNvPr>
              <p:cNvGrpSpPr>
                <a:grpSpLocks/>
              </p:cNvGrpSpPr>
              <p:nvPr/>
            </p:nvGrpSpPr>
            <p:grpSpPr bwMode="auto">
              <a:xfrm rot="10800000" flipH="1">
                <a:off x="5259041" y="3760243"/>
                <a:ext cx="83389" cy="175252"/>
                <a:chOff x="5021753" y="2927868"/>
                <a:chExt cx="83398" cy="175731"/>
              </a:xfrm>
            </p:grpSpPr>
            <p:sp>
              <p:nvSpPr>
                <p:cNvPr id="593" name="Oval 321">
                  <a:extLst>
                    <a:ext uri="{FF2B5EF4-FFF2-40B4-BE49-F238E27FC236}">
                      <a16:creationId xmlns:a16="http://schemas.microsoft.com/office/drawing/2014/main" id="{D7C37F36-AF6C-4A0D-B34A-5A2CA458E9F9}"/>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4" name="Freeform 322">
                  <a:extLst>
                    <a:ext uri="{FF2B5EF4-FFF2-40B4-BE49-F238E27FC236}">
                      <a16:creationId xmlns:a16="http://schemas.microsoft.com/office/drawing/2014/main" id="{8213C0EC-A708-4279-8B5A-0F750679B4A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5" name="Freeform 323">
                  <a:extLst>
                    <a:ext uri="{FF2B5EF4-FFF2-40B4-BE49-F238E27FC236}">
                      <a16:creationId xmlns:a16="http://schemas.microsoft.com/office/drawing/2014/main" id="{56FB344D-1F12-423D-97DC-20786AAAD3F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9" name="Group 376">
                <a:extLst>
                  <a:ext uri="{FF2B5EF4-FFF2-40B4-BE49-F238E27FC236}">
                    <a16:creationId xmlns:a16="http://schemas.microsoft.com/office/drawing/2014/main" id="{9546E07E-7AAD-43BC-9E5E-32049357B04C}"/>
                  </a:ext>
                </a:extLst>
              </p:cNvPr>
              <p:cNvGrpSpPr>
                <a:grpSpLocks/>
              </p:cNvGrpSpPr>
              <p:nvPr/>
            </p:nvGrpSpPr>
            <p:grpSpPr bwMode="auto">
              <a:xfrm rot="11349086" flipH="1">
                <a:off x="5638226" y="3767667"/>
                <a:ext cx="83389" cy="175252"/>
                <a:chOff x="5021753" y="2927868"/>
                <a:chExt cx="83398" cy="175731"/>
              </a:xfrm>
            </p:grpSpPr>
            <p:sp>
              <p:nvSpPr>
                <p:cNvPr id="590" name="Oval 377">
                  <a:extLst>
                    <a:ext uri="{FF2B5EF4-FFF2-40B4-BE49-F238E27FC236}">
                      <a16:creationId xmlns:a16="http://schemas.microsoft.com/office/drawing/2014/main" id="{E273D3C7-067A-4FC2-8DF5-E62E0483F3E2}"/>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1" name="Freeform 378">
                  <a:extLst>
                    <a:ext uri="{FF2B5EF4-FFF2-40B4-BE49-F238E27FC236}">
                      <a16:creationId xmlns:a16="http://schemas.microsoft.com/office/drawing/2014/main" id="{61650C74-6ADA-4F4A-B589-14297AFE4B1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2" name="Freeform 379">
                  <a:extLst>
                    <a:ext uri="{FF2B5EF4-FFF2-40B4-BE49-F238E27FC236}">
                      <a16:creationId xmlns:a16="http://schemas.microsoft.com/office/drawing/2014/main" id="{0AC9C3E8-A80D-4464-942C-9B1FD63EA5C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0" name="Group 380">
                <a:extLst>
                  <a:ext uri="{FF2B5EF4-FFF2-40B4-BE49-F238E27FC236}">
                    <a16:creationId xmlns:a16="http://schemas.microsoft.com/office/drawing/2014/main" id="{96E6F19C-4C19-46A0-ADF2-6097AB0B2F5B}"/>
                  </a:ext>
                </a:extLst>
              </p:cNvPr>
              <p:cNvGrpSpPr>
                <a:grpSpLocks/>
              </p:cNvGrpSpPr>
              <p:nvPr/>
            </p:nvGrpSpPr>
            <p:grpSpPr bwMode="auto">
              <a:xfrm rot="11349086" flipH="1">
                <a:off x="5548882" y="3767667"/>
                <a:ext cx="83389" cy="175252"/>
                <a:chOff x="5021753" y="2927868"/>
                <a:chExt cx="83398" cy="175731"/>
              </a:xfrm>
            </p:grpSpPr>
            <p:sp>
              <p:nvSpPr>
                <p:cNvPr id="587" name="Oval 381">
                  <a:extLst>
                    <a:ext uri="{FF2B5EF4-FFF2-40B4-BE49-F238E27FC236}">
                      <a16:creationId xmlns:a16="http://schemas.microsoft.com/office/drawing/2014/main" id="{A3F71E4A-43F3-4282-A2B1-BA3F5D06DD3E}"/>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8" name="Freeform 382">
                  <a:extLst>
                    <a:ext uri="{FF2B5EF4-FFF2-40B4-BE49-F238E27FC236}">
                      <a16:creationId xmlns:a16="http://schemas.microsoft.com/office/drawing/2014/main" id="{93710B46-92C0-40EB-A68E-7CAA804CBAB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9" name="Freeform 383">
                  <a:extLst>
                    <a:ext uri="{FF2B5EF4-FFF2-40B4-BE49-F238E27FC236}">
                      <a16:creationId xmlns:a16="http://schemas.microsoft.com/office/drawing/2014/main" id="{0B8003F5-0B94-45EB-BA20-1157DA90388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1" name="Group 384">
                <a:extLst>
                  <a:ext uri="{FF2B5EF4-FFF2-40B4-BE49-F238E27FC236}">
                    <a16:creationId xmlns:a16="http://schemas.microsoft.com/office/drawing/2014/main" id="{F8684CED-8827-476E-A41C-E2F14BD79D0C}"/>
                  </a:ext>
                </a:extLst>
              </p:cNvPr>
              <p:cNvGrpSpPr>
                <a:grpSpLocks/>
              </p:cNvGrpSpPr>
              <p:nvPr/>
            </p:nvGrpSpPr>
            <p:grpSpPr bwMode="auto">
              <a:xfrm rot="11349086" flipH="1">
                <a:off x="5459538" y="3767667"/>
                <a:ext cx="83389" cy="175252"/>
                <a:chOff x="5021753" y="2927868"/>
                <a:chExt cx="83398" cy="175731"/>
              </a:xfrm>
            </p:grpSpPr>
            <p:sp>
              <p:nvSpPr>
                <p:cNvPr id="584" name="Oval 385">
                  <a:extLst>
                    <a:ext uri="{FF2B5EF4-FFF2-40B4-BE49-F238E27FC236}">
                      <a16:creationId xmlns:a16="http://schemas.microsoft.com/office/drawing/2014/main" id="{5214DE88-946C-473C-8013-7D1C60904E51}"/>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5" name="Freeform 386">
                  <a:extLst>
                    <a:ext uri="{FF2B5EF4-FFF2-40B4-BE49-F238E27FC236}">
                      <a16:creationId xmlns:a16="http://schemas.microsoft.com/office/drawing/2014/main" id="{64E79180-FEFB-45DD-B77A-3C9341B7B72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6" name="Freeform 387">
                  <a:extLst>
                    <a:ext uri="{FF2B5EF4-FFF2-40B4-BE49-F238E27FC236}">
                      <a16:creationId xmlns:a16="http://schemas.microsoft.com/office/drawing/2014/main" id="{E950784C-3B0B-4ECD-80D7-23B04A43B49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2" name="Group 388">
                <a:extLst>
                  <a:ext uri="{FF2B5EF4-FFF2-40B4-BE49-F238E27FC236}">
                    <a16:creationId xmlns:a16="http://schemas.microsoft.com/office/drawing/2014/main" id="{36D1820C-0560-4971-B0E1-4451960254B1}"/>
                  </a:ext>
                </a:extLst>
              </p:cNvPr>
              <p:cNvGrpSpPr>
                <a:grpSpLocks/>
              </p:cNvGrpSpPr>
              <p:nvPr/>
            </p:nvGrpSpPr>
            <p:grpSpPr bwMode="auto">
              <a:xfrm rot="11349086" flipH="1">
                <a:off x="5361258" y="3767667"/>
                <a:ext cx="83389" cy="175252"/>
                <a:chOff x="5021753" y="2927868"/>
                <a:chExt cx="83398" cy="175731"/>
              </a:xfrm>
            </p:grpSpPr>
            <p:sp>
              <p:nvSpPr>
                <p:cNvPr id="581" name="Oval 389">
                  <a:extLst>
                    <a:ext uri="{FF2B5EF4-FFF2-40B4-BE49-F238E27FC236}">
                      <a16:creationId xmlns:a16="http://schemas.microsoft.com/office/drawing/2014/main" id="{4CC94344-C855-4291-AF28-942D32BA8462}"/>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2" name="Freeform 390">
                  <a:extLst>
                    <a:ext uri="{FF2B5EF4-FFF2-40B4-BE49-F238E27FC236}">
                      <a16:creationId xmlns:a16="http://schemas.microsoft.com/office/drawing/2014/main" id="{8E687E50-7947-474B-B772-F4BCAE74387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3" name="Freeform 391">
                  <a:extLst>
                    <a:ext uri="{FF2B5EF4-FFF2-40B4-BE49-F238E27FC236}">
                      <a16:creationId xmlns:a16="http://schemas.microsoft.com/office/drawing/2014/main" id="{538A0D4D-911A-4320-849C-9819F182C1E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3" name="Group 215">
                <a:extLst>
                  <a:ext uri="{FF2B5EF4-FFF2-40B4-BE49-F238E27FC236}">
                    <a16:creationId xmlns:a16="http://schemas.microsoft.com/office/drawing/2014/main" id="{31967317-BA78-4D7E-9C87-F7011C3090B6}"/>
                  </a:ext>
                </a:extLst>
              </p:cNvPr>
              <p:cNvGrpSpPr>
                <a:grpSpLocks/>
              </p:cNvGrpSpPr>
              <p:nvPr/>
            </p:nvGrpSpPr>
            <p:grpSpPr bwMode="auto">
              <a:xfrm>
                <a:off x="5984734" y="3575242"/>
                <a:ext cx="83389" cy="175252"/>
                <a:chOff x="5021753" y="2927868"/>
                <a:chExt cx="83398" cy="175731"/>
              </a:xfrm>
            </p:grpSpPr>
            <p:sp>
              <p:nvSpPr>
                <p:cNvPr id="578" name="Oval 216">
                  <a:extLst>
                    <a:ext uri="{FF2B5EF4-FFF2-40B4-BE49-F238E27FC236}">
                      <a16:creationId xmlns:a16="http://schemas.microsoft.com/office/drawing/2014/main" id="{D0EFAF4A-D495-456D-B074-AE50B6B2A253}"/>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9" name="Freeform 217">
                  <a:extLst>
                    <a:ext uri="{FF2B5EF4-FFF2-40B4-BE49-F238E27FC236}">
                      <a16:creationId xmlns:a16="http://schemas.microsoft.com/office/drawing/2014/main" id="{C2140582-1132-44C8-8DAB-7111108F267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0" name="Freeform 218">
                  <a:extLst>
                    <a:ext uri="{FF2B5EF4-FFF2-40B4-BE49-F238E27FC236}">
                      <a16:creationId xmlns:a16="http://schemas.microsoft.com/office/drawing/2014/main" id="{0A91D6B4-5C49-48E8-9E76-B797AF2F29B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4" name="Group 219">
                <a:extLst>
                  <a:ext uri="{FF2B5EF4-FFF2-40B4-BE49-F238E27FC236}">
                    <a16:creationId xmlns:a16="http://schemas.microsoft.com/office/drawing/2014/main" id="{EBE88C3D-CC16-473C-9A55-27BF118AC7D9}"/>
                  </a:ext>
                </a:extLst>
              </p:cNvPr>
              <p:cNvGrpSpPr>
                <a:grpSpLocks/>
              </p:cNvGrpSpPr>
              <p:nvPr/>
            </p:nvGrpSpPr>
            <p:grpSpPr bwMode="auto">
              <a:xfrm>
                <a:off x="5892410" y="3575242"/>
                <a:ext cx="83389" cy="175252"/>
                <a:chOff x="5021753" y="2927868"/>
                <a:chExt cx="83398" cy="175731"/>
              </a:xfrm>
            </p:grpSpPr>
            <p:sp>
              <p:nvSpPr>
                <p:cNvPr id="575" name="Oval 220">
                  <a:extLst>
                    <a:ext uri="{FF2B5EF4-FFF2-40B4-BE49-F238E27FC236}">
                      <a16:creationId xmlns:a16="http://schemas.microsoft.com/office/drawing/2014/main" id="{FF481914-0F30-492A-A3EE-DDDF298631B0}"/>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6" name="Freeform 221">
                  <a:extLst>
                    <a:ext uri="{FF2B5EF4-FFF2-40B4-BE49-F238E27FC236}">
                      <a16:creationId xmlns:a16="http://schemas.microsoft.com/office/drawing/2014/main" id="{4940116D-7F18-4CF5-AA91-72D0692E104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7" name="Freeform 222">
                  <a:extLst>
                    <a:ext uri="{FF2B5EF4-FFF2-40B4-BE49-F238E27FC236}">
                      <a16:creationId xmlns:a16="http://schemas.microsoft.com/office/drawing/2014/main" id="{CE83A530-B03F-4C73-9C8F-F83D26F59F4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5" name="Group 223">
                <a:extLst>
                  <a:ext uri="{FF2B5EF4-FFF2-40B4-BE49-F238E27FC236}">
                    <a16:creationId xmlns:a16="http://schemas.microsoft.com/office/drawing/2014/main" id="{E00A9942-1210-4F12-BA3C-357915EC181C}"/>
                  </a:ext>
                </a:extLst>
              </p:cNvPr>
              <p:cNvGrpSpPr>
                <a:grpSpLocks/>
              </p:cNvGrpSpPr>
              <p:nvPr/>
            </p:nvGrpSpPr>
            <p:grpSpPr bwMode="auto">
              <a:xfrm>
                <a:off x="5803065" y="3575242"/>
                <a:ext cx="83389" cy="175252"/>
                <a:chOff x="5021753" y="2927868"/>
                <a:chExt cx="83398" cy="175731"/>
              </a:xfrm>
            </p:grpSpPr>
            <p:sp>
              <p:nvSpPr>
                <p:cNvPr id="572" name="Oval 224">
                  <a:extLst>
                    <a:ext uri="{FF2B5EF4-FFF2-40B4-BE49-F238E27FC236}">
                      <a16:creationId xmlns:a16="http://schemas.microsoft.com/office/drawing/2014/main" id="{BF5C82CB-B646-47B2-B9CC-FA9C36B405E0}"/>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3" name="Freeform 225">
                  <a:extLst>
                    <a:ext uri="{FF2B5EF4-FFF2-40B4-BE49-F238E27FC236}">
                      <a16:creationId xmlns:a16="http://schemas.microsoft.com/office/drawing/2014/main" id="{33D6E2D3-AAFE-4381-8ED3-113A9D22F84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4" name="Freeform 226">
                  <a:extLst>
                    <a:ext uri="{FF2B5EF4-FFF2-40B4-BE49-F238E27FC236}">
                      <a16:creationId xmlns:a16="http://schemas.microsoft.com/office/drawing/2014/main" id="{1E63FBCB-49EB-4345-AF39-1AAA7AA8FE5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6" name="Group 227">
                <a:extLst>
                  <a:ext uri="{FF2B5EF4-FFF2-40B4-BE49-F238E27FC236}">
                    <a16:creationId xmlns:a16="http://schemas.microsoft.com/office/drawing/2014/main" id="{17A6758A-AEFB-4DC6-8795-E14590A3D4D3}"/>
                  </a:ext>
                </a:extLst>
              </p:cNvPr>
              <p:cNvGrpSpPr>
                <a:grpSpLocks/>
              </p:cNvGrpSpPr>
              <p:nvPr/>
            </p:nvGrpSpPr>
            <p:grpSpPr bwMode="auto">
              <a:xfrm>
                <a:off x="5707764" y="3575242"/>
                <a:ext cx="83389" cy="175252"/>
                <a:chOff x="5021753" y="2927868"/>
                <a:chExt cx="83398" cy="175731"/>
              </a:xfrm>
            </p:grpSpPr>
            <p:sp>
              <p:nvSpPr>
                <p:cNvPr id="569" name="Oval 228">
                  <a:extLst>
                    <a:ext uri="{FF2B5EF4-FFF2-40B4-BE49-F238E27FC236}">
                      <a16:creationId xmlns:a16="http://schemas.microsoft.com/office/drawing/2014/main" id="{8B656EDA-B9B0-4115-9B55-869A5E18AE63}"/>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0" name="Freeform 229">
                  <a:extLst>
                    <a:ext uri="{FF2B5EF4-FFF2-40B4-BE49-F238E27FC236}">
                      <a16:creationId xmlns:a16="http://schemas.microsoft.com/office/drawing/2014/main" id="{2D089AEE-FDE3-41F9-A3E9-6C0B0671779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1" name="Freeform 230">
                  <a:extLst>
                    <a:ext uri="{FF2B5EF4-FFF2-40B4-BE49-F238E27FC236}">
                      <a16:creationId xmlns:a16="http://schemas.microsoft.com/office/drawing/2014/main" id="{6507790B-7E5F-4438-A6A1-BE891ADECDE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7" name="Group 376">
                <a:extLst>
                  <a:ext uri="{FF2B5EF4-FFF2-40B4-BE49-F238E27FC236}">
                    <a16:creationId xmlns:a16="http://schemas.microsoft.com/office/drawing/2014/main" id="{095FD87D-4F9A-4669-AB17-39B10587E39D}"/>
                  </a:ext>
                </a:extLst>
              </p:cNvPr>
              <p:cNvGrpSpPr>
                <a:grpSpLocks/>
              </p:cNvGrpSpPr>
              <p:nvPr/>
            </p:nvGrpSpPr>
            <p:grpSpPr bwMode="auto">
              <a:xfrm rot="11349086" flipH="1">
                <a:off x="5993134" y="3771779"/>
                <a:ext cx="83389" cy="175252"/>
                <a:chOff x="5021753" y="2927868"/>
                <a:chExt cx="83398" cy="175731"/>
              </a:xfrm>
            </p:grpSpPr>
            <p:sp>
              <p:nvSpPr>
                <p:cNvPr id="566" name="Oval 377">
                  <a:extLst>
                    <a:ext uri="{FF2B5EF4-FFF2-40B4-BE49-F238E27FC236}">
                      <a16:creationId xmlns:a16="http://schemas.microsoft.com/office/drawing/2014/main" id="{844CD90F-EFB5-4210-A29D-6379E3489090}"/>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7" name="Freeform 378">
                  <a:extLst>
                    <a:ext uri="{FF2B5EF4-FFF2-40B4-BE49-F238E27FC236}">
                      <a16:creationId xmlns:a16="http://schemas.microsoft.com/office/drawing/2014/main" id="{A2BCED72-3261-4B4D-A6BC-CCF0BAAD018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8" name="Freeform 379">
                  <a:extLst>
                    <a:ext uri="{FF2B5EF4-FFF2-40B4-BE49-F238E27FC236}">
                      <a16:creationId xmlns:a16="http://schemas.microsoft.com/office/drawing/2014/main" id="{E969609A-FEA2-4B81-9504-B063B8F8E04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8" name="Group 380">
                <a:extLst>
                  <a:ext uri="{FF2B5EF4-FFF2-40B4-BE49-F238E27FC236}">
                    <a16:creationId xmlns:a16="http://schemas.microsoft.com/office/drawing/2014/main" id="{D38C54F3-F814-4F96-BFD7-3509A44ACADA}"/>
                  </a:ext>
                </a:extLst>
              </p:cNvPr>
              <p:cNvGrpSpPr>
                <a:grpSpLocks/>
              </p:cNvGrpSpPr>
              <p:nvPr/>
            </p:nvGrpSpPr>
            <p:grpSpPr bwMode="auto">
              <a:xfrm rot="11349086" flipH="1">
                <a:off x="5903791" y="3771779"/>
                <a:ext cx="83389" cy="175252"/>
                <a:chOff x="5021753" y="2927868"/>
                <a:chExt cx="83398" cy="175731"/>
              </a:xfrm>
            </p:grpSpPr>
            <p:sp>
              <p:nvSpPr>
                <p:cNvPr id="563" name="Oval 381">
                  <a:extLst>
                    <a:ext uri="{FF2B5EF4-FFF2-40B4-BE49-F238E27FC236}">
                      <a16:creationId xmlns:a16="http://schemas.microsoft.com/office/drawing/2014/main" id="{60EC0F3F-53A4-456B-A87D-688A2562E7F1}"/>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4" name="Freeform 382">
                  <a:extLst>
                    <a:ext uri="{FF2B5EF4-FFF2-40B4-BE49-F238E27FC236}">
                      <a16:creationId xmlns:a16="http://schemas.microsoft.com/office/drawing/2014/main" id="{CD04CF5B-1FCF-4B24-9453-CBF19C9B898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5" name="Freeform 383">
                  <a:extLst>
                    <a:ext uri="{FF2B5EF4-FFF2-40B4-BE49-F238E27FC236}">
                      <a16:creationId xmlns:a16="http://schemas.microsoft.com/office/drawing/2014/main" id="{B89FC825-E83B-486D-B825-1AC76384F1E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9" name="Group 384">
                <a:extLst>
                  <a:ext uri="{FF2B5EF4-FFF2-40B4-BE49-F238E27FC236}">
                    <a16:creationId xmlns:a16="http://schemas.microsoft.com/office/drawing/2014/main" id="{686BEAEB-D1E3-47FE-8223-29C492424C58}"/>
                  </a:ext>
                </a:extLst>
              </p:cNvPr>
              <p:cNvGrpSpPr>
                <a:grpSpLocks/>
              </p:cNvGrpSpPr>
              <p:nvPr/>
            </p:nvGrpSpPr>
            <p:grpSpPr bwMode="auto">
              <a:xfrm rot="11349086" flipH="1">
                <a:off x="5814446" y="3771779"/>
                <a:ext cx="83389" cy="175252"/>
                <a:chOff x="5021753" y="2927868"/>
                <a:chExt cx="83398" cy="175731"/>
              </a:xfrm>
            </p:grpSpPr>
            <p:sp>
              <p:nvSpPr>
                <p:cNvPr id="560" name="Oval 385">
                  <a:extLst>
                    <a:ext uri="{FF2B5EF4-FFF2-40B4-BE49-F238E27FC236}">
                      <a16:creationId xmlns:a16="http://schemas.microsoft.com/office/drawing/2014/main" id="{A4D94B95-F2B9-47DF-A649-62B32EF15FD8}"/>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1" name="Freeform 386">
                  <a:extLst>
                    <a:ext uri="{FF2B5EF4-FFF2-40B4-BE49-F238E27FC236}">
                      <a16:creationId xmlns:a16="http://schemas.microsoft.com/office/drawing/2014/main" id="{02DCD0B1-6565-41D3-82CC-5B86B98E1B8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2" name="Freeform 387">
                  <a:extLst>
                    <a:ext uri="{FF2B5EF4-FFF2-40B4-BE49-F238E27FC236}">
                      <a16:creationId xmlns:a16="http://schemas.microsoft.com/office/drawing/2014/main" id="{851909D8-4386-45FA-82B7-2472C81AB7D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0" name="Group 388">
                <a:extLst>
                  <a:ext uri="{FF2B5EF4-FFF2-40B4-BE49-F238E27FC236}">
                    <a16:creationId xmlns:a16="http://schemas.microsoft.com/office/drawing/2014/main" id="{E1E2B1E2-198A-40EC-9B2C-8E6BD0B4F81E}"/>
                  </a:ext>
                </a:extLst>
              </p:cNvPr>
              <p:cNvGrpSpPr>
                <a:grpSpLocks/>
              </p:cNvGrpSpPr>
              <p:nvPr/>
            </p:nvGrpSpPr>
            <p:grpSpPr bwMode="auto">
              <a:xfrm rot="11349086" flipH="1">
                <a:off x="5716166" y="3771779"/>
                <a:ext cx="83389" cy="175252"/>
                <a:chOff x="5021753" y="2927868"/>
                <a:chExt cx="83398" cy="175731"/>
              </a:xfrm>
            </p:grpSpPr>
            <p:sp>
              <p:nvSpPr>
                <p:cNvPr id="557" name="Oval 389">
                  <a:extLst>
                    <a:ext uri="{FF2B5EF4-FFF2-40B4-BE49-F238E27FC236}">
                      <a16:creationId xmlns:a16="http://schemas.microsoft.com/office/drawing/2014/main" id="{ACF4DB29-3A21-40DE-B013-CA688B5C0C8D}"/>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8" name="Freeform 390">
                  <a:extLst>
                    <a:ext uri="{FF2B5EF4-FFF2-40B4-BE49-F238E27FC236}">
                      <a16:creationId xmlns:a16="http://schemas.microsoft.com/office/drawing/2014/main" id="{035FC6BB-6B69-4D4B-A2A0-8F9DD962A59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9" name="Freeform 391">
                  <a:extLst>
                    <a:ext uri="{FF2B5EF4-FFF2-40B4-BE49-F238E27FC236}">
                      <a16:creationId xmlns:a16="http://schemas.microsoft.com/office/drawing/2014/main" id="{A864F15D-1848-4B90-BE02-5C474949050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1" name="Group 219">
                <a:extLst>
                  <a:ext uri="{FF2B5EF4-FFF2-40B4-BE49-F238E27FC236}">
                    <a16:creationId xmlns:a16="http://schemas.microsoft.com/office/drawing/2014/main" id="{77DA8C4A-7F1A-485C-85D7-495CC8218237}"/>
                  </a:ext>
                </a:extLst>
              </p:cNvPr>
              <p:cNvGrpSpPr>
                <a:grpSpLocks/>
              </p:cNvGrpSpPr>
              <p:nvPr/>
            </p:nvGrpSpPr>
            <p:grpSpPr bwMode="auto">
              <a:xfrm>
                <a:off x="6163165" y="3574936"/>
                <a:ext cx="83389" cy="175252"/>
                <a:chOff x="5021753" y="2927868"/>
                <a:chExt cx="83398" cy="175731"/>
              </a:xfrm>
            </p:grpSpPr>
            <p:sp>
              <p:nvSpPr>
                <p:cNvPr id="554" name="Oval 220">
                  <a:extLst>
                    <a:ext uri="{FF2B5EF4-FFF2-40B4-BE49-F238E27FC236}">
                      <a16:creationId xmlns:a16="http://schemas.microsoft.com/office/drawing/2014/main" id="{213172EF-4B86-46AC-A520-8F0661CA71B5}"/>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5" name="Freeform 221">
                  <a:extLst>
                    <a:ext uri="{FF2B5EF4-FFF2-40B4-BE49-F238E27FC236}">
                      <a16:creationId xmlns:a16="http://schemas.microsoft.com/office/drawing/2014/main" id="{F4635C5B-F972-44E2-AA12-473B8E948CB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6" name="Freeform 222">
                  <a:extLst>
                    <a:ext uri="{FF2B5EF4-FFF2-40B4-BE49-F238E27FC236}">
                      <a16:creationId xmlns:a16="http://schemas.microsoft.com/office/drawing/2014/main" id="{8F7B249C-6E33-46AC-A792-0DC560F5CAB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2" name="Group 223">
                <a:extLst>
                  <a:ext uri="{FF2B5EF4-FFF2-40B4-BE49-F238E27FC236}">
                    <a16:creationId xmlns:a16="http://schemas.microsoft.com/office/drawing/2014/main" id="{406BE4CA-9E01-4A73-B521-FAEAEC9A9458}"/>
                  </a:ext>
                </a:extLst>
              </p:cNvPr>
              <p:cNvGrpSpPr>
                <a:grpSpLocks/>
              </p:cNvGrpSpPr>
              <p:nvPr/>
            </p:nvGrpSpPr>
            <p:grpSpPr bwMode="auto">
              <a:xfrm>
                <a:off x="6073820" y="3574936"/>
                <a:ext cx="83389" cy="175252"/>
                <a:chOff x="5021753" y="2927868"/>
                <a:chExt cx="83398" cy="175731"/>
              </a:xfrm>
            </p:grpSpPr>
            <p:sp>
              <p:nvSpPr>
                <p:cNvPr id="551" name="Oval 224">
                  <a:extLst>
                    <a:ext uri="{FF2B5EF4-FFF2-40B4-BE49-F238E27FC236}">
                      <a16:creationId xmlns:a16="http://schemas.microsoft.com/office/drawing/2014/main" id="{C7EE9E34-F709-43AF-844D-567369EAC0B7}"/>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2" name="Freeform 225">
                  <a:extLst>
                    <a:ext uri="{FF2B5EF4-FFF2-40B4-BE49-F238E27FC236}">
                      <a16:creationId xmlns:a16="http://schemas.microsoft.com/office/drawing/2014/main" id="{EC9F0EA0-721A-4E9A-8D6B-E1D04A5BC7A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3" name="Freeform 226">
                  <a:extLst>
                    <a:ext uri="{FF2B5EF4-FFF2-40B4-BE49-F238E27FC236}">
                      <a16:creationId xmlns:a16="http://schemas.microsoft.com/office/drawing/2014/main" id="{80C7DD66-036B-45B2-8731-AF98C871388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3" name="Group 380">
                <a:extLst>
                  <a:ext uri="{FF2B5EF4-FFF2-40B4-BE49-F238E27FC236}">
                    <a16:creationId xmlns:a16="http://schemas.microsoft.com/office/drawing/2014/main" id="{88B304CF-8500-4CEB-A0BE-BAC897F52580}"/>
                  </a:ext>
                </a:extLst>
              </p:cNvPr>
              <p:cNvGrpSpPr>
                <a:grpSpLocks/>
              </p:cNvGrpSpPr>
              <p:nvPr/>
            </p:nvGrpSpPr>
            <p:grpSpPr bwMode="auto">
              <a:xfrm rot="11349086" flipH="1">
                <a:off x="6174545" y="3771474"/>
                <a:ext cx="83389" cy="175252"/>
                <a:chOff x="5021753" y="2927868"/>
                <a:chExt cx="83398" cy="175731"/>
              </a:xfrm>
            </p:grpSpPr>
            <p:sp>
              <p:nvSpPr>
                <p:cNvPr id="548" name="Oval 381">
                  <a:extLst>
                    <a:ext uri="{FF2B5EF4-FFF2-40B4-BE49-F238E27FC236}">
                      <a16:creationId xmlns:a16="http://schemas.microsoft.com/office/drawing/2014/main" id="{E48068C1-401F-4604-8375-831F8A3CCCF6}"/>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9" name="Freeform 382">
                  <a:extLst>
                    <a:ext uri="{FF2B5EF4-FFF2-40B4-BE49-F238E27FC236}">
                      <a16:creationId xmlns:a16="http://schemas.microsoft.com/office/drawing/2014/main" id="{25D66652-BF89-4070-A700-12793BCA87B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0" name="Freeform 383">
                  <a:extLst>
                    <a:ext uri="{FF2B5EF4-FFF2-40B4-BE49-F238E27FC236}">
                      <a16:creationId xmlns:a16="http://schemas.microsoft.com/office/drawing/2014/main" id="{CF31FF41-B3D7-48E5-AA6B-0399FCCD92E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4" name="Group 384">
                <a:extLst>
                  <a:ext uri="{FF2B5EF4-FFF2-40B4-BE49-F238E27FC236}">
                    <a16:creationId xmlns:a16="http://schemas.microsoft.com/office/drawing/2014/main" id="{5412ADB0-2413-47B5-9519-EE08A9B1827F}"/>
                  </a:ext>
                </a:extLst>
              </p:cNvPr>
              <p:cNvGrpSpPr>
                <a:grpSpLocks/>
              </p:cNvGrpSpPr>
              <p:nvPr/>
            </p:nvGrpSpPr>
            <p:grpSpPr bwMode="auto">
              <a:xfrm rot="11349086" flipH="1">
                <a:off x="6085199" y="3771474"/>
                <a:ext cx="83389" cy="175252"/>
                <a:chOff x="5021753" y="2927868"/>
                <a:chExt cx="83398" cy="175731"/>
              </a:xfrm>
            </p:grpSpPr>
            <p:sp>
              <p:nvSpPr>
                <p:cNvPr id="545" name="Oval 385">
                  <a:extLst>
                    <a:ext uri="{FF2B5EF4-FFF2-40B4-BE49-F238E27FC236}">
                      <a16:creationId xmlns:a16="http://schemas.microsoft.com/office/drawing/2014/main" id="{04965D91-BBE3-4C8D-9D29-0FB92F52F455}"/>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6" name="Freeform 386">
                  <a:extLst>
                    <a:ext uri="{FF2B5EF4-FFF2-40B4-BE49-F238E27FC236}">
                      <a16:creationId xmlns:a16="http://schemas.microsoft.com/office/drawing/2014/main" id="{17BBA46C-E367-4D2B-B9AD-6165DC27879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7" name="Freeform 387">
                  <a:extLst>
                    <a:ext uri="{FF2B5EF4-FFF2-40B4-BE49-F238E27FC236}">
                      <a16:creationId xmlns:a16="http://schemas.microsoft.com/office/drawing/2014/main" id="{25FFF401-7E51-4C5B-9076-F60E458D696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sp>
        <p:nvSpPr>
          <p:cNvPr id="110" name="Round Diagonal Corner Rectangle 4">
            <a:extLst>
              <a:ext uri="{FF2B5EF4-FFF2-40B4-BE49-F238E27FC236}">
                <a16:creationId xmlns:a16="http://schemas.microsoft.com/office/drawing/2014/main" id="{176FA2FC-7CA8-4757-A1D3-C1BD37D6FA57}"/>
              </a:ext>
            </a:extLst>
          </p:cNvPr>
          <p:cNvSpPr/>
          <p:nvPr/>
        </p:nvSpPr>
        <p:spPr>
          <a:xfrm>
            <a:off x="9993058" y="4084184"/>
            <a:ext cx="1737360" cy="2057400"/>
          </a:xfrm>
          <a:prstGeom prst="rect">
            <a:avLst/>
          </a:prstGeom>
          <a:noFill/>
          <a:ln w="190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
        <p:nvSpPr>
          <p:cNvPr id="128" name="TextBox 127">
            <a:extLst>
              <a:ext uri="{FF2B5EF4-FFF2-40B4-BE49-F238E27FC236}">
                <a16:creationId xmlns:a16="http://schemas.microsoft.com/office/drawing/2014/main" id="{2F463F73-F7BE-4259-8990-F1A80FCDFAAB}"/>
              </a:ext>
            </a:extLst>
          </p:cNvPr>
          <p:cNvSpPr txBox="1"/>
          <p:nvPr/>
        </p:nvSpPr>
        <p:spPr>
          <a:xfrm>
            <a:off x="10452151" y="2366792"/>
            <a:ext cx="1258678"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Activating 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resistance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mutations</a:t>
            </a:r>
          </a:p>
        </p:txBody>
      </p:sp>
      <p:sp>
        <p:nvSpPr>
          <p:cNvPr id="124" name="TextBox 123">
            <a:extLst>
              <a:ext uri="{FF2B5EF4-FFF2-40B4-BE49-F238E27FC236}">
                <a16:creationId xmlns:a16="http://schemas.microsoft.com/office/drawing/2014/main" id="{2A7F5D1D-CD60-4605-B17A-C1A9149A8B22}"/>
              </a:ext>
            </a:extLst>
          </p:cNvPr>
          <p:cNvSpPr txBox="1"/>
          <p:nvPr/>
        </p:nvSpPr>
        <p:spPr>
          <a:xfrm>
            <a:off x="10857397" y="990895"/>
            <a:ext cx="73449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EGFR</a:t>
            </a:r>
          </a:p>
        </p:txBody>
      </p:sp>
      <p:grpSp>
        <p:nvGrpSpPr>
          <p:cNvPr id="3" name="Group 2">
            <a:extLst>
              <a:ext uri="{FF2B5EF4-FFF2-40B4-BE49-F238E27FC236}">
                <a16:creationId xmlns:a16="http://schemas.microsoft.com/office/drawing/2014/main" id="{E2013327-E13F-4D49-B50D-E6A110DE583E}"/>
              </a:ext>
            </a:extLst>
          </p:cNvPr>
          <p:cNvGrpSpPr/>
          <p:nvPr/>
        </p:nvGrpSpPr>
        <p:grpSpPr>
          <a:xfrm>
            <a:off x="9594093" y="1769891"/>
            <a:ext cx="2075426" cy="301552"/>
            <a:chOff x="9220250" y="1713096"/>
            <a:chExt cx="2075426" cy="301552"/>
          </a:xfrm>
        </p:grpSpPr>
        <p:grpSp>
          <p:nvGrpSpPr>
            <p:cNvPr id="141" name="Group 140">
              <a:extLst>
                <a:ext uri="{FF2B5EF4-FFF2-40B4-BE49-F238E27FC236}">
                  <a16:creationId xmlns:a16="http://schemas.microsoft.com/office/drawing/2014/main" id="{1F371375-819E-426E-AB43-ABE267281698}"/>
                </a:ext>
              </a:extLst>
            </p:cNvPr>
            <p:cNvGrpSpPr/>
            <p:nvPr/>
          </p:nvGrpSpPr>
          <p:grpSpPr>
            <a:xfrm>
              <a:off x="9220250" y="1713096"/>
              <a:ext cx="1036430" cy="294351"/>
              <a:chOff x="4890777" y="3558752"/>
              <a:chExt cx="1367157" cy="388279"/>
            </a:xfrm>
          </p:grpSpPr>
          <p:grpSp>
            <p:nvGrpSpPr>
              <p:cNvPr id="263" name="Group 142">
                <a:extLst>
                  <a:ext uri="{FF2B5EF4-FFF2-40B4-BE49-F238E27FC236}">
                    <a16:creationId xmlns:a16="http://schemas.microsoft.com/office/drawing/2014/main" id="{DE616404-E5FA-4BCD-AA68-C6FF0C7BA3CF}"/>
                  </a:ext>
                </a:extLst>
              </p:cNvPr>
              <p:cNvGrpSpPr>
                <a:grpSpLocks/>
              </p:cNvGrpSpPr>
              <p:nvPr/>
            </p:nvGrpSpPr>
            <p:grpSpPr bwMode="auto">
              <a:xfrm>
                <a:off x="4890777" y="3564691"/>
                <a:ext cx="83389" cy="175252"/>
                <a:chOff x="5021753" y="2927868"/>
                <a:chExt cx="83398" cy="175731"/>
              </a:xfrm>
            </p:grpSpPr>
            <p:sp>
              <p:nvSpPr>
                <p:cNvPr id="380" name="Oval 143">
                  <a:extLst>
                    <a:ext uri="{FF2B5EF4-FFF2-40B4-BE49-F238E27FC236}">
                      <a16:creationId xmlns:a16="http://schemas.microsoft.com/office/drawing/2014/main" id="{29FBFA69-35E2-409A-92F8-A01246AFC983}"/>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1" name="Freeform 144">
                  <a:extLst>
                    <a:ext uri="{FF2B5EF4-FFF2-40B4-BE49-F238E27FC236}">
                      <a16:creationId xmlns:a16="http://schemas.microsoft.com/office/drawing/2014/main" id="{12C41235-92C4-4C5E-994B-D5F9A357842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2" name="Freeform 145">
                  <a:extLst>
                    <a:ext uri="{FF2B5EF4-FFF2-40B4-BE49-F238E27FC236}">
                      <a16:creationId xmlns:a16="http://schemas.microsoft.com/office/drawing/2014/main" id="{3DFEF91F-5F29-4020-8212-12F34406C3F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4" name="Group 146">
                <a:extLst>
                  <a:ext uri="{FF2B5EF4-FFF2-40B4-BE49-F238E27FC236}">
                    <a16:creationId xmlns:a16="http://schemas.microsoft.com/office/drawing/2014/main" id="{AEB3AB72-18F7-465E-8764-AAE83E8A5259}"/>
                  </a:ext>
                </a:extLst>
              </p:cNvPr>
              <p:cNvGrpSpPr>
                <a:grpSpLocks/>
              </p:cNvGrpSpPr>
              <p:nvPr/>
            </p:nvGrpSpPr>
            <p:grpSpPr bwMode="auto">
              <a:xfrm>
                <a:off x="4986078" y="3558752"/>
                <a:ext cx="83389" cy="175252"/>
                <a:chOff x="5021753" y="2927868"/>
                <a:chExt cx="83398" cy="175731"/>
              </a:xfrm>
            </p:grpSpPr>
            <p:sp>
              <p:nvSpPr>
                <p:cNvPr id="377" name="Oval 147">
                  <a:extLst>
                    <a:ext uri="{FF2B5EF4-FFF2-40B4-BE49-F238E27FC236}">
                      <a16:creationId xmlns:a16="http://schemas.microsoft.com/office/drawing/2014/main" id="{92C8EB9C-846D-47C6-BEC6-E853D1DBA938}"/>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8" name="Freeform 148">
                  <a:extLst>
                    <a:ext uri="{FF2B5EF4-FFF2-40B4-BE49-F238E27FC236}">
                      <a16:creationId xmlns:a16="http://schemas.microsoft.com/office/drawing/2014/main" id="{D47EFA26-9A20-43AA-BBC0-4B6D9EF1A78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9" name="Freeform 149">
                  <a:extLst>
                    <a:ext uri="{FF2B5EF4-FFF2-40B4-BE49-F238E27FC236}">
                      <a16:creationId xmlns:a16="http://schemas.microsoft.com/office/drawing/2014/main" id="{C470473E-7B2C-4AAB-B017-BA83157D9A7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5" name="Group 150">
                <a:extLst>
                  <a:ext uri="{FF2B5EF4-FFF2-40B4-BE49-F238E27FC236}">
                    <a16:creationId xmlns:a16="http://schemas.microsoft.com/office/drawing/2014/main" id="{B33048C4-B31B-4937-9C45-15A1FB97D551}"/>
                  </a:ext>
                </a:extLst>
              </p:cNvPr>
              <p:cNvGrpSpPr>
                <a:grpSpLocks/>
              </p:cNvGrpSpPr>
              <p:nvPr/>
            </p:nvGrpSpPr>
            <p:grpSpPr bwMode="auto">
              <a:xfrm>
                <a:off x="5078402" y="3564692"/>
                <a:ext cx="83389" cy="175252"/>
                <a:chOff x="5021753" y="2927868"/>
                <a:chExt cx="83398" cy="175731"/>
              </a:xfrm>
            </p:grpSpPr>
            <p:sp>
              <p:nvSpPr>
                <p:cNvPr id="374" name="Oval 151">
                  <a:extLst>
                    <a:ext uri="{FF2B5EF4-FFF2-40B4-BE49-F238E27FC236}">
                      <a16:creationId xmlns:a16="http://schemas.microsoft.com/office/drawing/2014/main" id="{0BF15229-AF72-465E-80D3-1B405F048813}"/>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5" name="Freeform 152">
                  <a:extLst>
                    <a:ext uri="{FF2B5EF4-FFF2-40B4-BE49-F238E27FC236}">
                      <a16:creationId xmlns:a16="http://schemas.microsoft.com/office/drawing/2014/main" id="{748043F4-466F-4602-8DD9-00AB4E195FC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6" name="Freeform 153">
                  <a:extLst>
                    <a:ext uri="{FF2B5EF4-FFF2-40B4-BE49-F238E27FC236}">
                      <a16:creationId xmlns:a16="http://schemas.microsoft.com/office/drawing/2014/main" id="{4C4050DE-A25D-471B-A92F-30D91C48630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6" name="Group 154">
                <a:extLst>
                  <a:ext uri="{FF2B5EF4-FFF2-40B4-BE49-F238E27FC236}">
                    <a16:creationId xmlns:a16="http://schemas.microsoft.com/office/drawing/2014/main" id="{B2536733-3922-423C-8610-3E8E99464C95}"/>
                  </a:ext>
                </a:extLst>
              </p:cNvPr>
              <p:cNvGrpSpPr>
                <a:grpSpLocks/>
              </p:cNvGrpSpPr>
              <p:nvPr/>
            </p:nvGrpSpPr>
            <p:grpSpPr bwMode="auto">
              <a:xfrm>
                <a:off x="5167747" y="3561722"/>
                <a:ext cx="83389" cy="175252"/>
                <a:chOff x="5021753" y="2927868"/>
                <a:chExt cx="83398" cy="175731"/>
              </a:xfrm>
            </p:grpSpPr>
            <p:sp>
              <p:nvSpPr>
                <p:cNvPr id="371" name="Oval 155">
                  <a:extLst>
                    <a:ext uri="{FF2B5EF4-FFF2-40B4-BE49-F238E27FC236}">
                      <a16:creationId xmlns:a16="http://schemas.microsoft.com/office/drawing/2014/main" id="{873BC045-7184-47E6-A9A4-CFC6151F1D3F}"/>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2" name="Freeform 156">
                  <a:extLst>
                    <a:ext uri="{FF2B5EF4-FFF2-40B4-BE49-F238E27FC236}">
                      <a16:creationId xmlns:a16="http://schemas.microsoft.com/office/drawing/2014/main" id="{4108D015-7C18-46ED-9508-1C33B67D141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3" name="Freeform 157">
                  <a:extLst>
                    <a:ext uri="{FF2B5EF4-FFF2-40B4-BE49-F238E27FC236}">
                      <a16:creationId xmlns:a16="http://schemas.microsoft.com/office/drawing/2014/main" id="{50F1765E-B4A5-47B3-8990-5421601F337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7" name="Group 158">
                <a:extLst>
                  <a:ext uri="{FF2B5EF4-FFF2-40B4-BE49-F238E27FC236}">
                    <a16:creationId xmlns:a16="http://schemas.microsoft.com/office/drawing/2014/main" id="{3D1F6748-58C7-471C-891B-1AC283CBB3C9}"/>
                  </a:ext>
                </a:extLst>
              </p:cNvPr>
              <p:cNvGrpSpPr>
                <a:grpSpLocks/>
              </p:cNvGrpSpPr>
              <p:nvPr/>
            </p:nvGrpSpPr>
            <p:grpSpPr bwMode="auto">
              <a:xfrm>
                <a:off x="5260070" y="3564692"/>
                <a:ext cx="83389" cy="175252"/>
                <a:chOff x="5021753" y="2927868"/>
                <a:chExt cx="83398" cy="175731"/>
              </a:xfrm>
            </p:grpSpPr>
            <p:sp>
              <p:nvSpPr>
                <p:cNvPr id="368" name="Oval 159">
                  <a:extLst>
                    <a:ext uri="{FF2B5EF4-FFF2-40B4-BE49-F238E27FC236}">
                      <a16:creationId xmlns:a16="http://schemas.microsoft.com/office/drawing/2014/main" id="{AE09DE06-8B24-4009-8A00-B943BB81F3A3}"/>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9" name="Freeform 160">
                  <a:extLst>
                    <a:ext uri="{FF2B5EF4-FFF2-40B4-BE49-F238E27FC236}">
                      <a16:creationId xmlns:a16="http://schemas.microsoft.com/office/drawing/2014/main" id="{0169345A-B970-40F1-B388-E01824BD274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0" name="Freeform 161">
                  <a:extLst>
                    <a:ext uri="{FF2B5EF4-FFF2-40B4-BE49-F238E27FC236}">
                      <a16:creationId xmlns:a16="http://schemas.microsoft.com/office/drawing/2014/main" id="{B3F3BF64-EEA3-48F0-B5AB-154B6F50B58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8" name="Group 215">
                <a:extLst>
                  <a:ext uri="{FF2B5EF4-FFF2-40B4-BE49-F238E27FC236}">
                    <a16:creationId xmlns:a16="http://schemas.microsoft.com/office/drawing/2014/main" id="{BBD16834-881E-40F8-A2F4-447841797782}"/>
                  </a:ext>
                </a:extLst>
              </p:cNvPr>
              <p:cNvGrpSpPr>
                <a:grpSpLocks/>
              </p:cNvGrpSpPr>
              <p:nvPr/>
            </p:nvGrpSpPr>
            <p:grpSpPr bwMode="auto">
              <a:xfrm>
                <a:off x="5629826" y="3571130"/>
                <a:ext cx="83389" cy="175252"/>
                <a:chOff x="5021753" y="2927868"/>
                <a:chExt cx="83398" cy="175731"/>
              </a:xfrm>
            </p:grpSpPr>
            <p:sp>
              <p:nvSpPr>
                <p:cNvPr id="365" name="Oval 216">
                  <a:extLst>
                    <a:ext uri="{FF2B5EF4-FFF2-40B4-BE49-F238E27FC236}">
                      <a16:creationId xmlns:a16="http://schemas.microsoft.com/office/drawing/2014/main" id="{907882F8-93FB-43A0-9964-64A3C50B1E43}"/>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6" name="Freeform 217">
                  <a:extLst>
                    <a:ext uri="{FF2B5EF4-FFF2-40B4-BE49-F238E27FC236}">
                      <a16:creationId xmlns:a16="http://schemas.microsoft.com/office/drawing/2014/main" id="{16A18692-ED6C-4872-8E50-6BF5F9E5783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7" name="Freeform 218">
                  <a:extLst>
                    <a:ext uri="{FF2B5EF4-FFF2-40B4-BE49-F238E27FC236}">
                      <a16:creationId xmlns:a16="http://schemas.microsoft.com/office/drawing/2014/main" id="{16965052-AF22-4A85-B5A2-4756A8D0EBA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9" name="Group 219">
                <a:extLst>
                  <a:ext uri="{FF2B5EF4-FFF2-40B4-BE49-F238E27FC236}">
                    <a16:creationId xmlns:a16="http://schemas.microsoft.com/office/drawing/2014/main" id="{3B2BF4E1-DF7E-4385-97AC-3907E5796CF4}"/>
                  </a:ext>
                </a:extLst>
              </p:cNvPr>
              <p:cNvGrpSpPr>
                <a:grpSpLocks/>
              </p:cNvGrpSpPr>
              <p:nvPr/>
            </p:nvGrpSpPr>
            <p:grpSpPr bwMode="auto">
              <a:xfrm>
                <a:off x="5537502" y="3571130"/>
                <a:ext cx="83389" cy="175252"/>
                <a:chOff x="5021753" y="2927868"/>
                <a:chExt cx="83398" cy="175731"/>
              </a:xfrm>
            </p:grpSpPr>
            <p:sp>
              <p:nvSpPr>
                <p:cNvPr id="362" name="Oval 220">
                  <a:extLst>
                    <a:ext uri="{FF2B5EF4-FFF2-40B4-BE49-F238E27FC236}">
                      <a16:creationId xmlns:a16="http://schemas.microsoft.com/office/drawing/2014/main" id="{DA7A7FE1-FD91-4FF1-B0E0-36B82253C568}"/>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3" name="Freeform 221">
                  <a:extLst>
                    <a:ext uri="{FF2B5EF4-FFF2-40B4-BE49-F238E27FC236}">
                      <a16:creationId xmlns:a16="http://schemas.microsoft.com/office/drawing/2014/main" id="{F5B4283F-441B-4537-A30B-CAF43E08701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4" name="Freeform 222">
                  <a:extLst>
                    <a:ext uri="{FF2B5EF4-FFF2-40B4-BE49-F238E27FC236}">
                      <a16:creationId xmlns:a16="http://schemas.microsoft.com/office/drawing/2014/main" id="{52C7D0A2-50F3-4C2F-A2F8-E2F5D1792BF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0" name="Group 223">
                <a:extLst>
                  <a:ext uri="{FF2B5EF4-FFF2-40B4-BE49-F238E27FC236}">
                    <a16:creationId xmlns:a16="http://schemas.microsoft.com/office/drawing/2014/main" id="{4EAD46F8-1842-4E3D-A5B4-08E6C04C9A87}"/>
                  </a:ext>
                </a:extLst>
              </p:cNvPr>
              <p:cNvGrpSpPr>
                <a:grpSpLocks/>
              </p:cNvGrpSpPr>
              <p:nvPr/>
            </p:nvGrpSpPr>
            <p:grpSpPr bwMode="auto">
              <a:xfrm>
                <a:off x="5448158" y="3571130"/>
                <a:ext cx="83389" cy="175252"/>
                <a:chOff x="5021753" y="2927868"/>
                <a:chExt cx="83398" cy="175731"/>
              </a:xfrm>
            </p:grpSpPr>
            <p:sp>
              <p:nvSpPr>
                <p:cNvPr id="359" name="Oval 224">
                  <a:extLst>
                    <a:ext uri="{FF2B5EF4-FFF2-40B4-BE49-F238E27FC236}">
                      <a16:creationId xmlns:a16="http://schemas.microsoft.com/office/drawing/2014/main" id="{AA1167AF-F6F9-4111-80FB-D362127795FB}"/>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0" name="Freeform 225">
                  <a:extLst>
                    <a:ext uri="{FF2B5EF4-FFF2-40B4-BE49-F238E27FC236}">
                      <a16:creationId xmlns:a16="http://schemas.microsoft.com/office/drawing/2014/main" id="{A7A814EB-08C8-4FE1-979A-DA2F8128E8D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1" name="Freeform 226">
                  <a:extLst>
                    <a:ext uri="{FF2B5EF4-FFF2-40B4-BE49-F238E27FC236}">
                      <a16:creationId xmlns:a16="http://schemas.microsoft.com/office/drawing/2014/main" id="{E4EF3F7E-B478-4DA3-8A7B-1309B823EB0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1" name="Group 227">
                <a:extLst>
                  <a:ext uri="{FF2B5EF4-FFF2-40B4-BE49-F238E27FC236}">
                    <a16:creationId xmlns:a16="http://schemas.microsoft.com/office/drawing/2014/main" id="{DA05D591-0DE1-486B-8DF8-74EC525CF76E}"/>
                  </a:ext>
                </a:extLst>
              </p:cNvPr>
              <p:cNvGrpSpPr>
                <a:grpSpLocks/>
              </p:cNvGrpSpPr>
              <p:nvPr/>
            </p:nvGrpSpPr>
            <p:grpSpPr bwMode="auto">
              <a:xfrm>
                <a:off x="5352856" y="3571130"/>
                <a:ext cx="83389" cy="175252"/>
                <a:chOff x="5021753" y="2927868"/>
                <a:chExt cx="83398" cy="175731"/>
              </a:xfrm>
            </p:grpSpPr>
            <p:sp>
              <p:nvSpPr>
                <p:cNvPr id="356" name="Oval 228">
                  <a:extLst>
                    <a:ext uri="{FF2B5EF4-FFF2-40B4-BE49-F238E27FC236}">
                      <a16:creationId xmlns:a16="http://schemas.microsoft.com/office/drawing/2014/main" id="{E17427E1-3ED9-42C1-96E6-D5910B4E8DBB}"/>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7" name="Freeform 229">
                  <a:extLst>
                    <a:ext uri="{FF2B5EF4-FFF2-40B4-BE49-F238E27FC236}">
                      <a16:creationId xmlns:a16="http://schemas.microsoft.com/office/drawing/2014/main" id="{DA8782A0-9DDC-4ED8-9802-3DBF9F0969D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8" name="Freeform 230">
                  <a:extLst>
                    <a:ext uri="{FF2B5EF4-FFF2-40B4-BE49-F238E27FC236}">
                      <a16:creationId xmlns:a16="http://schemas.microsoft.com/office/drawing/2014/main" id="{9DCB54D5-85A4-4729-B90A-AA20EBC0437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2" name="Group 303">
                <a:extLst>
                  <a:ext uri="{FF2B5EF4-FFF2-40B4-BE49-F238E27FC236}">
                    <a16:creationId xmlns:a16="http://schemas.microsoft.com/office/drawing/2014/main" id="{C74E51AE-AAF9-4600-8AED-59B31684F025}"/>
                  </a:ext>
                </a:extLst>
              </p:cNvPr>
              <p:cNvGrpSpPr>
                <a:grpSpLocks/>
              </p:cNvGrpSpPr>
              <p:nvPr/>
            </p:nvGrpSpPr>
            <p:grpSpPr bwMode="auto">
              <a:xfrm rot="10800000" flipH="1">
                <a:off x="4891735" y="3756281"/>
                <a:ext cx="83389" cy="175252"/>
                <a:chOff x="5021753" y="2927868"/>
                <a:chExt cx="83398" cy="175731"/>
              </a:xfrm>
            </p:grpSpPr>
            <p:sp>
              <p:nvSpPr>
                <p:cNvPr id="353" name="Oval 304">
                  <a:extLst>
                    <a:ext uri="{FF2B5EF4-FFF2-40B4-BE49-F238E27FC236}">
                      <a16:creationId xmlns:a16="http://schemas.microsoft.com/office/drawing/2014/main" id="{5102C129-D4D5-43ED-ABFB-9CE2EF8CD917}"/>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4" name="Freeform 305">
                  <a:extLst>
                    <a:ext uri="{FF2B5EF4-FFF2-40B4-BE49-F238E27FC236}">
                      <a16:creationId xmlns:a16="http://schemas.microsoft.com/office/drawing/2014/main" id="{3819CE1F-A0E4-49AD-8DCF-E9F075FBA71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5" name="Freeform 306">
                  <a:extLst>
                    <a:ext uri="{FF2B5EF4-FFF2-40B4-BE49-F238E27FC236}">
                      <a16:creationId xmlns:a16="http://schemas.microsoft.com/office/drawing/2014/main" id="{2FB22FBB-E162-4CD9-B582-D0849FE119C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3" name="Group 307">
                <a:extLst>
                  <a:ext uri="{FF2B5EF4-FFF2-40B4-BE49-F238E27FC236}">
                    <a16:creationId xmlns:a16="http://schemas.microsoft.com/office/drawing/2014/main" id="{3A1F73AB-5152-4974-AF62-4A12ED1CEEB2}"/>
                  </a:ext>
                </a:extLst>
              </p:cNvPr>
              <p:cNvGrpSpPr>
                <a:grpSpLocks/>
              </p:cNvGrpSpPr>
              <p:nvPr/>
            </p:nvGrpSpPr>
            <p:grpSpPr bwMode="auto">
              <a:xfrm rot="10800000" flipH="1">
                <a:off x="4984057" y="3753312"/>
                <a:ext cx="83389" cy="175252"/>
                <a:chOff x="5021753" y="2927868"/>
                <a:chExt cx="83398" cy="175731"/>
              </a:xfrm>
            </p:grpSpPr>
            <p:sp>
              <p:nvSpPr>
                <p:cNvPr id="350" name="Oval 308">
                  <a:extLst>
                    <a:ext uri="{FF2B5EF4-FFF2-40B4-BE49-F238E27FC236}">
                      <a16:creationId xmlns:a16="http://schemas.microsoft.com/office/drawing/2014/main" id="{D8EA4D61-CDE0-4886-B6CB-52F1178BF80B}"/>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1" name="Freeform 309">
                  <a:extLst>
                    <a:ext uri="{FF2B5EF4-FFF2-40B4-BE49-F238E27FC236}">
                      <a16:creationId xmlns:a16="http://schemas.microsoft.com/office/drawing/2014/main" id="{93A2371C-8E79-45DF-ADF7-E9695ED15FE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2" name="Freeform 310">
                  <a:extLst>
                    <a:ext uri="{FF2B5EF4-FFF2-40B4-BE49-F238E27FC236}">
                      <a16:creationId xmlns:a16="http://schemas.microsoft.com/office/drawing/2014/main" id="{E4A1449E-206A-4FEF-9662-DD6E8C2EBF6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4" name="Group 311">
                <a:extLst>
                  <a:ext uri="{FF2B5EF4-FFF2-40B4-BE49-F238E27FC236}">
                    <a16:creationId xmlns:a16="http://schemas.microsoft.com/office/drawing/2014/main" id="{5D5F2ECE-8FC0-470A-A024-9B192208B376}"/>
                  </a:ext>
                </a:extLst>
              </p:cNvPr>
              <p:cNvGrpSpPr>
                <a:grpSpLocks/>
              </p:cNvGrpSpPr>
              <p:nvPr/>
            </p:nvGrpSpPr>
            <p:grpSpPr bwMode="auto">
              <a:xfrm rot="10800000" flipH="1">
                <a:off x="5073404" y="3759253"/>
                <a:ext cx="83389" cy="175252"/>
                <a:chOff x="5021753" y="2927868"/>
                <a:chExt cx="83398" cy="175731"/>
              </a:xfrm>
            </p:grpSpPr>
            <p:sp>
              <p:nvSpPr>
                <p:cNvPr id="347" name="Oval 312">
                  <a:extLst>
                    <a:ext uri="{FF2B5EF4-FFF2-40B4-BE49-F238E27FC236}">
                      <a16:creationId xmlns:a16="http://schemas.microsoft.com/office/drawing/2014/main" id="{6B5836E3-C31A-4DE1-B58E-E305A1B203B3}"/>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8" name="Freeform 313">
                  <a:extLst>
                    <a:ext uri="{FF2B5EF4-FFF2-40B4-BE49-F238E27FC236}">
                      <a16:creationId xmlns:a16="http://schemas.microsoft.com/office/drawing/2014/main" id="{725D72D7-99BA-4161-9FD1-442C66ACE21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9" name="Freeform 314">
                  <a:extLst>
                    <a:ext uri="{FF2B5EF4-FFF2-40B4-BE49-F238E27FC236}">
                      <a16:creationId xmlns:a16="http://schemas.microsoft.com/office/drawing/2014/main" id="{15A4A143-EABE-4364-81B9-B5852ED19DE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5" name="Group 316">
                <a:extLst>
                  <a:ext uri="{FF2B5EF4-FFF2-40B4-BE49-F238E27FC236}">
                    <a16:creationId xmlns:a16="http://schemas.microsoft.com/office/drawing/2014/main" id="{42DA96BE-25AB-42BA-BEA7-66B50FDDAB97}"/>
                  </a:ext>
                </a:extLst>
              </p:cNvPr>
              <p:cNvGrpSpPr>
                <a:grpSpLocks/>
              </p:cNvGrpSpPr>
              <p:nvPr/>
            </p:nvGrpSpPr>
            <p:grpSpPr bwMode="auto">
              <a:xfrm rot="10800000" flipH="1">
                <a:off x="5166224" y="3762718"/>
                <a:ext cx="83389" cy="175252"/>
                <a:chOff x="5021753" y="2927868"/>
                <a:chExt cx="83398" cy="175731"/>
              </a:xfrm>
            </p:grpSpPr>
            <p:sp>
              <p:nvSpPr>
                <p:cNvPr id="344" name="Oval 317">
                  <a:extLst>
                    <a:ext uri="{FF2B5EF4-FFF2-40B4-BE49-F238E27FC236}">
                      <a16:creationId xmlns:a16="http://schemas.microsoft.com/office/drawing/2014/main" id="{C9D0297B-331D-4DDE-A6CA-4BF1F812D8C2}"/>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5" name="Freeform 318">
                  <a:extLst>
                    <a:ext uri="{FF2B5EF4-FFF2-40B4-BE49-F238E27FC236}">
                      <a16:creationId xmlns:a16="http://schemas.microsoft.com/office/drawing/2014/main" id="{F582C41A-7789-4DC8-9205-67167B063B6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6" name="Freeform 319">
                  <a:extLst>
                    <a:ext uri="{FF2B5EF4-FFF2-40B4-BE49-F238E27FC236}">
                      <a16:creationId xmlns:a16="http://schemas.microsoft.com/office/drawing/2014/main" id="{17B8CF64-B237-4954-93E3-43F433125B1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6" name="Group 320">
                <a:extLst>
                  <a:ext uri="{FF2B5EF4-FFF2-40B4-BE49-F238E27FC236}">
                    <a16:creationId xmlns:a16="http://schemas.microsoft.com/office/drawing/2014/main" id="{BF31ABC1-1EA5-4124-820C-CC0C9B638FC6}"/>
                  </a:ext>
                </a:extLst>
              </p:cNvPr>
              <p:cNvGrpSpPr>
                <a:grpSpLocks/>
              </p:cNvGrpSpPr>
              <p:nvPr/>
            </p:nvGrpSpPr>
            <p:grpSpPr bwMode="auto">
              <a:xfrm rot="10800000" flipH="1">
                <a:off x="5259041" y="3760243"/>
                <a:ext cx="83389" cy="175252"/>
                <a:chOff x="5021753" y="2927868"/>
                <a:chExt cx="83398" cy="175731"/>
              </a:xfrm>
            </p:grpSpPr>
            <p:sp>
              <p:nvSpPr>
                <p:cNvPr id="341" name="Oval 321">
                  <a:extLst>
                    <a:ext uri="{FF2B5EF4-FFF2-40B4-BE49-F238E27FC236}">
                      <a16:creationId xmlns:a16="http://schemas.microsoft.com/office/drawing/2014/main" id="{2B6A48AB-EB81-4E9F-9F42-16324DAAB3A3}"/>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2" name="Freeform 322">
                  <a:extLst>
                    <a:ext uri="{FF2B5EF4-FFF2-40B4-BE49-F238E27FC236}">
                      <a16:creationId xmlns:a16="http://schemas.microsoft.com/office/drawing/2014/main" id="{60153E70-3744-461F-A385-176B7B322C4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3" name="Freeform 323">
                  <a:extLst>
                    <a:ext uri="{FF2B5EF4-FFF2-40B4-BE49-F238E27FC236}">
                      <a16:creationId xmlns:a16="http://schemas.microsoft.com/office/drawing/2014/main" id="{7730BC22-C8E5-4D28-B710-A5D83D3A036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7" name="Group 376">
                <a:extLst>
                  <a:ext uri="{FF2B5EF4-FFF2-40B4-BE49-F238E27FC236}">
                    <a16:creationId xmlns:a16="http://schemas.microsoft.com/office/drawing/2014/main" id="{9069A905-07A8-4F3F-9443-72821758E2AB}"/>
                  </a:ext>
                </a:extLst>
              </p:cNvPr>
              <p:cNvGrpSpPr>
                <a:grpSpLocks/>
              </p:cNvGrpSpPr>
              <p:nvPr/>
            </p:nvGrpSpPr>
            <p:grpSpPr bwMode="auto">
              <a:xfrm rot="11349086" flipH="1">
                <a:off x="5638226" y="3767667"/>
                <a:ext cx="83389" cy="175252"/>
                <a:chOff x="5021753" y="2927868"/>
                <a:chExt cx="83398" cy="175731"/>
              </a:xfrm>
            </p:grpSpPr>
            <p:sp>
              <p:nvSpPr>
                <p:cNvPr id="338" name="Oval 377">
                  <a:extLst>
                    <a:ext uri="{FF2B5EF4-FFF2-40B4-BE49-F238E27FC236}">
                      <a16:creationId xmlns:a16="http://schemas.microsoft.com/office/drawing/2014/main" id="{A57424B4-DFDA-4855-96DB-737E04662708}"/>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9" name="Freeform 378">
                  <a:extLst>
                    <a:ext uri="{FF2B5EF4-FFF2-40B4-BE49-F238E27FC236}">
                      <a16:creationId xmlns:a16="http://schemas.microsoft.com/office/drawing/2014/main" id="{54D88F01-E81F-46FF-9CE5-B006A865976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0" name="Freeform 379">
                  <a:extLst>
                    <a:ext uri="{FF2B5EF4-FFF2-40B4-BE49-F238E27FC236}">
                      <a16:creationId xmlns:a16="http://schemas.microsoft.com/office/drawing/2014/main" id="{D85C9096-1D9A-4B9F-AD2C-0BC8B1875B0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8" name="Group 380">
                <a:extLst>
                  <a:ext uri="{FF2B5EF4-FFF2-40B4-BE49-F238E27FC236}">
                    <a16:creationId xmlns:a16="http://schemas.microsoft.com/office/drawing/2014/main" id="{22F43C2D-F4C6-40CD-9076-9660CD41E385}"/>
                  </a:ext>
                </a:extLst>
              </p:cNvPr>
              <p:cNvGrpSpPr>
                <a:grpSpLocks/>
              </p:cNvGrpSpPr>
              <p:nvPr/>
            </p:nvGrpSpPr>
            <p:grpSpPr bwMode="auto">
              <a:xfrm rot="11349086" flipH="1">
                <a:off x="5548882" y="3767667"/>
                <a:ext cx="83389" cy="175252"/>
                <a:chOff x="5021753" y="2927868"/>
                <a:chExt cx="83398" cy="175731"/>
              </a:xfrm>
            </p:grpSpPr>
            <p:sp>
              <p:nvSpPr>
                <p:cNvPr id="335" name="Oval 381">
                  <a:extLst>
                    <a:ext uri="{FF2B5EF4-FFF2-40B4-BE49-F238E27FC236}">
                      <a16:creationId xmlns:a16="http://schemas.microsoft.com/office/drawing/2014/main" id="{C0E85E6C-A7FB-4C27-9F59-30A95AC07C8E}"/>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6" name="Freeform 382">
                  <a:extLst>
                    <a:ext uri="{FF2B5EF4-FFF2-40B4-BE49-F238E27FC236}">
                      <a16:creationId xmlns:a16="http://schemas.microsoft.com/office/drawing/2014/main" id="{264E8938-3A84-4EAD-94B5-FAC1DD83AE5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7" name="Freeform 383">
                  <a:extLst>
                    <a:ext uri="{FF2B5EF4-FFF2-40B4-BE49-F238E27FC236}">
                      <a16:creationId xmlns:a16="http://schemas.microsoft.com/office/drawing/2014/main" id="{DCA0222D-E853-40F3-821B-08B8E639DC8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9" name="Group 384">
                <a:extLst>
                  <a:ext uri="{FF2B5EF4-FFF2-40B4-BE49-F238E27FC236}">
                    <a16:creationId xmlns:a16="http://schemas.microsoft.com/office/drawing/2014/main" id="{C9500940-AC6C-4C71-9B30-8CF794B64E9B}"/>
                  </a:ext>
                </a:extLst>
              </p:cNvPr>
              <p:cNvGrpSpPr>
                <a:grpSpLocks/>
              </p:cNvGrpSpPr>
              <p:nvPr/>
            </p:nvGrpSpPr>
            <p:grpSpPr bwMode="auto">
              <a:xfrm rot="11349086" flipH="1">
                <a:off x="5459538" y="3767667"/>
                <a:ext cx="83389" cy="175252"/>
                <a:chOff x="5021753" y="2927868"/>
                <a:chExt cx="83398" cy="175731"/>
              </a:xfrm>
            </p:grpSpPr>
            <p:sp>
              <p:nvSpPr>
                <p:cNvPr id="332" name="Oval 385">
                  <a:extLst>
                    <a:ext uri="{FF2B5EF4-FFF2-40B4-BE49-F238E27FC236}">
                      <a16:creationId xmlns:a16="http://schemas.microsoft.com/office/drawing/2014/main" id="{D57976EB-9651-40E9-A3C7-A549B405F64F}"/>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3" name="Freeform 386">
                  <a:extLst>
                    <a:ext uri="{FF2B5EF4-FFF2-40B4-BE49-F238E27FC236}">
                      <a16:creationId xmlns:a16="http://schemas.microsoft.com/office/drawing/2014/main" id="{B1A901E7-D1DA-4CA7-8A67-B0DD00843D1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 name="Freeform 387">
                  <a:extLst>
                    <a:ext uri="{FF2B5EF4-FFF2-40B4-BE49-F238E27FC236}">
                      <a16:creationId xmlns:a16="http://schemas.microsoft.com/office/drawing/2014/main" id="{BD7BA8AA-901D-4C5F-A3A8-946C5C1C379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0" name="Group 388">
                <a:extLst>
                  <a:ext uri="{FF2B5EF4-FFF2-40B4-BE49-F238E27FC236}">
                    <a16:creationId xmlns:a16="http://schemas.microsoft.com/office/drawing/2014/main" id="{4EF55FBB-5877-4002-A52C-5166E1CF04E0}"/>
                  </a:ext>
                </a:extLst>
              </p:cNvPr>
              <p:cNvGrpSpPr>
                <a:grpSpLocks/>
              </p:cNvGrpSpPr>
              <p:nvPr/>
            </p:nvGrpSpPr>
            <p:grpSpPr bwMode="auto">
              <a:xfrm rot="11349086" flipH="1">
                <a:off x="5361258" y="3767667"/>
                <a:ext cx="83389" cy="175252"/>
                <a:chOff x="5021753" y="2927868"/>
                <a:chExt cx="83398" cy="175731"/>
              </a:xfrm>
            </p:grpSpPr>
            <p:sp>
              <p:nvSpPr>
                <p:cNvPr id="329" name="Oval 389">
                  <a:extLst>
                    <a:ext uri="{FF2B5EF4-FFF2-40B4-BE49-F238E27FC236}">
                      <a16:creationId xmlns:a16="http://schemas.microsoft.com/office/drawing/2014/main" id="{8CE21853-37E7-4269-B962-D8B7671665FC}"/>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0" name="Freeform 390">
                  <a:extLst>
                    <a:ext uri="{FF2B5EF4-FFF2-40B4-BE49-F238E27FC236}">
                      <a16:creationId xmlns:a16="http://schemas.microsoft.com/office/drawing/2014/main" id="{870606C7-76E3-4967-820C-66594426464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1" name="Freeform 391">
                  <a:extLst>
                    <a:ext uri="{FF2B5EF4-FFF2-40B4-BE49-F238E27FC236}">
                      <a16:creationId xmlns:a16="http://schemas.microsoft.com/office/drawing/2014/main" id="{D67593C1-8171-4A32-94B7-0411B5B83EF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1" name="Group 215">
                <a:extLst>
                  <a:ext uri="{FF2B5EF4-FFF2-40B4-BE49-F238E27FC236}">
                    <a16:creationId xmlns:a16="http://schemas.microsoft.com/office/drawing/2014/main" id="{05D09305-F81D-477C-B061-558BCC3F7024}"/>
                  </a:ext>
                </a:extLst>
              </p:cNvPr>
              <p:cNvGrpSpPr>
                <a:grpSpLocks/>
              </p:cNvGrpSpPr>
              <p:nvPr/>
            </p:nvGrpSpPr>
            <p:grpSpPr bwMode="auto">
              <a:xfrm>
                <a:off x="5984734" y="3575242"/>
                <a:ext cx="83389" cy="175252"/>
                <a:chOff x="5021753" y="2927868"/>
                <a:chExt cx="83398" cy="175731"/>
              </a:xfrm>
            </p:grpSpPr>
            <p:sp>
              <p:nvSpPr>
                <p:cNvPr id="326" name="Oval 216">
                  <a:extLst>
                    <a:ext uri="{FF2B5EF4-FFF2-40B4-BE49-F238E27FC236}">
                      <a16:creationId xmlns:a16="http://schemas.microsoft.com/office/drawing/2014/main" id="{F8CF5CA4-B00F-493F-A9B3-FBBCBBA49595}"/>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7" name="Freeform 217">
                  <a:extLst>
                    <a:ext uri="{FF2B5EF4-FFF2-40B4-BE49-F238E27FC236}">
                      <a16:creationId xmlns:a16="http://schemas.microsoft.com/office/drawing/2014/main" id="{22142875-511F-44D4-A73F-2AEDFFA90E2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8" name="Freeform 218">
                  <a:extLst>
                    <a:ext uri="{FF2B5EF4-FFF2-40B4-BE49-F238E27FC236}">
                      <a16:creationId xmlns:a16="http://schemas.microsoft.com/office/drawing/2014/main" id="{78C2AEE3-252E-490A-B7A3-D2E65A9A2A8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2" name="Group 219">
                <a:extLst>
                  <a:ext uri="{FF2B5EF4-FFF2-40B4-BE49-F238E27FC236}">
                    <a16:creationId xmlns:a16="http://schemas.microsoft.com/office/drawing/2014/main" id="{DB5E6DA2-D4D0-451B-8C56-5EE6EDC0B6B4}"/>
                  </a:ext>
                </a:extLst>
              </p:cNvPr>
              <p:cNvGrpSpPr>
                <a:grpSpLocks/>
              </p:cNvGrpSpPr>
              <p:nvPr/>
            </p:nvGrpSpPr>
            <p:grpSpPr bwMode="auto">
              <a:xfrm>
                <a:off x="5892410" y="3575242"/>
                <a:ext cx="83389" cy="175252"/>
                <a:chOff x="5021753" y="2927868"/>
                <a:chExt cx="83398" cy="175731"/>
              </a:xfrm>
            </p:grpSpPr>
            <p:sp>
              <p:nvSpPr>
                <p:cNvPr id="323" name="Oval 220">
                  <a:extLst>
                    <a:ext uri="{FF2B5EF4-FFF2-40B4-BE49-F238E27FC236}">
                      <a16:creationId xmlns:a16="http://schemas.microsoft.com/office/drawing/2014/main" id="{430DCF72-71DD-486D-858D-97718898DE96}"/>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4" name="Freeform 221">
                  <a:extLst>
                    <a:ext uri="{FF2B5EF4-FFF2-40B4-BE49-F238E27FC236}">
                      <a16:creationId xmlns:a16="http://schemas.microsoft.com/office/drawing/2014/main" id="{C0D43074-90A8-4FDB-81D6-9125BA14F55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5" name="Freeform 222">
                  <a:extLst>
                    <a:ext uri="{FF2B5EF4-FFF2-40B4-BE49-F238E27FC236}">
                      <a16:creationId xmlns:a16="http://schemas.microsoft.com/office/drawing/2014/main" id="{E287EF00-B1AD-4911-AEC7-AC6BB3424B8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3" name="Group 223">
                <a:extLst>
                  <a:ext uri="{FF2B5EF4-FFF2-40B4-BE49-F238E27FC236}">
                    <a16:creationId xmlns:a16="http://schemas.microsoft.com/office/drawing/2014/main" id="{87E04D42-EB3F-4EF3-BBE9-DEC0292139F6}"/>
                  </a:ext>
                </a:extLst>
              </p:cNvPr>
              <p:cNvGrpSpPr>
                <a:grpSpLocks/>
              </p:cNvGrpSpPr>
              <p:nvPr/>
            </p:nvGrpSpPr>
            <p:grpSpPr bwMode="auto">
              <a:xfrm>
                <a:off x="5803065" y="3575242"/>
                <a:ext cx="83389" cy="175252"/>
                <a:chOff x="5021753" y="2927868"/>
                <a:chExt cx="83398" cy="175731"/>
              </a:xfrm>
            </p:grpSpPr>
            <p:sp>
              <p:nvSpPr>
                <p:cNvPr id="320" name="Oval 224">
                  <a:extLst>
                    <a:ext uri="{FF2B5EF4-FFF2-40B4-BE49-F238E27FC236}">
                      <a16:creationId xmlns:a16="http://schemas.microsoft.com/office/drawing/2014/main" id="{AF351B05-31DD-48F1-98B5-1889E5960BFE}"/>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1" name="Freeform 225">
                  <a:extLst>
                    <a:ext uri="{FF2B5EF4-FFF2-40B4-BE49-F238E27FC236}">
                      <a16:creationId xmlns:a16="http://schemas.microsoft.com/office/drawing/2014/main" id="{2804763F-CE4D-45B5-B303-DFE70D2EC6E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2" name="Freeform 226">
                  <a:extLst>
                    <a:ext uri="{FF2B5EF4-FFF2-40B4-BE49-F238E27FC236}">
                      <a16:creationId xmlns:a16="http://schemas.microsoft.com/office/drawing/2014/main" id="{8AECE18B-DBF0-47E9-B628-E6A4658BBC7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4" name="Group 227">
                <a:extLst>
                  <a:ext uri="{FF2B5EF4-FFF2-40B4-BE49-F238E27FC236}">
                    <a16:creationId xmlns:a16="http://schemas.microsoft.com/office/drawing/2014/main" id="{45407BED-C363-49B0-A270-1B0123BCEB3B}"/>
                  </a:ext>
                </a:extLst>
              </p:cNvPr>
              <p:cNvGrpSpPr>
                <a:grpSpLocks/>
              </p:cNvGrpSpPr>
              <p:nvPr/>
            </p:nvGrpSpPr>
            <p:grpSpPr bwMode="auto">
              <a:xfrm>
                <a:off x="5707764" y="3575242"/>
                <a:ext cx="83389" cy="175252"/>
                <a:chOff x="5021753" y="2927868"/>
                <a:chExt cx="83398" cy="175731"/>
              </a:xfrm>
            </p:grpSpPr>
            <p:sp>
              <p:nvSpPr>
                <p:cNvPr id="317" name="Oval 228">
                  <a:extLst>
                    <a:ext uri="{FF2B5EF4-FFF2-40B4-BE49-F238E27FC236}">
                      <a16:creationId xmlns:a16="http://schemas.microsoft.com/office/drawing/2014/main" id="{702A2D28-BCEC-4AE2-AA26-056989545521}"/>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8" name="Freeform 229">
                  <a:extLst>
                    <a:ext uri="{FF2B5EF4-FFF2-40B4-BE49-F238E27FC236}">
                      <a16:creationId xmlns:a16="http://schemas.microsoft.com/office/drawing/2014/main" id="{0651ED4E-C6BC-478A-A5D8-BD86881C9BD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9" name="Freeform 230">
                  <a:extLst>
                    <a:ext uri="{FF2B5EF4-FFF2-40B4-BE49-F238E27FC236}">
                      <a16:creationId xmlns:a16="http://schemas.microsoft.com/office/drawing/2014/main" id="{A25FEB92-C47B-4055-94BD-10B119BF47C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5" name="Group 376">
                <a:extLst>
                  <a:ext uri="{FF2B5EF4-FFF2-40B4-BE49-F238E27FC236}">
                    <a16:creationId xmlns:a16="http://schemas.microsoft.com/office/drawing/2014/main" id="{11D9550E-A889-4101-A7BD-17A8BAA90CB9}"/>
                  </a:ext>
                </a:extLst>
              </p:cNvPr>
              <p:cNvGrpSpPr>
                <a:grpSpLocks/>
              </p:cNvGrpSpPr>
              <p:nvPr/>
            </p:nvGrpSpPr>
            <p:grpSpPr bwMode="auto">
              <a:xfrm rot="11349086" flipH="1">
                <a:off x="5993134" y="3771779"/>
                <a:ext cx="83389" cy="175252"/>
                <a:chOff x="5021753" y="2927868"/>
                <a:chExt cx="83398" cy="175731"/>
              </a:xfrm>
            </p:grpSpPr>
            <p:sp>
              <p:nvSpPr>
                <p:cNvPr id="314" name="Oval 377">
                  <a:extLst>
                    <a:ext uri="{FF2B5EF4-FFF2-40B4-BE49-F238E27FC236}">
                      <a16:creationId xmlns:a16="http://schemas.microsoft.com/office/drawing/2014/main" id="{4AC1AC4D-7E36-4BD6-AADB-626D1139A430}"/>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5" name="Freeform 378">
                  <a:extLst>
                    <a:ext uri="{FF2B5EF4-FFF2-40B4-BE49-F238E27FC236}">
                      <a16:creationId xmlns:a16="http://schemas.microsoft.com/office/drawing/2014/main" id="{015F6DBB-B5A9-44B8-AE09-6F942CB68A9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6" name="Freeform 379">
                  <a:extLst>
                    <a:ext uri="{FF2B5EF4-FFF2-40B4-BE49-F238E27FC236}">
                      <a16:creationId xmlns:a16="http://schemas.microsoft.com/office/drawing/2014/main" id="{7E476FDF-3097-4D0A-8BFA-B8F10C15FA2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6" name="Group 380">
                <a:extLst>
                  <a:ext uri="{FF2B5EF4-FFF2-40B4-BE49-F238E27FC236}">
                    <a16:creationId xmlns:a16="http://schemas.microsoft.com/office/drawing/2014/main" id="{DEEC2D39-FE25-4C27-8798-61283240A0C8}"/>
                  </a:ext>
                </a:extLst>
              </p:cNvPr>
              <p:cNvGrpSpPr>
                <a:grpSpLocks/>
              </p:cNvGrpSpPr>
              <p:nvPr/>
            </p:nvGrpSpPr>
            <p:grpSpPr bwMode="auto">
              <a:xfrm rot="11349086" flipH="1">
                <a:off x="5903791" y="3771779"/>
                <a:ext cx="83389" cy="175252"/>
                <a:chOff x="5021753" y="2927868"/>
                <a:chExt cx="83398" cy="175731"/>
              </a:xfrm>
            </p:grpSpPr>
            <p:sp>
              <p:nvSpPr>
                <p:cNvPr id="311" name="Oval 381">
                  <a:extLst>
                    <a:ext uri="{FF2B5EF4-FFF2-40B4-BE49-F238E27FC236}">
                      <a16:creationId xmlns:a16="http://schemas.microsoft.com/office/drawing/2014/main" id="{195D9FF9-D3BE-4CC4-B3D4-D967D3E63CF7}"/>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2" name="Freeform 382">
                  <a:extLst>
                    <a:ext uri="{FF2B5EF4-FFF2-40B4-BE49-F238E27FC236}">
                      <a16:creationId xmlns:a16="http://schemas.microsoft.com/office/drawing/2014/main" id="{9B5432EE-A096-4FB4-A115-204ABC7F526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3" name="Freeform 383">
                  <a:extLst>
                    <a:ext uri="{FF2B5EF4-FFF2-40B4-BE49-F238E27FC236}">
                      <a16:creationId xmlns:a16="http://schemas.microsoft.com/office/drawing/2014/main" id="{085EA489-5470-41E5-9F06-2FE0FE5EB9C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7" name="Group 384">
                <a:extLst>
                  <a:ext uri="{FF2B5EF4-FFF2-40B4-BE49-F238E27FC236}">
                    <a16:creationId xmlns:a16="http://schemas.microsoft.com/office/drawing/2014/main" id="{E3EA290A-3DAB-4AEE-83D0-40B583EF9BC7}"/>
                  </a:ext>
                </a:extLst>
              </p:cNvPr>
              <p:cNvGrpSpPr>
                <a:grpSpLocks/>
              </p:cNvGrpSpPr>
              <p:nvPr/>
            </p:nvGrpSpPr>
            <p:grpSpPr bwMode="auto">
              <a:xfrm rot="11349086" flipH="1">
                <a:off x="5814446" y="3771779"/>
                <a:ext cx="83389" cy="175252"/>
                <a:chOff x="5021753" y="2927868"/>
                <a:chExt cx="83398" cy="175731"/>
              </a:xfrm>
            </p:grpSpPr>
            <p:sp>
              <p:nvSpPr>
                <p:cNvPr id="308" name="Oval 385">
                  <a:extLst>
                    <a:ext uri="{FF2B5EF4-FFF2-40B4-BE49-F238E27FC236}">
                      <a16:creationId xmlns:a16="http://schemas.microsoft.com/office/drawing/2014/main" id="{CE5F6121-42A5-489E-BE51-5C8763EC9F0E}"/>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9" name="Freeform 386">
                  <a:extLst>
                    <a:ext uri="{FF2B5EF4-FFF2-40B4-BE49-F238E27FC236}">
                      <a16:creationId xmlns:a16="http://schemas.microsoft.com/office/drawing/2014/main" id="{BD9B0CA6-81F4-4548-8A2C-23F556EFECB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0" name="Freeform 387">
                  <a:extLst>
                    <a:ext uri="{FF2B5EF4-FFF2-40B4-BE49-F238E27FC236}">
                      <a16:creationId xmlns:a16="http://schemas.microsoft.com/office/drawing/2014/main" id="{598A1CE9-7695-40DC-8CC3-B2011A7D89F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8" name="Group 388">
                <a:extLst>
                  <a:ext uri="{FF2B5EF4-FFF2-40B4-BE49-F238E27FC236}">
                    <a16:creationId xmlns:a16="http://schemas.microsoft.com/office/drawing/2014/main" id="{22F5E70E-23E9-47C9-BF46-A88F1658DDBF}"/>
                  </a:ext>
                </a:extLst>
              </p:cNvPr>
              <p:cNvGrpSpPr>
                <a:grpSpLocks/>
              </p:cNvGrpSpPr>
              <p:nvPr/>
            </p:nvGrpSpPr>
            <p:grpSpPr bwMode="auto">
              <a:xfrm rot="11349086" flipH="1">
                <a:off x="5716166" y="3771779"/>
                <a:ext cx="83389" cy="175252"/>
                <a:chOff x="5021753" y="2927868"/>
                <a:chExt cx="83398" cy="175731"/>
              </a:xfrm>
            </p:grpSpPr>
            <p:sp>
              <p:nvSpPr>
                <p:cNvPr id="305" name="Oval 389">
                  <a:extLst>
                    <a:ext uri="{FF2B5EF4-FFF2-40B4-BE49-F238E27FC236}">
                      <a16:creationId xmlns:a16="http://schemas.microsoft.com/office/drawing/2014/main" id="{F83796E4-4A9A-4D9F-9DF9-7D02DF81D278}"/>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6" name="Freeform 390">
                  <a:extLst>
                    <a:ext uri="{FF2B5EF4-FFF2-40B4-BE49-F238E27FC236}">
                      <a16:creationId xmlns:a16="http://schemas.microsoft.com/office/drawing/2014/main" id="{E313B031-AB10-44BA-A511-905131D0FDC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7" name="Freeform 391">
                  <a:extLst>
                    <a:ext uri="{FF2B5EF4-FFF2-40B4-BE49-F238E27FC236}">
                      <a16:creationId xmlns:a16="http://schemas.microsoft.com/office/drawing/2014/main" id="{CDB2BB44-1FD1-4D8E-A138-E4EC3A213E7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9" name="Group 219">
                <a:extLst>
                  <a:ext uri="{FF2B5EF4-FFF2-40B4-BE49-F238E27FC236}">
                    <a16:creationId xmlns:a16="http://schemas.microsoft.com/office/drawing/2014/main" id="{6DFE0E79-F518-4BE8-B875-B52F88F85226}"/>
                  </a:ext>
                </a:extLst>
              </p:cNvPr>
              <p:cNvGrpSpPr>
                <a:grpSpLocks/>
              </p:cNvGrpSpPr>
              <p:nvPr/>
            </p:nvGrpSpPr>
            <p:grpSpPr bwMode="auto">
              <a:xfrm>
                <a:off x="6163165" y="3574936"/>
                <a:ext cx="83389" cy="175252"/>
                <a:chOff x="5021753" y="2927868"/>
                <a:chExt cx="83398" cy="175731"/>
              </a:xfrm>
            </p:grpSpPr>
            <p:sp>
              <p:nvSpPr>
                <p:cNvPr id="302" name="Oval 220">
                  <a:extLst>
                    <a:ext uri="{FF2B5EF4-FFF2-40B4-BE49-F238E27FC236}">
                      <a16:creationId xmlns:a16="http://schemas.microsoft.com/office/drawing/2014/main" id="{FB864C5B-EE24-43C8-B39A-6898A36EF58D}"/>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3" name="Freeform 221">
                  <a:extLst>
                    <a:ext uri="{FF2B5EF4-FFF2-40B4-BE49-F238E27FC236}">
                      <a16:creationId xmlns:a16="http://schemas.microsoft.com/office/drawing/2014/main" id="{7DA1D070-C093-4C42-82A0-DEE44899AD9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4" name="Freeform 222">
                  <a:extLst>
                    <a:ext uri="{FF2B5EF4-FFF2-40B4-BE49-F238E27FC236}">
                      <a16:creationId xmlns:a16="http://schemas.microsoft.com/office/drawing/2014/main" id="{795E6E5C-B781-401F-9010-7D916F6409A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0" name="Group 223">
                <a:extLst>
                  <a:ext uri="{FF2B5EF4-FFF2-40B4-BE49-F238E27FC236}">
                    <a16:creationId xmlns:a16="http://schemas.microsoft.com/office/drawing/2014/main" id="{5C0B69BA-AA06-4989-992B-7C24B717E77B}"/>
                  </a:ext>
                </a:extLst>
              </p:cNvPr>
              <p:cNvGrpSpPr>
                <a:grpSpLocks/>
              </p:cNvGrpSpPr>
              <p:nvPr/>
            </p:nvGrpSpPr>
            <p:grpSpPr bwMode="auto">
              <a:xfrm>
                <a:off x="6073820" y="3574936"/>
                <a:ext cx="83389" cy="175252"/>
                <a:chOff x="5021753" y="2927868"/>
                <a:chExt cx="83398" cy="175731"/>
              </a:xfrm>
            </p:grpSpPr>
            <p:sp>
              <p:nvSpPr>
                <p:cNvPr id="299" name="Oval 224">
                  <a:extLst>
                    <a:ext uri="{FF2B5EF4-FFF2-40B4-BE49-F238E27FC236}">
                      <a16:creationId xmlns:a16="http://schemas.microsoft.com/office/drawing/2014/main" id="{E41F4026-8CAA-426E-A875-B9CC8BF76C0D}"/>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0" name="Freeform 225">
                  <a:extLst>
                    <a:ext uri="{FF2B5EF4-FFF2-40B4-BE49-F238E27FC236}">
                      <a16:creationId xmlns:a16="http://schemas.microsoft.com/office/drawing/2014/main" id="{22DDF9D5-42ED-47CF-8309-03EE6C0A131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1" name="Freeform 226">
                  <a:extLst>
                    <a:ext uri="{FF2B5EF4-FFF2-40B4-BE49-F238E27FC236}">
                      <a16:creationId xmlns:a16="http://schemas.microsoft.com/office/drawing/2014/main" id="{2586E840-34C3-45DF-B7BD-C029BF3E736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1" name="Group 380">
                <a:extLst>
                  <a:ext uri="{FF2B5EF4-FFF2-40B4-BE49-F238E27FC236}">
                    <a16:creationId xmlns:a16="http://schemas.microsoft.com/office/drawing/2014/main" id="{29397909-95B0-4CF5-9CE5-66F389CA115C}"/>
                  </a:ext>
                </a:extLst>
              </p:cNvPr>
              <p:cNvGrpSpPr>
                <a:grpSpLocks/>
              </p:cNvGrpSpPr>
              <p:nvPr/>
            </p:nvGrpSpPr>
            <p:grpSpPr bwMode="auto">
              <a:xfrm rot="11349086" flipH="1">
                <a:off x="6174545" y="3771474"/>
                <a:ext cx="83389" cy="175252"/>
                <a:chOff x="5021753" y="2927868"/>
                <a:chExt cx="83398" cy="175731"/>
              </a:xfrm>
            </p:grpSpPr>
            <p:sp>
              <p:nvSpPr>
                <p:cNvPr id="296" name="Oval 381">
                  <a:extLst>
                    <a:ext uri="{FF2B5EF4-FFF2-40B4-BE49-F238E27FC236}">
                      <a16:creationId xmlns:a16="http://schemas.microsoft.com/office/drawing/2014/main" id="{7BD51B3C-E78B-495C-B57B-D298DF73B8BD}"/>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7" name="Freeform 382">
                  <a:extLst>
                    <a:ext uri="{FF2B5EF4-FFF2-40B4-BE49-F238E27FC236}">
                      <a16:creationId xmlns:a16="http://schemas.microsoft.com/office/drawing/2014/main" id="{E2CEDFE4-D348-428E-B93F-23FBAF7EDD0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8" name="Freeform 383">
                  <a:extLst>
                    <a:ext uri="{FF2B5EF4-FFF2-40B4-BE49-F238E27FC236}">
                      <a16:creationId xmlns:a16="http://schemas.microsoft.com/office/drawing/2014/main" id="{4C50D095-0075-4803-9B8F-6C02235F016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2" name="Group 384">
                <a:extLst>
                  <a:ext uri="{FF2B5EF4-FFF2-40B4-BE49-F238E27FC236}">
                    <a16:creationId xmlns:a16="http://schemas.microsoft.com/office/drawing/2014/main" id="{C5A9B851-81D7-4FE6-858E-6253B1D27745}"/>
                  </a:ext>
                </a:extLst>
              </p:cNvPr>
              <p:cNvGrpSpPr>
                <a:grpSpLocks/>
              </p:cNvGrpSpPr>
              <p:nvPr/>
            </p:nvGrpSpPr>
            <p:grpSpPr bwMode="auto">
              <a:xfrm rot="11349086" flipH="1">
                <a:off x="6085199" y="3771474"/>
                <a:ext cx="83389" cy="175252"/>
                <a:chOff x="5021753" y="2927868"/>
                <a:chExt cx="83398" cy="175731"/>
              </a:xfrm>
            </p:grpSpPr>
            <p:sp>
              <p:nvSpPr>
                <p:cNvPr id="293" name="Oval 385">
                  <a:extLst>
                    <a:ext uri="{FF2B5EF4-FFF2-40B4-BE49-F238E27FC236}">
                      <a16:creationId xmlns:a16="http://schemas.microsoft.com/office/drawing/2014/main" id="{9E5DD0BE-4FA1-4230-8383-275E96FFC81A}"/>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4" name="Freeform 386">
                  <a:extLst>
                    <a:ext uri="{FF2B5EF4-FFF2-40B4-BE49-F238E27FC236}">
                      <a16:creationId xmlns:a16="http://schemas.microsoft.com/office/drawing/2014/main" id="{5C0B96FE-2D11-48C5-B835-E449497ECB0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5" name="Freeform 387">
                  <a:extLst>
                    <a:ext uri="{FF2B5EF4-FFF2-40B4-BE49-F238E27FC236}">
                      <a16:creationId xmlns:a16="http://schemas.microsoft.com/office/drawing/2014/main" id="{5AA891AF-7E5F-47AB-8841-F5951A9996E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142" name="Group 141">
              <a:extLst>
                <a:ext uri="{FF2B5EF4-FFF2-40B4-BE49-F238E27FC236}">
                  <a16:creationId xmlns:a16="http://schemas.microsoft.com/office/drawing/2014/main" id="{4AB3BF83-B608-4913-9026-0807BDD22552}"/>
                </a:ext>
              </a:extLst>
            </p:cNvPr>
            <p:cNvGrpSpPr/>
            <p:nvPr/>
          </p:nvGrpSpPr>
          <p:grpSpPr>
            <a:xfrm>
              <a:off x="10259246" y="1720297"/>
              <a:ext cx="1036430" cy="294351"/>
              <a:chOff x="4890777" y="3558752"/>
              <a:chExt cx="1367157" cy="388279"/>
            </a:xfrm>
          </p:grpSpPr>
          <p:grpSp>
            <p:nvGrpSpPr>
              <p:cNvPr id="143" name="Group 142">
                <a:extLst>
                  <a:ext uri="{FF2B5EF4-FFF2-40B4-BE49-F238E27FC236}">
                    <a16:creationId xmlns:a16="http://schemas.microsoft.com/office/drawing/2014/main" id="{CC2D66E5-CB4F-4BD7-AFA0-E0077EA02C38}"/>
                  </a:ext>
                </a:extLst>
              </p:cNvPr>
              <p:cNvGrpSpPr>
                <a:grpSpLocks/>
              </p:cNvGrpSpPr>
              <p:nvPr/>
            </p:nvGrpSpPr>
            <p:grpSpPr bwMode="auto">
              <a:xfrm>
                <a:off x="4890777" y="3564691"/>
                <a:ext cx="83389" cy="175252"/>
                <a:chOff x="5021753" y="2927868"/>
                <a:chExt cx="83398" cy="175731"/>
              </a:xfrm>
            </p:grpSpPr>
            <p:sp>
              <p:nvSpPr>
                <p:cNvPr id="260" name="Oval 143">
                  <a:extLst>
                    <a:ext uri="{FF2B5EF4-FFF2-40B4-BE49-F238E27FC236}">
                      <a16:creationId xmlns:a16="http://schemas.microsoft.com/office/drawing/2014/main" id="{7D902297-ED8A-42AF-AAF6-44B458F35EF5}"/>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1" name="Freeform 144">
                  <a:extLst>
                    <a:ext uri="{FF2B5EF4-FFF2-40B4-BE49-F238E27FC236}">
                      <a16:creationId xmlns:a16="http://schemas.microsoft.com/office/drawing/2014/main" id="{8747D0C7-88F8-42EA-B6E3-35506367879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2" name="Freeform 145">
                  <a:extLst>
                    <a:ext uri="{FF2B5EF4-FFF2-40B4-BE49-F238E27FC236}">
                      <a16:creationId xmlns:a16="http://schemas.microsoft.com/office/drawing/2014/main" id="{E3E5900A-70E4-4020-AF7B-1C7EDD5ECB5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44" name="Group 146">
                <a:extLst>
                  <a:ext uri="{FF2B5EF4-FFF2-40B4-BE49-F238E27FC236}">
                    <a16:creationId xmlns:a16="http://schemas.microsoft.com/office/drawing/2014/main" id="{F783D020-6A8A-4D3E-8547-82B9C30AF604}"/>
                  </a:ext>
                </a:extLst>
              </p:cNvPr>
              <p:cNvGrpSpPr>
                <a:grpSpLocks/>
              </p:cNvGrpSpPr>
              <p:nvPr/>
            </p:nvGrpSpPr>
            <p:grpSpPr bwMode="auto">
              <a:xfrm>
                <a:off x="4986078" y="3558752"/>
                <a:ext cx="83389" cy="175252"/>
                <a:chOff x="5021753" y="2927868"/>
                <a:chExt cx="83398" cy="175731"/>
              </a:xfrm>
            </p:grpSpPr>
            <p:sp>
              <p:nvSpPr>
                <p:cNvPr id="257" name="Oval 147">
                  <a:extLst>
                    <a:ext uri="{FF2B5EF4-FFF2-40B4-BE49-F238E27FC236}">
                      <a16:creationId xmlns:a16="http://schemas.microsoft.com/office/drawing/2014/main" id="{F441289C-7909-4272-92B8-F149A544CCFD}"/>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8" name="Freeform 148">
                  <a:extLst>
                    <a:ext uri="{FF2B5EF4-FFF2-40B4-BE49-F238E27FC236}">
                      <a16:creationId xmlns:a16="http://schemas.microsoft.com/office/drawing/2014/main" id="{149D8B5F-C726-4E49-A0E1-AB9C84D4111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9" name="Freeform 149">
                  <a:extLst>
                    <a:ext uri="{FF2B5EF4-FFF2-40B4-BE49-F238E27FC236}">
                      <a16:creationId xmlns:a16="http://schemas.microsoft.com/office/drawing/2014/main" id="{7CB2CA69-AB20-45F7-A1CB-DD956802167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45" name="Group 150">
                <a:extLst>
                  <a:ext uri="{FF2B5EF4-FFF2-40B4-BE49-F238E27FC236}">
                    <a16:creationId xmlns:a16="http://schemas.microsoft.com/office/drawing/2014/main" id="{C33F92A0-2B08-482B-83EC-82CA0D68E2E2}"/>
                  </a:ext>
                </a:extLst>
              </p:cNvPr>
              <p:cNvGrpSpPr>
                <a:grpSpLocks/>
              </p:cNvGrpSpPr>
              <p:nvPr/>
            </p:nvGrpSpPr>
            <p:grpSpPr bwMode="auto">
              <a:xfrm>
                <a:off x="5078402" y="3564692"/>
                <a:ext cx="83389" cy="175252"/>
                <a:chOff x="5021753" y="2927868"/>
                <a:chExt cx="83398" cy="175731"/>
              </a:xfrm>
            </p:grpSpPr>
            <p:sp>
              <p:nvSpPr>
                <p:cNvPr id="254" name="Oval 151">
                  <a:extLst>
                    <a:ext uri="{FF2B5EF4-FFF2-40B4-BE49-F238E27FC236}">
                      <a16:creationId xmlns:a16="http://schemas.microsoft.com/office/drawing/2014/main" id="{D4FD091C-E02A-4737-A143-2D3135BBB3FC}"/>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5" name="Freeform 152">
                  <a:extLst>
                    <a:ext uri="{FF2B5EF4-FFF2-40B4-BE49-F238E27FC236}">
                      <a16:creationId xmlns:a16="http://schemas.microsoft.com/office/drawing/2014/main" id="{80172DD1-6572-43F8-91F6-B7E91E1E99F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6" name="Freeform 153">
                  <a:extLst>
                    <a:ext uri="{FF2B5EF4-FFF2-40B4-BE49-F238E27FC236}">
                      <a16:creationId xmlns:a16="http://schemas.microsoft.com/office/drawing/2014/main" id="{6432021C-F497-48B3-BF87-78E0B90DD5E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46" name="Group 154">
                <a:extLst>
                  <a:ext uri="{FF2B5EF4-FFF2-40B4-BE49-F238E27FC236}">
                    <a16:creationId xmlns:a16="http://schemas.microsoft.com/office/drawing/2014/main" id="{61D6B952-C117-4943-A5D1-B9A37E888CD0}"/>
                  </a:ext>
                </a:extLst>
              </p:cNvPr>
              <p:cNvGrpSpPr>
                <a:grpSpLocks/>
              </p:cNvGrpSpPr>
              <p:nvPr/>
            </p:nvGrpSpPr>
            <p:grpSpPr bwMode="auto">
              <a:xfrm>
                <a:off x="5167747" y="3561722"/>
                <a:ext cx="83389" cy="175252"/>
                <a:chOff x="5021753" y="2927868"/>
                <a:chExt cx="83398" cy="175731"/>
              </a:xfrm>
            </p:grpSpPr>
            <p:sp>
              <p:nvSpPr>
                <p:cNvPr id="251" name="Oval 155">
                  <a:extLst>
                    <a:ext uri="{FF2B5EF4-FFF2-40B4-BE49-F238E27FC236}">
                      <a16:creationId xmlns:a16="http://schemas.microsoft.com/office/drawing/2014/main" id="{4F2182F7-5BD4-4333-8275-6FA41091EF1C}"/>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2" name="Freeform 156">
                  <a:extLst>
                    <a:ext uri="{FF2B5EF4-FFF2-40B4-BE49-F238E27FC236}">
                      <a16:creationId xmlns:a16="http://schemas.microsoft.com/office/drawing/2014/main" id="{63F77814-A6D1-454D-BA79-0D10A516660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3" name="Freeform 157">
                  <a:extLst>
                    <a:ext uri="{FF2B5EF4-FFF2-40B4-BE49-F238E27FC236}">
                      <a16:creationId xmlns:a16="http://schemas.microsoft.com/office/drawing/2014/main" id="{46B00743-9E8F-4920-87E1-1793504CDBA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47" name="Group 158">
                <a:extLst>
                  <a:ext uri="{FF2B5EF4-FFF2-40B4-BE49-F238E27FC236}">
                    <a16:creationId xmlns:a16="http://schemas.microsoft.com/office/drawing/2014/main" id="{8CEBAA35-72B7-4317-9BAA-B95CE38A2BDA}"/>
                  </a:ext>
                </a:extLst>
              </p:cNvPr>
              <p:cNvGrpSpPr>
                <a:grpSpLocks/>
              </p:cNvGrpSpPr>
              <p:nvPr/>
            </p:nvGrpSpPr>
            <p:grpSpPr bwMode="auto">
              <a:xfrm>
                <a:off x="5260070" y="3564692"/>
                <a:ext cx="83389" cy="175252"/>
                <a:chOff x="5021753" y="2927868"/>
                <a:chExt cx="83398" cy="175731"/>
              </a:xfrm>
            </p:grpSpPr>
            <p:sp>
              <p:nvSpPr>
                <p:cNvPr id="248" name="Oval 159">
                  <a:extLst>
                    <a:ext uri="{FF2B5EF4-FFF2-40B4-BE49-F238E27FC236}">
                      <a16:creationId xmlns:a16="http://schemas.microsoft.com/office/drawing/2014/main" id="{F632C052-26EB-4965-9108-F5B7D4167D86}"/>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9" name="Freeform 160">
                  <a:extLst>
                    <a:ext uri="{FF2B5EF4-FFF2-40B4-BE49-F238E27FC236}">
                      <a16:creationId xmlns:a16="http://schemas.microsoft.com/office/drawing/2014/main" id="{289109E2-A60A-405E-855F-2E9E873A559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0" name="Freeform 161">
                  <a:extLst>
                    <a:ext uri="{FF2B5EF4-FFF2-40B4-BE49-F238E27FC236}">
                      <a16:creationId xmlns:a16="http://schemas.microsoft.com/office/drawing/2014/main" id="{CDA2D4FB-8360-4021-86C3-B1A983F1744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48" name="Group 215">
                <a:extLst>
                  <a:ext uri="{FF2B5EF4-FFF2-40B4-BE49-F238E27FC236}">
                    <a16:creationId xmlns:a16="http://schemas.microsoft.com/office/drawing/2014/main" id="{8E7495B2-7521-466A-997E-CD7902BC64A4}"/>
                  </a:ext>
                </a:extLst>
              </p:cNvPr>
              <p:cNvGrpSpPr>
                <a:grpSpLocks/>
              </p:cNvGrpSpPr>
              <p:nvPr/>
            </p:nvGrpSpPr>
            <p:grpSpPr bwMode="auto">
              <a:xfrm>
                <a:off x="5629826" y="3571130"/>
                <a:ext cx="83389" cy="175252"/>
                <a:chOff x="5021753" y="2927868"/>
                <a:chExt cx="83398" cy="175731"/>
              </a:xfrm>
            </p:grpSpPr>
            <p:sp>
              <p:nvSpPr>
                <p:cNvPr id="245" name="Oval 216">
                  <a:extLst>
                    <a:ext uri="{FF2B5EF4-FFF2-40B4-BE49-F238E27FC236}">
                      <a16:creationId xmlns:a16="http://schemas.microsoft.com/office/drawing/2014/main" id="{404501AB-7896-4DE0-B730-A2C09026714F}"/>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6" name="Freeform 217">
                  <a:extLst>
                    <a:ext uri="{FF2B5EF4-FFF2-40B4-BE49-F238E27FC236}">
                      <a16:creationId xmlns:a16="http://schemas.microsoft.com/office/drawing/2014/main" id="{84D12876-BA25-4388-8FB0-01CF8CEC820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7" name="Freeform 218">
                  <a:extLst>
                    <a:ext uri="{FF2B5EF4-FFF2-40B4-BE49-F238E27FC236}">
                      <a16:creationId xmlns:a16="http://schemas.microsoft.com/office/drawing/2014/main" id="{4544FD0C-D7F7-4980-A371-132F26BF5A1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49" name="Group 219">
                <a:extLst>
                  <a:ext uri="{FF2B5EF4-FFF2-40B4-BE49-F238E27FC236}">
                    <a16:creationId xmlns:a16="http://schemas.microsoft.com/office/drawing/2014/main" id="{6D087735-24FA-4CEE-BB5B-D6420B08DEB8}"/>
                  </a:ext>
                </a:extLst>
              </p:cNvPr>
              <p:cNvGrpSpPr>
                <a:grpSpLocks/>
              </p:cNvGrpSpPr>
              <p:nvPr/>
            </p:nvGrpSpPr>
            <p:grpSpPr bwMode="auto">
              <a:xfrm>
                <a:off x="5537502" y="3571130"/>
                <a:ext cx="83389" cy="175252"/>
                <a:chOff x="5021753" y="2927868"/>
                <a:chExt cx="83398" cy="175731"/>
              </a:xfrm>
            </p:grpSpPr>
            <p:sp>
              <p:nvSpPr>
                <p:cNvPr id="242" name="Oval 220">
                  <a:extLst>
                    <a:ext uri="{FF2B5EF4-FFF2-40B4-BE49-F238E27FC236}">
                      <a16:creationId xmlns:a16="http://schemas.microsoft.com/office/drawing/2014/main" id="{4F48AD5D-0D0D-455A-AAA5-ECBCB583560E}"/>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3" name="Freeform 221">
                  <a:extLst>
                    <a:ext uri="{FF2B5EF4-FFF2-40B4-BE49-F238E27FC236}">
                      <a16:creationId xmlns:a16="http://schemas.microsoft.com/office/drawing/2014/main" id="{DA37332C-EA33-4A2F-ABBC-DC56E1CFFE9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4" name="Freeform 222">
                  <a:extLst>
                    <a:ext uri="{FF2B5EF4-FFF2-40B4-BE49-F238E27FC236}">
                      <a16:creationId xmlns:a16="http://schemas.microsoft.com/office/drawing/2014/main" id="{4BA43B5D-CAAB-4781-BC35-6027B8F8D4D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50" name="Group 223">
                <a:extLst>
                  <a:ext uri="{FF2B5EF4-FFF2-40B4-BE49-F238E27FC236}">
                    <a16:creationId xmlns:a16="http://schemas.microsoft.com/office/drawing/2014/main" id="{D3668363-8CF0-4F0B-AD10-0787CCAD03BF}"/>
                  </a:ext>
                </a:extLst>
              </p:cNvPr>
              <p:cNvGrpSpPr>
                <a:grpSpLocks/>
              </p:cNvGrpSpPr>
              <p:nvPr/>
            </p:nvGrpSpPr>
            <p:grpSpPr bwMode="auto">
              <a:xfrm>
                <a:off x="5448158" y="3571130"/>
                <a:ext cx="83389" cy="175252"/>
                <a:chOff x="5021753" y="2927868"/>
                <a:chExt cx="83398" cy="175731"/>
              </a:xfrm>
            </p:grpSpPr>
            <p:sp>
              <p:nvSpPr>
                <p:cNvPr id="239" name="Oval 224">
                  <a:extLst>
                    <a:ext uri="{FF2B5EF4-FFF2-40B4-BE49-F238E27FC236}">
                      <a16:creationId xmlns:a16="http://schemas.microsoft.com/office/drawing/2014/main" id="{708CE0AE-5875-4427-A656-5010CB0A2579}"/>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0" name="Freeform 225">
                  <a:extLst>
                    <a:ext uri="{FF2B5EF4-FFF2-40B4-BE49-F238E27FC236}">
                      <a16:creationId xmlns:a16="http://schemas.microsoft.com/office/drawing/2014/main" id="{960FE9B1-106A-485C-B624-4E36C11B0C4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1" name="Freeform 226">
                  <a:extLst>
                    <a:ext uri="{FF2B5EF4-FFF2-40B4-BE49-F238E27FC236}">
                      <a16:creationId xmlns:a16="http://schemas.microsoft.com/office/drawing/2014/main" id="{02E8A7B8-8F97-4A9E-88C6-232FEBBCAE3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51" name="Group 227">
                <a:extLst>
                  <a:ext uri="{FF2B5EF4-FFF2-40B4-BE49-F238E27FC236}">
                    <a16:creationId xmlns:a16="http://schemas.microsoft.com/office/drawing/2014/main" id="{411179CF-4513-4AFF-9029-C41E71E9E79E}"/>
                  </a:ext>
                </a:extLst>
              </p:cNvPr>
              <p:cNvGrpSpPr>
                <a:grpSpLocks/>
              </p:cNvGrpSpPr>
              <p:nvPr/>
            </p:nvGrpSpPr>
            <p:grpSpPr bwMode="auto">
              <a:xfrm>
                <a:off x="5352856" y="3571130"/>
                <a:ext cx="83389" cy="175252"/>
                <a:chOff x="5021753" y="2927868"/>
                <a:chExt cx="83398" cy="175731"/>
              </a:xfrm>
            </p:grpSpPr>
            <p:sp>
              <p:nvSpPr>
                <p:cNvPr id="236" name="Oval 228">
                  <a:extLst>
                    <a:ext uri="{FF2B5EF4-FFF2-40B4-BE49-F238E27FC236}">
                      <a16:creationId xmlns:a16="http://schemas.microsoft.com/office/drawing/2014/main" id="{26B2F921-2DEA-431B-B2E0-0DEABFCCA8BD}"/>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7" name="Freeform 229">
                  <a:extLst>
                    <a:ext uri="{FF2B5EF4-FFF2-40B4-BE49-F238E27FC236}">
                      <a16:creationId xmlns:a16="http://schemas.microsoft.com/office/drawing/2014/main" id="{F5490BA7-FBC5-4648-91D7-0419E428775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8" name="Freeform 230">
                  <a:extLst>
                    <a:ext uri="{FF2B5EF4-FFF2-40B4-BE49-F238E27FC236}">
                      <a16:creationId xmlns:a16="http://schemas.microsoft.com/office/drawing/2014/main" id="{B6D559E5-1B7C-40EE-A7B1-BC9185F7193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52" name="Group 303">
                <a:extLst>
                  <a:ext uri="{FF2B5EF4-FFF2-40B4-BE49-F238E27FC236}">
                    <a16:creationId xmlns:a16="http://schemas.microsoft.com/office/drawing/2014/main" id="{F18DA7AF-9FC5-4FFC-B4D6-A57CF4ADD49B}"/>
                  </a:ext>
                </a:extLst>
              </p:cNvPr>
              <p:cNvGrpSpPr>
                <a:grpSpLocks/>
              </p:cNvGrpSpPr>
              <p:nvPr/>
            </p:nvGrpSpPr>
            <p:grpSpPr bwMode="auto">
              <a:xfrm rot="10800000" flipH="1">
                <a:off x="4891735" y="3756281"/>
                <a:ext cx="83389" cy="175252"/>
                <a:chOff x="5021753" y="2927868"/>
                <a:chExt cx="83398" cy="175731"/>
              </a:xfrm>
            </p:grpSpPr>
            <p:sp>
              <p:nvSpPr>
                <p:cNvPr id="233" name="Oval 304">
                  <a:extLst>
                    <a:ext uri="{FF2B5EF4-FFF2-40B4-BE49-F238E27FC236}">
                      <a16:creationId xmlns:a16="http://schemas.microsoft.com/office/drawing/2014/main" id="{DDF12847-0C56-4CA2-A2B5-10D88FDD504C}"/>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4" name="Freeform 305">
                  <a:extLst>
                    <a:ext uri="{FF2B5EF4-FFF2-40B4-BE49-F238E27FC236}">
                      <a16:creationId xmlns:a16="http://schemas.microsoft.com/office/drawing/2014/main" id="{C23D628C-68FF-40C6-A5D0-78CBFE2EC02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5" name="Freeform 306">
                  <a:extLst>
                    <a:ext uri="{FF2B5EF4-FFF2-40B4-BE49-F238E27FC236}">
                      <a16:creationId xmlns:a16="http://schemas.microsoft.com/office/drawing/2014/main" id="{8E3F414B-49BA-4836-AAA3-BD3739F967D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53" name="Group 307">
                <a:extLst>
                  <a:ext uri="{FF2B5EF4-FFF2-40B4-BE49-F238E27FC236}">
                    <a16:creationId xmlns:a16="http://schemas.microsoft.com/office/drawing/2014/main" id="{E268F4EC-5C0A-4895-9ED5-BB15652E1FAC}"/>
                  </a:ext>
                </a:extLst>
              </p:cNvPr>
              <p:cNvGrpSpPr>
                <a:grpSpLocks/>
              </p:cNvGrpSpPr>
              <p:nvPr/>
            </p:nvGrpSpPr>
            <p:grpSpPr bwMode="auto">
              <a:xfrm rot="10800000" flipH="1">
                <a:off x="4984057" y="3753312"/>
                <a:ext cx="83389" cy="175252"/>
                <a:chOff x="5021753" y="2927868"/>
                <a:chExt cx="83398" cy="175731"/>
              </a:xfrm>
            </p:grpSpPr>
            <p:sp>
              <p:nvSpPr>
                <p:cNvPr id="230" name="Oval 308">
                  <a:extLst>
                    <a:ext uri="{FF2B5EF4-FFF2-40B4-BE49-F238E27FC236}">
                      <a16:creationId xmlns:a16="http://schemas.microsoft.com/office/drawing/2014/main" id="{69B57E5E-1484-44D1-95EE-8FA548DEA898}"/>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1" name="Freeform 309">
                  <a:extLst>
                    <a:ext uri="{FF2B5EF4-FFF2-40B4-BE49-F238E27FC236}">
                      <a16:creationId xmlns:a16="http://schemas.microsoft.com/office/drawing/2014/main" id="{37DF65D9-28F4-4ECC-9055-CFB72A601B8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2" name="Freeform 310">
                  <a:extLst>
                    <a:ext uri="{FF2B5EF4-FFF2-40B4-BE49-F238E27FC236}">
                      <a16:creationId xmlns:a16="http://schemas.microsoft.com/office/drawing/2014/main" id="{44CB8AFE-58F3-4886-90BE-9E2703AD267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54" name="Group 311">
                <a:extLst>
                  <a:ext uri="{FF2B5EF4-FFF2-40B4-BE49-F238E27FC236}">
                    <a16:creationId xmlns:a16="http://schemas.microsoft.com/office/drawing/2014/main" id="{A7EA7C66-761A-409D-B073-A8DC896E412F}"/>
                  </a:ext>
                </a:extLst>
              </p:cNvPr>
              <p:cNvGrpSpPr>
                <a:grpSpLocks/>
              </p:cNvGrpSpPr>
              <p:nvPr/>
            </p:nvGrpSpPr>
            <p:grpSpPr bwMode="auto">
              <a:xfrm rot="10800000" flipH="1">
                <a:off x="5073404" y="3759253"/>
                <a:ext cx="83389" cy="175252"/>
                <a:chOff x="5021753" y="2927868"/>
                <a:chExt cx="83398" cy="175731"/>
              </a:xfrm>
            </p:grpSpPr>
            <p:sp>
              <p:nvSpPr>
                <p:cNvPr id="227" name="Oval 312">
                  <a:extLst>
                    <a:ext uri="{FF2B5EF4-FFF2-40B4-BE49-F238E27FC236}">
                      <a16:creationId xmlns:a16="http://schemas.microsoft.com/office/drawing/2014/main" id="{A672F490-29F0-4248-8359-2050A899F1BD}"/>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8" name="Freeform 313">
                  <a:extLst>
                    <a:ext uri="{FF2B5EF4-FFF2-40B4-BE49-F238E27FC236}">
                      <a16:creationId xmlns:a16="http://schemas.microsoft.com/office/drawing/2014/main" id="{B08D52D7-DCC4-491A-878A-F09CB9839D7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9" name="Freeform 314">
                  <a:extLst>
                    <a:ext uri="{FF2B5EF4-FFF2-40B4-BE49-F238E27FC236}">
                      <a16:creationId xmlns:a16="http://schemas.microsoft.com/office/drawing/2014/main" id="{E7321D82-349A-4A83-B0AD-0BB6533D3C9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55" name="Group 316">
                <a:extLst>
                  <a:ext uri="{FF2B5EF4-FFF2-40B4-BE49-F238E27FC236}">
                    <a16:creationId xmlns:a16="http://schemas.microsoft.com/office/drawing/2014/main" id="{80518A62-17A5-41AD-ADAF-1736F35E515C}"/>
                  </a:ext>
                </a:extLst>
              </p:cNvPr>
              <p:cNvGrpSpPr>
                <a:grpSpLocks/>
              </p:cNvGrpSpPr>
              <p:nvPr/>
            </p:nvGrpSpPr>
            <p:grpSpPr bwMode="auto">
              <a:xfrm rot="10800000" flipH="1">
                <a:off x="5166224" y="3762718"/>
                <a:ext cx="83389" cy="175252"/>
                <a:chOff x="5021753" y="2927868"/>
                <a:chExt cx="83398" cy="175731"/>
              </a:xfrm>
            </p:grpSpPr>
            <p:sp>
              <p:nvSpPr>
                <p:cNvPr id="224" name="Oval 317">
                  <a:extLst>
                    <a:ext uri="{FF2B5EF4-FFF2-40B4-BE49-F238E27FC236}">
                      <a16:creationId xmlns:a16="http://schemas.microsoft.com/office/drawing/2014/main" id="{3C86EC77-7967-4534-A99B-173B17D687A8}"/>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5" name="Freeform 318">
                  <a:extLst>
                    <a:ext uri="{FF2B5EF4-FFF2-40B4-BE49-F238E27FC236}">
                      <a16:creationId xmlns:a16="http://schemas.microsoft.com/office/drawing/2014/main" id="{F95D6241-91DF-4527-93E2-1E5C9F5D4FD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6" name="Freeform 319">
                  <a:extLst>
                    <a:ext uri="{FF2B5EF4-FFF2-40B4-BE49-F238E27FC236}">
                      <a16:creationId xmlns:a16="http://schemas.microsoft.com/office/drawing/2014/main" id="{44325DEA-99F2-408D-8581-CDE18BE2470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56" name="Group 320">
                <a:extLst>
                  <a:ext uri="{FF2B5EF4-FFF2-40B4-BE49-F238E27FC236}">
                    <a16:creationId xmlns:a16="http://schemas.microsoft.com/office/drawing/2014/main" id="{2CEEE252-1800-4868-B252-DAE0E7CCC828}"/>
                  </a:ext>
                </a:extLst>
              </p:cNvPr>
              <p:cNvGrpSpPr>
                <a:grpSpLocks/>
              </p:cNvGrpSpPr>
              <p:nvPr/>
            </p:nvGrpSpPr>
            <p:grpSpPr bwMode="auto">
              <a:xfrm rot="10800000" flipH="1">
                <a:off x="5259041" y="3760243"/>
                <a:ext cx="83389" cy="175252"/>
                <a:chOff x="5021753" y="2927868"/>
                <a:chExt cx="83398" cy="175731"/>
              </a:xfrm>
            </p:grpSpPr>
            <p:sp>
              <p:nvSpPr>
                <p:cNvPr id="221" name="Oval 321">
                  <a:extLst>
                    <a:ext uri="{FF2B5EF4-FFF2-40B4-BE49-F238E27FC236}">
                      <a16:creationId xmlns:a16="http://schemas.microsoft.com/office/drawing/2014/main" id="{4FA5E3AC-D866-47AC-B7E5-36FF913758E7}"/>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2" name="Freeform 322">
                  <a:extLst>
                    <a:ext uri="{FF2B5EF4-FFF2-40B4-BE49-F238E27FC236}">
                      <a16:creationId xmlns:a16="http://schemas.microsoft.com/office/drawing/2014/main" id="{65B41AF2-E200-4A75-A754-ACBF66FCC87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3" name="Freeform 323">
                  <a:extLst>
                    <a:ext uri="{FF2B5EF4-FFF2-40B4-BE49-F238E27FC236}">
                      <a16:creationId xmlns:a16="http://schemas.microsoft.com/office/drawing/2014/main" id="{1F6F7CE4-81B2-4B88-8A6C-50DEC6D91AC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57" name="Group 376">
                <a:extLst>
                  <a:ext uri="{FF2B5EF4-FFF2-40B4-BE49-F238E27FC236}">
                    <a16:creationId xmlns:a16="http://schemas.microsoft.com/office/drawing/2014/main" id="{0877BC42-40F0-4F56-B369-961975BD2176}"/>
                  </a:ext>
                </a:extLst>
              </p:cNvPr>
              <p:cNvGrpSpPr>
                <a:grpSpLocks/>
              </p:cNvGrpSpPr>
              <p:nvPr/>
            </p:nvGrpSpPr>
            <p:grpSpPr bwMode="auto">
              <a:xfrm rot="11349086" flipH="1">
                <a:off x="5638226" y="3767667"/>
                <a:ext cx="83389" cy="175252"/>
                <a:chOff x="5021753" y="2927868"/>
                <a:chExt cx="83398" cy="175731"/>
              </a:xfrm>
            </p:grpSpPr>
            <p:sp>
              <p:nvSpPr>
                <p:cNvPr id="218" name="Oval 377">
                  <a:extLst>
                    <a:ext uri="{FF2B5EF4-FFF2-40B4-BE49-F238E27FC236}">
                      <a16:creationId xmlns:a16="http://schemas.microsoft.com/office/drawing/2014/main" id="{F9B99BA0-1AE4-489E-A1EB-A77C19509636}"/>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9" name="Freeform 378">
                  <a:extLst>
                    <a:ext uri="{FF2B5EF4-FFF2-40B4-BE49-F238E27FC236}">
                      <a16:creationId xmlns:a16="http://schemas.microsoft.com/office/drawing/2014/main" id="{D9846996-A18C-4B85-9532-80A8D97C083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0" name="Freeform 379">
                  <a:extLst>
                    <a:ext uri="{FF2B5EF4-FFF2-40B4-BE49-F238E27FC236}">
                      <a16:creationId xmlns:a16="http://schemas.microsoft.com/office/drawing/2014/main" id="{ABE12CC4-80CA-43F0-8DF5-7EAEF5AF549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58" name="Group 380">
                <a:extLst>
                  <a:ext uri="{FF2B5EF4-FFF2-40B4-BE49-F238E27FC236}">
                    <a16:creationId xmlns:a16="http://schemas.microsoft.com/office/drawing/2014/main" id="{512E7565-4AC9-4D82-9E02-771BEC970848}"/>
                  </a:ext>
                </a:extLst>
              </p:cNvPr>
              <p:cNvGrpSpPr>
                <a:grpSpLocks/>
              </p:cNvGrpSpPr>
              <p:nvPr/>
            </p:nvGrpSpPr>
            <p:grpSpPr bwMode="auto">
              <a:xfrm rot="11349086" flipH="1">
                <a:off x="5548882" y="3767667"/>
                <a:ext cx="83389" cy="175252"/>
                <a:chOff x="5021753" y="2927868"/>
                <a:chExt cx="83398" cy="175731"/>
              </a:xfrm>
            </p:grpSpPr>
            <p:sp>
              <p:nvSpPr>
                <p:cNvPr id="215" name="Oval 381">
                  <a:extLst>
                    <a:ext uri="{FF2B5EF4-FFF2-40B4-BE49-F238E27FC236}">
                      <a16:creationId xmlns:a16="http://schemas.microsoft.com/office/drawing/2014/main" id="{41FB29BD-3AAD-43CE-94CB-FD99656FF1D2}"/>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6" name="Freeform 382">
                  <a:extLst>
                    <a:ext uri="{FF2B5EF4-FFF2-40B4-BE49-F238E27FC236}">
                      <a16:creationId xmlns:a16="http://schemas.microsoft.com/office/drawing/2014/main" id="{E3D80267-23F8-46A8-82B5-37031E280AF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7" name="Freeform 383">
                  <a:extLst>
                    <a:ext uri="{FF2B5EF4-FFF2-40B4-BE49-F238E27FC236}">
                      <a16:creationId xmlns:a16="http://schemas.microsoft.com/office/drawing/2014/main" id="{70A22F9B-5F58-4928-80F0-DE047866FAE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59" name="Group 384">
                <a:extLst>
                  <a:ext uri="{FF2B5EF4-FFF2-40B4-BE49-F238E27FC236}">
                    <a16:creationId xmlns:a16="http://schemas.microsoft.com/office/drawing/2014/main" id="{13285C17-FC26-4C09-B383-7480528C79C7}"/>
                  </a:ext>
                </a:extLst>
              </p:cNvPr>
              <p:cNvGrpSpPr>
                <a:grpSpLocks/>
              </p:cNvGrpSpPr>
              <p:nvPr/>
            </p:nvGrpSpPr>
            <p:grpSpPr bwMode="auto">
              <a:xfrm rot="11349086" flipH="1">
                <a:off x="5459538" y="3767667"/>
                <a:ext cx="83389" cy="175252"/>
                <a:chOff x="5021753" y="2927868"/>
                <a:chExt cx="83398" cy="175731"/>
              </a:xfrm>
            </p:grpSpPr>
            <p:sp>
              <p:nvSpPr>
                <p:cNvPr id="212" name="Oval 385">
                  <a:extLst>
                    <a:ext uri="{FF2B5EF4-FFF2-40B4-BE49-F238E27FC236}">
                      <a16:creationId xmlns:a16="http://schemas.microsoft.com/office/drawing/2014/main" id="{F3D787A4-EECB-416D-85ED-5F4B8A2EB024}"/>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3" name="Freeform 386">
                  <a:extLst>
                    <a:ext uri="{FF2B5EF4-FFF2-40B4-BE49-F238E27FC236}">
                      <a16:creationId xmlns:a16="http://schemas.microsoft.com/office/drawing/2014/main" id="{5467EB72-3474-4AA3-B441-67D1A9EF758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4" name="Freeform 387">
                  <a:extLst>
                    <a:ext uri="{FF2B5EF4-FFF2-40B4-BE49-F238E27FC236}">
                      <a16:creationId xmlns:a16="http://schemas.microsoft.com/office/drawing/2014/main" id="{45DBF836-5D95-4C06-A46D-624A8353543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60" name="Group 388">
                <a:extLst>
                  <a:ext uri="{FF2B5EF4-FFF2-40B4-BE49-F238E27FC236}">
                    <a16:creationId xmlns:a16="http://schemas.microsoft.com/office/drawing/2014/main" id="{CE779464-BF6C-4896-849A-D15850D9F7CA}"/>
                  </a:ext>
                </a:extLst>
              </p:cNvPr>
              <p:cNvGrpSpPr>
                <a:grpSpLocks/>
              </p:cNvGrpSpPr>
              <p:nvPr/>
            </p:nvGrpSpPr>
            <p:grpSpPr bwMode="auto">
              <a:xfrm rot="11349086" flipH="1">
                <a:off x="5361258" y="3767667"/>
                <a:ext cx="83389" cy="175252"/>
                <a:chOff x="5021753" y="2927868"/>
                <a:chExt cx="83398" cy="175731"/>
              </a:xfrm>
            </p:grpSpPr>
            <p:sp>
              <p:nvSpPr>
                <p:cNvPr id="209" name="Oval 389">
                  <a:extLst>
                    <a:ext uri="{FF2B5EF4-FFF2-40B4-BE49-F238E27FC236}">
                      <a16:creationId xmlns:a16="http://schemas.microsoft.com/office/drawing/2014/main" id="{81820DFC-D484-4F72-97C2-1ABA35614E4C}"/>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0" name="Freeform 390">
                  <a:extLst>
                    <a:ext uri="{FF2B5EF4-FFF2-40B4-BE49-F238E27FC236}">
                      <a16:creationId xmlns:a16="http://schemas.microsoft.com/office/drawing/2014/main" id="{1F05E5BD-C08C-4BE5-B36C-B68DC8D66A0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1" name="Freeform 391">
                  <a:extLst>
                    <a:ext uri="{FF2B5EF4-FFF2-40B4-BE49-F238E27FC236}">
                      <a16:creationId xmlns:a16="http://schemas.microsoft.com/office/drawing/2014/main" id="{7734DEC4-2D63-424A-8797-AC56E5D4675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61" name="Group 215">
                <a:extLst>
                  <a:ext uri="{FF2B5EF4-FFF2-40B4-BE49-F238E27FC236}">
                    <a16:creationId xmlns:a16="http://schemas.microsoft.com/office/drawing/2014/main" id="{ECA4A9B2-6ABE-4E4B-955F-B982710339BB}"/>
                  </a:ext>
                </a:extLst>
              </p:cNvPr>
              <p:cNvGrpSpPr>
                <a:grpSpLocks/>
              </p:cNvGrpSpPr>
              <p:nvPr/>
            </p:nvGrpSpPr>
            <p:grpSpPr bwMode="auto">
              <a:xfrm>
                <a:off x="5984734" y="3575242"/>
                <a:ext cx="83389" cy="175252"/>
                <a:chOff x="5021753" y="2927868"/>
                <a:chExt cx="83398" cy="175731"/>
              </a:xfrm>
            </p:grpSpPr>
            <p:sp>
              <p:nvSpPr>
                <p:cNvPr id="206" name="Oval 216">
                  <a:extLst>
                    <a:ext uri="{FF2B5EF4-FFF2-40B4-BE49-F238E27FC236}">
                      <a16:creationId xmlns:a16="http://schemas.microsoft.com/office/drawing/2014/main" id="{7CBF4ADE-8020-467D-A987-D85473731EC6}"/>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7" name="Freeform 217">
                  <a:extLst>
                    <a:ext uri="{FF2B5EF4-FFF2-40B4-BE49-F238E27FC236}">
                      <a16:creationId xmlns:a16="http://schemas.microsoft.com/office/drawing/2014/main" id="{AACCC25F-41A6-497C-AC21-1B04D6956C3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8" name="Freeform 218">
                  <a:extLst>
                    <a:ext uri="{FF2B5EF4-FFF2-40B4-BE49-F238E27FC236}">
                      <a16:creationId xmlns:a16="http://schemas.microsoft.com/office/drawing/2014/main" id="{E7F2ADBB-25EB-4E44-A7A7-7C4FDCE8253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62" name="Group 219">
                <a:extLst>
                  <a:ext uri="{FF2B5EF4-FFF2-40B4-BE49-F238E27FC236}">
                    <a16:creationId xmlns:a16="http://schemas.microsoft.com/office/drawing/2014/main" id="{19F1EFDA-044A-4A00-9EEF-87105E3EBA9F}"/>
                  </a:ext>
                </a:extLst>
              </p:cNvPr>
              <p:cNvGrpSpPr>
                <a:grpSpLocks/>
              </p:cNvGrpSpPr>
              <p:nvPr/>
            </p:nvGrpSpPr>
            <p:grpSpPr bwMode="auto">
              <a:xfrm>
                <a:off x="5892410" y="3575242"/>
                <a:ext cx="83389" cy="175252"/>
                <a:chOff x="5021753" y="2927868"/>
                <a:chExt cx="83398" cy="175731"/>
              </a:xfrm>
            </p:grpSpPr>
            <p:sp>
              <p:nvSpPr>
                <p:cNvPr id="203" name="Oval 220">
                  <a:extLst>
                    <a:ext uri="{FF2B5EF4-FFF2-40B4-BE49-F238E27FC236}">
                      <a16:creationId xmlns:a16="http://schemas.microsoft.com/office/drawing/2014/main" id="{7128A541-7E53-4ADD-9EE0-68A1251A8480}"/>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4" name="Freeform 221">
                  <a:extLst>
                    <a:ext uri="{FF2B5EF4-FFF2-40B4-BE49-F238E27FC236}">
                      <a16:creationId xmlns:a16="http://schemas.microsoft.com/office/drawing/2014/main" id="{F45A11CE-0E27-43A8-BDCC-96AED1FF79A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5" name="Freeform 222">
                  <a:extLst>
                    <a:ext uri="{FF2B5EF4-FFF2-40B4-BE49-F238E27FC236}">
                      <a16:creationId xmlns:a16="http://schemas.microsoft.com/office/drawing/2014/main" id="{44EF0DFD-5B69-4DD4-A841-2E6463E5588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63" name="Group 223">
                <a:extLst>
                  <a:ext uri="{FF2B5EF4-FFF2-40B4-BE49-F238E27FC236}">
                    <a16:creationId xmlns:a16="http://schemas.microsoft.com/office/drawing/2014/main" id="{2967A6B3-01CF-40CB-AE63-61CA9ACDFE52}"/>
                  </a:ext>
                </a:extLst>
              </p:cNvPr>
              <p:cNvGrpSpPr>
                <a:grpSpLocks/>
              </p:cNvGrpSpPr>
              <p:nvPr/>
            </p:nvGrpSpPr>
            <p:grpSpPr bwMode="auto">
              <a:xfrm>
                <a:off x="5803065" y="3575242"/>
                <a:ext cx="83389" cy="175252"/>
                <a:chOff x="5021753" y="2927868"/>
                <a:chExt cx="83398" cy="175731"/>
              </a:xfrm>
            </p:grpSpPr>
            <p:sp>
              <p:nvSpPr>
                <p:cNvPr id="200" name="Oval 224">
                  <a:extLst>
                    <a:ext uri="{FF2B5EF4-FFF2-40B4-BE49-F238E27FC236}">
                      <a16:creationId xmlns:a16="http://schemas.microsoft.com/office/drawing/2014/main" id="{7E5E34D5-26B6-4628-B56F-3A3908F3F5A5}"/>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1" name="Freeform 225">
                  <a:extLst>
                    <a:ext uri="{FF2B5EF4-FFF2-40B4-BE49-F238E27FC236}">
                      <a16:creationId xmlns:a16="http://schemas.microsoft.com/office/drawing/2014/main" id="{65FCA14C-E412-4EC2-A255-A176139D2B9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2" name="Freeform 226">
                  <a:extLst>
                    <a:ext uri="{FF2B5EF4-FFF2-40B4-BE49-F238E27FC236}">
                      <a16:creationId xmlns:a16="http://schemas.microsoft.com/office/drawing/2014/main" id="{06F6A778-7DE0-43C7-8121-EA594C48A99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64" name="Group 227">
                <a:extLst>
                  <a:ext uri="{FF2B5EF4-FFF2-40B4-BE49-F238E27FC236}">
                    <a16:creationId xmlns:a16="http://schemas.microsoft.com/office/drawing/2014/main" id="{B7D7EF7E-9991-4252-BDF8-79E331864B5B}"/>
                  </a:ext>
                </a:extLst>
              </p:cNvPr>
              <p:cNvGrpSpPr>
                <a:grpSpLocks/>
              </p:cNvGrpSpPr>
              <p:nvPr/>
            </p:nvGrpSpPr>
            <p:grpSpPr bwMode="auto">
              <a:xfrm>
                <a:off x="5707764" y="3575242"/>
                <a:ext cx="83389" cy="175252"/>
                <a:chOff x="5021753" y="2927868"/>
                <a:chExt cx="83398" cy="175731"/>
              </a:xfrm>
            </p:grpSpPr>
            <p:sp>
              <p:nvSpPr>
                <p:cNvPr id="197" name="Oval 228">
                  <a:extLst>
                    <a:ext uri="{FF2B5EF4-FFF2-40B4-BE49-F238E27FC236}">
                      <a16:creationId xmlns:a16="http://schemas.microsoft.com/office/drawing/2014/main" id="{B3E9B6CB-4A1A-48A8-BDC5-2D1B43554308}"/>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8" name="Freeform 229">
                  <a:extLst>
                    <a:ext uri="{FF2B5EF4-FFF2-40B4-BE49-F238E27FC236}">
                      <a16:creationId xmlns:a16="http://schemas.microsoft.com/office/drawing/2014/main" id="{CA7933BA-A06F-4BE8-9411-5F99BD9D36F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9" name="Freeform 230">
                  <a:extLst>
                    <a:ext uri="{FF2B5EF4-FFF2-40B4-BE49-F238E27FC236}">
                      <a16:creationId xmlns:a16="http://schemas.microsoft.com/office/drawing/2014/main" id="{5C6BF6C8-2CF1-46A8-96C8-9E193F42803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65" name="Group 376">
                <a:extLst>
                  <a:ext uri="{FF2B5EF4-FFF2-40B4-BE49-F238E27FC236}">
                    <a16:creationId xmlns:a16="http://schemas.microsoft.com/office/drawing/2014/main" id="{457B1E8B-415B-4B3A-9B46-1E25726E3DA8}"/>
                  </a:ext>
                </a:extLst>
              </p:cNvPr>
              <p:cNvGrpSpPr>
                <a:grpSpLocks/>
              </p:cNvGrpSpPr>
              <p:nvPr/>
            </p:nvGrpSpPr>
            <p:grpSpPr bwMode="auto">
              <a:xfrm rot="11349086" flipH="1">
                <a:off x="5993134" y="3771779"/>
                <a:ext cx="83389" cy="175252"/>
                <a:chOff x="5021753" y="2927868"/>
                <a:chExt cx="83398" cy="175731"/>
              </a:xfrm>
            </p:grpSpPr>
            <p:sp>
              <p:nvSpPr>
                <p:cNvPr id="194" name="Oval 377">
                  <a:extLst>
                    <a:ext uri="{FF2B5EF4-FFF2-40B4-BE49-F238E27FC236}">
                      <a16:creationId xmlns:a16="http://schemas.microsoft.com/office/drawing/2014/main" id="{91A46FD0-9229-4177-9388-310F75655EFA}"/>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5" name="Freeform 378">
                  <a:extLst>
                    <a:ext uri="{FF2B5EF4-FFF2-40B4-BE49-F238E27FC236}">
                      <a16:creationId xmlns:a16="http://schemas.microsoft.com/office/drawing/2014/main" id="{C7BE6F91-62C3-4BC0-BF04-92523F24226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6" name="Freeform 379">
                  <a:extLst>
                    <a:ext uri="{FF2B5EF4-FFF2-40B4-BE49-F238E27FC236}">
                      <a16:creationId xmlns:a16="http://schemas.microsoft.com/office/drawing/2014/main" id="{41C19524-73D5-4CAB-9B50-2618EB6A449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66" name="Group 380">
                <a:extLst>
                  <a:ext uri="{FF2B5EF4-FFF2-40B4-BE49-F238E27FC236}">
                    <a16:creationId xmlns:a16="http://schemas.microsoft.com/office/drawing/2014/main" id="{7D4944E2-C4A0-4778-80DE-E4280810BFE6}"/>
                  </a:ext>
                </a:extLst>
              </p:cNvPr>
              <p:cNvGrpSpPr>
                <a:grpSpLocks/>
              </p:cNvGrpSpPr>
              <p:nvPr/>
            </p:nvGrpSpPr>
            <p:grpSpPr bwMode="auto">
              <a:xfrm rot="11349086" flipH="1">
                <a:off x="5903791" y="3771779"/>
                <a:ext cx="83389" cy="175252"/>
                <a:chOff x="5021753" y="2927868"/>
                <a:chExt cx="83398" cy="175731"/>
              </a:xfrm>
            </p:grpSpPr>
            <p:sp>
              <p:nvSpPr>
                <p:cNvPr id="191" name="Oval 381">
                  <a:extLst>
                    <a:ext uri="{FF2B5EF4-FFF2-40B4-BE49-F238E27FC236}">
                      <a16:creationId xmlns:a16="http://schemas.microsoft.com/office/drawing/2014/main" id="{DA58638D-73A0-48F5-A419-897838CC4679}"/>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2" name="Freeform 382">
                  <a:extLst>
                    <a:ext uri="{FF2B5EF4-FFF2-40B4-BE49-F238E27FC236}">
                      <a16:creationId xmlns:a16="http://schemas.microsoft.com/office/drawing/2014/main" id="{A4DDA812-FB45-4DC4-A4AC-8D70A319A15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3" name="Freeform 383">
                  <a:extLst>
                    <a:ext uri="{FF2B5EF4-FFF2-40B4-BE49-F238E27FC236}">
                      <a16:creationId xmlns:a16="http://schemas.microsoft.com/office/drawing/2014/main" id="{8712DEA3-A5B4-4E66-B1A5-B45AD0B56CE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67" name="Group 384">
                <a:extLst>
                  <a:ext uri="{FF2B5EF4-FFF2-40B4-BE49-F238E27FC236}">
                    <a16:creationId xmlns:a16="http://schemas.microsoft.com/office/drawing/2014/main" id="{B4091216-7ED2-4701-98F8-41E5E695BCBD}"/>
                  </a:ext>
                </a:extLst>
              </p:cNvPr>
              <p:cNvGrpSpPr>
                <a:grpSpLocks/>
              </p:cNvGrpSpPr>
              <p:nvPr/>
            </p:nvGrpSpPr>
            <p:grpSpPr bwMode="auto">
              <a:xfrm rot="11349086" flipH="1">
                <a:off x="5814446" y="3771779"/>
                <a:ext cx="83389" cy="175252"/>
                <a:chOff x="5021753" y="2927868"/>
                <a:chExt cx="83398" cy="175731"/>
              </a:xfrm>
            </p:grpSpPr>
            <p:sp>
              <p:nvSpPr>
                <p:cNvPr id="188" name="Oval 385">
                  <a:extLst>
                    <a:ext uri="{FF2B5EF4-FFF2-40B4-BE49-F238E27FC236}">
                      <a16:creationId xmlns:a16="http://schemas.microsoft.com/office/drawing/2014/main" id="{5C54DF9E-E4D7-4076-84D8-B8E3884673BE}"/>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9" name="Freeform 386">
                  <a:extLst>
                    <a:ext uri="{FF2B5EF4-FFF2-40B4-BE49-F238E27FC236}">
                      <a16:creationId xmlns:a16="http://schemas.microsoft.com/office/drawing/2014/main" id="{17876AA3-7E41-4D6D-A2E9-5CC08C4A77C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0" name="Freeform 387">
                  <a:extLst>
                    <a:ext uri="{FF2B5EF4-FFF2-40B4-BE49-F238E27FC236}">
                      <a16:creationId xmlns:a16="http://schemas.microsoft.com/office/drawing/2014/main" id="{8862AF7A-17F2-4DD0-848F-F2F38B3857C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68" name="Group 388">
                <a:extLst>
                  <a:ext uri="{FF2B5EF4-FFF2-40B4-BE49-F238E27FC236}">
                    <a16:creationId xmlns:a16="http://schemas.microsoft.com/office/drawing/2014/main" id="{0C6E547C-BD69-4DBB-9D92-D1D3F249591C}"/>
                  </a:ext>
                </a:extLst>
              </p:cNvPr>
              <p:cNvGrpSpPr>
                <a:grpSpLocks/>
              </p:cNvGrpSpPr>
              <p:nvPr/>
            </p:nvGrpSpPr>
            <p:grpSpPr bwMode="auto">
              <a:xfrm rot="11349086" flipH="1">
                <a:off x="5716166" y="3771779"/>
                <a:ext cx="83389" cy="175252"/>
                <a:chOff x="5021753" y="2927868"/>
                <a:chExt cx="83398" cy="175731"/>
              </a:xfrm>
            </p:grpSpPr>
            <p:sp>
              <p:nvSpPr>
                <p:cNvPr id="185" name="Oval 389">
                  <a:extLst>
                    <a:ext uri="{FF2B5EF4-FFF2-40B4-BE49-F238E27FC236}">
                      <a16:creationId xmlns:a16="http://schemas.microsoft.com/office/drawing/2014/main" id="{C23115E2-D20D-4BC4-90F0-9674AFD92871}"/>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6" name="Freeform 390">
                  <a:extLst>
                    <a:ext uri="{FF2B5EF4-FFF2-40B4-BE49-F238E27FC236}">
                      <a16:creationId xmlns:a16="http://schemas.microsoft.com/office/drawing/2014/main" id="{22AB1FC5-7FC0-414B-AC2D-D50FF72994A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7" name="Freeform 391">
                  <a:extLst>
                    <a:ext uri="{FF2B5EF4-FFF2-40B4-BE49-F238E27FC236}">
                      <a16:creationId xmlns:a16="http://schemas.microsoft.com/office/drawing/2014/main" id="{5AB13FCA-6A21-4C95-9CC4-A35F749C4C9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69" name="Group 219">
                <a:extLst>
                  <a:ext uri="{FF2B5EF4-FFF2-40B4-BE49-F238E27FC236}">
                    <a16:creationId xmlns:a16="http://schemas.microsoft.com/office/drawing/2014/main" id="{F20A261A-FBC2-447B-80D9-026DEA8D3E61}"/>
                  </a:ext>
                </a:extLst>
              </p:cNvPr>
              <p:cNvGrpSpPr>
                <a:grpSpLocks/>
              </p:cNvGrpSpPr>
              <p:nvPr/>
            </p:nvGrpSpPr>
            <p:grpSpPr bwMode="auto">
              <a:xfrm>
                <a:off x="6163165" y="3574936"/>
                <a:ext cx="83389" cy="175252"/>
                <a:chOff x="5021753" y="2927868"/>
                <a:chExt cx="83398" cy="175731"/>
              </a:xfrm>
            </p:grpSpPr>
            <p:sp>
              <p:nvSpPr>
                <p:cNvPr id="182" name="Oval 220">
                  <a:extLst>
                    <a:ext uri="{FF2B5EF4-FFF2-40B4-BE49-F238E27FC236}">
                      <a16:creationId xmlns:a16="http://schemas.microsoft.com/office/drawing/2014/main" id="{4BBFFCB9-7D3C-410E-86CF-3E6E92039754}"/>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3" name="Freeform 221">
                  <a:extLst>
                    <a:ext uri="{FF2B5EF4-FFF2-40B4-BE49-F238E27FC236}">
                      <a16:creationId xmlns:a16="http://schemas.microsoft.com/office/drawing/2014/main" id="{84F79557-6570-4204-8AEE-ADD13D079E9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4" name="Freeform 222">
                  <a:extLst>
                    <a:ext uri="{FF2B5EF4-FFF2-40B4-BE49-F238E27FC236}">
                      <a16:creationId xmlns:a16="http://schemas.microsoft.com/office/drawing/2014/main" id="{3B2C24B5-CF8F-4D35-9CC8-49529FAF8F6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70" name="Group 223">
                <a:extLst>
                  <a:ext uri="{FF2B5EF4-FFF2-40B4-BE49-F238E27FC236}">
                    <a16:creationId xmlns:a16="http://schemas.microsoft.com/office/drawing/2014/main" id="{C299B87E-3770-42D6-A329-4AF0BE67843C}"/>
                  </a:ext>
                </a:extLst>
              </p:cNvPr>
              <p:cNvGrpSpPr>
                <a:grpSpLocks/>
              </p:cNvGrpSpPr>
              <p:nvPr/>
            </p:nvGrpSpPr>
            <p:grpSpPr bwMode="auto">
              <a:xfrm>
                <a:off x="6073820" y="3574936"/>
                <a:ext cx="83389" cy="175252"/>
                <a:chOff x="5021753" y="2927868"/>
                <a:chExt cx="83398" cy="175731"/>
              </a:xfrm>
            </p:grpSpPr>
            <p:sp>
              <p:nvSpPr>
                <p:cNvPr id="179" name="Oval 224">
                  <a:extLst>
                    <a:ext uri="{FF2B5EF4-FFF2-40B4-BE49-F238E27FC236}">
                      <a16:creationId xmlns:a16="http://schemas.microsoft.com/office/drawing/2014/main" id="{EF58AD60-2E08-4B4D-AB4D-892BA5A14FAC}"/>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0" name="Freeform 225">
                  <a:extLst>
                    <a:ext uri="{FF2B5EF4-FFF2-40B4-BE49-F238E27FC236}">
                      <a16:creationId xmlns:a16="http://schemas.microsoft.com/office/drawing/2014/main" id="{09FD7D6A-7FD4-40A9-B36C-07D671A8DCF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1" name="Freeform 226">
                  <a:extLst>
                    <a:ext uri="{FF2B5EF4-FFF2-40B4-BE49-F238E27FC236}">
                      <a16:creationId xmlns:a16="http://schemas.microsoft.com/office/drawing/2014/main" id="{76093834-7814-44CF-862B-8538DC31439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71" name="Group 380">
                <a:extLst>
                  <a:ext uri="{FF2B5EF4-FFF2-40B4-BE49-F238E27FC236}">
                    <a16:creationId xmlns:a16="http://schemas.microsoft.com/office/drawing/2014/main" id="{8D11DA6B-E27A-4B09-9A3F-D3E1B1037E5E}"/>
                  </a:ext>
                </a:extLst>
              </p:cNvPr>
              <p:cNvGrpSpPr>
                <a:grpSpLocks/>
              </p:cNvGrpSpPr>
              <p:nvPr/>
            </p:nvGrpSpPr>
            <p:grpSpPr bwMode="auto">
              <a:xfrm rot="11349086" flipH="1">
                <a:off x="6174545" y="3771474"/>
                <a:ext cx="83389" cy="175252"/>
                <a:chOff x="5021753" y="2927868"/>
                <a:chExt cx="83398" cy="175731"/>
              </a:xfrm>
            </p:grpSpPr>
            <p:sp>
              <p:nvSpPr>
                <p:cNvPr id="176" name="Oval 381">
                  <a:extLst>
                    <a:ext uri="{FF2B5EF4-FFF2-40B4-BE49-F238E27FC236}">
                      <a16:creationId xmlns:a16="http://schemas.microsoft.com/office/drawing/2014/main" id="{57F09C4C-9B5C-4C26-B5DF-8CA3038F9932}"/>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7" name="Freeform 382">
                  <a:extLst>
                    <a:ext uri="{FF2B5EF4-FFF2-40B4-BE49-F238E27FC236}">
                      <a16:creationId xmlns:a16="http://schemas.microsoft.com/office/drawing/2014/main" id="{431BC238-76F1-491B-8026-3D1E1997E84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8" name="Freeform 383">
                  <a:extLst>
                    <a:ext uri="{FF2B5EF4-FFF2-40B4-BE49-F238E27FC236}">
                      <a16:creationId xmlns:a16="http://schemas.microsoft.com/office/drawing/2014/main" id="{7BADB127-8679-465A-BDB1-F78EB6B90B9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72" name="Group 384">
                <a:extLst>
                  <a:ext uri="{FF2B5EF4-FFF2-40B4-BE49-F238E27FC236}">
                    <a16:creationId xmlns:a16="http://schemas.microsoft.com/office/drawing/2014/main" id="{465D2819-7F0D-4113-BA17-6E5DA50ED342}"/>
                  </a:ext>
                </a:extLst>
              </p:cNvPr>
              <p:cNvGrpSpPr>
                <a:grpSpLocks/>
              </p:cNvGrpSpPr>
              <p:nvPr/>
            </p:nvGrpSpPr>
            <p:grpSpPr bwMode="auto">
              <a:xfrm rot="11349086" flipH="1">
                <a:off x="6085199" y="3771474"/>
                <a:ext cx="83389" cy="175252"/>
                <a:chOff x="5021753" y="2927868"/>
                <a:chExt cx="83398" cy="175731"/>
              </a:xfrm>
            </p:grpSpPr>
            <p:sp>
              <p:nvSpPr>
                <p:cNvPr id="173" name="Oval 385">
                  <a:extLst>
                    <a:ext uri="{FF2B5EF4-FFF2-40B4-BE49-F238E27FC236}">
                      <a16:creationId xmlns:a16="http://schemas.microsoft.com/office/drawing/2014/main" id="{51F67BE8-E697-4280-931D-169C1270B986}"/>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4" name="Freeform 386">
                  <a:extLst>
                    <a:ext uri="{FF2B5EF4-FFF2-40B4-BE49-F238E27FC236}">
                      <a16:creationId xmlns:a16="http://schemas.microsoft.com/office/drawing/2014/main" id="{E2504111-F447-433B-9728-4FBF51F8438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5" name="Freeform 387">
                  <a:extLst>
                    <a:ext uri="{FF2B5EF4-FFF2-40B4-BE49-F238E27FC236}">
                      <a16:creationId xmlns:a16="http://schemas.microsoft.com/office/drawing/2014/main" id="{78C3CDC2-F524-4D66-982D-99AA947DEBA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sp>
        <p:nvSpPr>
          <p:cNvPr id="14" name="Title 13">
            <a:extLst>
              <a:ext uri="{FF2B5EF4-FFF2-40B4-BE49-F238E27FC236}">
                <a16:creationId xmlns:a16="http://schemas.microsoft.com/office/drawing/2014/main" id="{BCF645AF-7E93-4FDD-A43E-2979CC28FC79}"/>
              </a:ext>
            </a:extLst>
          </p:cNvPr>
          <p:cNvSpPr>
            <a:spLocks noGrp="1"/>
          </p:cNvSpPr>
          <p:nvPr>
            <p:ph type="title"/>
          </p:nvPr>
        </p:nvSpPr>
        <p:spPr/>
        <p:txBody>
          <a:bodyPr/>
          <a:lstStyle/>
          <a:p>
            <a:r>
              <a:rPr lang="en-US" dirty="0"/>
              <a:t>Amivantamab (JNJ-372): </a:t>
            </a:r>
            <a:br>
              <a:rPr lang="en-US" dirty="0"/>
            </a:br>
            <a:r>
              <a:rPr lang="en-US" dirty="0"/>
              <a:t>EGFR-MET Bispecific Antibody</a:t>
            </a:r>
          </a:p>
        </p:txBody>
      </p:sp>
      <p:sp>
        <p:nvSpPr>
          <p:cNvPr id="1067" name="Content Placeholder 15">
            <a:extLst>
              <a:ext uri="{FF2B5EF4-FFF2-40B4-BE49-F238E27FC236}">
                <a16:creationId xmlns:a16="http://schemas.microsoft.com/office/drawing/2014/main" id="{C7CE6CD1-5E63-43C6-95A5-E4D2EEDCE369}"/>
              </a:ext>
            </a:extLst>
          </p:cNvPr>
          <p:cNvSpPr>
            <a:spLocks noGrp="1"/>
          </p:cNvSpPr>
          <p:nvPr>
            <p:ph sz="half" idx="1"/>
          </p:nvPr>
        </p:nvSpPr>
        <p:spPr>
          <a:xfrm>
            <a:off x="603251" y="1480586"/>
            <a:ext cx="5134701" cy="4678738"/>
          </a:xfrm>
        </p:spPr>
        <p:txBody>
          <a:bodyPr/>
          <a:lstStyle/>
          <a:p>
            <a:r>
              <a:rPr lang="en-US" sz="2200" dirty="0"/>
              <a:t>Fully humanized, bispecific IgG1 Ab targeting </a:t>
            </a:r>
            <a:r>
              <a:rPr lang="en-US" sz="2200" i="1" dirty="0"/>
              <a:t>EGFR</a:t>
            </a:r>
            <a:r>
              <a:rPr lang="en-US" sz="2200" dirty="0"/>
              <a:t> mutations and </a:t>
            </a:r>
            <a:r>
              <a:rPr lang="en-US" sz="2200" i="1" dirty="0"/>
              <a:t>MET</a:t>
            </a:r>
            <a:r>
              <a:rPr lang="en-US" sz="2200" dirty="0"/>
              <a:t> mutations/amplifications via unique MoA</a:t>
            </a:r>
            <a:r>
              <a:rPr lang="en-US" sz="2200" baseline="30000" dirty="0"/>
              <a:t>1,2</a:t>
            </a:r>
          </a:p>
          <a:p>
            <a:pPr lvl="1"/>
            <a:r>
              <a:rPr lang="en-US" sz="2000" dirty="0"/>
              <a:t>3 MoAs: </a:t>
            </a:r>
            <a:r>
              <a:rPr lang="en-US" sz="2000" b="1" dirty="0">
                <a:solidFill>
                  <a:schemeClr val="accent3"/>
                </a:solidFill>
              </a:rPr>
              <a:t>receptor degradation, </a:t>
            </a:r>
            <a:br>
              <a:rPr lang="en-US" sz="2000" b="1" dirty="0">
                <a:solidFill>
                  <a:schemeClr val="accent3"/>
                </a:solidFill>
              </a:rPr>
            </a:br>
            <a:r>
              <a:rPr lang="en-US" sz="2000" b="1" dirty="0">
                <a:solidFill>
                  <a:schemeClr val="accent3"/>
                </a:solidFill>
              </a:rPr>
              <a:t>immune cell–directing activity, </a:t>
            </a:r>
            <a:r>
              <a:rPr lang="en-US" sz="2000" dirty="0"/>
              <a:t>inhibition of ligand binding</a:t>
            </a:r>
          </a:p>
          <a:p>
            <a:r>
              <a:rPr lang="en-US" sz="2200" dirty="0"/>
              <a:t>Demonstrated activity as monotherapy against diversity of activating and resistance </a:t>
            </a:r>
            <a:r>
              <a:rPr lang="en-US" sz="2200" i="1" dirty="0"/>
              <a:t>EGFR </a:t>
            </a:r>
            <a:r>
              <a:rPr lang="en-US" sz="2200" dirty="0"/>
              <a:t>mutations (eg, ex19del, L858R, T790M, C797S, ex20ins)</a:t>
            </a:r>
            <a:r>
              <a:rPr lang="en-US" sz="2200" baseline="30000" dirty="0"/>
              <a:t>3-5</a:t>
            </a:r>
          </a:p>
          <a:p>
            <a:pPr lvl="1"/>
            <a:r>
              <a:rPr lang="en-US" sz="2000" dirty="0"/>
              <a:t>Potential clinical benefit for </a:t>
            </a:r>
            <a:br>
              <a:rPr lang="en-US" sz="2000" dirty="0"/>
            </a:br>
            <a:r>
              <a:rPr lang="en-US" sz="2000" i="1" dirty="0"/>
              <a:t>EGFR</a:t>
            </a:r>
            <a:r>
              <a:rPr lang="en-US" sz="2000" dirty="0"/>
              <a:t>-mutated NSCLC, including </a:t>
            </a:r>
            <a:br>
              <a:rPr lang="en-US" sz="2000" dirty="0"/>
            </a:br>
            <a:r>
              <a:rPr lang="en-US" sz="2000" dirty="0"/>
              <a:t>TKI-resistant populations </a:t>
            </a:r>
          </a:p>
          <a:p>
            <a:pPr marL="0" indent="0">
              <a:buNone/>
            </a:pPr>
            <a:endParaRPr lang="en-US" sz="2000" dirty="0"/>
          </a:p>
        </p:txBody>
      </p:sp>
      <p:grpSp>
        <p:nvGrpSpPr>
          <p:cNvPr id="51" name="Group 50">
            <a:extLst>
              <a:ext uri="{FF2B5EF4-FFF2-40B4-BE49-F238E27FC236}">
                <a16:creationId xmlns:a16="http://schemas.microsoft.com/office/drawing/2014/main" id="{03B88832-C274-446F-92B0-C970F8446555}"/>
              </a:ext>
            </a:extLst>
          </p:cNvPr>
          <p:cNvGrpSpPr>
            <a:grpSpLocks/>
          </p:cNvGrpSpPr>
          <p:nvPr/>
        </p:nvGrpSpPr>
        <p:grpSpPr bwMode="auto">
          <a:xfrm>
            <a:off x="9388711" y="6215927"/>
            <a:ext cx="2487854" cy="447705"/>
            <a:chOff x="9527309" y="3551529"/>
            <a:chExt cx="2488502" cy="448324"/>
          </a:xfrm>
        </p:grpSpPr>
        <p:pic>
          <p:nvPicPr>
            <p:cNvPr id="53" name="Picture 9">
              <a:extLst>
                <a:ext uri="{FF2B5EF4-FFF2-40B4-BE49-F238E27FC236}">
                  <a16:creationId xmlns:a16="http://schemas.microsoft.com/office/drawing/2014/main" id="{6A52B299-DED4-4C46-93D6-E66090C1F67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54" name="Rectangle 8">
              <a:extLst>
                <a:ext uri="{FF2B5EF4-FFF2-40B4-BE49-F238E27FC236}">
                  <a16:creationId xmlns:a16="http://schemas.microsoft.com/office/drawing/2014/main" id="{7BCE68DD-06EA-4BEB-9B3A-D44F4CADDD5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126"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61" name="TextBox 60">
            <a:extLst>
              <a:ext uri="{FF2B5EF4-FFF2-40B4-BE49-F238E27FC236}">
                <a16:creationId xmlns:a16="http://schemas.microsoft.com/office/drawing/2014/main" id="{3E025121-946E-4713-BB9C-9E7DDABA17FB}"/>
              </a:ext>
            </a:extLst>
          </p:cNvPr>
          <p:cNvSpPr txBox="1"/>
          <p:nvPr/>
        </p:nvSpPr>
        <p:spPr>
          <a:xfrm>
            <a:off x="6438450" y="270000"/>
            <a:ext cx="994084" cy="707882"/>
          </a:xfrm>
          <a:prstGeom prst="rect">
            <a:avLst/>
          </a:prstGeom>
          <a:noFill/>
          <a:ln w="12700" cap="flat">
            <a:noFill/>
            <a:miter lim="400000"/>
          </a:ln>
          <a:effectLst/>
          <a:sp3d/>
        </p:spPr>
        <p:txBody>
          <a:bodyPr rot="0" spcFirstLastPara="1" vertOverflow="overflow" horzOverflow="overflow" vert="horz" wrap="square" lIns="45718" tIns="45718" rIns="45718" bIns="45718" numCol="1" spcCol="38100" rtlCol="0" anchor="t">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Helvetica"/>
              </a:rPr>
              <a:t>EGFR </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Helvetica"/>
              </a:rPr>
              <a:t>Binding</a:t>
            </a:r>
            <a:endParaRPr kumimoji="0" lang="en-GB" sz="20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Helvetica"/>
            </a:endParaRPr>
          </a:p>
        </p:txBody>
      </p:sp>
      <p:sp>
        <p:nvSpPr>
          <p:cNvPr id="62" name="TextBox 61">
            <a:extLst>
              <a:ext uri="{FF2B5EF4-FFF2-40B4-BE49-F238E27FC236}">
                <a16:creationId xmlns:a16="http://schemas.microsoft.com/office/drawing/2014/main" id="{7A4415ED-E0F3-436F-B712-D63D91FD0E82}"/>
              </a:ext>
            </a:extLst>
          </p:cNvPr>
          <p:cNvSpPr txBox="1"/>
          <p:nvPr/>
        </p:nvSpPr>
        <p:spPr>
          <a:xfrm>
            <a:off x="8359075" y="270000"/>
            <a:ext cx="994084" cy="707882"/>
          </a:xfrm>
          <a:prstGeom prst="rect">
            <a:avLst/>
          </a:prstGeom>
          <a:noFill/>
          <a:ln w="12700" cap="flat">
            <a:noFill/>
            <a:miter lim="400000"/>
          </a:ln>
          <a:effectLst/>
          <a:sp3d/>
        </p:spPr>
        <p:txBody>
          <a:bodyPr rot="0" spcFirstLastPara="1" vertOverflow="overflow" horzOverflow="overflow" vert="horz" wrap="square" lIns="45718" tIns="45718" rIns="45718" bIns="45718" numCol="1" spcCol="38100" rtlCol="0" anchor="t">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Helvetica"/>
              </a:rPr>
              <a:t>cMet </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Helvetica"/>
              </a:rPr>
              <a:t>Binding</a:t>
            </a:r>
            <a:endParaRPr kumimoji="0" lang="en-GB" sz="20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Helvetica"/>
            </a:endParaRPr>
          </a:p>
        </p:txBody>
      </p:sp>
      <p:sp>
        <p:nvSpPr>
          <p:cNvPr id="101" name="Rectangle 100">
            <a:extLst>
              <a:ext uri="{FF2B5EF4-FFF2-40B4-BE49-F238E27FC236}">
                <a16:creationId xmlns:a16="http://schemas.microsoft.com/office/drawing/2014/main" id="{0B0EEA7D-8E07-4174-A40F-E5BA5E66B3C3}"/>
              </a:ext>
            </a:extLst>
          </p:cNvPr>
          <p:cNvSpPr/>
          <p:nvPr/>
        </p:nvSpPr>
        <p:spPr>
          <a:xfrm>
            <a:off x="7747151" y="3488388"/>
            <a:ext cx="1931331" cy="584775"/>
          </a:xfrm>
          <a:prstGeom prst="rect">
            <a:avLst/>
          </a:prstGeom>
        </p:spPr>
        <p:txBody>
          <a:bodyPr wrap="squar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Immune Cell–Directing Activity</a:t>
            </a:r>
          </a:p>
        </p:txBody>
      </p:sp>
      <p:sp>
        <p:nvSpPr>
          <p:cNvPr id="102" name="Rectangle 101">
            <a:extLst>
              <a:ext uri="{FF2B5EF4-FFF2-40B4-BE49-F238E27FC236}">
                <a16:creationId xmlns:a16="http://schemas.microsoft.com/office/drawing/2014/main" id="{D3B6B26F-CC74-4E2F-9AE6-C2F7304D31F7}"/>
              </a:ext>
            </a:extLst>
          </p:cNvPr>
          <p:cNvSpPr/>
          <p:nvPr/>
        </p:nvSpPr>
        <p:spPr>
          <a:xfrm>
            <a:off x="9668522" y="3498127"/>
            <a:ext cx="2342532" cy="584775"/>
          </a:xfrm>
          <a:prstGeom prst="rect">
            <a:avLst/>
          </a:prstGeom>
        </p:spPr>
        <p:txBody>
          <a:bodyPr wrap="squar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Inhibition of </a:t>
            </a:r>
          </a:p>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Ligand Binding</a:t>
            </a:r>
          </a:p>
        </p:txBody>
      </p:sp>
      <p:sp>
        <p:nvSpPr>
          <p:cNvPr id="103" name="Rectangle 102">
            <a:extLst>
              <a:ext uri="{FF2B5EF4-FFF2-40B4-BE49-F238E27FC236}">
                <a16:creationId xmlns:a16="http://schemas.microsoft.com/office/drawing/2014/main" id="{3B7BEBF3-B261-4AF9-8838-C279C7C0736D}"/>
              </a:ext>
            </a:extLst>
          </p:cNvPr>
          <p:cNvSpPr/>
          <p:nvPr/>
        </p:nvSpPr>
        <p:spPr>
          <a:xfrm>
            <a:off x="5422407" y="3486570"/>
            <a:ext cx="2391617" cy="584775"/>
          </a:xfrm>
          <a:prstGeom prst="rect">
            <a:avLst/>
          </a:prstGeom>
        </p:spPr>
        <p:txBody>
          <a:bodyPr wrap="square">
            <a:spAutoFit/>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EGFR/MET Receptor</a:t>
            </a:r>
          </a:p>
          <a:p>
            <a:pPr marL="0" marR="0" lvl="0" indent="0" algn="ctr" defTabSz="51435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Degradation</a:t>
            </a:r>
          </a:p>
        </p:txBody>
      </p:sp>
      <p:sp>
        <p:nvSpPr>
          <p:cNvPr id="106" name="TextBox 2">
            <a:extLst>
              <a:ext uri="{FF2B5EF4-FFF2-40B4-BE49-F238E27FC236}">
                <a16:creationId xmlns:a16="http://schemas.microsoft.com/office/drawing/2014/main" id="{98153986-8C6C-414B-8BEB-0C2D0B220C5C}"/>
              </a:ext>
            </a:extLst>
          </p:cNvPr>
          <p:cNvSpPr txBox="1"/>
          <p:nvPr/>
        </p:nvSpPr>
        <p:spPr>
          <a:xfrm>
            <a:off x="10211415" y="4286813"/>
            <a:ext cx="67037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Ligand</a:t>
            </a:r>
          </a:p>
        </p:txBody>
      </p:sp>
      <p:sp>
        <p:nvSpPr>
          <p:cNvPr id="107" name="TextBox 3">
            <a:extLst>
              <a:ext uri="{FF2B5EF4-FFF2-40B4-BE49-F238E27FC236}">
                <a16:creationId xmlns:a16="http://schemas.microsoft.com/office/drawing/2014/main" id="{5E9FACDB-B707-45BC-9189-02275FF5461A}"/>
              </a:ext>
            </a:extLst>
          </p:cNvPr>
          <p:cNvSpPr txBox="1"/>
          <p:nvPr/>
        </p:nvSpPr>
        <p:spPr>
          <a:xfrm>
            <a:off x="10290136" y="5822250"/>
            <a:ext cx="11288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Proliferation</a:t>
            </a:r>
          </a:p>
        </p:txBody>
      </p:sp>
      <p:grpSp>
        <p:nvGrpSpPr>
          <p:cNvPr id="2" name="Group 1">
            <a:extLst>
              <a:ext uri="{FF2B5EF4-FFF2-40B4-BE49-F238E27FC236}">
                <a16:creationId xmlns:a16="http://schemas.microsoft.com/office/drawing/2014/main" id="{31C99A53-6C0E-4B01-9E97-55A935737909}"/>
              </a:ext>
            </a:extLst>
          </p:cNvPr>
          <p:cNvGrpSpPr/>
          <p:nvPr/>
        </p:nvGrpSpPr>
        <p:grpSpPr>
          <a:xfrm>
            <a:off x="7061369" y="1044505"/>
            <a:ext cx="1828800" cy="1828800"/>
            <a:chOff x="5441950" y="-2316092"/>
            <a:chExt cx="3118051" cy="3333326"/>
          </a:xfrm>
        </p:grpSpPr>
        <p:sp>
          <p:nvSpPr>
            <p:cNvPr id="44" name="Freeform 73">
              <a:extLst>
                <a:ext uri="{FF2B5EF4-FFF2-40B4-BE49-F238E27FC236}">
                  <a16:creationId xmlns:a16="http://schemas.microsoft.com/office/drawing/2014/main" id="{78F1E1BE-7C43-4368-A9D1-A8E6D9DFA19B}"/>
                </a:ext>
              </a:extLst>
            </p:cNvPr>
            <p:cNvSpPr/>
            <p:nvPr/>
          </p:nvSpPr>
          <p:spPr bwMode="auto">
            <a:xfrm>
              <a:off x="7642493" y="-1808846"/>
              <a:ext cx="917508" cy="1211423"/>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6"/>
            </a:solidFill>
            <a:ln w="28575">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5" name="Freeform 74">
              <a:extLst>
                <a:ext uri="{FF2B5EF4-FFF2-40B4-BE49-F238E27FC236}">
                  <a16:creationId xmlns:a16="http://schemas.microsoft.com/office/drawing/2014/main" id="{ECA08313-3F6C-4E38-80EF-AB181645DAE5}"/>
                </a:ext>
              </a:extLst>
            </p:cNvPr>
            <p:cNvSpPr/>
            <p:nvPr/>
          </p:nvSpPr>
          <p:spPr bwMode="auto">
            <a:xfrm flipV="1">
              <a:off x="5441950" y="-1761758"/>
              <a:ext cx="917508" cy="1211423"/>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4"/>
            </a:solidFill>
            <a:ln w="28575">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6" name="Freeform 39">
              <a:extLst>
                <a:ext uri="{FF2B5EF4-FFF2-40B4-BE49-F238E27FC236}">
                  <a16:creationId xmlns:a16="http://schemas.microsoft.com/office/drawing/2014/main" id="{AD70536F-E964-48A7-8C30-407981561461}"/>
                </a:ext>
              </a:extLst>
            </p:cNvPr>
            <p:cNvSpPr/>
            <p:nvPr/>
          </p:nvSpPr>
          <p:spPr bwMode="auto">
            <a:xfrm>
              <a:off x="7041071" y="-2316092"/>
              <a:ext cx="1319303" cy="3333326"/>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accent6"/>
            </a:solidFill>
            <a:ln w="28575">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7" name="Freeform 41">
              <a:extLst>
                <a:ext uri="{FF2B5EF4-FFF2-40B4-BE49-F238E27FC236}">
                  <a16:creationId xmlns:a16="http://schemas.microsoft.com/office/drawing/2014/main" id="{21E6843E-296C-45FD-A472-6FD1C4F6B0A4}"/>
                </a:ext>
              </a:extLst>
            </p:cNvPr>
            <p:cNvSpPr/>
            <p:nvPr/>
          </p:nvSpPr>
          <p:spPr bwMode="auto">
            <a:xfrm flipH="1">
              <a:off x="5579552" y="-2316092"/>
              <a:ext cx="1311916" cy="3333326"/>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4"/>
            </a:solidFill>
            <a:ln w="28575">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60" name="Straight Connector 59">
              <a:extLst>
                <a:ext uri="{FF2B5EF4-FFF2-40B4-BE49-F238E27FC236}">
                  <a16:creationId xmlns:a16="http://schemas.microsoft.com/office/drawing/2014/main" id="{8B1F1857-AE18-402D-8B08-EF06D55626D4}"/>
                </a:ext>
              </a:extLst>
            </p:cNvPr>
            <p:cNvCxnSpPr/>
            <p:nvPr/>
          </p:nvCxnSpPr>
          <p:spPr bwMode="auto">
            <a:xfrm flipV="1">
              <a:off x="6538001" y="-784002"/>
              <a:ext cx="310613" cy="29044"/>
            </a:xfrm>
            <a:prstGeom prst="line">
              <a:avLst/>
            </a:prstGeom>
            <a:noFill/>
            <a:ln w="28575" cap="flat" cmpd="sng" algn="ctr">
              <a:solidFill>
                <a:schemeClr val="accent4">
                  <a:lumMod val="20000"/>
                  <a:lumOff val="80000"/>
                </a:schemeClr>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C4081939-7129-4A48-A8EA-583C262AF946}"/>
                </a:ext>
              </a:extLst>
            </p:cNvPr>
            <p:cNvCxnSpPr>
              <a:endCxn id="46" idx="6"/>
            </p:cNvCxnSpPr>
            <p:nvPr/>
          </p:nvCxnSpPr>
          <p:spPr bwMode="auto">
            <a:xfrm>
              <a:off x="7083292" y="-786272"/>
              <a:ext cx="334670" cy="47352"/>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BF773A21-21EA-4AB2-80E7-A0E288258DA9}"/>
                </a:ext>
              </a:extLst>
            </p:cNvPr>
            <p:cNvCxnSpPr/>
            <p:nvPr/>
          </p:nvCxnSpPr>
          <p:spPr bwMode="auto">
            <a:xfrm>
              <a:off x="7506169" y="-1474994"/>
              <a:ext cx="651866" cy="464969"/>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0AD3F0F0-630C-426E-AEF3-1B00941D2CAC}"/>
                </a:ext>
              </a:extLst>
            </p:cNvPr>
            <p:cNvCxnSpPr/>
            <p:nvPr/>
          </p:nvCxnSpPr>
          <p:spPr bwMode="auto">
            <a:xfrm flipV="1">
              <a:off x="5762023" y="-1491032"/>
              <a:ext cx="644910" cy="481007"/>
            </a:xfrm>
            <a:prstGeom prst="line">
              <a:avLst/>
            </a:prstGeom>
            <a:noFill/>
            <a:ln w="28575" cap="flat" cmpd="sng" algn="ctr">
              <a:solidFill>
                <a:schemeClr val="accent4">
                  <a:lumMod val="20000"/>
                  <a:lumOff val="80000"/>
                </a:schemeClr>
              </a:solidFill>
              <a:prstDash val="solid"/>
              <a:round/>
              <a:headEnd type="none" w="med" len="med"/>
              <a:tailEnd type="none" w="med" len="med"/>
            </a:ln>
            <a:effectLst/>
          </p:spPr>
        </p:cxnSp>
        <p:sp>
          <p:nvSpPr>
            <p:cNvPr id="69" name="Rectangle 68">
              <a:extLst>
                <a:ext uri="{FF2B5EF4-FFF2-40B4-BE49-F238E27FC236}">
                  <a16:creationId xmlns:a16="http://schemas.microsoft.com/office/drawing/2014/main" id="{D9B951F3-13F8-4E0D-9500-81666D3E5327}"/>
                </a:ext>
              </a:extLst>
            </p:cNvPr>
            <p:cNvSpPr/>
            <p:nvPr/>
          </p:nvSpPr>
          <p:spPr bwMode="auto">
            <a:xfrm rot="19486446">
              <a:off x="6029537" y="-1323791"/>
              <a:ext cx="106969" cy="150692"/>
            </a:xfrm>
            <a:prstGeom prst="rect">
              <a:avLst/>
            </a:prstGeom>
            <a:solidFill>
              <a:schemeClr val="bg1"/>
            </a:solidFill>
            <a:ln w="28575">
              <a:no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43DEB89D-0E70-4A66-ABF9-E93F96CE4CAD}"/>
                </a:ext>
              </a:extLst>
            </p:cNvPr>
            <p:cNvSpPr/>
            <p:nvPr/>
          </p:nvSpPr>
          <p:spPr bwMode="auto">
            <a:xfrm rot="2113554" flipV="1">
              <a:off x="7793378" y="-1313600"/>
              <a:ext cx="106969" cy="150692"/>
            </a:xfrm>
            <a:prstGeom prst="rect">
              <a:avLst/>
            </a:prstGeom>
            <a:solidFill>
              <a:schemeClr val="bg1"/>
            </a:solidFill>
            <a:ln w="28575">
              <a:no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EA48E9A0-496A-4B23-B558-20C62476072B}"/>
                </a:ext>
              </a:extLst>
            </p:cNvPr>
            <p:cNvSpPr/>
            <p:nvPr/>
          </p:nvSpPr>
          <p:spPr bwMode="auto">
            <a:xfrm rot="5400000" flipV="1">
              <a:off x="6919200" y="-544674"/>
              <a:ext cx="106969" cy="150692"/>
            </a:xfrm>
            <a:prstGeom prst="rect">
              <a:avLst/>
            </a:prstGeom>
            <a:solidFill>
              <a:schemeClr val="bg1"/>
            </a:solidFill>
            <a:ln w="28575">
              <a:no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17" name="Group 116">
            <a:extLst>
              <a:ext uri="{FF2B5EF4-FFF2-40B4-BE49-F238E27FC236}">
                <a16:creationId xmlns:a16="http://schemas.microsoft.com/office/drawing/2014/main" id="{69642526-9BE5-48AE-B9A2-BC461A843F9D}"/>
              </a:ext>
            </a:extLst>
          </p:cNvPr>
          <p:cNvGrpSpPr/>
          <p:nvPr/>
        </p:nvGrpSpPr>
        <p:grpSpPr>
          <a:xfrm rot="10800000">
            <a:off x="9708532" y="667135"/>
            <a:ext cx="641510" cy="685801"/>
            <a:chOff x="5441950" y="-2316092"/>
            <a:chExt cx="3118051" cy="3333326"/>
          </a:xfrm>
        </p:grpSpPr>
        <p:sp>
          <p:nvSpPr>
            <p:cNvPr id="138" name="Rectangle 137">
              <a:extLst>
                <a:ext uri="{FF2B5EF4-FFF2-40B4-BE49-F238E27FC236}">
                  <a16:creationId xmlns:a16="http://schemas.microsoft.com/office/drawing/2014/main" id="{8F90261F-308E-4ECE-BC70-B552084176D3}"/>
                </a:ext>
              </a:extLst>
            </p:cNvPr>
            <p:cNvSpPr/>
            <p:nvPr/>
          </p:nvSpPr>
          <p:spPr bwMode="auto">
            <a:xfrm rot="5400000" flipV="1">
              <a:off x="6919200" y="-544674"/>
              <a:ext cx="106969" cy="150692"/>
            </a:xfrm>
            <a:prstGeom prst="rect">
              <a:avLst/>
            </a:prstGeom>
            <a:solidFill>
              <a:schemeClr val="bg1"/>
            </a:solidFill>
            <a:ln w="12700">
              <a:solidFill>
                <a:schemeClr val="bg1"/>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8" name="Freeform 73">
              <a:extLst>
                <a:ext uri="{FF2B5EF4-FFF2-40B4-BE49-F238E27FC236}">
                  <a16:creationId xmlns:a16="http://schemas.microsoft.com/office/drawing/2014/main" id="{6E696207-FA98-4CAD-93FD-70B0066515B5}"/>
                </a:ext>
              </a:extLst>
            </p:cNvPr>
            <p:cNvSpPr/>
            <p:nvPr/>
          </p:nvSpPr>
          <p:spPr bwMode="auto">
            <a:xfrm>
              <a:off x="7642493" y="-1808846"/>
              <a:ext cx="917508" cy="1211423"/>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6"/>
            </a:solidFill>
            <a:ln w="12700">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9" name="Freeform 74">
              <a:extLst>
                <a:ext uri="{FF2B5EF4-FFF2-40B4-BE49-F238E27FC236}">
                  <a16:creationId xmlns:a16="http://schemas.microsoft.com/office/drawing/2014/main" id="{7AA2631A-7E4E-474C-B4D2-CCDEBC3E75DB}"/>
                </a:ext>
              </a:extLst>
            </p:cNvPr>
            <p:cNvSpPr/>
            <p:nvPr/>
          </p:nvSpPr>
          <p:spPr bwMode="auto">
            <a:xfrm flipV="1">
              <a:off x="5441950" y="-1761758"/>
              <a:ext cx="917508" cy="1211423"/>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4"/>
            </a:solidFill>
            <a:ln w="12700">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0" name="Freeform 39">
              <a:extLst>
                <a:ext uri="{FF2B5EF4-FFF2-40B4-BE49-F238E27FC236}">
                  <a16:creationId xmlns:a16="http://schemas.microsoft.com/office/drawing/2014/main" id="{4AB89448-7D30-45CB-8DD1-EEA720ACC25F}"/>
                </a:ext>
              </a:extLst>
            </p:cNvPr>
            <p:cNvSpPr/>
            <p:nvPr/>
          </p:nvSpPr>
          <p:spPr bwMode="auto">
            <a:xfrm>
              <a:off x="7041071" y="-2316092"/>
              <a:ext cx="1319303" cy="3333326"/>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accent6"/>
            </a:solidFill>
            <a:ln w="12700">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0" name="Freeform 41">
              <a:extLst>
                <a:ext uri="{FF2B5EF4-FFF2-40B4-BE49-F238E27FC236}">
                  <a16:creationId xmlns:a16="http://schemas.microsoft.com/office/drawing/2014/main" id="{45840E3C-23D8-4BBC-B49E-202BC266D10D}"/>
                </a:ext>
              </a:extLst>
            </p:cNvPr>
            <p:cNvSpPr/>
            <p:nvPr/>
          </p:nvSpPr>
          <p:spPr bwMode="auto">
            <a:xfrm flipH="1">
              <a:off x="5579552" y="-2316092"/>
              <a:ext cx="1311916" cy="3333326"/>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4"/>
            </a:solidFill>
            <a:ln w="12700">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131" name="Straight Connector 130">
              <a:extLst>
                <a:ext uri="{FF2B5EF4-FFF2-40B4-BE49-F238E27FC236}">
                  <a16:creationId xmlns:a16="http://schemas.microsoft.com/office/drawing/2014/main" id="{0EB5372E-2587-4C08-87B2-6BB26114049F}"/>
                </a:ext>
              </a:extLst>
            </p:cNvPr>
            <p:cNvCxnSpPr/>
            <p:nvPr/>
          </p:nvCxnSpPr>
          <p:spPr bwMode="auto">
            <a:xfrm flipV="1">
              <a:off x="6538001" y="-784002"/>
              <a:ext cx="310613" cy="29044"/>
            </a:xfrm>
            <a:prstGeom prst="line">
              <a:avLst/>
            </a:prstGeom>
            <a:noFill/>
            <a:ln w="12700" cap="flat" cmpd="sng" algn="ctr">
              <a:solidFill>
                <a:schemeClr val="accent4">
                  <a:lumMod val="20000"/>
                  <a:lumOff val="80000"/>
                </a:schemeClr>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E9230A72-FD8F-4D00-BB02-C4D6E3027F57}"/>
                </a:ext>
              </a:extLst>
            </p:cNvPr>
            <p:cNvCxnSpPr>
              <a:endCxn id="120" idx="6"/>
            </p:cNvCxnSpPr>
            <p:nvPr/>
          </p:nvCxnSpPr>
          <p:spPr bwMode="auto">
            <a:xfrm>
              <a:off x="7083292" y="-786272"/>
              <a:ext cx="334670" cy="47352"/>
            </a:xfrm>
            <a:prstGeom prst="line">
              <a:avLst/>
            </a:prstGeom>
            <a:noFill/>
            <a:ln w="12700" cap="flat" cmpd="sng" algn="ctr">
              <a:solidFill>
                <a:schemeClr val="accent6">
                  <a:lumMod val="60000"/>
                  <a:lumOff val="40000"/>
                </a:schemeClr>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9F50B1BA-01F8-4C62-A84C-D5448A409006}"/>
                </a:ext>
              </a:extLst>
            </p:cNvPr>
            <p:cNvCxnSpPr/>
            <p:nvPr/>
          </p:nvCxnSpPr>
          <p:spPr bwMode="auto">
            <a:xfrm>
              <a:off x="7506169" y="-1474994"/>
              <a:ext cx="651866" cy="464969"/>
            </a:xfrm>
            <a:prstGeom prst="line">
              <a:avLst/>
            </a:prstGeom>
            <a:noFill/>
            <a:ln w="12700" cap="flat" cmpd="sng" algn="ctr">
              <a:solidFill>
                <a:schemeClr val="accent6">
                  <a:lumMod val="60000"/>
                  <a:lumOff val="40000"/>
                </a:schemeClr>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D75CB0C9-99D6-44C1-9F6C-CACA655E7A87}"/>
                </a:ext>
              </a:extLst>
            </p:cNvPr>
            <p:cNvCxnSpPr/>
            <p:nvPr/>
          </p:nvCxnSpPr>
          <p:spPr bwMode="auto">
            <a:xfrm flipV="1">
              <a:off x="5762023" y="-1491032"/>
              <a:ext cx="644910" cy="481007"/>
            </a:xfrm>
            <a:prstGeom prst="line">
              <a:avLst/>
            </a:prstGeom>
            <a:noFill/>
            <a:ln w="12700" cap="flat" cmpd="sng" algn="ctr">
              <a:solidFill>
                <a:schemeClr val="accent4">
                  <a:lumMod val="20000"/>
                  <a:lumOff val="80000"/>
                </a:schemeClr>
              </a:solidFill>
              <a:prstDash val="solid"/>
              <a:round/>
              <a:headEnd type="none" w="med" len="med"/>
              <a:tailEnd type="none" w="med" len="med"/>
            </a:ln>
            <a:effectLst/>
          </p:spPr>
        </p:cxnSp>
        <p:sp>
          <p:nvSpPr>
            <p:cNvPr id="136" name="Rectangle 135">
              <a:extLst>
                <a:ext uri="{FF2B5EF4-FFF2-40B4-BE49-F238E27FC236}">
                  <a16:creationId xmlns:a16="http://schemas.microsoft.com/office/drawing/2014/main" id="{61DEF69E-22B2-4954-8465-36C02559CF74}"/>
                </a:ext>
              </a:extLst>
            </p:cNvPr>
            <p:cNvSpPr/>
            <p:nvPr/>
          </p:nvSpPr>
          <p:spPr bwMode="auto">
            <a:xfrm rot="19486446">
              <a:off x="6029537" y="-1323791"/>
              <a:ext cx="106969" cy="150692"/>
            </a:xfrm>
            <a:prstGeom prst="rect">
              <a:avLst/>
            </a:prstGeom>
            <a:solidFill>
              <a:schemeClr val="bg1"/>
            </a:solidFill>
            <a:ln w="12700">
              <a:solidFill>
                <a:schemeClr val="bg1"/>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7" name="Rectangle 136">
              <a:extLst>
                <a:ext uri="{FF2B5EF4-FFF2-40B4-BE49-F238E27FC236}">
                  <a16:creationId xmlns:a16="http://schemas.microsoft.com/office/drawing/2014/main" id="{6A8BD98C-7407-4630-904D-EAB41C645152}"/>
                </a:ext>
              </a:extLst>
            </p:cNvPr>
            <p:cNvSpPr/>
            <p:nvPr/>
          </p:nvSpPr>
          <p:spPr bwMode="auto">
            <a:xfrm rot="2113554" flipV="1">
              <a:off x="7793378" y="-1313600"/>
              <a:ext cx="106969" cy="150692"/>
            </a:xfrm>
            <a:prstGeom prst="rect">
              <a:avLst/>
            </a:prstGeom>
            <a:solidFill>
              <a:schemeClr val="bg1"/>
            </a:solidFill>
            <a:ln w="12700">
              <a:solidFill>
                <a:schemeClr val="bg1"/>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5" name="Freeform: Shape 4">
            <a:extLst>
              <a:ext uri="{FF2B5EF4-FFF2-40B4-BE49-F238E27FC236}">
                <a16:creationId xmlns:a16="http://schemas.microsoft.com/office/drawing/2014/main" id="{83C3F8AB-410C-47E7-83B0-8F1CA1D8E4AD}"/>
              </a:ext>
            </a:extLst>
          </p:cNvPr>
          <p:cNvSpPr/>
          <p:nvPr/>
        </p:nvSpPr>
        <p:spPr bwMode="auto">
          <a:xfrm>
            <a:off x="10367848" y="1243321"/>
            <a:ext cx="578501" cy="1880945"/>
          </a:xfrm>
          <a:custGeom>
            <a:avLst/>
            <a:gdLst>
              <a:gd name="connsiteX0" fmla="*/ 578501 w 578501"/>
              <a:gd name="connsiteY0" fmla="*/ 234109 h 1883156"/>
              <a:gd name="connsiteX1" fmla="*/ 406563 w 578501"/>
              <a:gd name="connsiteY1" fmla="*/ 46540 h 1883156"/>
              <a:gd name="connsiteX2" fmla="*/ 218993 w 578501"/>
              <a:gd name="connsiteY2" fmla="*/ 7463 h 1883156"/>
              <a:gd name="connsiteX3" fmla="*/ 15793 w 578501"/>
              <a:gd name="connsiteY3" fmla="*/ 163771 h 1883156"/>
              <a:gd name="connsiteX4" fmla="*/ 54870 w 578501"/>
              <a:gd name="connsiteY4" fmla="*/ 304448 h 1883156"/>
              <a:gd name="connsiteX5" fmla="*/ 250255 w 578501"/>
              <a:gd name="connsiteY5" fmla="*/ 507648 h 1883156"/>
              <a:gd name="connsiteX6" fmla="*/ 312778 w 578501"/>
              <a:gd name="connsiteY6" fmla="*/ 742109 h 1883156"/>
              <a:gd name="connsiteX7" fmla="*/ 250255 w 578501"/>
              <a:gd name="connsiteY7" fmla="*/ 992202 h 1883156"/>
              <a:gd name="connsiteX8" fmla="*/ 86132 w 578501"/>
              <a:gd name="connsiteY8" fmla="*/ 1156325 h 1883156"/>
              <a:gd name="connsiteX9" fmla="*/ 163 w 578501"/>
              <a:gd name="connsiteY9" fmla="*/ 1351709 h 1883156"/>
              <a:gd name="connsiteX10" fmla="*/ 70501 w 578501"/>
              <a:gd name="connsiteY10" fmla="*/ 1640879 h 1883156"/>
              <a:gd name="connsiteX11" fmla="*/ 265886 w 578501"/>
              <a:gd name="connsiteY11" fmla="*/ 1883156 h 1883156"/>
              <a:gd name="connsiteX0" fmla="*/ 578501 w 578501"/>
              <a:gd name="connsiteY0" fmla="*/ 231898 h 1880945"/>
              <a:gd name="connsiteX1" fmla="*/ 406563 w 578501"/>
              <a:gd name="connsiteY1" fmla="*/ 44329 h 1880945"/>
              <a:gd name="connsiteX2" fmla="*/ 218993 w 578501"/>
              <a:gd name="connsiteY2" fmla="*/ 5252 h 1880945"/>
              <a:gd name="connsiteX3" fmla="*/ 31424 w 578501"/>
              <a:gd name="connsiteY3" fmla="*/ 130299 h 1880945"/>
              <a:gd name="connsiteX4" fmla="*/ 54870 w 578501"/>
              <a:gd name="connsiteY4" fmla="*/ 302237 h 1880945"/>
              <a:gd name="connsiteX5" fmla="*/ 250255 w 578501"/>
              <a:gd name="connsiteY5" fmla="*/ 505437 h 1880945"/>
              <a:gd name="connsiteX6" fmla="*/ 312778 w 578501"/>
              <a:gd name="connsiteY6" fmla="*/ 739898 h 1880945"/>
              <a:gd name="connsiteX7" fmla="*/ 250255 w 578501"/>
              <a:gd name="connsiteY7" fmla="*/ 989991 h 1880945"/>
              <a:gd name="connsiteX8" fmla="*/ 86132 w 578501"/>
              <a:gd name="connsiteY8" fmla="*/ 1154114 h 1880945"/>
              <a:gd name="connsiteX9" fmla="*/ 163 w 578501"/>
              <a:gd name="connsiteY9" fmla="*/ 1349498 h 1880945"/>
              <a:gd name="connsiteX10" fmla="*/ 70501 w 578501"/>
              <a:gd name="connsiteY10" fmla="*/ 1638668 h 1880945"/>
              <a:gd name="connsiteX11" fmla="*/ 265886 w 578501"/>
              <a:gd name="connsiteY11" fmla="*/ 1880945 h 1880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8501" h="1880945">
                <a:moveTo>
                  <a:pt x="578501" y="231898"/>
                </a:moveTo>
                <a:cubicBezTo>
                  <a:pt x="522491" y="157000"/>
                  <a:pt x="466481" y="82103"/>
                  <a:pt x="406563" y="44329"/>
                </a:cubicBezTo>
                <a:cubicBezTo>
                  <a:pt x="346645" y="6555"/>
                  <a:pt x="281516" y="-9076"/>
                  <a:pt x="218993" y="5252"/>
                </a:cubicBezTo>
                <a:cubicBezTo>
                  <a:pt x="156470" y="19580"/>
                  <a:pt x="58778" y="80802"/>
                  <a:pt x="31424" y="130299"/>
                </a:cubicBezTo>
                <a:cubicBezTo>
                  <a:pt x="4070" y="179796"/>
                  <a:pt x="18398" y="239714"/>
                  <a:pt x="54870" y="302237"/>
                </a:cubicBezTo>
                <a:cubicBezTo>
                  <a:pt x="91342" y="364760"/>
                  <a:pt x="207270" y="432494"/>
                  <a:pt x="250255" y="505437"/>
                </a:cubicBezTo>
                <a:cubicBezTo>
                  <a:pt x="293240" y="578380"/>
                  <a:pt x="312778" y="659139"/>
                  <a:pt x="312778" y="739898"/>
                </a:cubicBezTo>
                <a:cubicBezTo>
                  <a:pt x="312778" y="820657"/>
                  <a:pt x="288029" y="920955"/>
                  <a:pt x="250255" y="989991"/>
                </a:cubicBezTo>
                <a:cubicBezTo>
                  <a:pt x="212481" y="1059027"/>
                  <a:pt x="127814" y="1094196"/>
                  <a:pt x="86132" y="1154114"/>
                </a:cubicBezTo>
                <a:cubicBezTo>
                  <a:pt x="44450" y="1214032"/>
                  <a:pt x="2768" y="1268739"/>
                  <a:pt x="163" y="1349498"/>
                </a:cubicBezTo>
                <a:cubicBezTo>
                  <a:pt x="-2442" y="1430257"/>
                  <a:pt x="26214" y="1550094"/>
                  <a:pt x="70501" y="1638668"/>
                </a:cubicBezTo>
                <a:cubicBezTo>
                  <a:pt x="114788" y="1727242"/>
                  <a:pt x="190337" y="1804093"/>
                  <a:pt x="265886" y="1880945"/>
                </a:cubicBezTo>
              </a:path>
            </a:pathLst>
          </a:custGeom>
          <a:noFill/>
          <a:ln w="139700" cap="rnd">
            <a:solidFill>
              <a:schemeClr val="tx2">
                <a:lumMod val="75000"/>
              </a:schemeClr>
            </a:solidFill>
            <a:round/>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505" name="Freeform: Shape 504">
            <a:extLst>
              <a:ext uri="{FF2B5EF4-FFF2-40B4-BE49-F238E27FC236}">
                <a16:creationId xmlns:a16="http://schemas.microsoft.com/office/drawing/2014/main" id="{6B273CE7-D140-4718-85F2-22AA547BAE82}"/>
              </a:ext>
            </a:extLst>
          </p:cNvPr>
          <p:cNvSpPr/>
          <p:nvPr/>
        </p:nvSpPr>
        <p:spPr bwMode="auto">
          <a:xfrm>
            <a:off x="11038464" y="4650103"/>
            <a:ext cx="229828" cy="747262"/>
          </a:xfrm>
          <a:custGeom>
            <a:avLst/>
            <a:gdLst>
              <a:gd name="connsiteX0" fmla="*/ 578501 w 578501"/>
              <a:gd name="connsiteY0" fmla="*/ 234109 h 1883156"/>
              <a:gd name="connsiteX1" fmla="*/ 406563 w 578501"/>
              <a:gd name="connsiteY1" fmla="*/ 46540 h 1883156"/>
              <a:gd name="connsiteX2" fmla="*/ 218993 w 578501"/>
              <a:gd name="connsiteY2" fmla="*/ 7463 h 1883156"/>
              <a:gd name="connsiteX3" fmla="*/ 15793 w 578501"/>
              <a:gd name="connsiteY3" fmla="*/ 163771 h 1883156"/>
              <a:gd name="connsiteX4" fmla="*/ 54870 w 578501"/>
              <a:gd name="connsiteY4" fmla="*/ 304448 h 1883156"/>
              <a:gd name="connsiteX5" fmla="*/ 250255 w 578501"/>
              <a:gd name="connsiteY5" fmla="*/ 507648 h 1883156"/>
              <a:gd name="connsiteX6" fmla="*/ 312778 w 578501"/>
              <a:gd name="connsiteY6" fmla="*/ 742109 h 1883156"/>
              <a:gd name="connsiteX7" fmla="*/ 250255 w 578501"/>
              <a:gd name="connsiteY7" fmla="*/ 992202 h 1883156"/>
              <a:gd name="connsiteX8" fmla="*/ 86132 w 578501"/>
              <a:gd name="connsiteY8" fmla="*/ 1156325 h 1883156"/>
              <a:gd name="connsiteX9" fmla="*/ 163 w 578501"/>
              <a:gd name="connsiteY9" fmla="*/ 1351709 h 1883156"/>
              <a:gd name="connsiteX10" fmla="*/ 70501 w 578501"/>
              <a:gd name="connsiteY10" fmla="*/ 1640879 h 1883156"/>
              <a:gd name="connsiteX11" fmla="*/ 265886 w 578501"/>
              <a:gd name="connsiteY11" fmla="*/ 1883156 h 1883156"/>
              <a:gd name="connsiteX0" fmla="*/ 578501 w 578501"/>
              <a:gd name="connsiteY0" fmla="*/ 231898 h 1880945"/>
              <a:gd name="connsiteX1" fmla="*/ 406563 w 578501"/>
              <a:gd name="connsiteY1" fmla="*/ 44329 h 1880945"/>
              <a:gd name="connsiteX2" fmla="*/ 218993 w 578501"/>
              <a:gd name="connsiteY2" fmla="*/ 5252 h 1880945"/>
              <a:gd name="connsiteX3" fmla="*/ 31424 w 578501"/>
              <a:gd name="connsiteY3" fmla="*/ 130299 h 1880945"/>
              <a:gd name="connsiteX4" fmla="*/ 54870 w 578501"/>
              <a:gd name="connsiteY4" fmla="*/ 302237 h 1880945"/>
              <a:gd name="connsiteX5" fmla="*/ 250255 w 578501"/>
              <a:gd name="connsiteY5" fmla="*/ 505437 h 1880945"/>
              <a:gd name="connsiteX6" fmla="*/ 312778 w 578501"/>
              <a:gd name="connsiteY6" fmla="*/ 739898 h 1880945"/>
              <a:gd name="connsiteX7" fmla="*/ 250255 w 578501"/>
              <a:gd name="connsiteY7" fmla="*/ 989991 h 1880945"/>
              <a:gd name="connsiteX8" fmla="*/ 86132 w 578501"/>
              <a:gd name="connsiteY8" fmla="*/ 1154114 h 1880945"/>
              <a:gd name="connsiteX9" fmla="*/ 163 w 578501"/>
              <a:gd name="connsiteY9" fmla="*/ 1349498 h 1880945"/>
              <a:gd name="connsiteX10" fmla="*/ 70501 w 578501"/>
              <a:gd name="connsiteY10" fmla="*/ 1638668 h 1880945"/>
              <a:gd name="connsiteX11" fmla="*/ 265886 w 578501"/>
              <a:gd name="connsiteY11" fmla="*/ 1880945 h 1880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8501" h="1880945">
                <a:moveTo>
                  <a:pt x="578501" y="231898"/>
                </a:moveTo>
                <a:cubicBezTo>
                  <a:pt x="522491" y="157000"/>
                  <a:pt x="466481" y="82103"/>
                  <a:pt x="406563" y="44329"/>
                </a:cubicBezTo>
                <a:cubicBezTo>
                  <a:pt x="346645" y="6555"/>
                  <a:pt x="281516" y="-9076"/>
                  <a:pt x="218993" y="5252"/>
                </a:cubicBezTo>
                <a:cubicBezTo>
                  <a:pt x="156470" y="19580"/>
                  <a:pt x="58778" y="80802"/>
                  <a:pt x="31424" y="130299"/>
                </a:cubicBezTo>
                <a:cubicBezTo>
                  <a:pt x="4070" y="179796"/>
                  <a:pt x="18398" y="239714"/>
                  <a:pt x="54870" y="302237"/>
                </a:cubicBezTo>
                <a:cubicBezTo>
                  <a:pt x="91342" y="364760"/>
                  <a:pt x="207270" y="432494"/>
                  <a:pt x="250255" y="505437"/>
                </a:cubicBezTo>
                <a:cubicBezTo>
                  <a:pt x="293240" y="578380"/>
                  <a:pt x="312778" y="659139"/>
                  <a:pt x="312778" y="739898"/>
                </a:cubicBezTo>
                <a:cubicBezTo>
                  <a:pt x="312778" y="820657"/>
                  <a:pt x="288029" y="920955"/>
                  <a:pt x="250255" y="989991"/>
                </a:cubicBezTo>
                <a:cubicBezTo>
                  <a:pt x="212481" y="1059027"/>
                  <a:pt x="127814" y="1094196"/>
                  <a:pt x="86132" y="1154114"/>
                </a:cubicBezTo>
                <a:cubicBezTo>
                  <a:pt x="44450" y="1214032"/>
                  <a:pt x="2768" y="1268739"/>
                  <a:pt x="163" y="1349498"/>
                </a:cubicBezTo>
                <a:cubicBezTo>
                  <a:pt x="-2442" y="1430257"/>
                  <a:pt x="26214" y="1550094"/>
                  <a:pt x="70501" y="1638668"/>
                </a:cubicBezTo>
                <a:cubicBezTo>
                  <a:pt x="114788" y="1727242"/>
                  <a:pt x="190337" y="1804093"/>
                  <a:pt x="265886" y="1880945"/>
                </a:cubicBezTo>
              </a:path>
            </a:pathLst>
          </a:custGeom>
          <a:noFill/>
          <a:ln w="73025" cap="rnd">
            <a:solidFill>
              <a:schemeClr val="tx2">
                <a:lumMod val="75000"/>
              </a:schemeClr>
            </a:solidFill>
            <a:round/>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506" name="Freeform: Shape 505">
            <a:extLst>
              <a:ext uri="{FF2B5EF4-FFF2-40B4-BE49-F238E27FC236}">
                <a16:creationId xmlns:a16="http://schemas.microsoft.com/office/drawing/2014/main" id="{3A79F791-A41E-4E27-B32C-C60F10A40EAD}"/>
              </a:ext>
            </a:extLst>
          </p:cNvPr>
          <p:cNvSpPr/>
          <p:nvPr/>
        </p:nvSpPr>
        <p:spPr bwMode="auto">
          <a:xfrm>
            <a:off x="10550794" y="4650103"/>
            <a:ext cx="229828" cy="747262"/>
          </a:xfrm>
          <a:custGeom>
            <a:avLst/>
            <a:gdLst>
              <a:gd name="connsiteX0" fmla="*/ 578501 w 578501"/>
              <a:gd name="connsiteY0" fmla="*/ 234109 h 1883156"/>
              <a:gd name="connsiteX1" fmla="*/ 406563 w 578501"/>
              <a:gd name="connsiteY1" fmla="*/ 46540 h 1883156"/>
              <a:gd name="connsiteX2" fmla="*/ 218993 w 578501"/>
              <a:gd name="connsiteY2" fmla="*/ 7463 h 1883156"/>
              <a:gd name="connsiteX3" fmla="*/ 15793 w 578501"/>
              <a:gd name="connsiteY3" fmla="*/ 163771 h 1883156"/>
              <a:gd name="connsiteX4" fmla="*/ 54870 w 578501"/>
              <a:gd name="connsiteY4" fmla="*/ 304448 h 1883156"/>
              <a:gd name="connsiteX5" fmla="*/ 250255 w 578501"/>
              <a:gd name="connsiteY5" fmla="*/ 507648 h 1883156"/>
              <a:gd name="connsiteX6" fmla="*/ 312778 w 578501"/>
              <a:gd name="connsiteY6" fmla="*/ 742109 h 1883156"/>
              <a:gd name="connsiteX7" fmla="*/ 250255 w 578501"/>
              <a:gd name="connsiteY7" fmla="*/ 992202 h 1883156"/>
              <a:gd name="connsiteX8" fmla="*/ 86132 w 578501"/>
              <a:gd name="connsiteY8" fmla="*/ 1156325 h 1883156"/>
              <a:gd name="connsiteX9" fmla="*/ 163 w 578501"/>
              <a:gd name="connsiteY9" fmla="*/ 1351709 h 1883156"/>
              <a:gd name="connsiteX10" fmla="*/ 70501 w 578501"/>
              <a:gd name="connsiteY10" fmla="*/ 1640879 h 1883156"/>
              <a:gd name="connsiteX11" fmla="*/ 265886 w 578501"/>
              <a:gd name="connsiteY11" fmla="*/ 1883156 h 1883156"/>
              <a:gd name="connsiteX0" fmla="*/ 578501 w 578501"/>
              <a:gd name="connsiteY0" fmla="*/ 231898 h 1880945"/>
              <a:gd name="connsiteX1" fmla="*/ 406563 w 578501"/>
              <a:gd name="connsiteY1" fmla="*/ 44329 h 1880945"/>
              <a:gd name="connsiteX2" fmla="*/ 218993 w 578501"/>
              <a:gd name="connsiteY2" fmla="*/ 5252 h 1880945"/>
              <a:gd name="connsiteX3" fmla="*/ 31424 w 578501"/>
              <a:gd name="connsiteY3" fmla="*/ 130299 h 1880945"/>
              <a:gd name="connsiteX4" fmla="*/ 54870 w 578501"/>
              <a:gd name="connsiteY4" fmla="*/ 302237 h 1880945"/>
              <a:gd name="connsiteX5" fmla="*/ 250255 w 578501"/>
              <a:gd name="connsiteY5" fmla="*/ 505437 h 1880945"/>
              <a:gd name="connsiteX6" fmla="*/ 312778 w 578501"/>
              <a:gd name="connsiteY6" fmla="*/ 739898 h 1880945"/>
              <a:gd name="connsiteX7" fmla="*/ 250255 w 578501"/>
              <a:gd name="connsiteY7" fmla="*/ 989991 h 1880945"/>
              <a:gd name="connsiteX8" fmla="*/ 86132 w 578501"/>
              <a:gd name="connsiteY8" fmla="*/ 1154114 h 1880945"/>
              <a:gd name="connsiteX9" fmla="*/ 163 w 578501"/>
              <a:gd name="connsiteY9" fmla="*/ 1349498 h 1880945"/>
              <a:gd name="connsiteX10" fmla="*/ 70501 w 578501"/>
              <a:gd name="connsiteY10" fmla="*/ 1638668 h 1880945"/>
              <a:gd name="connsiteX11" fmla="*/ 265886 w 578501"/>
              <a:gd name="connsiteY11" fmla="*/ 1880945 h 1880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8501" h="1880945">
                <a:moveTo>
                  <a:pt x="578501" y="231898"/>
                </a:moveTo>
                <a:cubicBezTo>
                  <a:pt x="522491" y="157000"/>
                  <a:pt x="466481" y="82103"/>
                  <a:pt x="406563" y="44329"/>
                </a:cubicBezTo>
                <a:cubicBezTo>
                  <a:pt x="346645" y="6555"/>
                  <a:pt x="281516" y="-9076"/>
                  <a:pt x="218993" y="5252"/>
                </a:cubicBezTo>
                <a:cubicBezTo>
                  <a:pt x="156470" y="19580"/>
                  <a:pt x="58778" y="80802"/>
                  <a:pt x="31424" y="130299"/>
                </a:cubicBezTo>
                <a:cubicBezTo>
                  <a:pt x="4070" y="179796"/>
                  <a:pt x="18398" y="239714"/>
                  <a:pt x="54870" y="302237"/>
                </a:cubicBezTo>
                <a:cubicBezTo>
                  <a:pt x="91342" y="364760"/>
                  <a:pt x="207270" y="432494"/>
                  <a:pt x="250255" y="505437"/>
                </a:cubicBezTo>
                <a:cubicBezTo>
                  <a:pt x="293240" y="578380"/>
                  <a:pt x="312778" y="659139"/>
                  <a:pt x="312778" y="739898"/>
                </a:cubicBezTo>
                <a:cubicBezTo>
                  <a:pt x="312778" y="820657"/>
                  <a:pt x="288029" y="920955"/>
                  <a:pt x="250255" y="989991"/>
                </a:cubicBezTo>
                <a:cubicBezTo>
                  <a:pt x="212481" y="1059027"/>
                  <a:pt x="127814" y="1094196"/>
                  <a:pt x="86132" y="1154114"/>
                </a:cubicBezTo>
                <a:cubicBezTo>
                  <a:pt x="44450" y="1214032"/>
                  <a:pt x="2768" y="1268739"/>
                  <a:pt x="163" y="1349498"/>
                </a:cubicBezTo>
                <a:cubicBezTo>
                  <a:pt x="-2442" y="1430257"/>
                  <a:pt x="26214" y="1550094"/>
                  <a:pt x="70501" y="1638668"/>
                </a:cubicBezTo>
                <a:cubicBezTo>
                  <a:pt x="114788" y="1727242"/>
                  <a:pt x="190337" y="1804093"/>
                  <a:pt x="265886" y="1880945"/>
                </a:cubicBezTo>
              </a:path>
            </a:pathLst>
          </a:custGeom>
          <a:noFill/>
          <a:ln w="73025" cap="rnd">
            <a:solidFill>
              <a:schemeClr val="tx2">
                <a:lumMod val="75000"/>
              </a:schemeClr>
            </a:solidFill>
            <a:round/>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507" name="Freeform: Shape 506">
            <a:extLst>
              <a:ext uri="{FF2B5EF4-FFF2-40B4-BE49-F238E27FC236}">
                <a16:creationId xmlns:a16="http://schemas.microsoft.com/office/drawing/2014/main" id="{46887C0B-102A-4854-9167-F6C157794322}"/>
              </a:ext>
            </a:extLst>
          </p:cNvPr>
          <p:cNvSpPr/>
          <p:nvPr/>
        </p:nvSpPr>
        <p:spPr bwMode="auto">
          <a:xfrm flipH="1">
            <a:off x="10233661" y="4650103"/>
            <a:ext cx="229828" cy="747262"/>
          </a:xfrm>
          <a:custGeom>
            <a:avLst/>
            <a:gdLst>
              <a:gd name="connsiteX0" fmla="*/ 578501 w 578501"/>
              <a:gd name="connsiteY0" fmla="*/ 234109 h 1883156"/>
              <a:gd name="connsiteX1" fmla="*/ 406563 w 578501"/>
              <a:gd name="connsiteY1" fmla="*/ 46540 h 1883156"/>
              <a:gd name="connsiteX2" fmla="*/ 218993 w 578501"/>
              <a:gd name="connsiteY2" fmla="*/ 7463 h 1883156"/>
              <a:gd name="connsiteX3" fmla="*/ 15793 w 578501"/>
              <a:gd name="connsiteY3" fmla="*/ 163771 h 1883156"/>
              <a:gd name="connsiteX4" fmla="*/ 54870 w 578501"/>
              <a:gd name="connsiteY4" fmla="*/ 304448 h 1883156"/>
              <a:gd name="connsiteX5" fmla="*/ 250255 w 578501"/>
              <a:gd name="connsiteY5" fmla="*/ 507648 h 1883156"/>
              <a:gd name="connsiteX6" fmla="*/ 312778 w 578501"/>
              <a:gd name="connsiteY6" fmla="*/ 742109 h 1883156"/>
              <a:gd name="connsiteX7" fmla="*/ 250255 w 578501"/>
              <a:gd name="connsiteY7" fmla="*/ 992202 h 1883156"/>
              <a:gd name="connsiteX8" fmla="*/ 86132 w 578501"/>
              <a:gd name="connsiteY8" fmla="*/ 1156325 h 1883156"/>
              <a:gd name="connsiteX9" fmla="*/ 163 w 578501"/>
              <a:gd name="connsiteY9" fmla="*/ 1351709 h 1883156"/>
              <a:gd name="connsiteX10" fmla="*/ 70501 w 578501"/>
              <a:gd name="connsiteY10" fmla="*/ 1640879 h 1883156"/>
              <a:gd name="connsiteX11" fmla="*/ 265886 w 578501"/>
              <a:gd name="connsiteY11" fmla="*/ 1883156 h 1883156"/>
              <a:gd name="connsiteX0" fmla="*/ 578501 w 578501"/>
              <a:gd name="connsiteY0" fmla="*/ 231898 h 1880945"/>
              <a:gd name="connsiteX1" fmla="*/ 406563 w 578501"/>
              <a:gd name="connsiteY1" fmla="*/ 44329 h 1880945"/>
              <a:gd name="connsiteX2" fmla="*/ 218993 w 578501"/>
              <a:gd name="connsiteY2" fmla="*/ 5252 h 1880945"/>
              <a:gd name="connsiteX3" fmla="*/ 31424 w 578501"/>
              <a:gd name="connsiteY3" fmla="*/ 130299 h 1880945"/>
              <a:gd name="connsiteX4" fmla="*/ 54870 w 578501"/>
              <a:gd name="connsiteY4" fmla="*/ 302237 h 1880945"/>
              <a:gd name="connsiteX5" fmla="*/ 250255 w 578501"/>
              <a:gd name="connsiteY5" fmla="*/ 505437 h 1880945"/>
              <a:gd name="connsiteX6" fmla="*/ 312778 w 578501"/>
              <a:gd name="connsiteY6" fmla="*/ 739898 h 1880945"/>
              <a:gd name="connsiteX7" fmla="*/ 250255 w 578501"/>
              <a:gd name="connsiteY7" fmla="*/ 989991 h 1880945"/>
              <a:gd name="connsiteX8" fmla="*/ 86132 w 578501"/>
              <a:gd name="connsiteY8" fmla="*/ 1154114 h 1880945"/>
              <a:gd name="connsiteX9" fmla="*/ 163 w 578501"/>
              <a:gd name="connsiteY9" fmla="*/ 1349498 h 1880945"/>
              <a:gd name="connsiteX10" fmla="*/ 70501 w 578501"/>
              <a:gd name="connsiteY10" fmla="*/ 1638668 h 1880945"/>
              <a:gd name="connsiteX11" fmla="*/ 265886 w 578501"/>
              <a:gd name="connsiteY11" fmla="*/ 1880945 h 1880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8501" h="1880945">
                <a:moveTo>
                  <a:pt x="578501" y="231898"/>
                </a:moveTo>
                <a:cubicBezTo>
                  <a:pt x="522491" y="157000"/>
                  <a:pt x="466481" y="82103"/>
                  <a:pt x="406563" y="44329"/>
                </a:cubicBezTo>
                <a:cubicBezTo>
                  <a:pt x="346645" y="6555"/>
                  <a:pt x="281516" y="-9076"/>
                  <a:pt x="218993" y="5252"/>
                </a:cubicBezTo>
                <a:cubicBezTo>
                  <a:pt x="156470" y="19580"/>
                  <a:pt x="58778" y="80802"/>
                  <a:pt x="31424" y="130299"/>
                </a:cubicBezTo>
                <a:cubicBezTo>
                  <a:pt x="4070" y="179796"/>
                  <a:pt x="18398" y="239714"/>
                  <a:pt x="54870" y="302237"/>
                </a:cubicBezTo>
                <a:cubicBezTo>
                  <a:pt x="91342" y="364760"/>
                  <a:pt x="207270" y="432494"/>
                  <a:pt x="250255" y="505437"/>
                </a:cubicBezTo>
                <a:cubicBezTo>
                  <a:pt x="293240" y="578380"/>
                  <a:pt x="312778" y="659139"/>
                  <a:pt x="312778" y="739898"/>
                </a:cubicBezTo>
                <a:cubicBezTo>
                  <a:pt x="312778" y="820657"/>
                  <a:pt x="288029" y="920955"/>
                  <a:pt x="250255" y="989991"/>
                </a:cubicBezTo>
                <a:cubicBezTo>
                  <a:pt x="212481" y="1059027"/>
                  <a:pt x="127814" y="1094196"/>
                  <a:pt x="86132" y="1154114"/>
                </a:cubicBezTo>
                <a:cubicBezTo>
                  <a:pt x="44450" y="1214032"/>
                  <a:pt x="2768" y="1268739"/>
                  <a:pt x="163" y="1349498"/>
                </a:cubicBezTo>
                <a:cubicBezTo>
                  <a:pt x="-2442" y="1430257"/>
                  <a:pt x="26214" y="1550094"/>
                  <a:pt x="70501" y="1638668"/>
                </a:cubicBezTo>
                <a:cubicBezTo>
                  <a:pt x="114788" y="1727242"/>
                  <a:pt x="190337" y="1804093"/>
                  <a:pt x="265886" y="1880945"/>
                </a:cubicBezTo>
              </a:path>
            </a:pathLst>
          </a:custGeom>
          <a:noFill/>
          <a:ln w="73025" cap="rnd">
            <a:solidFill>
              <a:schemeClr val="tx2">
                <a:lumMod val="75000"/>
              </a:schemeClr>
            </a:solidFill>
            <a:round/>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6" name="Oval 5">
            <a:extLst>
              <a:ext uri="{FF2B5EF4-FFF2-40B4-BE49-F238E27FC236}">
                <a16:creationId xmlns:a16="http://schemas.microsoft.com/office/drawing/2014/main" id="{956DDEC8-6A65-4CC6-AF02-4649FDF913D0}"/>
              </a:ext>
            </a:extLst>
          </p:cNvPr>
          <p:cNvSpPr/>
          <p:nvPr/>
        </p:nvSpPr>
        <p:spPr bwMode="auto">
          <a:xfrm>
            <a:off x="11280749" y="4304879"/>
            <a:ext cx="146264" cy="11312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8" name="Oval 507">
            <a:extLst>
              <a:ext uri="{FF2B5EF4-FFF2-40B4-BE49-F238E27FC236}">
                <a16:creationId xmlns:a16="http://schemas.microsoft.com/office/drawing/2014/main" id="{3E9D1089-7406-4054-8797-166190E47F80}"/>
              </a:ext>
            </a:extLst>
          </p:cNvPr>
          <p:cNvSpPr/>
          <p:nvPr/>
        </p:nvSpPr>
        <p:spPr bwMode="auto">
          <a:xfrm>
            <a:off x="10376183" y="4553201"/>
            <a:ext cx="146264" cy="11312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9" name="Oval 508">
            <a:extLst>
              <a:ext uri="{FF2B5EF4-FFF2-40B4-BE49-F238E27FC236}">
                <a16:creationId xmlns:a16="http://schemas.microsoft.com/office/drawing/2014/main" id="{5A9377B0-EFBC-4EE4-995A-460A649873A9}"/>
              </a:ext>
            </a:extLst>
          </p:cNvPr>
          <p:cNvSpPr/>
          <p:nvPr/>
        </p:nvSpPr>
        <p:spPr bwMode="auto">
          <a:xfrm>
            <a:off x="10554828" y="4553201"/>
            <a:ext cx="146264" cy="11312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755" name="Group 754">
            <a:extLst>
              <a:ext uri="{FF2B5EF4-FFF2-40B4-BE49-F238E27FC236}">
                <a16:creationId xmlns:a16="http://schemas.microsoft.com/office/drawing/2014/main" id="{75105C24-DB5F-4AE6-95F0-8EBC213B9F4F}"/>
              </a:ext>
            </a:extLst>
          </p:cNvPr>
          <p:cNvGrpSpPr/>
          <p:nvPr/>
        </p:nvGrpSpPr>
        <p:grpSpPr>
          <a:xfrm rot="11734376">
            <a:off x="10914407" y="4347003"/>
            <a:ext cx="252250" cy="269666"/>
            <a:chOff x="5441950" y="-2316092"/>
            <a:chExt cx="3118051" cy="3333326"/>
          </a:xfrm>
        </p:grpSpPr>
        <p:sp>
          <p:nvSpPr>
            <p:cNvPr id="756" name="Freeform 73">
              <a:extLst>
                <a:ext uri="{FF2B5EF4-FFF2-40B4-BE49-F238E27FC236}">
                  <a16:creationId xmlns:a16="http://schemas.microsoft.com/office/drawing/2014/main" id="{7EDC1433-B7DA-43CA-82FF-2B92C93D83F4}"/>
                </a:ext>
              </a:extLst>
            </p:cNvPr>
            <p:cNvSpPr/>
            <p:nvPr/>
          </p:nvSpPr>
          <p:spPr bwMode="auto">
            <a:xfrm>
              <a:off x="7642493" y="-1808846"/>
              <a:ext cx="917508" cy="1211423"/>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6"/>
            </a:solidFill>
            <a:ln w="6350">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57" name="Freeform 74">
              <a:extLst>
                <a:ext uri="{FF2B5EF4-FFF2-40B4-BE49-F238E27FC236}">
                  <a16:creationId xmlns:a16="http://schemas.microsoft.com/office/drawing/2014/main" id="{7F786F93-73C5-436F-904A-F327B3714450}"/>
                </a:ext>
              </a:extLst>
            </p:cNvPr>
            <p:cNvSpPr/>
            <p:nvPr/>
          </p:nvSpPr>
          <p:spPr bwMode="auto">
            <a:xfrm flipV="1">
              <a:off x="5441950" y="-1761758"/>
              <a:ext cx="917508" cy="1211423"/>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4"/>
            </a:solidFill>
            <a:ln w="6350">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58" name="Freeform 39">
              <a:extLst>
                <a:ext uri="{FF2B5EF4-FFF2-40B4-BE49-F238E27FC236}">
                  <a16:creationId xmlns:a16="http://schemas.microsoft.com/office/drawing/2014/main" id="{60465797-3ACD-4F1A-AF0F-44DA465A6E0A}"/>
                </a:ext>
              </a:extLst>
            </p:cNvPr>
            <p:cNvSpPr/>
            <p:nvPr/>
          </p:nvSpPr>
          <p:spPr bwMode="auto">
            <a:xfrm>
              <a:off x="7041071" y="-2316092"/>
              <a:ext cx="1319303" cy="3333326"/>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accent6"/>
            </a:solidFill>
            <a:ln w="6350">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59" name="Freeform 41">
              <a:extLst>
                <a:ext uri="{FF2B5EF4-FFF2-40B4-BE49-F238E27FC236}">
                  <a16:creationId xmlns:a16="http://schemas.microsoft.com/office/drawing/2014/main" id="{E2282CE8-89A4-4FEC-A38A-8B2F4C6324FB}"/>
                </a:ext>
              </a:extLst>
            </p:cNvPr>
            <p:cNvSpPr/>
            <p:nvPr/>
          </p:nvSpPr>
          <p:spPr bwMode="auto">
            <a:xfrm flipH="1">
              <a:off x="5579552" y="-2316092"/>
              <a:ext cx="1311916" cy="3333326"/>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4"/>
            </a:solidFill>
            <a:ln w="6350">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760" name="Straight Connector 759">
              <a:extLst>
                <a:ext uri="{FF2B5EF4-FFF2-40B4-BE49-F238E27FC236}">
                  <a16:creationId xmlns:a16="http://schemas.microsoft.com/office/drawing/2014/main" id="{6771E519-EB30-46B6-BEC4-9A56D651010C}"/>
                </a:ext>
              </a:extLst>
            </p:cNvPr>
            <p:cNvCxnSpPr/>
            <p:nvPr/>
          </p:nvCxnSpPr>
          <p:spPr bwMode="auto">
            <a:xfrm flipV="1">
              <a:off x="6538001" y="-784002"/>
              <a:ext cx="310613" cy="29044"/>
            </a:xfrm>
            <a:prstGeom prst="line">
              <a:avLst/>
            </a:prstGeom>
            <a:noFill/>
            <a:ln w="6350" cap="flat" cmpd="sng" algn="ctr">
              <a:solidFill>
                <a:schemeClr val="accent4">
                  <a:lumMod val="20000"/>
                  <a:lumOff val="80000"/>
                </a:schemeClr>
              </a:solidFill>
              <a:prstDash val="solid"/>
              <a:round/>
              <a:headEnd type="none" w="med" len="med"/>
              <a:tailEnd type="none" w="med" len="med"/>
            </a:ln>
            <a:effectLst/>
          </p:spPr>
        </p:cxnSp>
        <p:cxnSp>
          <p:nvCxnSpPr>
            <p:cNvPr id="761" name="Straight Connector 760">
              <a:extLst>
                <a:ext uri="{FF2B5EF4-FFF2-40B4-BE49-F238E27FC236}">
                  <a16:creationId xmlns:a16="http://schemas.microsoft.com/office/drawing/2014/main" id="{0ABACA64-8FEE-482F-BC19-C1A509A81E43}"/>
                </a:ext>
              </a:extLst>
            </p:cNvPr>
            <p:cNvCxnSpPr>
              <a:endCxn id="758" idx="6"/>
            </p:cNvCxnSpPr>
            <p:nvPr/>
          </p:nvCxnSpPr>
          <p:spPr bwMode="auto">
            <a:xfrm>
              <a:off x="7083292" y="-786272"/>
              <a:ext cx="334670" cy="47352"/>
            </a:xfrm>
            <a:prstGeom prst="line">
              <a:avLst/>
            </a:prstGeom>
            <a:noFill/>
            <a:ln w="6350" cap="flat" cmpd="sng" algn="ctr">
              <a:solidFill>
                <a:schemeClr val="accent6">
                  <a:lumMod val="60000"/>
                  <a:lumOff val="40000"/>
                </a:schemeClr>
              </a:solidFill>
              <a:prstDash val="solid"/>
              <a:round/>
              <a:headEnd type="none" w="med" len="med"/>
              <a:tailEnd type="none" w="med" len="med"/>
            </a:ln>
            <a:effectLst/>
          </p:spPr>
        </p:cxnSp>
        <p:cxnSp>
          <p:nvCxnSpPr>
            <p:cNvPr id="762" name="Straight Connector 761">
              <a:extLst>
                <a:ext uri="{FF2B5EF4-FFF2-40B4-BE49-F238E27FC236}">
                  <a16:creationId xmlns:a16="http://schemas.microsoft.com/office/drawing/2014/main" id="{49C8AB27-FC80-431E-8FEA-8E46F8F1389D}"/>
                </a:ext>
              </a:extLst>
            </p:cNvPr>
            <p:cNvCxnSpPr/>
            <p:nvPr/>
          </p:nvCxnSpPr>
          <p:spPr bwMode="auto">
            <a:xfrm>
              <a:off x="7506169" y="-1474994"/>
              <a:ext cx="651866" cy="464969"/>
            </a:xfrm>
            <a:prstGeom prst="line">
              <a:avLst/>
            </a:prstGeom>
            <a:noFill/>
            <a:ln w="6350" cap="flat" cmpd="sng" algn="ctr">
              <a:solidFill>
                <a:schemeClr val="accent6">
                  <a:lumMod val="60000"/>
                  <a:lumOff val="40000"/>
                </a:schemeClr>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9B8C7A0A-F69F-45B6-AF1B-72D6CA73E5A2}"/>
                </a:ext>
              </a:extLst>
            </p:cNvPr>
            <p:cNvCxnSpPr/>
            <p:nvPr/>
          </p:nvCxnSpPr>
          <p:spPr bwMode="auto">
            <a:xfrm flipV="1">
              <a:off x="5762023" y="-1491032"/>
              <a:ext cx="644910" cy="481007"/>
            </a:xfrm>
            <a:prstGeom prst="line">
              <a:avLst/>
            </a:prstGeom>
            <a:noFill/>
            <a:ln w="6350" cap="flat" cmpd="sng" algn="ctr">
              <a:solidFill>
                <a:schemeClr val="accent4">
                  <a:lumMod val="20000"/>
                  <a:lumOff val="80000"/>
                </a:schemeClr>
              </a:solidFill>
              <a:prstDash val="solid"/>
              <a:round/>
              <a:headEnd type="none" w="med" len="med"/>
              <a:tailEnd type="none" w="med" len="med"/>
            </a:ln>
            <a:effectLst/>
          </p:spPr>
        </p:cxnSp>
        <p:sp>
          <p:nvSpPr>
            <p:cNvPr id="764" name="Rectangle 763">
              <a:extLst>
                <a:ext uri="{FF2B5EF4-FFF2-40B4-BE49-F238E27FC236}">
                  <a16:creationId xmlns:a16="http://schemas.microsoft.com/office/drawing/2014/main" id="{E66CCDBD-2A55-4EC5-AE6F-9D9134835C1A}"/>
                </a:ext>
              </a:extLst>
            </p:cNvPr>
            <p:cNvSpPr/>
            <p:nvPr/>
          </p:nvSpPr>
          <p:spPr bwMode="auto">
            <a:xfrm rot="19486446">
              <a:off x="6029537" y="-1323791"/>
              <a:ext cx="106969" cy="150692"/>
            </a:xfrm>
            <a:prstGeom prst="rect">
              <a:avLst/>
            </a:prstGeom>
            <a:solidFill>
              <a:schemeClr val="bg1"/>
            </a:solidFill>
            <a:ln w="6350">
              <a:solidFill>
                <a:schemeClr val="bg1"/>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65" name="Rectangle 764">
              <a:extLst>
                <a:ext uri="{FF2B5EF4-FFF2-40B4-BE49-F238E27FC236}">
                  <a16:creationId xmlns:a16="http://schemas.microsoft.com/office/drawing/2014/main" id="{238D06FE-9354-4A84-9901-242F0A48A88B}"/>
                </a:ext>
              </a:extLst>
            </p:cNvPr>
            <p:cNvSpPr/>
            <p:nvPr/>
          </p:nvSpPr>
          <p:spPr bwMode="auto">
            <a:xfrm rot="2113554" flipV="1">
              <a:off x="7793378" y="-1313600"/>
              <a:ext cx="106969" cy="150692"/>
            </a:xfrm>
            <a:prstGeom prst="rect">
              <a:avLst/>
            </a:prstGeom>
            <a:solidFill>
              <a:schemeClr val="bg1"/>
            </a:solidFill>
            <a:ln w="6350">
              <a:solidFill>
                <a:schemeClr val="bg1"/>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66" name="Rectangle 765">
              <a:extLst>
                <a:ext uri="{FF2B5EF4-FFF2-40B4-BE49-F238E27FC236}">
                  <a16:creationId xmlns:a16="http://schemas.microsoft.com/office/drawing/2014/main" id="{26836EA0-0F29-40EE-8B7A-74A75E893485}"/>
                </a:ext>
              </a:extLst>
            </p:cNvPr>
            <p:cNvSpPr/>
            <p:nvPr/>
          </p:nvSpPr>
          <p:spPr bwMode="auto">
            <a:xfrm rot="5400000" flipV="1">
              <a:off x="6919200" y="-544674"/>
              <a:ext cx="106969" cy="150692"/>
            </a:xfrm>
            <a:prstGeom prst="rect">
              <a:avLst/>
            </a:prstGeom>
            <a:solidFill>
              <a:schemeClr val="bg1"/>
            </a:solidFill>
            <a:ln w="6350">
              <a:solidFill>
                <a:schemeClr val="bg1"/>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cxnSp>
        <p:nvCxnSpPr>
          <p:cNvPr id="13" name="Straight Arrow Connector 12">
            <a:extLst>
              <a:ext uri="{FF2B5EF4-FFF2-40B4-BE49-F238E27FC236}">
                <a16:creationId xmlns:a16="http://schemas.microsoft.com/office/drawing/2014/main" id="{D63DE702-B278-4E26-8892-728D48AB31E0}"/>
              </a:ext>
            </a:extLst>
          </p:cNvPr>
          <p:cNvCxnSpPr/>
          <p:nvPr/>
        </p:nvCxnSpPr>
        <p:spPr bwMode="auto">
          <a:xfrm flipV="1">
            <a:off x="11212492" y="4439955"/>
            <a:ext cx="104324" cy="159609"/>
          </a:xfrm>
          <a:prstGeom prst="straightConnector1">
            <a:avLst/>
          </a:prstGeom>
          <a:noFill/>
          <a:ln w="28575" cap="flat" cmpd="sng" algn="ctr">
            <a:solidFill>
              <a:schemeClr val="bg1"/>
            </a:solidFill>
            <a:prstDash val="solid"/>
            <a:round/>
            <a:headEnd type="none" w="med" len="med"/>
            <a:tailEnd type="triangle"/>
          </a:ln>
          <a:effectLst/>
        </p:spPr>
      </p:cxnSp>
      <p:grpSp>
        <p:nvGrpSpPr>
          <p:cNvPr id="20" name="Group 19">
            <a:extLst>
              <a:ext uri="{FF2B5EF4-FFF2-40B4-BE49-F238E27FC236}">
                <a16:creationId xmlns:a16="http://schemas.microsoft.com/office/drawing/2014/main" id="{7EF5DB2A-260D-4077-A921-F03AB8DC4326}"/>
              </a:ext>
            </a:extLst>
          </p:cNvPr>
          <p:cNvGrpSpPr/>
          <p:nvPr/>
        </p:nvGrpSpPr>
        <p:grpSpPr>
          <a:xfrm>
            <a:off x="10450440" y="5468139"/>
            <a:ext cx="133929" cy="288746"/>
            <a:chOff x="6096111" y="5378245"/>
            <a:chExt cx="133929" cy="288746"/>
          </a:xfrm>
        </p:grpSpPr>
        <p:grpSp>
          <p:nvGrpSpPr>
            <p:cNvPr id="19" name="Group 18">
              <a:extLst>
                <a:ext uri="{FF2B5EF4-FFF2-40B4-BE49-F238E27FC236}">
                  <a16:creationId xmlns:a16="http://schemas.microsoft.com/office/drawing/2014/main" id="{B3F91E77-5355-421D-B784-3CC1B39984BE}"/>
                </a:ext>
              </a:extLst>
            </p:cNvPr>
            <p:cNvGrpSpPr/>
            <p:nvPr/>
          </p:nvGrpSpPr>
          <p:grpSpPr>
            <a:xfrm>
              <a:off x="6096111" y="5378245"/>
              <a:ext cx="133776" cy="126585"/>
              <a:chOff x="6096111" y="5378245"/>
              <a:chExt cx="133776" cy="126585"/>
            </a:xfrm>
          </p:grpSpPr>
          <p:cxnSp>
            <p:nvCxnSpPr>
              <p:cNvPr id="17" name="Straight Arrow Connector 16">
                <a:extLst>
                  <a:ext uri="{FF2B5EF4-FFF2-40B4-BE49-F238E27FC236}">
                    <a16:creationId xmlns:a16="http://schemas.microsoft.com/office/drawing/2014/main" id="{E7AC0B7F-A816-490C-99CF-D1F9AC3BF097}"/>
                  </a:ext>
                </a:extLst>
              </p:cNvPr>
              <p:cNvCxnSpPr>
                <a:cxnSpLocks/>
              </p:cNvCxnSpPr>
              <p:nvPr/>
            </p:nvCxnSpPr>
            <p:spPr bwMode="auto">
              <a:xfrm>
                <a:off x="6096111" y="5378245"/>
                <a:ext cx="0" cy="126585"/>
              </a:xfrm>
              <a:prstGeom prst="straightConnector1">
                <a:avLst/>
              </a:prstGeom>
              <a:noFill/>
              <a:ln w="28575" cap="flat" cmpd="sng" algn="ctr">
                <a:solidFill>
                  <a:schemeClr val="accent4"/>
                </a:solidFill>
                <a:prstDash val="solid"/>
                <a:round/>
                <a:headEnd type="none" w="med" len="med"/>
                <a:tailEnd type="triangle"/>
              </a:ln>
              <a:effectLst/>
            </p:spPr>
          </p:cxnSp>
          <p:cxnSp>
            <p:nvCxnSpPr>
              <p:cNvPr id="768" name="Straight Arrow Connector 767">
                <a:extLst>
                  <a:ext uri="{FF2B5EF4-FFF2-40B4-BE49-F238E27FC236}">
                    <a16:creationId xmlns:a16="http://schemas.microsoft.com/office/drawing/2014/main" id="{353E6923-05DF-403A-94E7-67E608D07BDA}"/>
                  </a:ext>
                </a:extLst>
              </p:cNvPr>
              <p:cNvCxnSpPr>
                <a:cxnSpLocks/>
              </p:cNvCxnSpPr>
              <p:nvPr/>
            </p:nvCxnSpPr>
            <p:spPr bwMode="auto">
              <a:xfrm>
                <a:off x="6229887" y="5378245"/>
                <a:ext cx="0" cy="126585"/>
              </a:xfrm>
              <a:prstGeom prst="straightConnector1">
                <a:avLst/>
              </a:prstGeom>
              <a:noFill/>
              <a:ln w="28575" cap="flat" cmpd="sng" algn="ctr">
                <a:solidFill>
                  <a:schemeClr val="accent4"/>
                </a:solidFill>
                <a:prstDash val="solid"/>
                <a:round/>
                <a:headEnd type="none" w="med" len="med"/>
                <a:tailEnd type="triangle"/>
              </a:ln>
              <a:effectLst/>
            </p:spPr>
          </p:cxnSp>
        </p:grpSp>
        <p:grpSp>
          <p:nvGrpSpPr>
            <p:cNvPr id="769" name="Group 768">
              <a:extLst>
                <a:ext uri="{FF2B5EF4-FFF2-40B4-BE49-F238E27FC236}">
                  <a16:creationId xmlns:a16="http://schemas.microsoft.com/office/drawing/2014/main" id="{BCEAEDF9-447E-4293-A29D-E5EE058DACF4}"/>
                </a:ext>
              </a:extLst>
            </p:cNvPr>
            <p:cNvGrpSpPr/>
            <p:nvPr/>
          </p:nvGrpSpPr>
          <p:grpSpPr>
            <a:xfrm>
              <a:off x="6096264" y="5540406"/>
              <a:ext cx="133776" cy="126585"/>
              <a:chOff x="6096111" y="5378245"/>
              <a:chExt cx="133776" cy="126585"/>
            </a:xfrm>
          </p:grpSpPr>
          <p:cxnSp>
            <p:nvCxnSpPr>
              <p:cNvPr id="770" name="Straight Arrow Connector 769">
                <a:extLst>
                  <a:ext uri="{FF2B5EF4-FFF2-40B4-BE49-F238E27FC236}">
                    <a16:creationId xmlns:a16="http://schemas.microsoft.com/office/drawing/2014/main" id="{E0114206-4731-4CAF-B303-21A1F7DC27BB}"/>
                  </a:ext>
                </a:extLst>
              </p:cNvPr>
              <p:cNvCxnSpPr>
                <a:cxnSpLocks/>
              </p:cNvCxnSpPr>
              <p:nvPr/>
            </p:nvCxnSpPr>
            <p:spPr bwMode="auto">
              <a:xfrm>
                <a:off x="6096111" y="5378245"/>
                <a:ext cx="0" cy="126585"/>
              </a:xfrm>
              <a:prstGeom prst="straightConnector1">
                <a:avLst/>
              </a:prstGeom>
              <a:noFill/>
              <a:ln w="28575" cap="flat" cmpd="sng" algn="ctr">
                <a:solidFill>
                  <a:schemeClr val="accent4"/>
                </a:solidFill>
                <a:prstDash val="solid"/>
                <a:round/>
                <a:headEnd type="none" w="med" len="med"/>
                <a:tailEnd type="triangle"/>
              </a:ln>
              <a:effectLst/>
            </p:spPr>
          </p:cxnSp>
          <p:cxnSp>
            <p:nvCxnSpPr>
              <p:cNvPr id="771" name="Straight Arrow Connector 770">
                <a:extLst>
                  <a:ext uri="{FF2B5EF4-FFF2-40B4-BE49-F238E27FC236}">
                    <a16:creationId xmlns:a16="http://schemas.microsoft.com/office/drawing/2014/main" id="{FFC2DDC6-F960-4417-8E02-CBA8812CC91B}"/>
                  </a:ext>
                </a:extLst>
              </p:cNvPr>
              <p:cNvCxnSpPr>
                <a:cxnSpLocks/>
              </p:cNvCxnSpPr>
              <p:nvPr/>
            </p:nvCxnSpPr>
            <p:spPr bwMode="auto">
              <a:xfrm>
                <a:off x="6229887" y="5378245"/>
                <a:ext cx="0" cy="126585"/>
              </a:xfrm>
              <a:prstGeom prst="straightConnector1">
                <a:avLst/>
              </a:prstGeom>
              <a:noFill/>
              <a:ln w="28575" cap="flat" cmpd="sng" algn="ctr">
                <a:solidFill>
                  <a:schemeClr val="accent4"/>
                </a:solidFill>
                <a:prstDash val="solid"/>
                <a:round/>
                <a:headEnd type="none" w="med" len="med"/>
                <a:tailEnd type="triangle"/>
              </a:ln>
              <a:effectLst/>
            </p:spPr>
          </p:cxnSp>
        </p:grpSp>
      </p:grpSp>
      <p:sp>
        <p:nvSpPr>
          <p:cNvPr id="772" name="TextBox 3">
            <a:extLst>
              <a:ext uri="{FF2B5EF4-FFF2-40B4-BE49-F238E27FC236}">
                <a16:creationId xmlns:a16="http://schemas.microsoft.com/office/drawing/2014/main" id="{63B43FB6-7D83-4C55-A126-F312A88CFD55}"/>
              </a:ext>
            </a:extLst>
          </p:cNvPr>
          <p:cNvSpPr txBox="1"/>
          <p:nvPr/>
        </p:nvSpPr>
        <p:spPr>
          <a:xfrm>
            <a:off x="10917850" y="5351399"/>
            <a:ext cx="28380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0000"/>
                </a:solidFill>
                <a:effectLst/>
                <a:uLnTx/>
                <a:uFillTx/>
                <a:latin typeface="Aharoni" panose="02010803020104030203" pitchFamily="2" charset="-79"/>
                <a:ea typeface="+mn-ea"/>
                <a:cs typeface="Aharoni" panose="02010803020104030203" pitchFamily="2" charset="-79"/>
              </a:rPr>
              <a:t>X</a:t>
            </a:r>
          </a:p>
        </p:txBody>
      </p:sp>
      <p:grpSp>
        <p:nvGrpSpPr>
          <p:cNvPr id="776" name="Group 775">
            <a:extLst>
              <a:ext uri="{FF2B5EF4-FFF2-40B4-BE49-F238E27FC236}">
                <a16:creationId xmlns:a16="http://schemas.microsoft.com/office/drawing/2014/main" id="{87262B5A-E667-484E-91B7-04413C1B1B61}"/>
              </a:ext>
            </a:extLst>
          </p:cNvPr>
          <p:cNvGrpSpPr/>
          <p:nvPr/>
        </p:nvGrpSpPr>
        <p:grpSpPr>
          <a:xfrm>
            <a:off x="5926286" y="4493272"/>
            <a:ext cx="1366487" cy="161482"/>
            <a:chOff x="9220250" y="1713096"/>
            <a:chExt cx="2075426" cy="301552"/>
          </a:xfrm>
        </p:grpSpPr>
        <p:grpSp>
          <p:nvGrpSpPr>
            <p:cNvPr id="777" name="Group 776">
              <a:extLst>
                <a:ext uri="{FF2B5EF4-FFF2-40B4-BE49-F238E27FC236}">
                  <a16:creationId xmlns:a16="http://schemas.microsoft.com/office/drawing/2014/main" id="{01410CFD-D969-407E-86FA-DEEDA27503F2}"/>
                </a:ext>
              </a:extLst>
            </p:cNvPr>
            <p:cNvGrpSpPr/>
            <p:nvPr/>
          </p:nvGrpSpPr>
          <p:grpSpPr>
            <a:xfrm>
              <a:off x="9220250" y="1713096"/>
              <a:ext cx="1036430" cy="294351"/>
              <a:chOff x="4890777" y="3558752"/>
              <a:chExt cx="1367157" cy="388279"/>
            </a:xfrm>
          </p:grpSpPr>
          <p:grpSp>
            <p:nvGrpSpPr>
              <p:cNvPr id="899" name="Group 142">
                <a:extLst>
                  <a:ext uri="{FF2B5EF4-FFF2-40B4-BE49-F238E27FC236}">
                    <a16:creationId xmlns:a16="http://schemas.microsoft.com/office/drawing/2014/main" id="{312B1B29-404C-4168-980D-4BAB2637BC22}"/>
                  </a:ext>
                </a:extLst>
              </p:cNvPr>
              <p:cNvGrpSpPr>
                <a:grpSpLocks/>
              </p:cNvGrpSpPr>
              <p:nvPr/>
            </p:nvGrpSpPr>
            <p:grpSpPr bwMode="auto">
              <a:xfrm>
                <a:off x="4890777" y="3564691"/>
                <a:ext cx="83389" cy="175252"/>
                <a:chOff x="5021753" y="2927868"/>
                <a:chExt cx="83398" cy="175731"/>
              </a:xfrm>
            </p:grpSpPr>
            <p:sp>
              <p:nvSpPr>
                <p:cNvPr id="1016" name="Oval 143">
                  <a:extLst>
                    <a:ext uri="{FF2B5EF4-FFF2-40B4-BE49-F238E27FC236}">
                      <a16:creationId xmlns:a16="http://schemas.microsoft.com/office/drawing/2014/main" id="{F2E9956A-D2F2-4E6F-8DFF-6176E3033342}"/>
                    </a:ext>
                  </a:extLst>
                </p:cNvPr>
                <p:cNvSpPr>
                  <a:spLocks noChangeArrowheads="1"/>
                </p:cNvSpPr>
                <p:nvPr/>
              </p:nvSpPr>
              <p:spPr bwMode="auto">
                <a:xfrm rot="-711073">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7" name="Freeform 144">
                  <a:extLst>
                    <a:ext uri="{FF2B5EF4-FFF2-40B4-BE49-F238E27FC236}">
                      <a16:creationId xmlns:a16="http://schemas.microsoft.com/office/drawing/2014/main" id="{23DE1539-4695-4609-8417-6F23032DB2A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8" name="Freeform 145">
                  <a:extLst>
                    <a:ext uri="{FF2B5EF4-FFF2-40B4-BE49-F238E27FC236}">
                      <a16:creationId xmlns:a16="http://schemas.microsoft.com/office/drawing/2014/main" id="{1D715A5B-7701-404C-9668-37C026F91DE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00" name="Group 146">
                <a:extLst>
                  <a:ext uri="{FF2B5EF4-FFF2-40B4-BE49-F238E27FC236}">
                    <a16:creationId xmlns:a16="http://schemas.microsoft.com/office/drawing/2014/main" id="{B1AD2CAC-BEBA-4719-AE9F-B662ADD60274}"/>
                  </a:ext>
                </a:extLst>
              </p:cNvPr>
              <p:cNvGrpSpPr>
                <a:grpSpLocks/>
              </p:cNvGrpSpPr>
              <p:nvPr/>
            </p:nvGrpSpPr>
            <p:grpSpPr bwMode="auto">
              <a:xfrm>
                <a:off x="4986078" y="3558752"/>
                <a:ext cx="83389" cy="175252"/>
                <a:chOff x="5021753" y="2927868"/>
                <a:chExt cx="83398" cy="175731"/>
              </a:xfrm>
            </p:grpSpPr>
            <p:sp>
              <p:nvSpPr>
                <p:cNvPr id="1013" name="Oval 147">
                  <a:extLst>
                    <a:ext uri="{FF2B5EF4-FFF2-40B4-BE49-F238E27FC236}">
                      <a16:creationId xmlns:a16="http://schemas.microsoft.com/office/drawing/2014/main" id="{3EF97257-C1B8-416D-8282-EFCFD74F5FC3}"/>
                    </a:ext>
                  </a:extLst>
                </p:cNvPr>
                <p:cNvSpPr>
                  <a:spLocks noChangeArrowheads="1"/>
                </p:cNvSpPr>
                <p:nvPr/>
              </p:nvSpPr>
              <p:spPr bwMode="auto">
                <a:xfrm rot="-711073">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4" name="Freeform 148">
                  <a:extLst>
                    <a:ext uri="{FF2B5EF4-FFF2-40B4-BE49-F238E27FC236}">
                      <a16:creationId xmlns:a16="http://schemas.microsoft.com/office/drawing/2014/main" id="{61E60D9C-079A-4D05-BC05-4E67D7A890F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5" name="Freeform 149">
                  <a:extLst>
                    <a:ext uri="{FF2B5EF4-FFF2-40B4-BE49-F238E27FC236}">
                      <a16:creationId xmlns:a16="http://schemas.microsoft.com/office/drawing/2014/main" id="{1A3D3952-7F1A-49F9-A1AA-E398B9CB8EC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01" name="Group 150">
                <a:extLst>
                  <a:ext uri="{FF2B5EF4-FFF2-40B4-BE49-F238E27FC236}">
                    <a16:creationId xmlns:a16="http://schemas.microsoft.com/office/drawing/2014/main" id="{BC000B01-BFED-418B-9548-E69A772D7C7D}"/>
                  </a:ext>
                </a:extLst>
              </p:cNvPr>
              <p:cNvGrpSpPr>
                <a:grpSpLocks/>
              </p:cNvGrpSpPr>
              <p:nvPr/>
            </p:nvGrpSpPr>
            <p:grpSpPr bwMode="auto">
              <a:xfrm>
                <a:off x="5078402" y="3564692"/>
                <a:ext cx="83389" cy="175252"/>
                <a:chOff x="5021753" y="2927868"/>
                <a:chExt cx="83398" cy="175731"/>
              </a:xfrm>
            </p:grpSpPr>
            <p:sp>
              <p:nvSpPr>
                <p:cNvPr id="1010" name="Oval 151">
                  <a:extLst>
                    <a:ext uri="{FF2B5EF4-FFF2-40B4-BE49-F238E27FC236}">
                      <a16:creationId xmlns:a16="http://schemas.microsoft.com/office/drawing/2014/main" id="{98D05DD5-B380-4971-BD30-473BEE829CA2}"/>
                    </a:ext>
                  </a:extLst>
                </p:cNvPr>
                <p:cNvSpPr>
                  <a:spLocks noChangeArrowheads="1"/>
                </p:cNvSpPr>
                <p:nvPr/>
              </p:nvSpPr>
              <p:spPr bwMode="auto">
                <a:xfrm rot="-711073">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1" name="Freeform 152">
                  <a:extLst>
                    <a:ext uri="{FF2B5EF4-FFF2-40B4-BE49-F238E27FC236}">
                      <a16:creationId xmlns:a16="http://schemas.microsoft.com/office/drawing/2014/main" id="{D20A337D-FB67-428E-A075-E252C8C7ECC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2" name="Freeform 153">
                  <a:extLst>
                    <a:ext uri="{FF2B5EF4-FFF2-40B4-BE49-F238E27FC236}">
                      <a16:creationId xmlns:a16="http://schemas.microsoft.com/office/drawing/2014/main" id="{E88799E6-3936-4B53-B613-46009766F3F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02" name="Group 154">
                <a:extLst>
                  <a:ext uri="{FF2B5EF4-FFF2-40B4-BE49-F238E27FC236}">
                    <a16:creationId xmlns:a16="http://schemas.microsoft.com/office/drawing/2014/main" id="{E721C332-2951-4A5F-AA08-1E75F7CD071D}"/>
                  </a:ext>
                </a:extLst>
              </p:cNvPr>
              <p:cNvGrpSpPr>
                <a:grpSpLocks/>
              </p:cNvGrpSpPr>
              <p:nvPr/>
            </p:nvGrpSpPr>
            <p:grpSpPr bwMode="auto">
              <a:xfrm>
                <a:off x="5167747" y="3561722"/>
                <a:ext cx="83389" cy="175252"/>
                <a:chOff x="5021753" y="2927868"/>
                <a:chExt cx="83398" cy="175731"/>
              </a:xfrm>
            </p:grpSpPr>
            <p:sp>
              <p:nvSpPr>
                <p:cNvPr id="1007" name="Oval 155">
                  <a:extLst>
                    <a:ext uri="{FF2B5EF4-FFF2-40B4-BE49-F238E27FC236}">
                      <a16:creationId xmlns:a16="http://schemas.microsoft.com/office/drawing/2014/main" id="{D78F4AD4-7B83-4E2E-A118-4CBB58068334}"/>
                    </a:ext>
                  </a:extLst>
                </p:cNvPr>
                <p:cNvSpPr>
                  <a:spLocks noChangeArrowheads="1"/>
                </p:cNvSpPr>
                <p:nvPr/>
              </p:nvSpPr>
              <p:spPr bwMode="auto">
                <a:xfrm rot="-711073">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8" name="Freeform 156">
                  <a:extLst>
                    <a:ext uri="{FF2B5EF4-FFF2-40B4-BE49-F238E27FC236}">
                      <a16:creationId xmlns:a16="http://schemas.microsoft.com/office/drawing/2014/main" id="{0FC08DA8-17BF-44B4-851E-0018D615285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9" name="Freeform 157">
                  <a:extLst>
                    <a:ext uri="{FF2B5EF4-FFF2-40B4-BE49-F238E27FC236}">
                      <a16:creationId xmlns:a16="http://schemas.microsoft.com/office/drawing/2014/main" id="{D1F5D457-74D0-4797-807E-95B210BD138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03" name="Group 158">
                <a:extLst>
                  <a:ext uri="{FF2B5EF4-FFF2-40B4-BE49-F238E27FC236}">
                    <a16:creationId xmlns:a16="http://schemas.microsoft.com/office/drawing/2014/main" id="{6F4E812D-42D7-407E-B751-EEB3F43C1CE4}"/>
                  </a:ext>
                </a:extLst>
              </p:cNvPr>
              <p:cNvGrpSpPr>
                <a:grpSpLocks/>
              </p:cNvGrpSpPr>
              <p:nvPr/>
            </p:nvGrpSpPr>
            <p:grpSpPr bwMode="auto">
              <a:xfrm>
                <a:off x="5260070" y="3564692"/>
                <a:ext cx="83389" cy="175252"/>
                <a:chOff x="5021753" y="2927868"/>
                <a:chExt cx="83398" cy="175731"/>
              </a:xfrm>
            </p:grpSpPr>
            <p:sp>
              <p:nvSpPr>
                <p:cNvPr id="1004" name="Oval 159">
                  <a:extLst>
                    <a:ext uri="{FF2B5EF4-FFF2-40B4-BE49-F238E27FC236}">
                      <a16:creationId xmlns:a16="http://schemas.microsoft.com/office/drawing/2014/main" id="{C33F5C3C-B8FF-457F-82C2-DCB2D91F3223}"/>
                    </a:ext>
                  </a:extLst>
                </p:cNvPr>
                <p:cNvSpPr>
                  <a:spLocks noChangeArrowheads="1"/>
                </p:cNvSpPr>
                <p:nvPr/>
              </p:nvSpPr>
              <p:spPr bwMode="auto">
                <a:xfrm rot="-711073">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5" name="Freeform 160">
                  <a:extLst>
                    <a:ext uri="{FF2B5EF4-FFF2-40B4-BE49-F238E27FC236}">
                      <a16:creationId xmlns:a16="http://schemas.microsoft.com/office/drawing/2014/main" id="{3F4CF035-E190-4C8C-914D-DF0C9677A63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6" name="Freeform 161">
                  <a:extLst>
                    <a:ext uri="{FF2B5EF4-FFF2-40B4-BE49-F238E27FC236}">
                      <a16:creationId xmlns:a16="http://schemas.microsoft.com/office/drawing/2014/main" id="{F1B72CAC-6866-4ECF-B8FB-54CF92DBC53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04" name="Group 215">
                <a:extLst>
                  <a:ext uri="{FF2B5EF4-FFF2-40B4-BE49-F238E27FC236}">
                    <a16:creationId xmlns:a16="http://schemas.microsoft.com/office/drawing/2014/main" id="{D5657779-2DF4-4435-96BC-B32A4C15B215}"/>
                  </a:ext>
                </a:extLst>
              </p:cNvPr>
              <p:cNvGrpSpPr>
                <a:grpSpLocks/>
              </p:cNvGrpSpPr>
              <p:nvPr/>
            </p:nvGrpSpPr>
            <p:grpSpPr bwMode="auto">
              <a:xfrm>
                <a:off x="5629826" y="3571130"/>
                <a:ext cx="83389" cy="175252"/>
                <a:chOff x="5021753" y="2927868"/>
                <a:chExt cx="83398" cy="175731"/>
              </a:xfrm>
            </p:grpSpPr>
            <p:sp>
              <p:nvSpPr>
                <p:cNvPr id="1001" name="Oval 216">
                  <a:extLst>
                    <a:ext uri="{FF2B5EF4-FFF2-40B4-BE49-F238E27FC236}">
                      <a16:creationId xmlns:a16="http://schemas.microsoft.com/office/drawing/2014/main" id="{5B981E4D-3E0D-4EB7-9A37-8153995BFB08}"/>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2" name="Freeform 217">
                  <a:extLst>
                    <a:ext uri="{FF2B5EF4-FFF2-40B4-BE49-F238E27FC236}">
                      <a16:creationId xmlns:a16="http://schemas.microsoft.com/office/drawing/2014/main" id="{82CCB01C-8924-4102-93A0-C84A577ACC0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3" name="Freeform 218">
                  <a:extLst>
                    <a:ext uri="{FF2B5EF4-FFF2-40B4-BE49-F238E27FC236}">
                      <a16:creationId xmlns:a16="http://schemas.microsoft.com/office/drawing/2014/main" id="{30AABE61-148D-41C2-A86C-E7CCC3E3F07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05" name="Group 219">
                <a:extLst>
                  <a:ext uri="{FF2B5EF4-FFF2-40B4-BE49-F238E27FC236}">
                    <a16:creationId xmlns:a16="http://schemas.microsoft.com/office/drawing/2014/main" id="{A233E2FE-14BE-4FE7-8135-79DFF59D8F5F}"/>
                  </a:ext>
                </a:extLst>
              </p:cNvPr>
              <p:cNvGrpSpPr>
                <a:grpSpLocks/>
              </p:cNvGrpSpPr>
              <p:nvPr/>
            </p:nvGrpSpPr>
            <p:grpSpPr bwMode="auto">
              <a:xfrm>
                <a:off x="5537502" y="3571130"/>
                <a:ext cx="83389" cy="175252"/>
                <a:chOff x="5021753" y="2927868"/>
                <a:chExt cx="83398" cy="175731"/>
              </a:xfrm>
            </p:grpSpPr>
            <p:sp>
              <p:nvSpPr>
                <p:cNvPr id="998" name="Oval 220">
                  <a:extLst>
                    <a:ext uri="{FF2B5EF4-FFF2-40B4-BE49-F238E27FC236}">
                      <a16:creationId xmlns:a16="http://schemas.microsoft.com/office/drawing/2014/main" id="{FE42D56B-C930-4768-BE29-11759E1752ED}"/>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9" name="Freeform 221">
                  <a:extLst>
                    <a:ext uri="{FF2B5EF4-FFF2-40B4-BE49-F238E27FC236}">
                      <a16:creationId xmlns:a16="http://schemas.microsoft.com/office/drawing/2014/main" id="{5394D42A-EDB6-4B9D-A1B7-4C8DD9800A8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0" name="Freeform 222">
                  <a:extLst>
                    <a:ext uri="{FF2B5EF4-FFF2-40B4-BE49-F238E27FC236}">
                      <a16:creationId xmlns:a16="http://schemas.microsoft.com/office/drawing/2014/main" id="{F1125FBA-47EB-42E3-86C2-391410D3B16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06" name="Group 223">
                <a:extLst>
                  <a:ext uri="{FF2B5EF4-FFF2-40B4-BE49-F238E27FC236}">
                    <a16:creationId xmlns:a16="http://schemas.microsoft.com/office/drawing/2014/main" id="{170192C4-48D0-4D12-A5B6-11FEE9F9B5FF}"/>
                  </a:ext>
                </a:extLst>
              </p:cNvPr>
              <p:cNvGrpSpPr>
                <a:grpSpLocks/>
              </p:cNvGrpSpPr>
              <p:nvPr/>
            </p:nvGrpSpPr>
            <p:grpSpPr bwMode="auto">
              <a:xfrm>
                <a:off x="5448158" y="3571130"/>
                <a:ext cx="83389" cy="175252"/>
                <a:chOff x="5021753" y="2927868"/>
                <a:chExt cx="83398" cy="175731"/>
              </a:xfrm>
            </p:grpSpPr>
            <p:sp>
              <p:nvSpPr>
                <p:cNvPr id="995" name="Oval 224">
                  <a:extLst>
                    <a:ext uri="{FF2B5EF4-FFF2-40B4-BE49-F238E27FC236}">
                      <a16:creationId xmlns:a16="http://schemas.microsoft.com/office/drawing/2014/main" id="{6955307A-672C-4F05-9D70-F6A518CB8362}"/>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6" name="Freeform 225">
                  <a:extLst>
                    <a:ext uri="{FF2B5EF4-FFF2-40B4-BE49-F238E27FC236}">
                      <a16:creationId xmlns:a16="http://schemas.microsoft.com/office/drawing/2014/main" id="{62835A42-00E0-4DD9-BCAA-3CF90751C18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7" name="Freeform 226">
                  <a:extLst>
                    <a:ext uri="{FF2B5EF4-FFF2-40B4-BE49-F238E27FC236}">
                      <a16:creationId xmlns:a16="http://schemas.microsoft.com/office/drawing/2014/main" id="{11FBF6C9-6F45-4EED-93CE-B2E491F5E27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07" name="Group 227">
                <a:extLst>
                  <a:ext uri="{FF2B5EF4-FFF2-40B4-BE49-F238E27FC236}">
                    <a16:creationId xmlns:a16="http://schemas.microsoft.com/office/drawing/2014/main" id="{020B1232-9112-4CFD-B243-062DB073593F}"/>
                  </a:ext>
                </a:extLst>
              </p:cNvPr>
              <p:cNvGrpSpPr>
                <a:grpSpLocks/>
              </p:cNvGrpSpPr>
              <p:nvPr/>
            </p:nvGrpSpPr>
            <p:grpSpPr bwMode="auto">
              <a:xfrm>
                <a:off x="5352856" y="3571130"/>
                <a:ext cx="83389" cy="175252"/>
                <a:chOff x="5021753" y="2927868"/>
                <a:chExt cx="83398" cy="175731"/>
              </a:xfrm>
            </p:grpSpPr>
            <p:sp>
              <p:nvSpPr>
                <p:cNvPr id="992" name="Oval 228">
                  <a:extLst>
                    <a:ext uri="{FF2B5EF4-FFF2-40B4-BE49-F238E27FC236}">
                      <a16:creationId xmlns:a16="http://schemas.microsoft.com/office/drawing/2014/main" id="{10576E0A-F26F-40E1-A704-042A4D7AF253}"/>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3" name="Freeform 229">
                  <a:extLst>
                    <a:ext uri="{FF2B5EF4-FFF2-40B4-BE49-F238E27FC236}">
                      <a16:creationId xmlns:a16="http://schemas.microsoft.com/office/drawing/2014/main" id="{7E0740DE-626B-4685-97B3-73275200245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4" name="Freeform 230">
                  <a:extLst>
                    <a:ext uri="{FF2B5EF4-FFF2-40B4-BE49-F238E27FC236}">
                      <a16:creationId xmlns:a16="http://schemas.microsoft.com/office/drawing/2014/main" id="{C836BB35-7646-49DB-96A7-CFC42DBF1CE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08" name="Group 303">
                <a:extLst>
                  <a:ext uri="{FF2B5EF4-FFF2-40B4-BE49-F238E27FC236}">
                    <a16:creationId xmlns:a16="http://schemas.microsoft.com/office/drawing/2014/main" id="{2278C9D1-7DE2-4F60-BB28-6214D138F418}"/>
                  </a:ext>
                </a:extLst>
              </p:cNvPr>
              <p:cNvGrpSpPr>
                <a:grpSpLocks/>
              </p:cNvGrpSpPr>
              <p:nvPr/>
            </p:nvGrpSpPr>
            <p:grpSpPr bwMode="auto">
              <a:xfrm rot="10800000" flipH="1">
                <a:off x="4891735" y="3756281"/>
                <a:ext cx="83389" cy="175252"/>
                <a:chOff x="5021753" y="2927868"/>
                <a:chExt cx="83398" cy="175731"/>
              </a:xfrm>
            </p:grpSpPr>
            <p:sp>
              <p:nvSpPr>
                <p:cNvPr id="989" name="Oval 304">
                  <a:extLst>
                    <a:ext uri="{FF2B5EF4-FFF2-40B4-BE49-F238E27FC236}">
                      <a16:creationId xmlns:a16="http://schemas.microsoft.com/office/drawing/2014/main" id="{F98DCF78-4737-42D1-BF24-95D9EB33A7B5}"/>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0" name="Freeform 305">
                  <a:extLst>
                    <a:ext uri="{FF2B5EF4-FFF2-40B4-BE49-F238E27FC236}">
                      <a16:creationId xmlns:a16="http://schemas.microsoft.com/office/drawing/2014/main" id="{1645E472-EEDE-4C32-A004-F3E305BC787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1" name="Freeform 306">
                  <a:extLst>
                    <a:ext uri="{FF2B5EF4-FFF2-40B4-BE49-F238E27FC236}">
                      <a16:creationId xmlns:a16="http://schemas.microsoft.com/office/drawing/2014/main" id="{DEFB26B1-E842-4162-B6C9-A864645A885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09" name="Group 307">
                <a:extLst>
                  <a:ext uri="{FF2B5EF4-FFF2-40B4-BE49-F238E27FC236}">
                    <a16:creationId xmlns:a16="http://schemas.microsoft.com/office/drawing/2014/main" id="{7AFC6C94-8262-4E46-AEDB-D12CD3961C3C}"/>
                  </a:ext>
                </a:extLst>
              </p:cNvPr>
              <p:cNvGrpSpPr>
                <a:grpSpLocks/>
              </p:cNvGrpSpPr>
              <p:nvPr/>
            </p:nvGrpSpPr>
            <p:grpSpPr bwMode="auto">
              <a:xfrm rot="10800000" flipH="1">
                <a:off x="4984057" y="3753312"/>
                <a:ext cx="83389" cy="175252"/>
                <a:chOff x="5021753" y="2927868"/>
                <a:chExt cx="83398" cy="175731"/>
              </a:xfrm>
            </p:grpSpPr>
            <p:sp>
              <p:nvSpPr>
                <p:cNvPr id="986" name="Oval 308">
                  <a:extLst>
                    <a:ext uri="{FF2B5EF4-FFF2-40B4-BE49-F238E27FC236}">
                      <a16:creationId xmlns:a16="http://schemas.microsoft.com/office/drawing/2014/main" id="{F4ECF0BB-8D03-46EB-A7F3-76F76991C527}"/>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7" name="Freeform 309">
                  <a:extLst>
                    <a:ext uri="{FF2B5EF4-FFF2-40B4-BE49-F238E27FC236}">
                      <a16:creationId xmlns:a16="http://schemas.microsoft.com/office/drawing/2014/main" id="{F14BB34F-5212-462F-848E-C30640BB67B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8" name="Freeform 310">
                  <a:extLst>
                    <a:ext uri="{FF2B5EF4-FFF2-40B4-BE49-F238E27FC236}">
                      <a16:creationId xmlns:a16="http://schemas.microsoft.com/office/drawing/2014/main" id="{9CCD9766-D1D4-4458-9AD2-96A664BDCE0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10" name="Group 311">
                <a:extLst>
                  <a:ext uri="{FF2B5EF4-FFF2-40B4-BE49-F238E27FC236}">
                    <a16:creationId xmlns:a16="http://schemas.microsoft.com/office/drawing/2014/main" id="{F6B9CCD3-FAD0-4731-9664-8A19E901530A}"/>
                  </a:ext>
                </a:extLst>
              </p:cNvPr>
              <p:cNvGrpSpPr>
                <a:grpSpLocks/>
              </p:cNvGrpSpPr>
              <p:nvPr/>
            </p:nvGrpSpPr>
            <p:grpSpPr bwMode="auto">
              <a:xfrm rot="10800000" flipH="1">
                <a:off x="5073404" y="3759253"/>
                <a:ext cx="83389" cy="175252"/>
                <a:chOff x="5021753" y="2927868"/>
                <a:chExt cx="83398" cy="175731"/>
              </a:xfrm>
            </p:grpSpPr>
            <p:sp>
              <p:nvSpPr>
                <p:cNvPr id="983" name="Oval 312">
                  <a:extLst>
                    <a:ext uri="{FF2B5EF4-FFF2-40B4-BE49-F238E27FC236}">
                      <a16:creationId xmlns:a16="http://schemas.microsoft.com/office/drawing/2014/main" id="{4F76B4BC-30F9-46B9-9CDA-10FC9359D0C6}"/>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4" name="Freeform 313">
                  <a:extLst>
                    <a:ext uri="{FF2B5EF4-FFF2-40B4-BE49-F238E27FC236}">
                      <a16:creationId xmlns:a16="http://schemas.microsoft.com/office/drawing/2014/main" id="{E97471F9-8F2B-452F-8722-2F229AE4339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5" name="Freeform 314">
                  <a:extLst>
                    <a:ext uri="{FF2B5EF4-FFF2-40B4-BE49-F238E27FC236}">
                      <a16:creationId xmlns:a16="http://schemas.microsoft.com/office/drawing/2014/main" id="{5F171F38-FA97-48BA-89CA-869A76F41D1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11" name="Group 316">
                <a:extLst>
                  <a:ext uri="{FF2B5EF4-FFF2-40B4-BE49-F238E27FC236}">
                    <a16:creationId xmlns:a16="http://schemas.microsoft.com/office/drawing/2014/main" id="{4744D31D-CC97-4E72-A8FB-DA869CB0777D}"/>
                  </a:ext>
                </a:extLst>
              </p:cNvPr>
              <p:cNvGrpSpPr>
                <a:grpSpLocks/>
              </p:cNvGrpSpPr>
              <p:nvPr/>
            </p:nvGrpSpPr>
            <p:grpSpPr bwMode="auto">
              <a:xfrm rot="10800000" flipH="1">
                <a:off x="5166224" y="3762718"/>
                <a:ext cx="83389" cy="175252"/>
                <a:chOff x="5021753" y="2927868"/>
                <a:chExt cx="83398" cy="175731"/>
              </a:xfrm>
            </p:grpSpPr>
            <p:sp>
              <p:nvSpPr>
                <p:cNvPr id="980" name="Oval 317">
                  <a:extLst>
                    <a:ext uri="{FF2B5EF4-FFF2-40B4-BE49-F238E27FC236}">
                      <a16:creationId xmlns:a16="http://schemas.microsoft.com/office/drawing/2014/main" id="{0FFFCCB8-A652-4852-B8F5-B3A3796CA50C}"/>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1" name="Freeform 318">
                  <a:extLst>
                    <a:ext uri="{FF2B5EF4-FFF2-40B4-BE49-F238E27FC236}">
                      <a16:creationId xmlns:a16="http://schemas.microsoft.com/office/drawing/2014/main" id="{C1833426-7889-495E-B265-5F25638A341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2" name="Freeform 319">
                  <a:extLst>
                    <a:ext uri="{FF2B5EF4-FFF2-40B4-BE49-F238E27FC236}">
                      <a16:creationId xmlns:a16="http://schemas.microsoft.com/office/drawing/2014/main" id="{173D8E8E-9770-4F0C-AE8B-3A84FF7FC9C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12" name="Group 320">
                <a:extLst>
                  <a:ext uri="{FF2B5EF4-FFF2-40B4-BE49-F238E27FC236}">
                    <a16:creationId xmlns:a16="http://schemas.microsoft.com/office/drawing/2014/main" id="{09B09E28-A60A-4166-B87F-4B68923728AC}"/>
                  </a:ext>
                </a:extLst>
              </p:cNvPr>
              <p:cNvGrpSpPr>
                <a:grpSpLocks/>
              </p:cNvGrpSpPr>
              <p:nvPr/>
            </p:nvGrpSpPr>
            <p:grpSpPr bwMode="auto">
              <a:xfrm rot="10800000" flipH="1">
                <a:off x="5259041" y="3760243"/>
                <a:ext cx="83389" cy="175252"/>
                <a:chOff x="5021753" y="2927868"/>
                <a:chExt cx="83398" cy="175731"/>
              </a:xfrm>
            </p:grpSpPr>
            <p:sp>
              <p:nvSpPr>
                <p:cNvPr id="977" name="Oval 321">
                  <a:extLst>
                    <a:ext uri="{FF2B5EF4-FFF2-40B4-BE49-F238E27FC236}">
                      <a16:creationId xmlns:a16="http://schemas.microsoft.com/office/drawing/2014/main" id="{57B1DA6F-8706-46E0-8209-F940395E532F}"/>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8" name="Freeform 322">
                  <a:extLst>
                    <a:ext uri="{FF2B5EF4-FFF2-40B4-BE49-F238E27FC236}">
                      <a16:creationId xmlns:a16="http://schemas.microsoft.com/office/drawing/2014/main" id="{DAF99FA5-2788-4663-9A12-D1A0E0B74AD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9" name="Freeform 323">
                  <a:extLst>
                    <a:ext uri="{FF2B5EF4-FFF2-40B4-BE49-F238E27FC236}">
                      <a16:creationId xmlns:a16="http://schemas.microsoft.com/office/drawing/2014/main" id="{EB5B52E7-8D73-482E-A35E-8A0A04F46A5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13" name="Group 376">
                <a:extLst>
                  <a:ext uri="{FF2B5EF4-FFF2-40B4-BE49-F238E27FC236}">
                    <a16:creationId xmlns:a16="http://schemas.microsoft.com/office/drawing/2014/main" id="{B028C728-6A85-4729-857B-FD753E958420}"/>
                  </a:ext>
                </a:extLst>
              </p:cNvPr>
              <p:cNvGrpSpPr>
                <a:grpSpLocks/>
              </p:cNvGrpSpPr>
              <p:nvPr/>
            </p:nvGrpSpPr>
            <p:grpSpPr bwMode="auto">
              <a:xfrm rot="11349086" flipH="1">
                <a:off x="5638226" y="3767667"/>
                <a:ext cx="83389" cy="175252"/>
                <a:chOff x="5021753" y="2927868"/>
                <a:chExt cx="83398" cy="175731"/>
              </a:xfrm>
            </p:grpSpPr>
            <p:sp>
              <p:nvSpPr>
                <p:cNvPr id="974" name="Oval 377">
                  <a:extLst>
                    <a:ext uri="{FF2B5EF4-FFF2-40B4-BE49-F238E27FC236}">
                      <a16:creationId xmlns:a16="http://schemas.microsoft.com/office/drawing/2014/main" id="{AFE91A21-5EC4-4B1C-959C-CBED1334D183}"/>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5" name="Freeform 378">
                  <a:extLst>
                    <a:ext uri="{FF2B5EF4-FFF2-40B4-BE49-F238E27FC236}">
                      <a16:creationId xmlns:a16="http://schemas.microsoft.com/office/drawing/2014/main" id="{E347D4B9-B316-4553-985E-E83494B46D3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6" name="Freeform 379">
                  <a:extLst>
                    <a:ext uri="{FF2B5EF4-FFF2-40B4-BE49-F238E27FC236}">
                      <a16:creationId xmlns:a16="http://schemas.microsoft.com/office/drawing/2014/main" id="{5D79F23C-07F3-44B0-AF30-7901333BED5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14" name="Group 380">
                <a:extLst>
                  <a:ext uri="{FF2B5EF4-FFF2-40B4-BE49-F238E27FC236}">
                    <a16:creationId xmlns:a16="http://schemas.microsoft.com/office/drawing/2014/main" id="{A99B2A98-AF19-4144-9405-AB53F04AEBA5}"/>
                  </a:ext>
                </a:extLst>
              </p:cNvPr>
              <p:cNvGrpSpPr>
                <a:grpSpLocks/>
              </p:cNvGrpSpPr>
              <p:nvPr/>
            </p:nvGrpSpPr>
            <p:grpSpPr bwMode="auto">
              <a:xfrm rot="11349086" flipH="1">
                <a:off x="5548882" y="3767667"/>
                <a:ext cx="83389" cy="175252"/>
                <a:chOff x="5021753" y="2927868"/>
                <a:chExt cx="83398" cy="175731"/>
              </a:xfrm>
            </p:grpSpPr>
            <p:sp>
              <p:nvSpPr>
                <p:cNvPr id="971" name="Oval 381">
                  <a:extLst>
                    <a:ext uri="{FF2B5EF4-FFF2-40B4-BE49-F238E27FC236}">
                      <a16:creationId xmlns:a16="http://schemas.microsoft.com/office/drawing/2014/main" id="{EAD91544-D73A-42BE-B7AF-962A5E65315A}"/>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2" name="Freeform 382">
                  <a:extLst>
                    <a:ext uri="{FF2B5EF4-FFF2-40B4-BE49-F238E27FC236}">
                      <a16:creationId xmlns:a16="http://schemas.microsoft.com/office/drawing/2014/main" id="{E7BFC429-9F6E-43EF-AF74-C116AFB156D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3" name="Freeform 383">
                  <a:extLst>
                    <a:ext uri="{FF2B5EF4-FFF2-40B4-BE49-F238E27FC236}">
                      <a16:creationId xmlns:a16="http://schemas.microsoft.com/office/drawing/2014/main" id="{9976F8CB-29C6-4E14-9A24-1980F3BF778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15" name="Group 384">
                <a:extLst>
                  <a:ext uri="{FF2B5EF4-FFF2-40B4-BE49-F238E27FC236}">
                    <a16:creationId xmlns:a16="http://schemas.microsoft.com/office/drawing/2014/main" id="{A262C8EC-F32E-441B-96B0-0794F07CABF6}"/>
                  </a:ext>
                </a:extLst>
              </p:cNvPr>
              <p:cNvGrpSpPr>
                <a:grpSpLocks/>
              </p:cNvGrpSpPr>
              <p:nvPr/>
            </p:nvGrpSpPr>
            <p:grpSpPr bwMode="auto">
              <a:xfrm rot="11349086" flipH="1">
                <a:off x="5459538" y="3767667"/>
                <a:ext cx="83389" cy="175252"/>
                <a:chOff x="5021753" y="2927868"/>
                <a:chExt cx="83398" cy="175731"/>
              </a:xfrm>
            </p:grpSpPr>
            <p:sp>
              <p:nvSpPr>
                <p:cNvPr id="968" name="Oval 385">
                  <a:extLst>
                    <a:ext uri="{FF2B5EF4-FFF2-40B4-BE49-F238E27FC236}">
                      <a16:creationId xmlns:a16="http://schemas.microsoft.com/office/drawing/2014/main" id="{00C49343-B474-4083-AAA0-74B050032FF0}"/>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9" name="Freeform 386">
                  <a:extLst>
                    <a:ext uri="{FF2B5EF4-FFF2-40B4-BE49-F238E27FC236}">
                      <a16:creationId xmlns:a16="http://schemas.microsoft.com/office/drawing/2014/main" id="{4BA546E3-9065-4D5C-ABF5-B5678849940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0" name="Freeform 387">
                  <a:extLst>
                    <a:ext uri="{FF2B5EF4-FFF2-40B4-BE49-F238E27FC236}">
                      <a16:creationId xmlns:a16="http://schemas.microsoft.com/office/drawing/2014/main" id="{12B38079-0000-421A-9D12-45990642CC0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16" name="Group 388">
                <a:extLst>
                  <a:ext uri="{FF2B5EF4-FFF2-40B4-BE49-F238E27FC236}">
                    <a16:creationId xmlns:a16="http://schemas.microsoft.com/office/drawing/2014/main" id="{2FC5DE8F-0189-4D71-A107-AF1247F8EC20}"/>
                  </a:ext>
                </a:extLst>
              </p:cNvPr>
              <p:cNvGrpSpPr>
                <a:grpSpLocks/>
              </p:cNvGrpSpPr>
              <p:nvPr/>
            </p:nvGrpSpPr>
            <p:grpSpPr bwMode="auto">
              <a:xfrm rot="11349086" flipH="1">
                <a:off x="5361258" y="3767667"/>
                <a:ext cx="83389" cy="175252"/>
                <a:chOff x="5021753" y="2927868"/>
                <a:chExt cx="83398" cy="175731"/>
              </a:xfrm>
            </p:grpSpPr>
            <p:sp>
              <p:nvSpPr>
                <p:cNvPr id="965" name="Oval 389">
                  <a:extLst>
                    <a:ext uri="{FF2B5EF4-FFF2-40B4-BE49-F238E27FC236}">
                      <a16:creationId xmlns:a16="http://schemas.microsoft.com/office/drawing/2014/main" id="{FADEADB8-3CAA-4F3C-B339-46D8C67915CE}"/>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6" name="Freeform 390">
                  <a:extLst>
                    <a:ext uri="{FF2B5EF4-FFF2-40B4-BE49-F238E27FC236}">
                      <a16:creationId xmlns:a16="http://schemas.microsoft.com/office/drawing/2014/main" id="{B85757D4-E9A1-4184-A959-D8CDBBCA95C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7" name="Freeform 391">
                  <a:extLst>
                    <a:ext uri="{FF2B5EF4-FFF2-40B4-BE49-F238E27FC236}">
                      <a16:creationId xmlns:a16="http://schemas.microsoft.com/office/drawing/2014/main" id="{B700209D-2630-476E-A24A-C0604BAF7E3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17" name="Group 215">
                <a:extLst>
                  <a:ext uri="{FF2B5EF4-FFF2-40B4-BE49-F238E27FC236}">
                    <a16:creationId xmlns:a16="http://schemas.microsoft.com/office/drawing/2014/main" id="{9821282E-1D43-4EC9-9093-04D8273696F4}"/>
                  </a:ext>
                </a:extLst>
              </p:cNvPr>
              <p:cNvGrpSpPr>
                <a:grpSpLocks/>
              </p:cNvGrpSpPr>
              <p:nvPr/>
            </p:nvGrpSpPr>
            <p:grpSpPr bwMode="auto">
              <a:xfrm>
                <a:off x="5984734" y="3575242"/>
                <a:ext cx="83389" cy="175252"/>
                <a:chOff x="5021753" y="2927868"/>
                <a:chExt cx="83398" cy="175731"/>
              </a:xfrm>
            </p:grpSpPr>
            <p:sp>
              <p:nvSpPr>
                <p:cNvPr id="962" name="Oval 216">
                  <a:extLst>
                    <a:ext uri="{FF2B5EF4-FFF2-40B4-BE49-F238E27FC236}">
                      <a16:creationId xmlns:a16="http://schemas.microsoft.com/office/drawing/2014/main" id="{D192EE3B-6E63-4CFD-8E44-201914FF46B1}"/>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3" name="Freeform 217">
                  <a:extLst>
                    <a:ext uri="{FF2B5EF4-FFF2-40B4-BE49-F238E27FC236}">
                      <a16:creationId xmlns:a16="http://schemas.microsoft.com/office/drawing/2014/main" id="{04A9BC7F-0248-47BA-AECE-F402628DA65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4" name="Freeform 218">
                  <a:extLst>
                    <a:ext uri="{FF2B5EF4-FFF2-40B4-BE49-F238E27FC236}">
                      <a16:creationId xmlns:a16="http://schemas.microsoft.com/office/drawing/2014/main" id="{09CC80A4-1E0D-47EE-969C-027791FE1A9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18" name="Group 219">
                <a:extLst>
                  <a:ext uri="{FF2B5EF4-FFF2-40B4-BE49-F238E27FC236}">
                    <a16:creationId xmlns:a16="http://schemas.microsoft.com/office/drawing/2014/main" id="{F3AEF313-FCB6-46D5-A1DF-0D15F2FEADB6}"/>
                  </a:ext>
                </a:extLst>
              </p:cNvPr>
              <p:cNvGrpSpPr>
                <a:grpSpLocks/>
              </p:cNvGrpSpPr>
              <p:nvPr/>
            </p:nvGrpSpPr>
            <p:grpSpPr bwMode="auto">
              <a:xfrm>
                <a:off x="5892410" y="3575242"/>
                <a:ext cx="83389" cy="175252"/>
                <a:chOff x="5021753" y="2927868"/>
                <a:chExt cx="83398" cy="175731"/>
              </a:xfrm>
            </p:grpSpPr>
            <p:sp>
              <p:nvSpPr>
                <p:cNvPr id="959" name="Oval 220">
                  <a:extLst>
                    <a:ext uri="{FF2B5EF4-FFF2-40B4-BE49-F238E27FC236}">
                      <a16:creationId xmlns:a16="http://schemas.microsoft.com/office/drawing/2014/main" id="{B93F173B-B515-41A3-9188-4734CDEA23F8}"/>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0" name="Freeform 221">
                  <a:extLst>
                    <a:ext uri="{FF2B5EF4-FFF2-40B4-BE49-F238E27FC236}">
                      <a16:creationId xmlns:a16="http://schemas.microsoft.com/office/drawing/2014/main" id="{664564F9-7FE9-4ED9-823F-DD9E526AD38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1" name="Freeform 222">
                  <a:extLst>
                    <a:ext uri="{FF2B5EF4-FFF2-40B4-BE49-F238E27FC236}">
                      <a16:creationId xmlns:a16="http://schemas.microsoft.com/office/drawing/2014/main" id="{B22345A7-D180-4AE1-B3E2-39B6965E4F4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19" name="Group 223">
                <a:extLst>
                  <a:ext uri="{FF2B5EF4-FFF2-40B4-BE49-F238E27FC236}">
                    <a16:creationId xmlns:a16="http://schemas.microsoft.com/office/drawing/2014/main" id="{E59AC6EC-7A57-4B71-916D-03202F6C513E}"/>
                  </a:ext>
                </a:extLst>
              </p:cNvPr>
              <p:cNvGrpSpPr>
                <a:grpSpLocks/>
              </p:cNvGrpSpPr>
              <p:nvPr/>
            </p:nvGrpSpPr>
            <p:grpSpPr bwMode="auto">
              <a:xfrm>
                <a:off x="5803065" y="3575242"/>
                <a:ext cx="83389" cy="175252"/>
                <a:chOff x="5021753" y="2927868"/>
                <a:chExt cx="83398" cy="175731"/>
              </a:xfrm>
            </p:grpSpPr>
            <p:sp>
              <p:nvSpPr>
                <p:cNvPr id="956" name="Oval 224">
                  <a:extLst>
                    <a:ext uri="{FF2B5EF4-FFF2-40B4-BE49-F238E27FC236}">
                      <a16:creationId xmlns:a16="http://schemas.microsoft.com/office/drawing/2014/main" id="{B2D60E3F-0593-4039-B50F-BBC2E123A4C7}"/>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7" name="Freeform 225">
                  <a:extLst>
                    <a:ext uri="{FF2B5EF4-FFF2-40B4-BE49-F238E27FC236}">
                      <a16:creationId xmlns:a16="http://schemas.microsoft.com/office/drawing/2014/main" id="{51F2B297-D583-46E1-B767-2CB6D4F45C5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8" name="Freeform 226">
                  <a:extLst>
                    <a:ext uri="{FF2B5EF4-FFF2-40B4-BE49-F238E27FC236}">
                      <a16:creationId xmlns:a16="http://schemas.microsoft.com/office/drawing/2014/main" id="{D68987B3-B3D8-439F-A4D7-0C3032AF248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20" name="Group 227">
                <a:extLst>
                  <a:ext uri="{FF2B5EF4-FFF2-40B4-BE49-F238E27FC236}">
                    <a16:creationId xmlns:a16="http://schemas.microsoft.com/office/drawing/2014/main" id="{DCC64FFA-F72A-4451-AC38-FCF7FAF671D5}"/>
                  </a:ext>
                </a:extLst>
              </p:cNvPr>
              <p:cNvGrpSpPr>
                <a:grpSpLocks/>
              </p:cNvGrpSpPr>
              <p:nvPr/>
            </p:nvGrpSpPr>
            <p:grpSpPr bwMode="auto">
              <a:xfrm>
                <a:off x="5707764" y="3575242"/>
                <a:ext cx="83389" cy="175252"/>
                <a:chOff x="5021753" y="2927868"/>
                <a:chExt cx="83398" cy="175731"/>
              </a:xfrm>
            </p:grpSpPr>
            <p:sp>
              <p:nvSpPr>
                <p:cNvPr id="953" name="Oval 228">
                  <a:extLst>
                    <a:ext uri="{FF2B5EF4-FFF2-40B4-BE49-F238E27FC236}">
                      <a16:creationId xmlns:a16="http://schemas.microsoft.com/office/drawing/2014/main" id="{B974E941-EBDD-4067-BC6E-0DEBF880B208}"/>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4" name="Freeform 229">
                  <a:extLst>
                    <a:ext uri="{FF2B5EF4-FFF2-40B4-BE49-F238E27FC236}">
                      <a16:creationId xmlns:a16="http://schemas.microsoft.com/office/drawing/2014/main" id="{4E432CEA-21D8-417C-89A5-A531F4AF1AD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5" name="Freeform 230">
                  <a:extLst>
                    <a:ext uri="{FF2B5EF4-FFF2-40B4-BE49-F238E27FC236}">
                      <a16:creationId xmlns:a16="http://schemas.microsoft.com/office/drawing/2014/main" id="{D936E817-8BCE-40BA-8383-B61F12FB055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21" name="Group 376">
                <a:extLst>
                  <a:ext uri="{FF2B5EF4-FFF2-40B4-BE49-F238E27FC236}">
                    <a16:creationId xmlns:a16="http://schemas.microsoft.com/office/drawing/2014/main" id="{E3DFCA0E-A194-4FAE-8BE2-C3E712DC0255}"/>
                  </a:ext>
                </a:extLst>
              </p:cNvPr>
              <p:cNvGrpSpPr>
                <a:grpSpLocks/>
              </p:cNvGrpSpPr>
              <p:nvPr/>
            </p:nvGrpSpPr>
            <p:grpSpPr bwMode="auto">
              <a:xfrm rot="11349086" flipH="1">
                <a:off x="5993134" y="3771779"/>
                <a:ext cx="83389" cy="175252"/>
                <a:chOff x="5021753" y="2927868"/>
                <a:chExt cx="83398" cy="175731"/>
              </a:xfrm>
            </p:grpSpPr>
            <p:sp>
              <p:nvSpPr>
                <p:cNvPr id="950" name="Oval 377">
                  <a:extLst>
                    <a:ext uri="{FF2B5EF4-FFF2-40B4-BE49-F238E27FC236}">
                      <a16:creationId xmlns:a16="http://schemas.microsoft.com/office/drawing/2014/main" id="{387D4730-9C7B-40E2-ABFC-D873014606D4}"/>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1" name="Freeform 378">
                  <a:extLst>
                    <a:ext uri="{FF2B5EF4-FFF2-40B4-BE49-F238E27FC236}">
                      <a16:creationId xmlns:a16="http://schemas.microsoft.com/office/drawing/2014/main" id="{DDB0695A-3498-4649-9E8D-F29B6D53089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2" name="Freeform 379">
                  <a:extLst>
                    <a:ext uri="{FF2B5EF4-FFF2-40B4-BE49-F238E27FC236}">
                      <a16:creationId xmlns:a16="http://schemas.microsoft.com/office/drawing/2014/main" id="{FD1465EE-F2A6-4571-9C81-736521E06A9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22" name="Group 380">
                <a:extLst>
                  <a:ext uri="{FF2B5EF4-FFF2-40B4-BE49-F238E27FC236}">
                    <a16:creationId xmlns:a16="http://schemas.microsoft.com/office/drawing/2014/main" id="{C957A87B-948C-43CB-85EF-B3D1E52D67AC}"/>
                  </a:ext>
                </a:extLst>
              </p:cNvPr>
              <p:cNvGrpSpPr>
                <a:grpSpLocks/>
              </p:cNvGrpSpPr>
              <p:nvPr/>
            </p:nvGrpSpPr>
            <p:grpSpPr bwMode="auto">
              <a:xfrm rot="11349086" flipH="1">
                <a:off x="5903791" y="3771779"/>
                <a:ext cx="83389" cy="175252"/>
                <a:chOff x="5021753" y="2927868"/>
                <a:chExt cx="83398" cy="175731"/>
              </a:xfrm>
            </p:grpSpPr>
            <p:sp>
              <p:nvSpPr>
                <p:cNvPr id="947" name="Oval 381">
                  <a:extLst>
                    <a:ext uri="{FF2B5EF4-FFF2-40B4-BE49-F238E27FC236}">
                      <a16:creationId xmlns:a16="http://schemas.microsoft.com/office/drawing/2014/main" id="{117642AD-5B9F-4155-9D72-86AF45E2A364}"/>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8" name="Freeform 382">
                  <a:extLst>
                    <a:ext uri="{FF2B5EF4-FFF2-40B4-BE49-F238E27FC236}">
                      <a16:creationId xmlns:a16="http://schemas.microsoft.com/office/drawing/2014/main" id="{51242961-210B-4315-8D99-3E7BE05A000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9" name="Freeform 383">
                  <a:extLst>
                    <a:ext uri="{FF2B5EF4-FFF2-40B4-BE49-F238E27FC236}">
                      <a16:creationId xmlns:a16="http://schemas.microsoft.com/office/drawing/2014/main" id="{25741519-A3A7-47F3-8F90-C20C9429E3A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23" name="Group 384">
                <a:extLst>
                  <a:ext uri="{FF2B5EF4-FFF2-40B4-BE49-F238E27FC236}">
                    <a16:creationId xmlns:a16="http://schemas.microsoft.com/office/drawing/2014/main" id="{AC142E0A-E71E-411F-A59A-2017B79801C2}"/>
                  </a:ext>
                </a:extLst>
              </p:cNvPr>
              <p:cNvGrpSpPr>
                <a:grpSpLocks/>
              </p:cNvGrpSpPr>
              <p:nvPr/>
            </p:nvGrpSpPr>
            <p:grpSpPr bwMode="auto">
              <a:xfrm rot="11349086" flipH="1">
                <a:off x="5814446" y="3771779"/>
                <a:ext cx="83389" cy="175252"/>
                <a:chOff x="5021753" y="2927868"/>
                <a:chExt cx="83398" cy="175731"/>
              </a:xfrm>
            </p:grpSpPr>
            <p:sp>
              <p:nvSpPr>
                <p:cNvPr id="944" name="Oval 385">
                  <a:extLst>
                    <a:ext uri="{FF2B5EF4-FFF2-40B4-BE49-F238E27FC236}">
                      <a16:creationId xmlns:a16="http://schemas.microsoft.com/office/drawing/2014/main" id="{705BB528-5F27-4AC8-9336-AB6BC2E96334}"/>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5" name="Freeform 386">
                  <a:extLst>
                    <a:ext uri="{FF2B5EF4-FFF2-40B4-BE49-F238E27FC236}">
                      <a16:creationId xmlns:a16="http://schemas.microsoft.com/office/drawing/2014/main" id="{DF65AE6F-CA35-418F-81F3-A950F5F4597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6" name="Freeform 387">
                  <a:extLst>
                    <a:ext uri="{FF2B5EF4-FFF2-40B4-BE49-F238E27FC236}">
                      <a16:creationId xmlns:a16="http://schemas.microsoft.com/office/drawing/2014/main" id="{194D1E2A-A773-44D5-AE5A-1DD26C2910A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24" name="Group 388">
                <a:extLst>
                  <a:ext uri="{FF2B5EF4-FFF2-40B4-BE49-F238E27FC236}">
                    <a16:creationId xmlns:a16="http://schemas.microsoft.com/office/drawing/2014/main" id="{D94C4E78-4D4B-47DE-A653-C966F9ABC183}"/>
                  </a:ext>
                </a:extLst>
              </p:cNvPr>
              <p:cNvGrpSpPr>
                <a:grpSpLocks/>
              </p:cNvGrpSpPr>
              <p:nvPr/>
            </p:nvGrpSpPr>
            <p:grpSpPr bwMode="auto">
              <a:xfrm rot="11349086" flipH="1">
                <a:off x="5716166" y="3771779"/>
                <a:ext cx="83389" cy="175252"/>
                <a:chOff x="5021753" y="2927868"/>
                <a:chExt cx="83398" cy="175731"/>
              </a:xfrm>
            </p:grpSpPr>
            <p:sp>
              <p:nvSpPr>
                <p:cNvPr id="941" name="Oval 389">
                  <a:extLst>
                    <a:ext uri="{FF2B5EF4-FFF2-40B4-BE49-F238E27FC236}">
                      <a16:creationId xmlns:a16="http://schemas.microsoft.com/office/drawing/2014/main" id="{CFAD75DE-AABA-40D5-B0EC-DBD5B7D8A866}"/>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2" name="Freeform 390">
                  <a:extLst>
                    <a:ext uri="{FF2B5EF4-FFF2-40B4-BE49-F238E27FC236}">
                      <a16:creationId xmlns:a16="http://schemas.microsoft.com/office/drawing/2014/main" id="{EB6BB7B8-57CA-48A1-9123-E06B13F02CE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3" name="Freeform 391">
                  <a:extLst>
                    <a:ext uri="{FF2B5EF4-FFF2-40B4-BE49-F238E27FC236}">
                      <a16:creationId xmlns:a16="http://schemas.microsoft.com/office/drawing/2014/main" id="{7B90BFCA-B563-4BCA-9EF8-AE7A01FF404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25" name="Group 219">
                <a:extLst>
                  <a:ext uri="{FF2B5EF4-FFF2-40B4-BE49-F238E27FC236}">
                    <a16:creationId xmlns:a16="http://schemas.microsoft.com/office/drawing/2014/main" id="{5D1F1B86-846B-4872-8C51-D66C75CD6B4B}"/>
                  </a:ext>
                </a:extLst>
              </p:cNvPr>
              <p:cNvGrpSpPr>
                <a:grpSpLocks/>
              </p:cNvGrpSpPr>
              <p:nvPr/>
            </p:nvGrpSpPr>
            <p:grpSpPr bwMode="auto">
              <a:xfrm>
                <a:off x="6163165" y="3574936"/>
                <a:ext cx="83389" cy="175252"/>
                <a:chOff x="5021753" y="2927868"/>
                <a:chExt cx="83398" cy="175731"/>
              </a:xfrm>
            </p:grpSpPr>
            <p:sp>
              <p:nvSpPr>
                <p:cNvPr id="938" name="Oval 220">
                  <a:extLst>
                    <a:ext uri="{FF2B5EF4-FFF2-40B4-BE49-F238E27FC236}">
                      <a16:creationId xmlns:a16="http://schemas.microsoft.com/office/drawing/2014/main" id="{99FAC871-4E98-4EBB-A737-FFAFA8EECF01}"/>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9" name="Freeform 221">
                  <a:extLst>
                    <a:ext uri="{FF2B5EF4-FFF2-40B4-BE49-F238E27FC236}">
                      <a16:creationId xmlns:a16="http://schemas.microsoft.com/office/drawing/2014/main" id="{E799EBE0-BD9B-4C27-ABD4-438B6A3C7C9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0" name="Freeform 222">
                  <a:extLst>
                    <a:ext uri="{FF2B5EF4-FFF2-40B4-BE49-F238E27FC236}">
                      <a16:creationId xmlns:a16="http://schemas.microsoft.com/office/drawing/2014/main" id="{95064A56-9783-45A3-8AF7-61E96C3B9FE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26" name="Group 223">
                <a:extLst>
                  <a:ext uri="{FF2B5EF4-FFF2-40B4-BE49-F238E27FC236}">
                    <a16:creationId xmlns:a16="http://schemas.microsoft.com/office/drawing/2014/main" id="{D6A04740-F9A6-441B-AF60-C197F7858409}"/>
                  </a:ext>
                </a:extLst>
              </p:cNvPr>
              <p:cNvGrpSpPr>
                <a:grpSpLocks/>
              </p:cNvGrpSpPr>
              <p:nvPr/>
            </p:nvGrpSpPr>
            <p:grpSpPr bwMode="auto">
              <a:xfrm>
                <a:off x="6073820" y="3574936"/>
                <a:ext cx="83389" cy="175252"/>
                <a:chOff x="5021753" y="2927868"/>
                <a:chExt cx="83398" cy="175731"/>
              </a:xfrm>
            </p:grpSpPr>
            <p:sp>
              <p:nvSpPr>
                <p:cNvPr id="935" name="Oval 224">
                  <a:extLst>
                    <a:ext uri="{FF2B5EF4-FFF2-40B4-BE49-F238E27FC236}">
                      <a16:creationId xmlns:a16="http://schemas.microsoft.com/office/drawing/2014/main" id="{B1D1D706-C5F4-4C93-9559-E05C6744DB15}"/>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6" name="Freeform 225">
                  <a:extLst>
                    <a:ext uri="{FF2B5EF4-FFF2-40B4-BE49-F238E27FC236}">
                      <a16:creationId xmlns:a16="http://schemas.microsoft.com/office/drawing/2014/main" id="{FDFB65F0-C882-4A21-8D35-190331C6A66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7" name="Freeform 226">
                  <a:extLst>
                    <a:ext uri="{FF2B5EF4-FFF2-40B4-BE49-F238E27FC236}">
                      <a16:creationId xmlns:a16="http://schemas.microsoft.com/office/drawing/2014/main" id="{BAC9569F-8B08-407D-A6DD-C243F656FC5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27" name="Group 380">
                <a:extLst>
                  <a:ext uri="{FF2B5EF4-FFF2-40B4-BE49-F238E27FC236}">
                    <a16:creationId xmlns:a16="http://schemas.microsoft.com/office/drawing/2014/main" id="{6CE563A2-3796-488D-8BAB-52ADA9B05127}"/>
                  </a:ext>
                </a:extLst>
              </p:cNvPr>
              <p:cNvGrpSpPr>
                <a:grpSpLocks/>
              </p:cNvGrpSpPr>
              <p:nvPr/>
            </p:nvGrpSpPr>
            <p:grpSpPr bwMode="auto">
              <a:xfrm rot="11349086" flipH="1">
                <a:off x="6174545" y="3771474"/>
                <a:ext cx="83389" cy="175252"/>
                <a:chOff x="5021753" y="2927868"/>
                <a:chExt cx="83398" cy="175731"/>
              </a:xfrm>
            </p:grpSpPr>
            <p:sp>
              <p:nvSpPr>
                <p:cNvPr id="932" name="Oval 381">
                  <a:extLst>
                    <a:ext uri="{FF2B5EF4-FFF2-40B4-BE49-F238E27FC236}">
                      <a16:creationId xmlns:a16="http://schemas.microsoft.com/office/drawing/2014/main" id="{5268296F-7DC7-437D-A6C4-99DAA5109A95}"/>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3" name="Freeform 382">
                  <a:extLst>
                    <a:ext uri="{FF2B5EF4-FFF2-40B4-BE49-F238E27FC236}">
                      <a16:creationId xmlns:a16="http://schemas.microsoft.com/office/drawing/2014/main" id="{B897D80A-3510-49D9-BB7A-7F4506A947F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4" name="Freeform 383">
                  <a:extLst>
                    <a:ext uri="{FF2B5EF4-FFF2-40B4-BE49-F238E27FC236}">
                      <a16:creationId xmlns:a16="http://schemas.microsoft.com/office/drawing/2014/main" id="{90FCE331-0E85-4EC2-B52F-1CD75BF3A81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28" name="Group 384">
                <a:extLst>
                  <a:ext uri="{FF2B5EF4-FFF2-40B4-BE49-F238E27FC236}">
                    <a16:creationId xmlns:a16="http://schemas.microsoft.com/office/drawing/2014/main" id="{A7A82C1E-64A7-4335-9E54-798778FDC981}"/>
                  </a:ext>
                </a:extLst>
              </p:cNvPr>
              <p:cNvGrpSpPr>
                <a:grpSpLocks/>
              </p:cNvGrpSpPr>
              <p:nvPr/>
            </p:nvGrpSpPr>
            <p:grpSpPr bwMode="auto">
              <a:xfrm rot="11349086" flipH="1">
                <a:off x="6085199" y="3771474"/>
                <a:ext cx="83389" cy="175252"/>
                <a:chOff x="5021753" y="2927868"/>
                <a:chExt cx="83398" cy="175731"/>
              </a:xfrm>
            </p:grpSpPr>
            <p:sp>
              <p:nvSpPr>
                <p:cNvPr id="929" name="Oval 385">
                  <a:extLst>
                    <a:ext uri="{FF2B5EF4-FFF2-40B4-BE49-F238E27FC236}">
                      <a16:creationId xmlns:a16="http://schemas.microsoft.com/office/drawing/2014/main" id="{33FFBCAA-0BF2-43D1-8CD8-D29737E460F0}"/>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0" name="Freeform 386">
                  <a:extLst>
                    <a:ext uri="{FF2B5EF4-FFF2-40B4-BE49-F238E27FC236}">
                      <a16:creationId xmlns:a16="http://schemas.microsoft.com/office/drawing/2014/main" id="{CB5B94E8-76E2-4D9C-A12C-25FB3B345DD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1" name="Freeform 387">
                  <a:extLst>
                    <a:ext uri="{FF2B5EF4-FFF2-40B4-BE49-F238E27FC236}">
                      <a16:creationId xmlns:a16="http://schemas.microsoft.com/office/drawing/2014/main" id="{7BACE93F-106B-48EA-AA03-D64F6826435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778" name="Group 777">
              <a:extLst>
                <a:ext uri="{FF2B5EF4-FFF2-40B4-BE49-F238E27FC236}">
                  <a16:creationId xmlns:a16="http://schemas.microsoft.com/office/drawing/2014/main" id="{0EABBA43-ECDC-42E3-ABED-A2984BE3B470}"/>
                </a:ext>
              </a:extLst>
            </p:cNvPr>
            <p:cNvGrpSpPr/>
            <p:nvPr/>
          </p:nvGrpSpPr>
          <p:grpSpPr>
            <a:xfrm>
              <a:off x="10259246" y="1720297"/>
              <a:ext cx="1036430" cy="294351"/>
              <a:chOff x="4890777" y="3558752"/>
              <a:chExt cx="1367157" cy="388279"/>
            </a:xfrm>
          </p:grpSpPr>
          <p:grpSp>
            <p:nvGrpSpPr>
              <p:cNvPr id="779" name="Group 778">
                <a:extLst>
                  <a:ext uri="{FF2B5EF4-FFF2-40B4-BE49-F238E27FC236}">
                    <a16:creationId xmlns:a16="http://schemas.microsoft.com/office/drawing/2014/main" id="{8C90EC8E-F99D-4305-8CD6-D9FA3937FE69}"/>
                  </a:ext>
                </a:extLst>
              </p:cNvPr>
              <p:cNvGrpSpPr>
                <a:grpSpLocks/>
              </p:cNvGrpSpPr>
              <p:nvPr/>
            </p:nvGrpSpPr>
            <p:grpSpPr bwMode="auto">
              <a:xfrm>
                <a:off x="4890777" y="3564691"/>
                <a:ext cx="83389" cy="175252"/>
                <a:chOff x="5021753" y="2927868"/>
                <a:chExt cx="83398" cy="175731"/>
              </a:xfrm>
            </p:grpSpPr>
            <p:sp>
              <p:nvSpPr>
                <p:cNvPr id="896" name="Oval 143">
                  <a:extLst>
                    <a:ext uri="{FF2B5EF4-FFF2-40B4-BE49-F238E27FC236}">
                      <a16:creationId xmlns:a16="http://schemas.microsoft.com/office/drawing/2014/main" id="{8C44D8A3-B82A-4FF5-AD1D-0D3BB1843157}"/>
                    </a:ext>
                  </a:extLst>
                </p:cNvPr>
                <p:cNvSpPr>
                  <a:spLocks noChangeArrowheads="1"/>
                </p:cNvSpPr>
                <p:nvPr/>
              </p:nvSpPr>
              <p:spPr bwMode="auto">
                <a:xfrm rot="-711073">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7" name="Freeform 144">
                  <a:extLst>
                    <a:ext uri="{FF2B5EF4-FFF2-40B4-BE49-F238E27FC236}">
                      <a16:creationId xmlns:a16="http://schemas.microsoft.com/office/drawing/2014/main" id="{AD7BFAA5-5907-4E21-88E0-51A11695AB9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8" name="Freeform 145">
                  <a:extLst>
                    <a:ext uri="{FF2B5EF4-FFF2-40B4-BE49-F238E27FC236}">
                      <a16:creationId xmlns:a16="http://schemas.microsoft.com/office/drawing/2014/main" id="{9A798E00-4B35-4B78-9B81-42A295A1C89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80" name="Group 146">
                <a:extLst>
                  <a:ext uri="{FF2B5EF4-FFF2-40B4-BE49-F238E27FC236}">
                    <a16:creationId xmlns:a16="http://schemas.microsoft.com/office/drawing/2014/main" id="{C3FF17B3-6624-461B-901C-9ED0AD4E2221}"/>
                  </a:ext>
                </a:extLst>
              </p:cNvPr>
              <p:cNvGrpSpPr>
                <a:grpSpLocks/>
              </p:cNvGrpSpPr>
              <p:nvPr/>
            </p:nvGrpSpPr>
            <p:grpSpPr bwMode="auto">
              <a:xfrm>
                <a:off x="4986078" y="3558752"/>
                <a:ext cx="83389" cy="175252"/>
                <a:chOff x="5021753" y="2927868"/>
                <a:chExt cx="83398" cy="175731"/>
              </a:xfrm>
            </p:grpSpPr>
            <p:sp>
              <p:nvSpPr>
                <p:cNvPr id="893" name="Oval 147">
                  <a:extLst>
                    <a:ext uri="{FF2B5EF4-FFF2-40B4-BE49-F238E27FC236}">
                      <a16:creationId xmlns:a16="http://schemas.microsoft.com/office/drawing/2014/main" id="{CA32AC56-19F1-4082-8143-D38E4D48A5A8}"/>
                    </a:ext>
                  </a:extLst>
                </p:cNvPr>
                <p:cNvSpPr>
                  <a:spLocks noChangeArrowheads="1"/>
                </p:cNvSpPr>
                <p:nvPr/>
              </p:nvSpPr>
              <p:spPr bwMode="auto">
                <a:xfrm rot="-711073">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4" name="Freeform 148">
                  <a:extLst>
                    <a:ext uri="{FF2B5EF4-FFF2-40B4-BE49-F238E27FC236}">
                      <a16:creationId xmlns:a16="http://schemas.microsoft.com/office/drawing/2014/main" id="{858322B9-316D-4501-9AF2-6C405AAD744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5" name="Freeform 149">
                  <a:extLst>
                    <a:ext uri="{FF2B5EF4-FFF2-40B4-BE49-F238E27FC236}">
                      <a16:creationId xmlns:a16="http://schemas.microsoft.com/office/drawing/2014/main" id="{68CAB873-9B27-40BA-BB91-721C213CDF3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81" name="Group 150">
                <a:extLst>
                  <a:ext uri="{FF2B5EF4-FFF2-40B4-BE49-F238E27FC236}">
                    <a16:creationId xmlns:a16="http://schemas.microsoft.com/office/drawing/2014/main" id="{BE6675EF-0877-48AD-A837-E8B75E677F2D}"/>
                  </a:ext>
                </a:extLst>
              </p:cNvPr>
              <p:cNvGrpSpPr>
                <a:grpSpLocks/>
              </p:cNvGrpSpPr>
              <p:nvPr/>
            </p:nvGrpSpPr>
            <p:grpSpPr bwMode="auto">
              <a:xfrm>
                <a:off x="5078402" y="3564692"/>
                <a:ext cx="83389" cy="175252"/>
                <a:chOff x="5021753" y="2927868"/>
                <a:chExt cx="83398" cy="175731"/>
              </a:xfrm>
            </p:grpSpPr>
            <p:sp>
              <p:nvSpPr>
                <p:cNvPr id="890" name="Oval 151">
                  <a:extLst>
                    <a:ext uri="{FF2B5EF4-FFF2-40B4-BE49-F238E27FC236}">
                      <a16:creationId xmlns:a16="http://schemas.microsoft.com/office/drawing/2014/main" id="{B8416867-F5F0-4659-952D-0631E43B8FA5}"/>
                    </a:ext>
                  </a:extLst>
                </p:cNvPr>
                <p:cNvSpPr>
                  <a:spLocks noChangeArrowheads="1"/>
                </p:cNvSpPr>
                <p:nvPr/>
              </p:nvSpPr>
              <p:spPr bwMode="auto">
                <a:xfrm rot="-711073">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1" name="Freeform 152">
                  <a:extLst>
                    <a:ext uri="{FF2B5EF4-FFF2-40B4-BE49-F238E27FC236}">
                      <a16:creationId xmlns:a16="http://schemas.microsoft.com/office/drawing/2014/main" id="{B4713407-C42B-4108-A2AF-9A0D1B0400F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2" name="Freeform 153">
                  <a:extLst>
                    <a:ext uri="{FF2B5EF4-FFF2-40B4-BE49-F238E27FC236}">
                      <a16:creationId xmlns:a16="http://schemas.microsoft.com/office/drawing/2014/main" id="{7B5BF2CF-1236-42D2-B38B-654BAF64F40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82" name="Group 154">
                <a:extLst>
                  <a:ext uri="{FF2B5EF4-FFF2-40B4-BE49-F238E27FC236}">
                    <a16:creationId xmlns:a16="http://schemas.microsoft.com/office/drawing/2014/main" id="{A9A0E31C-2199-4B29-806D-B6E6C1A09D9B}"/>
                  </a:ext>
                </a:extLst>
              </p:cNvPr>
              <p:cNvGrpSpPr>
                <a:grpSpLocks/>
              </p:cNvGrpSpPr>
              <p:nvPr/>
            </p:nvGrpSpPr>
            <p:grpSpPr bwMode="auto">
              <a:xfrm>
                <a:off x="5167747" y="3561722"/>
                <a:ext cx="83389" cy="175252"/>
                <a:chOff x="5021753" y="2927868"/>
                <a:chExt cx="83398" cy="175731"/>
              </a:xfrm>
            </p:grpSpPr>
            <p:sp>
              <p:nvSpPr>
                <p:cNvPr id="887" name="Oval 155">
                  <a:extLst>
                    <a:ext uri="{FF2B5EF4-FFF2-40B4-BE49-F238E27FC236}">
                      <a16:creationId xmlns:a16="http://schemas.microsoft.com/office/drawing/2014/main" id="{BC4EFFF9-BFD5-4DF8-B792-AC2B36AAAAB2}"/>
                    </a:ext>
                  </a:extLst>
                </p:cNvPr>
                <p:cNvSpPr>
                  <a:spLocks noChangeArrowheads="1"/>
                </p:cNvSpPr>
                <p:nvPr/>
              </p:nvSpPr>
              <p:spPr bwMode="auto">
                <a:xfrm rot="-711073">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8" name="Freeform 156">
                  <a:extLst>
                    <a:ext uri="{FF2B5EF4-FFF2-40B4-BE49-F238E27FC236}">
                      <a16:creationId xmlns:a16="http://schemas.microsoft.com/office/drawing/2014/main" id="{24A7A7E5-4493-48EF-9CBE-C78EC88A62B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9" name="Freeform 157">
                  <a:extLst>
                    <a:ext uri="{FF2B5EF4-FFF2-40B4-BE49-F238E27FC236}">
                      <a16:creationId xmlns:a16="http://schemas.microsoft.com/office/drawing/2014/main" id="{165348BE-7B0A-47C1-AC93-B1363B49675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83" name="Group 158">
                <a:extLst>
                  <a:ext uri="{FF2B5EF4-FFF2-40B4-BE49-F238E27FC236}">
                    <a16:creationId xmlns:a16="http://schemas.microsoft.com/office/drawing/2014/main" id="{007C4308-CDB1-40FB-B236-F95F51BCDB68}"/>
                  </a:ext>
                </a:extLst>
              </p:cNvPr>
              <p:cNvGrpSpPr>
                <a:grpSpLocks/>
              </p:cNvGrpSpPr>
              <p:nvPr/>
            </p:nvGrpSpPr>
            <p:grpSpPr bwMode="auto">
              <a:xfrm>
                <a:off x="5260070" y="3564692"/>
                <a:ext cx="83389" cy="175252"/>
                <a:chOff x="5021753" y="2927868"/>
                <a:chExt cx="83398" cy="175731"/>
              </a:xfrm>
            </p:grpSpPr>
            <p:sp>
              <p:nvSpPr>
                <p:cNvPr id="884" name="Oval 159">
                  <a:extLst>
                    <a:ext uri="{FF2B5EF4-FFF2-40B4-BE49-F238E27FC236}">
                      <a16:creationId xmlns:a16="http://schemas.microsoft.com/office/drawing/2014/main" id="{135E0C51-ABA5-416F-87ED-5C5345CC96B4}"/>
                    </a:ext>
                  </a:extLst>
                </p:cNvPr>
                <p:cNvSpPr>
                  <a:spLocks noChangeArrowheads="1"/>
                </p:cNvSpPr>
                <p:nvPr/>
              </p:nvSpPr>
              <p:spPr bwMode="auto">
                <a:xfrm rot="-711073">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5" name="Freeform 160">
                  <a:extLst>
                    <a:ext uri="{FF2B5EF4-FFF2-40B4-BE49-F238E27FC236}">
                      <a16:creationId xmlns:a16="http://schemas.microsoft.com/office/drawing/2014/main" id="{59417C4E-338A-4D05-A7CF-38948CEF13A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6" name="Freeform 161">
                  <a:extLst>
                    <a:ext uri="{FF2B5EF4-FFF2-40B4-BE49-F238E27FC236}">
                      <a16:creationId xmlns:a16="http://schemas.microsoft.com/office/drawing/2014/main" id="{BA10E049-B558-4763-BEB5-E7AD8CB5CC5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84" name="Group 215">
                <a:extLst>
                  <a:ext uri="{FF2B5EF4-FFF2-40B4-BE49-F238E27FC236}">
                    <a16:creationId xmlns:a16="http://schemas.microsoft.com/office/drawing/2014/main" id="{847F3C45-EA45-4C0C-98A6-C7D55708333D}"/>
                  </a:ext>
                </a:extLst>
              </p:cNvPr>
              <p:cNvGrpSpPr>
                <a:grpSpLocks/>
              </p:cNvGrpSpPr>
              <p:nvPr/>
            </p:nvGrpSpPr>
            <p:grpSpPr bwMode="auto">
              <a:xfrm>
                <a:off x="5629826" y="3571130"/>
                <a:ext cx="83389" cy="175252"/>
                <a:chOff x="5021753" y="2927868"/>
                <a:chExt cx="83398" cy="175731"/>
              </a:xfrm>
            </p:grpSpPr>
            <p:sp>
              <p:nvSpPr>
                <p:cNvPr id="881" name="Oval 216">
                  <a:extLst>
                    <a:ext uri="{FF2B5EF4-FFF2-40B4-BE49-F238E27FC236}">
                      <a16:creationId xmlns:a16="http://schemas.microsoft.com/office/drawing/2014/main" id="{07C20989-61CB-4B34-B271-D80CBD355B97}"/>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2" name="Freeform 217">
                  <a:extLst>
                    <a:ext uri="{FF2B5EF4-FFF2-40B4-BE49-F238E27FC236}">
                      <a16:creationId xmlns:a16="http://schemas.microsoft.com/office/drawing/2014/main" id="{3B50241B-5CAC-4F17-BBBB-A5D5957E81E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3" name="Freeform 218">
                  <a:extLst>
                    <a:ext uri="{FF2B5EF4-FFF2-40B4-BE49-F238E27FC236}">
                      <a16:creationId xmlns:a16="http://schemas.microsoft.com/office/drawing/2014/main" id="{ADDC35B6-9BC3-43DC-A539-2750BD1A554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85" name="Group 219">
                <a:extLst>
                  <a:ext uri="{FF2B5EF4-FFF2-40B4-BE49-F238E27FC236}">
                    <a16:creationId xmlns:a16="http://schemas.microsoft.com/office/drawing/2014/main" id="{4C73FFD0-31D4-483D-9E20-544D3039D1EC}"/>
                  </a:ext>
                </a:extLst>
              </p:cNvPr>
              <p:cNvGrpSpPr>
                <a:grpSpLocks/>
              </p:cNvGrpSpPr>
              <p:nvPr/>
            </p:nvGrpSpPr>
            <p:grpSpPr bwMode="auto">
              <a:xfrm>
                <a:off x="5537502" y="3571130"/>
                <a:ext cx="83389" cy="175252"/>
                <a:chOff x="5021753" y="2927868"/>
                <a:chExt cx="83398" cy="175731"/>
              </a:xfrm>
            </p:grpSpPr>
            <p:sp>
              <p:nvSpPr>
                <p:cNvPr id="878" name="Oval 220">
                  <a:extLst>
                    <a:ext uri="{FF2B5EF4-FFF2-40B4-BE49-F238E27FC236}">
                      <a16:creationId xmlns:a16="http://schemas.microsoft.com/office/drawing/2014/main" id="{F4334029-2C97-4930-B306-FD1D96266587}"/>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9" name="Freeform 221">
                  <a:extLst>
                    <a:ext uri="{FF2B5EF4-FFF2-40B4-BE49-F238E27FC236}">
                      <a16:creationId xmlns:a16="http://schemas.microsoft.com/office/drawing/2014/main" id="{6CAAB404-894C-4801-828A-AA74CADAEF1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0" name="Freeform 222">
                  <a:extLst>
                    <a:ext uri="{FF2B5EF4-FFF2-40B4-BE49-F238E27FC236}">
                      <a16:creationId xmlns:a16="http://schemas.microsoft.com/office/drawing/2014/main" id="{BF40ABA4-F42D-4A30-A375-415477E8691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86" name="Group 223">
                <a:extLst>
                  <a:ext uri="{FF2B5EF4-FFF2-40B4-BE49-F238E27FC236}">
                    <a16:creationId xmlns:a16="http://schemas.microsoft.com/office/drawing/2014/main" id="{C5B7A74F-1C87-442A-BE33-309B2F7DFD06}"/>
                  </a:ext>
                </a:extLst>
              </p:cNvPr>
              <p:cNvGrpSpPr>
                <a:grpSpLocks/>
              </p:cNvGrpSpPr>
              <p:nvPr/>
            </p:nvGrpSpPr>
            <p:grpSpPr bwMode="auto">
              <a:xfrm>
                <a:off x="5448158" y="3571130"/>
                <a:ext cx="83389" cy="175252"/>
                <a:chOff x="5021753" y="2927868"/>
                <a:chExt cx="83398" cy="175731"/>
              </a:xfrm>
            </p:grpSpPr>
            <p:sp>
              <p:nvSpPr>
                <p:cNvPr id="875" name="Oval 224">
                  <a:extLst>
                    <a:ext uri="{FF2B5EF4-FFF2-40B4-BE49-F238E27FC236}">
                      <a16:creationId xmlns:a16="http://schemas.microsoft.com/office/drawing/2014/main" id="{4CCEA139-98A8-4270-89BE-DD11BB110F09}"/>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6" name="Freeform 225">
                  <a:extLst>
                    <a:ext uri="{FF2B5EF4-FFF2-40B4-BE49-F238E27FC236}">
                      <a16:creationId xmlns:a16="http://schemas.microsoft.com/office/drawing/2014/main" id="{76950DDD-FB43-4EF5-A482-88E1B43FA57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7" name="Freeform 226">
                  <a:extLst>
                    <a:ext uri="{FF2B5EF4-FFF2-40B4-BE49-F238E27FC236}">
                      <a16:creationId xmlns:a16="http://schemas.microsoft.com/office/drawing/2014/main" id="{6146C45C-42F2-4879-A1FE-AEDDA646D67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87" name="Group 227">
                <a:extLst>
                  <a:ext uri="{FF2B5EF4-FFF2-40B4-BE49-F238E27FC236}">
                    <a16:creationId xmlns:a16="http://schemas.microsoft.com/office/drawing/2014/main" id="{071A7C3B-96A8-4A1B-8EE9-43053C8711DB}"/>
                  </a:ext>
                </a:extLst>
              </p:cNvPr>
              <p:cNvGrpSpPr>
                <a:grpSpLocks/>
              </p:cNvGrpSpPr>
              <p:nvPr/>
            </p:nvGrpSpPr>
            <p:grpSpPr bwMode="auto">
              <a:xfrm>
                <a:off x="5352856" y="3571130"/>
                <a:ext cx="83389" cy="175252"/>
                <a:chOff x="5021753" y="2927868"/>
                <a:chExt cx="83398" cy="175731"/>
              </a:xfrm>
            </p:grpSpPr>
            <p:sp>
              <p:nvSpPr>
                <p:cNvPr id="872" name="Oval 228">
                  <a:extLst>
                    <a:ext uri="{FF2B5EF4-FFF2-40B4-BE49-F238E27FC236}">
                      <a16:creationId xmlns:a16="http://schemas.microsoft.com/office/drawing/2014/main" id="{D7975275-1E9D-45E4-B178-65229EDE5A8F}"/>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3" name="Freeform 229">
                  <a:extLst>
                    <a:ext uri="{FF2B5EF4-FFF2-40B4-BE49-F238E27FC236}">
                      <a16:creationId xmlns:a16="http://schemas.microsoft.com/office/drawing/2014/main" id="{477C58A2-81D5-4B05-B00D-B97B06C1D0B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4" name="Freeform 230">
                  <a:extLst>
                    <a:ext uri="{FF2B5EF4-FFF2-40B4-BE49-F238E27FC236}">
                      <a16:creationId xmlns:a16="http://schemas.microsoft.com/office/drawing/2014/main" id="{7DB4C453-DD42-4C27-9A43-662CB999199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88" name="Group 303">
                <a:extLst>
                  <a:ext uri="{FF2B5EF4-FFF2-40B4-BE49-F238E27FC236}">
                    <a16:creationId xmlns:a16="http://schemas.microsoft.com/office/drawing/2014/main" id="{D7E988E2-FBE4-4627-8833-EA68C7A57800}"/>
                  </a:ext>
                </a:extLst>
              </p:cNvPr>
              <p:cNvGrpSpPr>
                <a:grpSpLocks/>
              </p:cNvGrpSpPr>
              <p:nvPr/>
            </p:nvGrpSpPr>
            <p:grpSpPr bwMode="auto">
              <a:xfrm rot="10800000" flipH="1">
                <a:off x="4891735" y="3756281"/>
                <a:ext cx="83389" cy="175252"/>
                <a:chOff x="5021753" y="2927868"/>
                <a:chExt cx="83398" cy="175731"/>
              </a:xfrm>
            </p:grpSpPr>
            <p:sp>
              <p:nvSpPr>
                <p:cNvPr id="869" name="Oval 304">
                  <a:extLst>
                    <a:ext uri="{FF2B5EF4-FFF2-40B4-BE49-F238E27FC236}">
                      <a16:creationId xmlns:a16="http://schemas.microsoft.com/office/drawing/2014/main" id="{7F82E867-2DD0-4495-8371-EF6DE031EB87}"/>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0" name="Freeform 305">
                  <a:extLst>
                    <a:ext uri="{FF2B5EF4-FFF2-40B4-BE49-F238E27FC236}">
                      <a16:creationId xmlns:a16="http://schemas.microsoft.com/office/drawing/2014/main" id="{E1283810-4F7C-40AA-9EF7-D20FC890CA3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1" name="Freeform 306">
                  <a:extLst>
                    <a:ext uri="{FF2B5EF4-FFF2-40B4-BE49-F238E27FC236}">
                      <a16:creationId xmlns:a16="http://schemas.microsoft.com/office/drawing/2014/main" id="{7ADA02AD-87F1-446E-AEE4-ED29C37CE51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89" name="Group 307">
                <a:extLst>
                  <a:ext uri="{FF2B5EF4-FFF2-40B4-BE49-F238E27FC236}">
                    <a16:creationId xmlns:a16="http://schemas.microsoft.com/office/drawing/2014/main" id="{4E8D6898-EA1C-4B05-AE88-E78DB374F956}"/>
                  </a:ext>
                </a:extLst>
              </p:cNvPr>
              <p:cNvGrpSpPr>
                <a:grpSpLocks/>
              </p:cNvGrpSpPr>
              <p:nvPr/>
            </p:nvGrpSpPr>
            <p:grpSpPr bwMode="auto">
              <a:xfrm rot="10800000" flipH="1">
                <a:off x="4984057" y="3753312"/>
                <a:ext cx="83389" cy="175252"/>
                <a:chOff x="5021753" y="2927868"/>
                <a:chExt cx="83398" cy="175731"/>
              </a:xfrm>
            </p:grpSpPr>
            <p:sp>
              <p:nvSpPr>
                <p:cNvPr id="866" name="Oval 308">
                  <a:extLst>
                    <a:ext uri="{FF2B5EF4-FFF2-40B4-BE49-F238E27FC236}">
                      <a16:creationId xmlns:a16="http://schemas.microsoft.com/office/drawing/2014/main" id="{A17AABD3-BFA1-4F97-8FAC-514DF94F106D}"/>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67" name="Freeform 309">
                  <a:extLst>
                    <a:ext uri="{FF2B5EF4-FFF2-40B4-BE49-F238E27FC236}">
                      <a16:creationId xmlns:a16="http://schemas.microsoft.com/office/drawing/2014/main" id="{4E715689-CC99-412D-AC44-0FB450F4799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68" name="Freeform 310">
                  <a:extLst>
                    <a:ext uri="{FF2B5EF4-FFF2-40B4-BE49-F238E27FC236}">
                      <a16:creationId xmlns:a16="http://schemas.microsoft.com/office/drawing/2014/main" id="{E8091081-30BA-4C59-A11E-815F1CF618F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90" name="Group 311">
                <a:extLst>
                  <a:ext uri="{FF2B5EF4-FFF2-40B4-BE49-F238E27FC236}">
                    <a16:creationId xmlns:a16="http://schemas.microsoft.com/office/drawing/2014/main" id="{5A2C6EF5-87D9-4A08-82F6-6891218AAA30}"/>
                  </a:ext>
                </a:extLst>
              </p:cNvPr>
              <p:cNvGrpSpPr>
                <a:grpSpLocks/>
              </p:cNvGrpSpPr>
              <p:nvPr/>
            </p:nvGrpSpPr>
            <p:grpSpPr bwMode="auto">
              <a:xfrm rot="10800000" flipH="1">
                <a:off x="5073404" y="3759253"/>
                <a:ext cx="83389" cy="175252"/>
                <a:chOff x="5021753" y="2927868"/>
                <a:chExt cx="83398" cy="175731"/>
              </a:xfrm>
            </p:grpSpPr>
            <p:sp>
              <p:nvSpPr>
                <p:cNvPr id="863" name="Oval 312">
                  <a:extLst>
                    <a:ext uri="{FF2B5EF4-FFF2-40B4-BE49-F238E27FC236}">
                      <a16:creationId xmlns:a16="http://schemas.microsoft.com/office/drawing/2014/main" id="{D943E380-4580-4AC2-9FA5-76FC78C456D5}"/>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64" name="Freeform 313">
                  <a:extLst>
                    <a:ext uri="{FF2B5EF4-FFF2-40B4-BE49-F238E27FC236}">
                      <a16:creationId xmlns:a16="http://schemas.microsoft.com/office/drawing/2014/main" id="{28D98925-4319-4EFF-A8FF-24759A6FEDA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65" name="Freeform 314">
                  <a:extLst>
                    <a:ext uri="{FF2B5EF4-FFF2-40B4-BE49-F238E27FC236}">
                      <a16:creationId xmlns:a16="http://schemas.microsoft.com/office/drawing/2014/main" id="{8FB07EF2-BA4E-4CC3-A687-28A18A46DBE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91" name="Group 316">
                <a:extLst>
                  <a:ext uri="{FF2B5EF4-FFF2-40B4-BE49-F238E27FC236}">
                    <a16:creationId xmlns:a16="http://schemas.microsoft.com/office/drawing/2014/main" id="{C7ACA335-A5DB-459C-A74F-700DF10849CC}"/>
                  </a:ext>
                </a:extLst>
              </p:cNvPr>
              <p:cNvGrpSpPr>
                <a:grpSpLocks/>
              </p:cNvGrpSpPr>
              <p:nvPr/>
            </p:nvGrpSpPr>
            <p:grpSpPr bwMode="auto">
              <a:xfrm rot="10800000" flipH="1">
                <a:off x="5166224" y="3762718"/>
                <a:ext cx="83389" cy="175252"/>
                <a:chOff x="5021753" y="2927868"/>
                <a:chExt cx="83398" cy="175731"/>
              </a:xfrm>
            </p:grpSpPr>
            <p:sp>
              <p:nvSpPr>
                <p:cNvPr id="860" name="Oval 317">
                  <a:extLst>
                    <a:ext uri="{FF2B5EF4-FFF2-40B4-BE49-F238E27FC236}">
                      <a16:creationId xmlns:a16="http://schemas.microsoft.com/office/drawing/2014/main" id="{B33DF1B6-07CB-42EA-B6DD-BC44D3AA1901}"/>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61" name="Freeform 318">
                  <a:extLst>
                    <a:ext uri="{FF2B5EF4-FFF2-40B4-BE49-F238E27FC236}">
                      <a16:creationId xmlns:a16="http://schemas.microsoft.com/office/drawing/2014/main" id="{BF4163A3-1456-48BC-9FE6-E1FA97FC890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62" name="Freeform 319">
                  <a:extLst>
                    <a:ext uri="{FF2B5EF4-FFF2-40B4-BE49-F238E27FC236}">
                      <a16:creationId xmlns:a16="http://schemas.microsoft.com/office/drawing/2014/main" id="{41E625C4-67E1-420A-AF59-A619EB3141B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92" name="Group 320">
                <a:extLst>
                  <a:ext uri="{FF2B5EF4-FFF2-40B4-BE49-F238E27FC236}">
                    <a16:creationId xmlns:a16="http://schemas.microsoft.com/office/drawing/2014/main" id="{8BF6E6F4-DFFC-4653-A6E1-687A9F8CD3C1}"/>
                  </a:ext>
                </a:extLst>
              </p:cNvPr>
              <p:cNvGrpSpPr>
                <a:grpSpLocks/>
              </p:cNvGrpSpPr>
              <p:nvPr/>
            </p:nvGrpSpPr>
            <p:grpSpPr bwMode="auto">
              <a:xfrm rot="10800000" flipH="1">
                <a:off x="5259041" y="3760243"/>
                <a:ext cx="83389" cy="175252"/>
                <a:chOff x="5021753" y="2927868"/>
                <a:chExt cx="83398" cy="175731"/>
              </a:xfrm>
            </p:grpSpPr>
            <p:sp>
              <p:nvSpPr>
                <p:cNvPr id="857" name="Oval 321">
                  <a:extLst>
                    <a:ext uri="{FF2B5EF4-FFF2-40B4-BE49-F238E27FC236}">
                      <a16:creationId xmlns:a16="http://schemas.microsoft.com/office/drawing/2014/main" id="{85525442-FF1C-4F9C-BB5E-9754C5783839}"/>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58" name="Freeform 322">
                  <a:extLst>
                    <a:ext uri="{FF2B5EF4-FFF2-40B4-BE49-F238E27FC236}">
                      <a16:creationId xmlns:a16="http://schemas.microsoft.com/office/drawing/2014/main" id="{53A58796-B5E9-4214-A546-9F42605D33B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59" name="Freeform 323">
                  <a:extLst>
                    <a:ext uri="{FF2B5EF4-FFF2-40B4-BE49-F238E27FC236}">
                      <a16:creationId xmlns:a16="http://schemas.microsoft.com/office/drawing/2014/main" id="{F992B238-1361-42F1-BC03-8EDD1DA8DC7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93" name="Group 376">
                <a:extLst>
                  <a:ext uri="{FF2B5EF4-FFF2-40B4-BE49-F238E27FC236}">
                    <a16:creationId xmlns:a16="http://schemas.microsoft.com/office/drawing/2014/main" id="{BF14DDF3-3C16-4D67-ACF1-77EF31564843}"/>
                  </a:ext>
                </a:extLst>
              </p:cNvPr>
              <p:cNvGrpSpPr>
                <a:grpSpLocks/>
              </p:cNvGrpSpPr>
              <p:nvPr/>
            </p:nvGrpSpPr>
            <p:grpSpPr bwMode="auto">
              <a:xfrm rot="11349086" flipH="1">
                <a:off x="5638226" y="3767667"/>
                <a:ext cx="83389" cy="175252"/>
                <a:chOff x="5021753" y="2927868"/>
                <a:chExt cx="83398" cy="175731"/>
              </a:xfrm>
            </p:grpSpPr>
            <p:sp>
              <p:nvSpPr>
                <p:cNvPr id="854" name="Oval 377">
                  <a:extLst>
                    <a:ext uri="{FF2B5EF4-FFF2-40B4-BE49-F238E27FC236}">
                      <a16:creationId xmlns:a16="http://schemas.microsoft.com/office/drawing/2014/main" id="{F7DF5CF7-C5AF-47B0-BCA6-F3A800AE311A}"/>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55" name="Freeform 378">
                  <a:extLst>
                    <a:ext uri="{FF2B5EF4-FFF2-40B4-BE49-F238E27FC236}">
                      <a16:creationId xmlns:a16="http://schemas.microsoft.com/office/drawing/2014/main" id="{9AAEC628-D4A9-486C-A2CA-ED8C485032D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56" name="Freeform 379">
                  <a:extLst>
                    <a:ext uri="{FF2B5EF4-FFF2-40B4-BE49-F238E27FC236}">
                      <a16:creationId xmlns:a16="http://schemas.microsoft.com/office/drawing/2014/main" id="{8CFF6510-8399-4B7A-B3F2-916533F2BB4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94" name="Group 380">
                <a:extLst>
                  <a:ext uri="{FF2B5EF4-FFF2-40B4-BE49-F238E27FC236}">
                    <a16:creationId xmlns:a16="http://schemas.microsoft.com/office/drawing/2014/main" id="{9BD212ED-E118-4FB5-8FC7-E043E6027F02}"/>
                  </a:ext>
                </a:extLst>
              </p:cNvPr>
              <p:cNvGrpSpPr>
                <a:grpSpLocks/>
              </p:cNvGrpSpPr>
              <p:nvPr/>
            </p:nvGrpSpPr>
            <p:grpSpPr bwMode="auto">
              <a:xfrm rot="11349086" flipH="1">
                <a:off x="5548882" y="3767667"/>
                <a:ext cx="83389" cy="175252"/>
                <a:chOff x="5021753" y="2927868"/>
                <a:chExt cx="83398" cy="175731"/>
              </a:xfrm>
            </p:grpSpPr>
            <p:sp>
              <p:nvSpPr>
                <p:cNvPr id="851" name="Oval 381">
                  <a:extLst>
                    <a:ext uri="{FF2B5EF4-FFF2-40B4-BE49-F238E27FC236}">
                      <a16:creationId xmlns:a16="http://schemas.microsoft.com/office/drawing/2014/main" id="{EE9B8D83-6A67-46C0-BBFC-647C151C0E65}"/>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52" name="Freeform 382">
                  <a:extLst>
                    <a:ext uri="{FF2B5EF4-FFF2-40B4-BE49-F238E27FC236}">
                      <a16:creationId xmlns:a16="http://schemas.microsoft.com/office/drawing/2014/main" id="{2559C6AA-C25E-4FD6-B22F-A0006A90D43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53" name="Freeform 383">
                  <a:extLst>
                    <a:ext uri="{FF2B5EF4-FFF2-40B4-BE49-F238E27FC236}">
                      <a16:creationId xmlns:a16="http://schemas.microsoft.com/office/drawing/2014/main" id="{CE29B2AE-5CD4-4622-A07A-59FC9E4897F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95" name="Group 384">
                <a:extLst>
                  <a:ext uri="{FF2B5EF4-FFF2-40B4-BE49-F238E27FC236}">
                    <a16:creationId xmlns:a16="http://schemas.microsoft.com/office/drawing/2014/main" id="{6122CD6F-A23D-4B92-AAD4-3AEF1F088BBE}"/>
                  </a:ext>
                </a:extLst>
              </p:cNvPr>
              <p:cNvGrpSpPr>
                <a:grpSpLocks/>
              </p:cNvGrpSpPr>
              <p:nvPr/>
            </p:nvGrpSpPr>
            <p:grpSpPr bwMode="auto">
              <a:xfrm rot="11349086" flipH="1">
                <a:off x="5459538" y="3767667"/>
                <a:ext cx="83389" cy="175252"/>
                <a:chOff x="5021753" y="2927868"/>
                <a:chExt cx="83398" cy="175731"/>
              </a:xfrm>
            </p:grpSpPr>
            <p:sp>
              <p:nvSpPr>
                <p:cNvPr id="848" name="Oval 385">
                  <a:extLst>
                    <a:ext uri="{FF2B5EF4-FFF2-40B4-BE49-F238E27FC236}">
                      <a16:creationId xmlns:a16="http://schemas.microsoft.com/office/drawing/2014/main" id="{EF832732-90AD-4857-95DE-186BCEE17174}"/>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9" name="Freeform 386">
                  <a:extLst>
                    <a:ext uri="{FF2B5EF4-FFF2-40B4-BE49-F238E27FC236}">
                      <a16:creationId xmlns:a16="http://schemas.microsoft.com/office/drawing/2014/main" id="{D8B9C863-3FD7-4FE0-BBD4-56D235C528F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50" name="Freeform 387">
                  <a:extLst>
                    <a:ext uri="{FF2B5EF4-FFF2-40B4-BE49-F238E27FC236}">
                      <a16:creationId xmlns:a16="http://schemas.microsoft.com/office/drawing/2014/main" id="{C02B46B1-D305-4FFC-9C09-DC85B148042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96" name="Group 388">
                <a:extLst>
                  <a:ext uri="{FF2B5EF4-FFF2-40B4-BE49-F238E27FC236}">
                    <a16:creationId xmlns:a16="http://schemas.microsoft.com/office/drawing/2014/main" id="{06A0D1A1-5DCC-423C-A03B-17F6701FFDC7}"/>
                  </a:ext>
                </a:extLst>
              </p:cNvPr>
              <p:cNvGrpSpPr>
                <a:grpSpLocks/>
              </p:cNvGrpSpPr>
              <p:nvPr/>
            </p:nvGrpSpPr>
            <p:grpSpPr bwMode="auto">
              <a:xfrm rot="11349086" flipH="1">
                <a:off x="5361258" y="3767667"/>
                <a:ext cx="83389" cy="175252"/>
                <a:chOff x="5021753" y="2927868"/>
                <a:chExt cx="83398" cy="175731"/>
              </a:xfrm>
            </p:grpSpPr>
            <p:sp>
              <p:nvSpPr>
                <p:cNvPr id="845" name="Oval 389">
                  <a:extLst>
                    <a:ext uri="{FF2B5EF4-FFF2-40B4-BE49-F238E27FC236}">
                      <a16:creationId xmlns:a16="http://schemas.microsoft.com/office/drawing/2014/main" id="{C28C6270-012E-4306-98FF-03895AB36E90}"/>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6" name="Freeform 390">
                  <a:extLst>
                    <a:ext uri="{FF2B5EF4-FFF2-40B4-BE49-F238E27FC236}">
                      <a16:creationId xmlns:a16="http://schemas.microsoft.com/office/drawing/2014/main" id="{E73FA26D-26FF-48D8-8791-CF2D3DD7FF5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7" name="Freeform 391">
                  <a:extLst>
                    <a:ext uri="{FF2B5EF4-FFF2-40B4-BE49-F238E27FC236}">
                      <a16:creationId xmlns:a16="http://schemas.microsoft.com/office/drawing/2014/main" id="{1D1F4873-B3AA-4E41-9B6A-B7450906CD1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97" name="Group 215">
                <a:extLst>
                  <a:ext uri="{FF2B5EF4-FFF2-40B4-BE49-F238E27FC236}">
                    <a16:creationId xmlns:a16="http://schemas.microsoft.com/office/drawing/2014/main" id="{28212F77-A184-4177-8882-E2787BF407E0}"/>
                  </a:ext>
                </a:extLst>
              </p:cNvPr>
              <p:cNvGrpSpPr>
                <a:grpSpLocks/>
              </p:cNvGrpSpPr>
              <p:nvPr/>
            </p:nvGrpSpPr>
            <p:grpSpPr bwMode="auto">
              <a:xfrm>
                <a:off x="5984734" y="3575242"/>
                <a:ext cx="83389" cy="175252"/>
                <a:chOff x="5021753" y="2927868"/>
                <a:chExt cx="83398" cy="175731"/>
              </a:xfrm>
            </p:grpSpPr>
            <p:sp>
              <p:nvSpPr>
                <p:cNvPr id="842" name="Oval 216">
                  <a:extLst>
                    <a:ext uri="{FF2B5EF4-FFF2-40B4-BE49-F238E27FC236}">
                      <a16:creationId xmlns:a16="http://schemas.microsoft.com/office/drawing/2014/main" id="{912526CB-65C3-4D4C-BA2D-4C6185947119}"/>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3" name="Freeform 217">
                  <a:extLst>
                    <a:ext uri="{FF2B5EF4-FFF2-40B4-BE49-F238E27FC236}">
                      <a16:creationId xmlns:a16="http://schemas.microsoft.com/office/drawing/2014/main" id="{00DDE18B-531E-4FCF-B654-593E4B5CD5D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4" name="Freeform 218">
                  <a:extLst>
                    <a:ext uri="{FF2B5EF4-FFF2-40B4-BE49-F238E27FC236}">
                      <a16:creationId xmlns:a16="http://schemas.microsoft.com/office/drawing/2014/main" id="{E75D6F57-5354-42F0-B860-A67928E9906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98" name="Group 219">
                <a:extLst>
                  <a:ext uri="{FF2B5EF4-FFF2-40B4-BE49-F238E27FC236}">
                    <a16:creationId xmlns:a16="http://schemas.microsoft.com/office/drawing/2014/main" id="{57B82CE0-4D7E-480F-82C6-C005294EBDE4}"/>
                  </a:ext>
                </a:extLst>
              </p:cNvPr>
              <p:cNvGrpSpPr>
                <a:grpSpLocks/>
              </p:cNvGrpSpPr>
              <p:nvPr/>
            </p:nvGrpSpPr>
            <p:grpSpPr bwMode="auto">
              <a:xfrm>
                <a:off x="5892410" y="3575242"/>
                <a:ext cx="83389" cy="175252"/>
                <a:chOff x="5021753" y="2927868"/>
                <a:chExt cx="83398" cy="175731"/>
              </a:xfrm>
            </p:grpSpPr>
            <p:sp>
              <p:nvSpPr>
                <p:cNvPr id="839" name="Oval 220">
                  <a:extLst>
                    <a:ext uri="{FF2B5EF4-FFF2-40B4-BE49-F238E27FC236}">
                      <a16:creationId xmlns:a16="http://schemas.microsoft.com/office/drawing/2014/main" id="{45AE3655-E064-4484-87D4-90A208DABDFD}"/>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0" name="Freeform 221">
                  <a:extLst>
                    <a:ext uri="{FF2B5EF4-FFF2-40B4-BE49-F238E27FC236}">
                      <a16:creationId xmlns:a16="http://schemas.microsoft.com/office/drawing/2014/main" id="{EE5DBAA8-C17E-4089-9C68-DDEAF239B0F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1" name="Freeform 222">
                  <a:extLst>
                    <a:ext uri="{FF2B5EF4-FFF2-40B4-BE49-F238E27FC236}">
                      <a16:creationId xmlns:a16="http://schemas.microsoft.com/office/drawing/2014/main" id="{6786B8DD-C551-4092-BC32-12E67768FE2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99" name="Group 223">
                <a:extLst>
                  <a:ext uri="{FF2B5EF4-FFF2-40B4-BE49-F238E27FC236}">
                    <a16:creationId xmlns:a16="http://schemas.microsoft.com/office/drawing/2014/main" id="{2DCAB590-060F-472D-998B-7D90CBA72E72}"/>
                  </a:ext>
                </a:extLst>
              </p:cNvPr>
              <p:cNvGrpSpPr>
                <a:grpSpLocks/>
              </p:cNvGrpSpPr>
              <p:nvPr/>
            </p:nvGrpSpPr>
            <p:grpSpPr bwMode="auto">
              <a:xfrm>
                <a:off x="5803065" y="3575242"/>
                <a:ext cx="83389" cy="175252"/>
                <a:chOff x="5021753" y="2927868"/>
                <a:chExt cx="83398" cy="175731"/>
              </a:xfrm>
            </p:grpSpPr>
            <p:sp>
              <p:nvSpPr>
                <p:cNvPr id="836" name="Oval 224">
                  <a:extLst>
                    <a:ext uri="{FF2B5EF4-FFF2-40B4-BE49-F238E27FC236}">
                      <a16:creationId xmlns:a16="http://schemas.microsoft.com/office/drawing/2014/main" id="{17E87847-FB04-4227-9FC8-5C533F04328C}"/>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7" name="Freeform 225">
                  <a:extLst>
                    <a:ext uri="{FF2B5EF4-FFF2-40B4-BE49-F238E27FC236}">
                      <a16:creationId xmlns:a16="http://schemas.microsoft.com/office/drawing/2014/main" id="{587F23E7-11C4-4DCA-987F-91729D5A163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8" name="Freeform 226">
                  <a:extLst>
                    <a:ext uri="{FF2B5EF4-FFF2-40B4-BE49-F238E27FC236}">
                      <a16:creationId xmlns:a16="http://schemas.microsoft.com/office/drawing/2014/main" id="{EEF6D1D9-C737-4EA7-8587-783EB1AAD9B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800" name="Group 227">
                <a:extLst>
                  <a:ext uri="{FF2B5EF4-FFF2-40B4-BE49-F238E27FC236}">
                    <a16:creationId xmlns:a16="http://schemas.microsoft.com/office/drawing/2014/main" id="{4F55D8BA-8F1F-4E53-B50B-E7F3F6715CD1}"/>
                  </a:ext>
                </a:extLst>
              </p:cNvPr>
              <p:cNvGrpSpPr>
                <a:grpSpLocks/>
              </p:cNvGrpSpPr>
              <p:nvPr/>
            </p:nvGrpSpPr>
            <p:grpSpPr bwMode="auto">
              <a:xfrm>
                <a:off x="5707764" y="3575242"/>
                <a:ext cx="83389" cy="175252"/>
                <a:chOff x="5021753" y="2927868"/>
                <a:chExt cx="83398" cy="175731"/>
              </a:xfrm>
            </p:grpSpPr>
            <p:sp>
              <p:nvSpPr>
                <p:cNvPr id="833" name="Oval 228">
                  <a:extLst>
                    <a:ext uri="{FF2B5EF4-FFF2-40B4-BE49-F238E27FC236}">
                      <a16:creationId xmlns:a16="http://schemas.microsoft.com/office/drawing/2014/main" id="{325EF6AF-040B-4302-A627-35364EDACB7A}"/>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4" name="Freeform 229">
                  <a:extLst>
                    <a:ext uri="{FF2B5EF4-FFF2-40B4-BE49-F238E27FC236}">
                      <a16:creationId xmlns:a16="http://schemas.microsoft.com/office/drawing/2014/main" id="{3C05EEAE-8D6B-4F6C-8022-DBDE9052CA8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5" name="Freeform 230">
                  <a:extLst>
                    <a:ext uri="{FF2B5EF4-FFF2-40B4-BE49-F238E27FC236}">
                      <a16:creationId xmlns:a16="http://schemas.microsoft.com/office/drawing/2014/main" id="{7E341448-7B33-476E-9CDD-5492BA7EF32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801" name="Group 376">
                <a:extLst>
                  <a:ext uri="{FF2B5EF4-FFF2-40B4-BE49-F238E27FC236}">
                    <a16:creationId xmlns:a16="http://schemas.microsoft.com/office/drawing/2014/main" id="{9137F159-8AA5-47F9-9945-D3747F79A645}"/>
                  </a:ext>
                </a:extLst>
              </p:cNvPr>
              <p:cNvGrpSpPr>
                <a:grpSpLocks/>
              </p:cNvGrpSpPr>
              <p:nvPr/>
            </p:nvGrpSpPr>
            <p:grpSpPr bwMode="auto">
              <a:xfrm rot="11349086" flipH="1">
                <a:off x="5993134" y="3771779"/>
                <a:ext cx="83389" cy="175252"/>
                <a:chOff x="5021753" y="2927868"/>
                <a:chExt cx="83398" cy="175731"/>
              </a:xfrm>
            </p:grpSpPr>
            <p:sp>
              <p:nvSpPr>
                <p:cNvPr id="830" name="Oval 377">
                  <a:extLst>
                    <a:ext uri="{FF2B5EF4-FFF2-40B4-BE49-F238E27FC236}">
                      <a16:creationId xmlns:a16="http://schemas.microsoft.com/office/drawing/2014/main" id="{3DE41884-74B9-4356-B366-86F4082BAEAE}"/>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1" name="Freeform 378">
                  <a:extLst>
                    <a:ext uri="{FF2B5EF4-FFF2-40B4-BE49-F238E27FC236}">
                      <a16:creationId xmlns:a16="http://schemas.microsoft.com/office/drawing/2014/main" id="{F24DF783-D83A-4FAB-9673-5A316684231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2" name="Freeform 379">
                  <a:extLst>
                    <a:ext uri="{FF2B5EF4-FFF2-40B4-BE49-F238E27FC236}">
                      <a16:creationId xmlns:a16="http://schemas.microsoft.com/office/drawing/2014/main" id="{4F9787D7-63CF-466E-A24E-FCF0D8C57F4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802" name="Group 380">
                <a:extLst>
                  <a:ext uri="{FF2B5EF4-FFF2-40B4-BE49-F238E27FC236}">
                    <a16:creationId xmlns:a16="http://schemas.microsoft.com/office/drawing/2014/main" id="{09E12F76-5631-4CE1-A48D-CB13D6958908}"/>
                  </a:ext>
                </a:extLst>
              </p:cNvPr>
              <p:cNvGrpSpPr>
                <a:grpSpLocks/>
              </p:cNvGrpSpPr>
              <p:nvPr/>
            </p:nvGrpSpPr>
            <p:grpSpPr bwMode="auto">
              <a:xfrm rot="11349086" flipH="1">
                <a:off x="5903791" y="3771779"/>
                <a:ext cx="83389" cy="175252"/>
                <a:chOff x="5021753" y="2927868"/>
                <a:chExt cx="83398" cy="175731"/>
              </a:xfrm>
            </p:grpSpPr>
            <p:sp>
              <p:nvSpPr>
                <p:cNvPr id="827" name="Oval 381">
                  <a:extLst>
                    <a:ext uri="{FF2B5EF4-FFF2-40B4-BE49-F238E27FC236}">
                      <a16:creationId xmlns:a16="http://schemas.microsoft.com/office/drawing/2014/main" id="{40E200F7-5F7A-46F4-B75E-52FDAE4432DA}"/>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8" name="Freeform 382">
                  <a:extLst>
                    <a:ext uri="{FF2B5EF4-FFF2-40B4-BE49-F238E27FC236}">
                      <a16:creationId xmlns:a16="http://schemas.microsoft.com/office/drawing/2014/main" id="{7377C907-B8AA-47D6-8E2A-30D678E03D4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9" name="Freeform 383">
                  <a:extLst>
                    <a:ext uri="{FF2B5EF4-FFF2-40B4-BE49-F238E27FC236}">
                      <a16:creationId xmlns:a16="http://schemas.microsoft.com/office/drawing/2014/main" id="{A2824919-3777-461A-A050-0A2BF221D33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803" name="Group 384">
                <a:extLst>
                  <a:ext uri="{FF2B5EF4-FFF2-40B4-BE49-F238E27FC236}">
                    <a16:creationId xmlns:a16="http://schemas.microsoft.com/office/drawing/2014/main" id="{DAFF8FF1-91A1-4338-B634-290029A9358E}"/>
                  </a:ext>
                </a:extLst>
              </p:cNvPr>
              <p:cNvGrpSpPr>
                <a:grpSpLocks/>
              </p:cNvGrpSpPr>
              <p:nvPr/>
            </p:nvGrpSpPr>
            <p:grpSpPr bwMode="auto">
              <a:xfrm rot="11349086" flipH="1">
                <a:off x="5814446" y="3771779"/>
                <a:ext cx="83389" cy="175252"/>
                <a:chOff x="5021753" y="2927868"/>
                <a:chExt cx="83398" cy="175731"/>
              </a:xfrm>
            </p:grpSpPr>
            <p:sp>
              <p:nvSpPr>
                <p:cNvPr id="824" name="Oval 385">
                  <a:extLst>
                    <a:ext uri="{FF2B5EF4-FFF2-40B4-BE49-F238E27FC236}">
                      <a16:creationId xmlns:a16="http://schemas.microsoft.com/office/drawing/2014/main" id="{6FB95A9B-9764-4BBB-B30C-2E71DD5D6B07}"/>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5" name="Freeform 386">
                  <a:extLst>
                    <a:ext uri="{FF2B5EF4-FFF2-40B4-BE49-F238E27FC236}">
                      <a16:creationId xmlns:a16="http://schemas.microsoft.com/office/drawing/2014/main" id="{B684A763-6A04-4622-8EB2-99A09B39F5B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6" name="Freeform 387">
                  <a:extLst>
                    <a:ext uri="{FF2B5EF4-FFF2-40B4-BE49-F238E27FC236}">
                      <a16:creationId xmlns:a16="http://schemas.microsoft.com/office/drawing/2014/main" id="{6A27BF37-080B-4DF6-9151-287DFB0E828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804" name="Group 388">
                <a:extLst>
                  <a:ext uri="{FF2B5EF4-FFF2-40B4-BE49-F238E27FC236}">
                    <a16:creationId xmlns:a16="http://schemas.microsoft.com/office/drawing/2014/main" id="{6B235174-7E1B-4A4A-931F-4A37090F047C}"/>
                  </a:ext>
                </a:extLst>
              </p:cNvPr>
              <p:cNvGrpSpPr>
                <a:grpSpLocks/>
              </p:cNvGrpSpPr>
              <p:nvPr/>
            </p:nvGrpSpPr>
            <p:grpSpPr bwMode="auto">
              <a:xfrm rot="11349086" flipH="1">
                <a:off x="5716166" y="3771779"/>
                <a:ext cx="83389" cy="175252"/>
                <a:chOff x="5021753" y="2927868"/>
                <a:chExt cx="83398" cy="175731"/>
              </a:xfrm>
            </p:grpSpPr>
            <p:sp>
              <p:nvSpPr>
                <p:cNvPr id="821" name="Oval 389">
                  <a:extLst>
                    <a:ext uri="{FF2B5EF4-FFF2-40B4-BE49-F238E27FC236}">
                      <a16:creationId xmlns:a16="http://schemas.microsoft.com/office/drawing/2014/main" id="{4D5FC5A2-5D95-4393-A18E-99E92E2C8A29}"/>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2" name="Freeform 390">
                  <a:extLst>
                    <a:ext uri="{FF2B5EF4-FFF2-40B4-BE49-F238E27FC236}">
                      <a16:creationId xmlns:a16="http://schemas.microsoft.com/office/drawing/2014/main" id="{253A623F-FB8E-4DA2-B2AF-DCB6AEA270B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3" name="Freeform 391">
                  <a:extLst>
                    <a:ext uri="{FF2B5EF4-FFF2-40B4-BE49-F238E27FC236}">
                      <a16:creationId xmlns:a16="http://schemas.microsoft.com/office/drawing/2014/main" id="{367B670A-3613-45C8-85C3-79D82571C37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805" name="Group 219">
                <a:extLst>
                  <a:ext uri="{FF2B5EF4-FFF2-40B4-BE49-F238E27FC236}">
                    <a16:creationId xmlns:a16="http://schemas.microsoft.com/office/drawing/2014/main" id="{43D2B8D3-993C-41FB-BEFC-D1775292B81E}"/>
                  </a:ext>
                </a:extLst>
              </p:cNvPr>
              <p:cNvGrpSpPr>
                <a:grpSpLocks/>
              </p:cNvGrpSpPr>
              <p:nvPr/>
            </p:nvGrpSpPr>
            <p:grpSpPr bwMode="auto">
              <a:xfrm>
                <a:off x="6163165" y="3574936"/>
                <a:ext cx="83389" cy="175252"/>
                <a:chOff x="5021753" y="2927868"/>
                <a:chExt cx="83398" cy="175731"/>
              </a:xfrm>
            </p:grpSpPr>
            <p:sp>
              <p:nvSpPr>
                <p:cNvPr id="818" name="Oval 220">
                  <a:extLst>
                    <a:ext uri="{FF2B5EF4-FFF2-40B4-BE49-F238E27FC236}">
                      <a16:creationId xmlns:a16="http://schemas.microsoft.com/office/drawing/2014/main" id="{04278A0B-3834-4FFA-A00E-30A305FBC43E}"/>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9" name="Freeform 221">
                  <a:extLst>
                    <a:ext uri="{FF2B5EF4-FFF2-40B4-BE49-F238E27FC236}">
                      <a16:creationId xmlns:a16="http://schemas.microsoft.com/office/drawing/2014/main" id="{22B0E8F2-3C5E-41E2-A6EB-99A217A8C11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0" name="Freeform 222">
                  <a:extLst>
                    <a:ext uri="{FF2B5EF4-FFF2-40B4-BE49-F238E27FC236}">
                      <a16:creationId xmlns:a16="http://schemas.microsoft.com/office/drawing/2014/main" id="{69F0A064-5B9E-45C9-95A0-DD3E6586FE0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806" name="Group 223">
                <a:extLst>
                  <a:ext uri="{FF2B5EF4-FFF2-40B4-BE49-F238E27FC236}">
                    <a16:creationId xmlns:a16="http://schemas.microsoft.com/office/drawing/2014/main" id="{A6D7A3E1-5660-4957-930E-2B8DAAD51C74}"/>
                  </a:ext>
                </a:extLst>
              </p:cNvPr>
              <p:cNvGrpSpPr>
                <a:grpSpLocks/>
              </p:cNvGrpSpPr>
              <p:nvPr/>
            </p:nvGrpSpPr>
            <p:grpSpPr bwMode="auto">
              <a:xfrm>
                <a:off x="6073820" y="3574936"/>
                <a:ext cx="83389" cy="175252"/>
                <a:chOff x="5021753" y="2927868"/>
                <a:chExt cx="83398" cy="175731"/>
              </a:xfrm>
            </p:grpSpPr>
            <p:sp>
              <p:nvSpPr>
                <p:cNvPr id="815" name="Oval 224">
                  <a:extLst>
                    <a:ext uri="{FF2B5EF4-FFF2-40B4-BE49-F238E27FC236}">
                      <a16:creationId xmlns:a16="http://schemas.microsoft.com/office/drawing/2014/main" id="{AD0A852D-71D7-4E1C-9ABD-19E932340285}"/>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6" name="Freeform 225">
                  <a:extLst>
                    <a:ext uri="{FF2B5EF4-FFF2-40B4-BE49-F238E27FC236}">
                      <a16:creationId xmlns:a16="http://schemas.microsoft.com/office/drawing/2014/main" id="{9ACF958F-053B-4AFE-AF2D-50A28C21527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7" name="Freeform 226">
                  <a:extLst>
                    <a:ext uri="{FF2B5EF4-FFF2-40B4-BE49-F238E27FC236}">
                      <a16:creationId xmlns:a16="http://schemas.microsoft.com/office/drawing/2014/main" id="{3439B597-0EC0-4378-B99F-905283239DF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807" name="Group 380">
                <a:extLst>
                  <a:ext uri="{FF2B5EF4-FFF2-40B4-BE49-F238E27FC236}">
                    <a16:creationId xmlns:a16="http://schemas.microsoft.com/office/drawing/2014/main" id="{5239760D-01BA-4336-A735-BB943F5F54DF}"/>
                  </a:ext>
                </a:extLst>
              </p:cNvPr>
              <p:cNvGrpSpPr>
                <a:grpSpLocks/>
              </p:cNvGrpSpPr>
              <p:nvPr/>
            </p:nvGrpSpPr>
            <p:grpSpPr bwMode="auto">
              <a:xfrm rot="11349086" flipH="1">
                <a:off x="6174545" y="3771474"/>
                <a:ext cx="83389" cy="175252"/>
                <a:chOff x="5021753" y="2927868"/>
                <a:chExt cx="83398" cy="175731"/>
              </a:xfrm>
            </p:grpSpPr>
            <p:sp>
              <p:nvSpPr>
                <p:cNvPr id="812" name="Oval 381">
                  <a:extLst>
                    <a:ext uri="{FF2B5EF4-FFF2-40B4-BE49-F238E27FC236}">
                      <a16:creationId xmlns:a16="http://schemas.microsoft.com/office/drawing/2014/main" id="{BB9DCE4F-FAD6-4AF4-A3F1-4B6E90C1CA1C}"/>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3" name="Freeform 382">
                  <a:extLst>
                    <a:ext uri="{FF2B5EF4-FFF2-40B4-BE49-F238E27FC236}">
                      <a16:creationId xmlns:a16="http://schemas.microsoft.com/office/drawing/2014/main" id="{46A4118A-0954-4088-B8D9-86EDB3BA4F6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4" name="Freeform 383">
                  <a:extLst>
                    <a:ext uri="{FF2B5EF4-FFF2-40B4-BE49-F238E27FC236}">
                      <a16:creationId xmlns:a16="http://schemas.microsoft.com/office/drawing/2014/main" id="{479B0F59-60E2-4A2C-AEDB-8F9C876A9B5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808" name="Group 384">
                <a:extLst>
                  <a:ext uri="{FF2B5EF4-FFF2-40B4-BE49-F238E27FC236}">
                    <a16:creationId xmlns:a16="http://schemas.microsoft.com/office/drawing/2014/main" id="{DE741B6E-C3A7-4E50-8F0E-AB0A710771B8}"/>
                  </a:ext>
                </a:extLst>
              </p:cNvPr>
              <p:cNvGrpSpPr>
                <a:grpSpLocks/>
              </p:cNvGrpSpPr>
              <p:nvPr/>
            </p:nvGrpSpPr>
            <p:grpSpPr bwMode="auto">
              <a:xfrm rot="11349086" flipH="1">
                <a:off x="6085199" y="3771474"/>
                <a:ext cx="83389" cy="175252"/>
                <a:chOff x="5021753" y="2927868"/>
                <a:chExt cx="83398" cy="175731"/>
              </a:xfrm>
            </p:grpSpPr>
            <p:sp>
              <p:nvSpPr>
                <p:cNvPr id="809" name="Oval 385">
                  <a:extLst>
                    <a:ext uri="{FF2B5EF4-FFF2-40B4-BE49-F238E27FC236}">
                      <a16:creationId xmlns:a16="http://schemas.microsoft.com/office/drawing/2014/main" id="{23327514-098C-4520-A410-1ABA445D7E88}"/>
                    </a:ext>
                  </a:extLst>
                </p:cNvPr>
                <p:cNvSpPr>
                  <a:spLocks noChangeArrowheads="1"/>
                </p:cNvSpPr>
                <p:nvPr/>
              </p:nvSpPr>
              <p:spPr bwMode="auto">
                <a:xfrm rot="335885">
                  <a:off x="5021753" y="2927868"/>
                  <a:ext cx="83398" cy="51676"/>
                </a:xfrm>
                <a:prstGeom prst="ellipse">
                  <a:avLst/>
                </a:prstGeom>
                <a:solidFill>
                  <a:schemeClr val="bg2"/>
                </a:solidFill>
                <a:ln w="6350">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0" name="Freeform 386">
                  <a:extLst>
                    <a:ext uri="{FF2B5EF4-FFF2-40B4-BE49-F238E27FC236}">
                      <a16:creationId xmlns:a16="http://schemas.microsoft.com/office/drawing/2014/main" id="{9BAD26DA-B354-45CC-8AA5-8E9B5FA92FC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1" name="Freeform 387">
                  <a:extLst>
                    <a:ext uri="{FF2B5EF4-FFF2-40B4-BE49-F238E27FC236}">
                      <a16:creationId xmlns:a16="http://schemas.microsoft.com/office/drawing/2014/main" id="{66D53D4A-88E7-48CF-BE00-9706FDD4E2E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635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sp>
        <p:nvSpPr>
          <p:cNvPr id="1031" name="Freeform: Shape 1030">
            <a:extLst>
              <a:ext uri="{FF2B5EF4-FFF2-40B4-BE49-F238E27FC236}">
                <a16:creationId xmlns:a16="http://schemas.microsoft.com/office/drawing/2014/main" id="{87D48CC3-FB5E-40DE-9492-36DB89E40178}"/>
              </a:ext>
            </a:extLst>
          </p:cNvPr>
          <p:cNvSpPr/>
          <p:nvPr/>
        </p:nvSpPr>
        <p:spPr bwMode="auto">
          <a:xfrm>
            <a:off x="6637525" y="4340910"/>
            <a:ext cx="90521" cy="294320"/>
          </a:xfrm>
          <a:custGeom>
            <a:avLst/>
            <a:gdLst>
              <a:gd name="connsiteX0" fmla="*/ 578501 w 578501"/>
              <a:gd name="connsiteY0" fmla="*/ 234109 h 1883156"/>
              <a:gd name="connsiteX1" fmla="*/ 406563 w 578501"/>
              <a:gd name="connsiteY1" fmla="*/ 46540 h 1883156"/>
              <a:gd name="connsiteX2" fmla="*/ 218993 w 578501"/>
              <a:gd name="connsiteY2" fmla="*/ 7463 h 1883156"/>
              <a:gd name="connsiteX3" fmla="*/ 15793 w 578501"/>
              <a:gd name="connsiteY3" fmla="*/ 163771 h 1883156"/>
              <a:gd name="connsiteX4" fmla="*/ 54870 w 578501"/>
              <a:gd name="connsiteY4" fmla="*/ 304448 h 1883156"/>
              <a:gd name="connsiteX5" fmla="*/ 250255 w 578501"/>
              <a:gd name="connsiteY5" fmla="*/ 507648 h 1883156"/>
              <a:gd name="connsiteX6" fmla="*/ 312778 w 578501"/>
              <a:gd name="connsiteY6" fmla="*/ 742109 h 1883156"/>
              <a:gd name="connsiteX7" fmla="*/ 250255 w 578501"/>
              <a:gd name="connsiteY7" fmla="*/ 992202 h 1883156"/>
              <a:gd name="connsiteX8" fmla="*/ 86132 w 578501"/>
              <a:gd name="connsiteY8" fmla="*/ 1156325 h 1883156"/>
              <a:gd name="connsiteX9" fmla="*/ 163 w 578501"/>
              <a:gd name="connsiteY9" fmla="*/ 1351709 h 1883156"/>
              <a:gd name="connsiteX10" fmla="*/ 70501 w 578501"/>
              <a:gd name="connsiteY10" fmla="*/ 1640879 h 1883156"/>
              <a:gd name="connsiteX11" fmla="*/ 265886 w 578501"/>
              <a:gd name="connsiteY11" fmla="*/ 1883156 h 1883156"/>
              <a:gd name="connsiteX0" fmla="*/ 578501 w 578501"/>
              <a:gd name="connsiteY0" fmla="*/ 231898 h 1880945"/>
              <a:gd name="connsiteX1" fmla="*/ 406563 w 578501"/>
              <a:gd name="connsiteY1" fmla="*/ 44329 h 1880945"/>
              <a:gd name="connsiteX2" fmla="*/ 218993 w 578501"/>
              <a:gd name="connsiteY2" fmla="*/ 5252 h 1880945"/>
              <a:gd name="connsiteX3" fmla="*/ 31424 w 578501"/>
              <a:gd name="connsiteY3" fmla="*/ 130299 h 1880945"/>
              <a:gd name="connsiteX4" fmla="*/ 54870 w 578501"/>
              <a:gd name="connsiteY4" fmla="*/ 302237 h 1880945"/>
              <a:gd name="connsiteX5" fmla="*/ 250255 w 578501"/>
              <a:gd name="connsiteY5" fmla="*/ 505437 h 1880945"/>
              <a:gd name="connsiteX6" fmla="*/ 312778 w 578501"/>
              <a:gd name="connsiteY6" fmla="*/ 739898 h 1880945"/>
              <a:gd name="connsiteX7" fmla="*/ 250255 w 578501"/>
              <a:gd name="connsiteY7" fmla="*/ 989991 h 1880945"/>
              <a:gd name="connsiteX8" fmla="*/ 86132 w 578501"/>
              <a:gd name="connsiteY8" fmla="*/ 1154114 h 1880945"/>
              <a:gd name="connsiteX9" fmla="*/ 163 w 578501"/>
              <a:gd name="connsiteY9" fmla="*/ 1349498 h 1880945"/>
              <a:gd name="connsiteX10" fmla="*/ 70501 w 578501"/>
              <a:gd name="connsiteY10" fmla="*/ 1638668 h 1880945"/>
              <a:gd name="connsiteX11" fmla="*/ 265886 w 578501"/>
              <a:gd name="connsiteY11" fmla="*/ 1880945 h 1880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8501" h="1880945">
                <a:moveTo>
                  <a:pt x="578501" y="231898"/>
                </a:moveTo>
                <a:cubicBezTo>
                  <a:pt x="522491" y="157000"/>
                  <a:pt x="466481" y="82103"/>
                  <a:pt x="406563" y="44329"/>
                </a:cubicBezTo>
                <a:cubicBezTo>
                  <a:pt x="346645" y="6555"/>
                  <a:pt x="281516" y="-9076"/>
                  <a:pt x="218993" y="5252"/>
                </a:cubicBezTo>
                <a:cubicBezTo>
                  <a:pt x="156470" y="19580"/>
                  <a:pt x="58778" y="80802"/>
                  <a:pt x="31424" y="130299"/>
                </a:cubicBezTo>
                <a:cubicBezTo>
                  <a:pt x="4070" y="179796"/>
                  <a:pt x="18398" y="239714"/>
                  <a:pt x="54870" y="302237"/>
                </a:cubicBezTo>
                <a:cubicBezTo>
                  <a:pt x="91342" y="364760"/>
                  <a:pt x="207270" y="432494"/>
                  <a:pt x="250255" y="505437"/>
                </a:cubicBezTo>
                <a:cubicBezTo>
                  <a:pt x="293240" y="578380"/>
                  <a:pt x="312778" y="659139"/>
                  <a:pt x="312778" y="739898"/>
                </a:cubicBezTo>
                <a:cubicBezTo>
                  <a:pt x="312778" y="820657"/>
                  <a:pt x="288029" y="920955"/>
                  <a:pt x="250255" y="989991"/>
                </a:cubicBezTo>
                <a:cubicBezTo>
                  <a:pt x="212481" y="1059027"/>
                  <a:pt x="127814" y="1094196"/>
                  <a:pt x="86132" y="1154114"/>
                </a:cubicBezTo>
                <a:cubicBezTo>
                  <a:pt x="44450" y="1214032"/>
                  <a:pt x="2768" y="1268739"/>
                  <a:pt x="163" y="1349498"/>
                </a:cubicBezTo>
                <a:cubicBezTo>
                  <a:pt x="-2442" y="1430257"/>
                  <a:pt x="26214" y="1550094"/>
                  <a:pt x="70501" y="1638668"/>
                </a:cubicBezTo>
                <a:cubicBezTo>
                  <a:pt x="114788" y="1727242"/>
                  <a:pt x="190337" y="1804093"/>
                  <a:pt x="265886" y="1880945"/>
                </a:cubicBezTo>
              </a:path>
            </a:pathLst>
          </a:custGeom>
          <a:noFill/>
          <a:ln w="38100" cap="rnd">
            <a:solidFill>
              <a:schemeClr val="tx2">
                <a:lumMod val="75000"/>
              </a:schemeClr>
            </a:solidFill>
            <a:round/>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32" name="Freeform: Shape 1031">
            <a:extLst>
              <a:ext uri="{FF2B5EF4-FFF2-40B4-BE49-F238E27FC236}">
                <a16:creationId xmlns:a16="http://schemas.microsoft.com/office/drawing/2014/main" id="{5831DE03-6D63-4D4E-AD1E-39CC5903A7F8}"/>
              </a:ext>
            </a:extLst>
          </p:cNvPr>
          <p:cNvSpPr/>
          <p:nvPr/>
        </p:nvSpPr>
        <p:spPr bwMode="auto">
          <a:xfrm>
            <a:off x="6631989" y="5202256"/>
            <a:ext cx="90521" cy="294320"/>
          </a:xfrm>
          <a:custGeom>
            <a:avLst/>
            <a:gdLst>
              <a:gd name="connsiteX0" fmla="*/ 578501 w 578501"/>
              <a:gd name="connsiteY0" fmla="*/ 234109 h 1883156"/>
              <a:gd name="connsiteX1" fmla="*/ 406563 w 578501"/>
              <a:gd name="connsiteY1" fmla="*/ 46540 h 1883156"/>
              <a:gd name="connsiteX2" fmla="*/ 218993 w 578501"/>
              <a:gd name="connsiteY2" fmla="*/ 7463 h 1883156"/>
              <a:gd name="connsiteX3" fmla="*/ 15793 w 578501"/>
              <a:gd name="connsiteY3" fmla="*/ 163771 h 1883156"/>
              <a:gd name="connsiteX4" fmla="*/ 54870 w 578501"/>
              <a:gd name="connsiteY4" fmla="*/ 304448 h 1883156"/>
              <a:gd name="connsiteX5" fmla="*/ 250255 w 578501"/>
              <a:gd name="connsiteY5" fmla="*/ 507648 h 1883156"/>
              <a:gd name="connsiteX6" fmla="*/ 312778 w 578501"/>
              <a:gd name="connsiteY6" fmla="*/ 742109 h 1883156"/>
              <a:gd name="connsiteX7" fmla="*/ 250255 w 578501"/>
              <a:gd name="connsiteY7" fmla="*/ 992202 h 1883156"/>
              <a:gd name="connsiteX8" fmla="*/ 86132 w 578501"/>
              <a:gd name="connsiteY8" fmla="*/ 1156325 h 1883156"/>
              <a:gd name="connsiteX9" fmla="*/ 163 w 578501"/>
              <a:gd name="connsiteY9" fmla="*/ 1351709 h 1883156"/>
              <a:gd name="connsiteX10" fmla="*/ 70501 w 578501"/>
              <a:gd name="connsiteY10" fmla="*/ 1640879 h 1883156"/>
              <a:gd name="connsiteX11" fmla="*/ 265886 w 578501"/>
              <a:gd name="connsiteY11" fmla="*/ 1883156 h 1883156"/>
              <a:gd name="connsiteX0" fmla="*/ 578501 w 578501"/>
              <a:gd name="connsiteY0" fmla="*/ 231898 h 1880945"/>
              <a:gd name="connsiteX1" fmla="*/ 406563 w 578501"/>
              <a:gd name="connsiteY1" fmla="*/ 44329 h 1880945"/>
              <a:gd name="connsiteX2" fmla="*/ 218993 w 578501"/>
              <a:gd name="connsiteY2" fmla="*/ 5252 h 1880945"/>
              <a:gd name="connsiteX3" fmla="*/ 31424 w 578501"/>
              <a:gd name="connsiteY3" fmla="*/ 130299 h 1880945"/>
              <a:gd name="connsiteX4" fmla="*/ 54870 w 578501"/>
              <a:gd name="connsiteY4" fmla="*/ 302237 h 1880945"/>
              <a:gd name="connsiteX5" fmla="*/ 250255 w 578501"/>
              <a:gd name="connsiteY5" fmla="*/ 505437 h 1880945"/>
              <a:gd name="connsiteX6" fmla="*/ 312778 w 578501"/>
              <a:gd name="connsiteY6" fmla="*/ 739898 h 1880945"/>
              <a:gd name="connsiteX7" fmla="*/ 250255 w 578501"/>
              <a:gd name="connsiteY7" fmla="*/ 989991 h 1880945"/>
              <a:gd name="connsiteX8" fmla="*/ 86132 w 578501"/>
              <a:gd name="connsiteY8" fmla="*/ 1154114 h 1880945"/>
              <a:gd name="connsiteX9" fmla="*/ 163 w 578501"/>
              <a:gd name="connsiteY9" fmla="*/ 1349498 h 1880945"/>
              <a:gd name="connsiteX10" fmla="*/ 70501 w 578501"/>
              <a:gd name="connsiteY10" fmla="*/ 1638668 h 1880945"/>
              <a:gd name="connsiteX11" fmla="*/ 265886 w 578501"/>
              <a:gd name="connsiteY11" fmla="*/ 1880945 h 1880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8501" h="1880945">
                <a:moveTo>
                  <a:pt x="578501" y="231898"/>
                </a:moveTo>
                <a:cubicBezTo>
                  <a:pt x="522491" y="157000"/>
                  <a:pt x="466481" y="82103"/>
                  <a:pt x="406563" y="44329"/>
                </a:cubicBezTo>
                <a:cubicBezTo>
                  <a:pt x="346645" y="6555"/>
                  <a:pt x="281516" y="-9076"/>
                  <a:pt x="218993" y="5252"/>
                </a:cubicBezTo>
                <a:cubicBezTo>
                  <a:pt x="156470" y="19580"/>
                  <a:pt x="58778" y="80802"/>
                  <a:pt x="31424" y="130299"/>
                </a:cubicBezTo>
                <a:cubicBezTo>
                  <a:pt x="4070" y="179796"/>
                  <a:pt x="18398" y="239714"/>
                  <a:pt x="54870" y="302237"/>
                </a:cubicBezTo>
                <a:cubicBezTo>
                  <a:pt x="91342" y="364760"/>
                  <a:pt x="207270" y="432494"/>
                  <a:pt x="250255" y="505437"/>
                </a:cubicBezTo>
                <a:cubicBezTo>
                  <a:pt x="293240" y="578380"/>
                  <a:pt x="312778" y="659139"/>
                  <a:pt x="312778" y="739898"/>
                </a:cubicBezTo>
                <a:cubicBezTo>
                  <a:pt x="312778" y="820657"/>
                  <a:pt x="288029" y="920955"/>
                  <a:pt x="250255" y="989991"/>
                </a:cubicBezTo>
                <a:cubicBezTo>
                  <a:pt x="212481" y="1059027"/>
                  <a:pt x="127814" y="1094196"/>
                  <a:pt x="86132" y="1154114"/>
                </a:cubicBezTo>
                <a:cubicBezTo>
                  <a:pt x="44450" y="1214032"/>
                  <a:pt x="2768" y="1268739"/>
                  <a:pt x="163" y="1349498"/>
                </a:cubicBezTo>
                <a:cubicBezTo>
                  <a:pt x="-2442" y="1430257"/>
                  <a:pt x="26214" y="1550094"/>
                  <a:pt x="70501" y="1638668"/>
                </a:cubicBezTo>
                <a:cubicBezTo>
                  <a:pt x="114788" y="1727242"/>
                  <a:pt x="190337" y="1804093"/>
                  <a:pt x="265886" y="1880945"/>
                </a:cubicBezTo>
              </a:path>
            </a:pathLst>
          </a:custGeom>
          <a:noFill/>
          <a:ln w="38100" cap="rnd">
            <a:solidFill>
              <a:schemeClr val="tx2">
                <a:lumMod val="75000"/>
              </a:schemeClr>
            </a:solidFill>
            <a:round/>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1019" name="Group 1018">
            <a:extLst>
              <a:ext uri="{FF2B5EF4-FFF2-40B4-BE49-F238E27FC236}">
                <a16:creationId xmlns:a16="http://schemas.microsoft.com/office/drawing/2014/main" id="{E8ABFD4B-85B3-435E-BC73-7D02E665853E}"/>
              </a:ext>
            </a:extLst>
          </p:cNvPr>
          <p:cNvGrpSpPr/>
          <p:nvPr/>
        </p:nvGrpSpPr>
        <p:grpSpPr>
          <a:xfrm rot="9644257">
            <a:off x="6368517" y="4171602"/>
            <a:ext cx="252250" cy="269666"/>
            <a:chOff x="5441950" y="-2316092"/>
            <a:chExt cx="3118051" cy="3333326"/>
          </a:xfrm>
        </p:grpSpPr>
        <p:sp>
          <p:nvSpPr>
            <p:cNvPr id="1020" name="Freeform 73">
              <a:extLst>
                <a:ext uri="{FF2B5EF4-FFF2-40B4-BE49-F238E27FC236}">
                  <a16:creationId xmlns:a16="http://schemas.microsoft.com/office/drawing/2014/main" id="{D06EFC99-CE7E-404F-A036-71EE100B0FBD}"/>
                </a:ext>
              </a:extLst>
            </p:cNvPr>
            <p:cNvSpPr/>
            <p:nvPr/>
          </p:nvSpPr>
          <p:spPr bwMode="auto">
            <a:xfrm>
              <a:off x="7642493" y="-1808846"/>
              <a:ext cx="917508" cy="1211423"/>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6"/>
            </a:solidFill>
            <a:ln w="6350">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21" name="Freeform 74">
              <a:extLst>
                <a:ext uri="{FF2B5EF4-FFF2-40B4-BE49-F238E27FC236}">
                  <a16:creationId xmlns:a16="http://schemas.microsoft.com/office/drawing/2014/main" id="{FEAF9D3E-64DA-4359-927B-642CF8301593}"/>
                </a:ext>
              </a:extLst>
            </p:cNvPr>
            <p:cNvSpPr/>
            <p:nvPr/>
          </p:nvSpPr>
          <p:spPr bwMode="auto">
            <a:xfrm flipV="1">
              <a:off x="5441950" y="-1761758"/>
              <a:ext cx="917508" cy="1211423"/>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4"/>
            </a:solidFill>
            <a:ln w="6350">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22" name="Freeform 39">
              <a:extLst>
                <a:ext uri="{FF2B5EF4-FFF2-40B4-BE49-F238E27FC236}">
                  <a16:creationId xmlns:a16="http://schemas.microsoft.com/office/drawing/2014/main" id="{D4AF5858-1092-42C8-8E69-F21FC410FF3E}"/>
                </a:ext>
              </a:extLst>
            </p:cNvPr>
            <p:cNvSpPr/>
            <p:nvPr/>
          </p:nvSpPr>
          <p:spPr bwMode="auto">
            <a:xfrm>
              <a:off x="7041071" y="-2316092"/>
              <a:ext cx="1319303" cy="3333326"/>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accent6"/>
            </a:solidFill>
            <a:ln w="6350">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23" name="Freeform 41">
              <a:extLst>
                <a:ext uri="{FF2B5EF4-FFF2-40B4-BE49-F238E27FC236}">
                  <a16:creationId xmlns:a16="http://schemas.microsoft.com/office/drawing/2014/main" id="{9BD13E3E-A42B-415B-9AD5-3EB5A7022768}"/>
                </a:ext>
              </a:extLst>
            </p:cNvPr>
            <p:cNvSpPr/>
            <p:nvPr/>
          </p:nvSpPr>
          <p:spPr bwMode="auto">
            <a:xfrm flipH="1">
              <a:off x="5579552" y="-2316092"/>
              <a:ext cx="1311916" cy="3333326"/>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4"/>
            </a:solidFill>
            <a:ln w="6350">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1024" name="Straight Connector 1023">
              <a:extLst>
                <a:ext uri="{FF2B5EF4-FFF2-40B4-BE49-F238E27FC236}">
                  <a16:creationId xmlns:a16="http://schemas.microsoft.com/office/drawing/2014/main" id="{36591AAC-BD82-480F-A2EB-4E7262452E74}"/>
                </a:ext>
              </a:extLst>
            </p:cNvPr>
            <p:cNvCxnSpPr/>
            <p:nvPr/>
          </p:nvCxnSpPr>
          <p:spPr bwMode="auto">
            <a:xfrm flipV="1">
              <a:off x="6538001" y="-784002"/>
              <a:ext cx="310613" cy="29044"/>
            </a:xfrm>
            <a:prstGeom prst="line">
              <a:avLst/>
            </a:prstGeom>
            <a:noFill/>
            <a:ln w="6350" cap="flat" cmpd="sng" algn="ctr">
              <a:solidFill>
                <a:schemeClr val="accent4">
                  <a:lumMod val="20000"/>
                  <a:lumOff val="80000"/>
                </a:schemeClr>
              </a:solidFill>
              <a:prstDash val="solid"/>
              <a:round/>
              <a:headEnd type="none" w="med" len="med"/>
              <a:tailEnd type="none" w="med" len="med"/>
            </a:ln>
            <a:effectLst/>
          </p:spPr>
        </p:cxnSp>
        <p:cxnSp>
          <p:nvCxnSpPr>
            <p:cNvPr id="1025" name="Straight Connector 1024">
              <a:extLst>
                <a:ext uri="{FF2B5EF4-FFF2-40B4-BE49-F238E27FC236}">
                  <a16:creationId xmlns:a16="http://schemas.microsoft.com/office/drawing/2014/main" id="{81D95C6E-D4E5-4171-9D95-C7A91D275BDE}"/>
                </a:ext>
              </a:extLst>
            </p:cNvPr>
            <p:cNvCxnSpPr>
              <a:endCxn id="1022" idx="6"/>
            </p:cNvCxnSpPr>
            <p:nvPr/>
          </p:nvCxnSpPr>
          <p:spPr bwMode="auto">
            <a:xfrm>
              <a:off x="7083292" y="-786272"/>
              <a:ext cx="334670" cy="47352"/>
            </a:xfrm>
            <a:prstGeom prst="line">
              <a:avLst/>
            </a:prstGeom>
            <a:noFill/>
            <a:ln w="6350" cap="flat" cmpd="sng" algn="ctr">
              <a:solidFill>
                <a:schemeClr val="accent6">
                  <a:lumMod val="60000"/>
                  <a:lumOff val="40000"/>
                </a:schemeClr>
              </a:solidFill>
              <a:prstDash val="solid"/>
              <a:round/>
              <a:headEnd type="none" w="med" len="med"/>
              <a:tailEnd type="none" w="med" len="med"/>
            </a:ln>
            <a:effectLst/>
          </p:spPr>
        </p:cxnSp>
        <p:cxnSp>
          <p:nvCxnSpPr>
            <p:cNvPr id="1026" name="Straight Connector 1025">
              <a:extLst>
                <a:ext uri="{FF2B5EF4-FFF2-40B4-BE49-F238E27FC236}">
                  <a16:creationId xmlns:a16="http://schemas.microsoft.com/office/drawing/2014/main" id="{1C49C7C6-9DD5-4D72-A248-6CDA00B68C53}"/>
                </a:ext>
              </a:extLst>
            </p:cNvPr>
            <p:cNvCxnSpPr/>
            <p:nvPr/>
          </p:nvCxnSpPr>
          <p:spPr bwMode="auto">
            <a:xfrm>
              <a:off x="7506169" y="-1474994"/>
              <a:ext cx="651866" cy="464969"/>
            </a:xfrm>
            <a:prstGeom prst="line">
              <a:avLst/>
            </a:prstGeom>
            <a:noFill/>
            <a:ln w="6350" cap="flat" cmpd="sng" algn="ctr">
              <a:solidFill>
                <a:schemeClr val="accent6">
                  <a:lumMod val="60000"/>
                  <a:lumOff val="40000"/>
                </a:schemeClr>
              </a:solidFill>
              <a:prstDash val="solid"/>
              <a:round/>
              <a:headEnd type="none" w="med" len="med"/>
              <a:tailEnd type="none" w="med" len="med"/>
            </a:ln>
            <a:effectLst/>
          </p:spPr>
        </p:cxnSp>
        <p:cxnSp>
          <p:nvCxnSpPr>
            <p:cNvPr id="1027" name="Straight Connector 1026">
              <a:extLst>
                <a:ext uri="{FF2B5EF4-FFF2-40B4-BE49-F238E27FC236}">
                  <a16:creationId xmlns:a16="http://schemas.microsoft.com/office/drawing/2014/main" id="{36E4227D-1180-4268-A842-E1258AC4D1D0}"/>
                </a:ext>
              </a:extLst>
            </p:cNvPr>
            <p:cNvCxnSpPr/>
            <p:nvPr/>
          </p:nvCxnSpPr>
          <p:spPr bwMode="auto">
            <a:xfrm flipV="1">
              <a:off x="5762023" y="-1491032"/>
              <a:ext cx="644910" cy="481007"/>
            </a:xfrm>
            <a:prstGeom prst="line">
              <a:avLst/>
            </a:prstGeom>
            <a:noFill/>
            <a:ln w="6350" cap="flat" cmpd="sng" algn="ctr">
              <a:solidFill>
                <a:schemeClr val="accent4">
                  <a:lumMod val="20000"/>
                  <a:lumOff val="80000"/>
                </a:schemeClr>
              </a:solidFill>
              <a:prstDash val="solid"/>
              <a:round/>
              <a:headEnd type="none" w="med" len="med"/>
              <a:tailEnd type="none" w="med" len="med"/>
            </a:ln>
            <a:effectLst/>
          </p:spPr>
        </p:cxnSp>
        <p:sp>
          <p:nvSpPr>
            <p:cNvPr id="1028" name="Rectangle 1027">
              <a:extLst>
                <a:ext uri="{FF2B5EF4-FFF2-40B4-BE49-F238E27FC236}">
                  <a16:creationId xmlns:a16="http://schemas.microsoft.com/office/drawing/2014/main" id="{A41781B6-5392-48E1-9202-46B26868197F}"/>
                </a:ext>
              </a:extLst>
            </p:cNvPr>
            <p:cNvSpPr/>
            <p:nvPr/>
          </p:nvSpPr>
          <p:spPr bwMode="auto">
            <a:xfrm rot="19486446">
              <a:off x="6029537" y="-1323791"/>
              <a:ext cx="106969" cy="150692"/>
            </a:xfrm>
            <a:prstGeom prst="rect">
              <a:avLst/>
            </a:prstGeom>
            <a:solidFill>
              <a:schemeClr val="bg1"/>
            </a:solidFill>
            <a:ln w="6350">
              <a:solidFill>
                <a:schemeClr val="bg1"/>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29" name="Rectangle 1028">
              <a:extLst>
                <a:ext uri="{FF2B5EF4-FFF2-40B4-BE49-F238E27FC236}">
                  <a16:creationId xmlns:a16="http://schemas.microsoft.com/office/drawing/2014/main" id="{A774D6BC-0366-46D0-8097-5EC37BB0B6DA}"/>
                </a:ext>
              </a:extLst>
            </p:cNvPr>
            <p:cNvSpPr/>
            <p:nvPr/>
          </p:nvSpPr>
          <p:spPr bwMode="auto">
            <a:xfrm rot="2113554" flipV="1">
              <a:off x="7793378" y="-1313600"/>
              <a:ext cx="106969" cy="150692"/>
            </a:xfrm>
            <a:prstGeom prst="rect">
              <a:avLst/>
            </a:prstGeom>
            <a:solidFill>
              <a:schemeClr val="bg1"/>
            </a:solidFill>
            <a:ln w="6350">
              <a:solidFill>
                <a:schemeClr val="bg1"/>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30" name="Rectangle 1029">
              <a:extLst>
                <a:ext uri="{FF2B5EF4-FFF2-40B4-BE49-F238E27FC236}">
                  <a16:creationId xmlns:a16="http://schemas.microsoft.com/office/drawing/2014/main" id="{067A8CB5-6145-40AD-9CFE-0C5E7B8C539C}"/>
                </a:ext>
              </a:extLst>
            </p:cNvPr>
            <p:cNvSpPr/>
            <p:nvPr/>
          </p:nvSpPr>
          <p:spPr bwMode="auto">
            <a:xfrm rot="5400000" flipV="1">
              <a:off x="6919200" y="-544674"/>
              <a:ext cx="106969" cy="150692"/>
            </a:xfrm>
            <a:prstGeom prst="rect">
              <a:avLst/>
            </a:prstGeom>
            <a:solidFill>
              <a:schemeClr val="bg1"/>
            </a:solidFill>
            <a:ln w="6350">
              <a:solidFill>
                <a:schemeClr val="bg1"/>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cxnSp>
        <p:nvCxnSpPr>
          <p:cNvPr id="23" name="Straight Arrow Connector 22">
            <a:extLst>
              <a:ext uri="{FF2B5EF4-FFF2-40B4-BE49-F238E27FC236}">
                <a16:creationId xmlns:a16="http://schemas.microsoft.com/office/drawing/2014/main" id="{F7A34CC4-2744-41B8-A553-449638BAFD34}"/>
              </a:ext>
            </a:extLst>
          </p:cNvPr>
          <p:cNvCxnSpPr/>
          <p:nvPr/>
        </p:nvCxnSpPr>
        <p:spPr bwMode="auto">
          <a:xfrm>
            <a:off x="6658517" y="4689418"/>
            <a:ext cx="0" cy="314535"/>
          </a:xfrm>
          <a:prstGeom prst="straightConnector1">
            <a:avLst/>
          </a:prstGeom>
          <a:noFill/>
          <a:ln w="28575" cap="flat" cmpd="sng" algn="ctr">
            <a:solidFill>
              <a:schemeClr val="bg1"/>
            </a:solidFill>
            <a:prstDash val="solid"/>
            <a:round/>
            <a:headEnd type="none" w="med" len="med"/>
            <a:tailEnd type="triangle"/>
          </a:ln>
          <a:effectLst/>
        </p:spPr>
      </p:cxnSp>
      <p:cxnSp>
        <p:nvCxnSpPr>
          <p:cNvPr id="1046" name="Straight Arrow Connector 1045">
            <a:extLst>
              <a:ext uri="{FF2B5EF4-FFF2-40B4-BE49-F238E27FC236}">
                <a16:creationId xmlns:a16="http://schemas.microsoft.com/office/drawing/2014/main" id="{F5938EB4-0A96-478E-842C-3CB28E35D163}"/>
              </a:ext>
            </a:extLst>
          </p:cNvPr>
          <p:cNvCxnSpPr>
            <a:cxnSpLocks/>
          </p:cNvCxnSpPr>
          <p:nvPr/>
        </p:nvCxnSpPr>
        <p:spPr bwMode="auto">
          <a:xfrm>
            <a:off x="6602395" y="5496576"/>
            <a:ext cx="0" cy="130664"/>
          </a:xfrm>
          <a:prstGeom prst="straightConnector1">
            <a:avLst/>
          </a:prstGeom>
          <a:noFill/>
          <a:ln w="28575" cap="flat" cmpd="sng" algn="ctr">
            <a:solidFill>
              <a:schemeClr val="bg1"/>
            </a:solidFill>
            <a:prstDash val="solid"/>
            <a:round/>
            <a:headEnd type="none" w="med" len="med"/>
            <a:tailEnd type="triangle"/>
          </a:ln>
          <a:effectLst/>
        </p:spPr>
      </p:cxnSp>
      <p:sp>
        <p:nvSpPr>
          <p:cNvPr id="1047" name="Oval 1046">
            <a:extLst>
              <a:ext uri="{FF2B5EF4-FFF2-40B4-BE49-F238E27FC236}">
                <a16:creationId xmlns:a16="http://schemas.microsoft.com/office/drawing/2014/main" id="{4BA0B245-04DA-449C-B2C0-85FC75A639FC}"/>
              </a:ext>
            </a:extLst>
          </p:cNvPr>
          <p:cNvSpPr/>
          <p:nvPr/>
        </p:nvSpPr>
        <p:spPr>
          <a:xfrm rot="10800000">
            <a:off x="6617347" y="5710859"/>
            <a:ext cx="21112" cy="35613"/>
          </a:xfrm>
          <a:prstGeom prst="ellipse">
            <a:avLst/>
          </a:prstGeom>
          <a:solidFill>
            <a:schemeClr val="tx2">
              <a:lumMod val="50000"/>
            </a:schemeClr>
          </a:soli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048" name="Oval 1047">
            <a:extLst>
              <a:ext uri="{FF2B5EF4-FFF2-40B4-BE49-F238E27FC236}">
                <a16:creationId xmlns:a16="http://schemas.microsoft.com/office/drawing/2014/main" id="{55121D2B-434D-4F31-823D-E57CF4B0E09A}"/>
              </a:ext>
            </a:extLst>
          </p:cNvPr>
          <p:cNvSpPr/>
          <p:nvPr/>
        </p:nvSpPr>
        <p:spPr>
          <a:xfrm rot="9628559">
            <a:off x="6707250" y="5810522"/>
            <a:ext cx="21112" cy="35613"/>
          </a:xfrm>
          <a:prstGeom prst="ellipse">
            <a:avLst/>
          </a:prstGeom>
          <a:solidFill>
            <a:schemeClr val="tx2">
              <a:lumMod val="50000"/>
            </a:schemeClr>
          </a:soli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049" name="Oval 1048">
            <a:extLst>
              <a:ext uri="{FF2B5EF4-FFF2-40B4-BE49-F238E27FC236}">
                <a16:creationId xmlns:a16="http://schemas.microsoft.com/office/drawing/2014/main" id="{380FEECF-9041-48FB-BE22-CE411FA73361}"/>
              </a:ext>
            </a:extLst>
          </p:cNvPr>
          <p:cNvSpPr/>
          <p:nvPr/>
        </p:nvSpPr>
        <p:spPr>
          <a:xfrm rot="8360118">
            <a:off x="6686302" y="5868123"/>
            <a:ext cx="21112" cy="35613"/>
          </a:xfrm>
          <a:prstGeom prst="ellipse">
            <a:avLst/>
          </a:prstGeom>
          <a:solidFill>
            <a:schemeClr val="tx2">
              <a:lumMod val="50000"/>
            </a:schemeClr>
          </a:soli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050" name="Oval 1049">
            <a:extLst>
              <a:ext uri="{FF2B5EF4-FFF2-40B4-BE49-F238E27FC236}">
                <a16:creationId xmlns:a16="http://schemas.microsoft.com/office/drawing/2014/main" id="{7800C9C6-25B1-4F5F-BD8E-EB4A55D816EC}"/>
              </a:ext>
            </a:extLst>
          </p:cNvPr>
          <p:cNvSpPr/>
          <p:nvPr/>
        </p:nvSpPr>
        <p:spPr>
          <a:xfrm rot="8360118">
            <a:off x="6648525" y="5784472"/>
            <a:ext cx="21112" cy="35613"/>
          </a:xfrm>
          <a:prstGeom prst="ellipse">
            <a:avLst/>
          </a:prstGeom>
          <a:solidFill>
            <a:schemeClr val="tx2">
              <a:lumMod val="50000"/>
            </a:schemeClr>
          </a:soli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051" name="Oval 1050">
            <a:extLst>
              <a:ext uri="{FF2B5EF4-FFF2-40B4-BE49-F238E27FC236}">
                <a16:creationId xmlns:a16="http://schemas.microsoft.com/office/drawing/2014/main" id="{DCBCD7F0-42BA-424B-A543-8E4458934C33}"/>
              </a:ext>
            </a:extLst>
          </p:cNvPr>
          <p:cNvSpPr/>
          <p:nvPr/>
        </p:nvSpPr>
        <p:spPr>
          <a:xfrm rot="8360118">
            <a:off x="6541046" y="5722923"/>
            <a:ext cx="21112" cy="35613"/>
          </a:xfrm>
          <a:prstGeom prst="ellipse">
            <a:avLst/>
          </a:prstGeom>
          <a:solidFill>
            <a:schemeClr val="tx2">
              <a:lumMod val="50000"/>
            </a:schemeClr>
          </a:soli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052" name="Oval 1051">
            <a:extLst>
              <a:ext uri="{FF2B5EF4-FFF2-40B4-BE49-F238E27FC236}">
                <a16:creationId xmlns:a16="http://schemas.microsoft.com/office/drawing/2014/main" id="{7BC52D8C-8E92-4742-9197-7A4C084EB7AD}"/>
              </a:ext>
            </a:extLst>
          </p:cNvPr>
          <p:cNvSpPr/>
          <p:nvPr/>
        </p:nvSpPr>
        <p:spPr>
          <a:xfrm rot="12386096">
            <a:off x="6593214" y="5852608"/>
            <a:ext cx="21112" cy="35613"/>
          </a:xfrm>
          <a:prstGeom prst="ellipse">
            <a:avLst/>
          </a:prstGeom>
          <a:solidFill>
            <a:schemeClr val="tx2">
              <a:lumMod val="50000"/>
            </a:schemeClr>
          </a:soli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053" name="Oval 1052">
            <a:extLst>
              <a:ext uri="{FF2B5EF4-FFF2-40B4-BE49-F238E27FC236}">
                <a16:creationId xmlns:a16="http://schemas.microsoft.com/office/drawing/2014/main" id="{C06D727D-2505-46FD-9C50-059227CBEE76}"/>
              </a:ext>
            </a:extLst>
          </p:cNvPr>
          <p:cNvSpPr/>
          <p:nvPr/>
        </p:nvSpPr>
        <p:spPr>
          <a:xfrm rot="8360118">
            <a:off x="6699483" y="5710136"/>
            <a:ext cx="21112" cy="35613"/>
          </a:xfrm>
          <a:prstGeom prst="ellipse">
            <a:avLst/>
          </a:prstGeom>
          <a:solidFill>
            <a:schemeClr val="tx2">
              <a:lumMod val="50000"/>
            </a:schemeClr>
          </a:soli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054" name="Oval 1053">
            <a:extLst>
              <a:ext uri="{FF2B5EF4-FFF2-40B4-BE49-F238E27FC236}">
                <a16:creationId xmlns:a16="http://schemas.microsoft.com/office/drawing/2014/main" id="{FC5F506A-62C8-4BB9-9E5A-40971CD1A6F0}"/>
              </a:ext>
            </a:extLst>
          </p:cNvPr>
          <p:cNvSpPr/>
          <p:nvPr/>
        </p:nvSpPr>
        <p:spPr>
          <a:xfrm rot="11033584">
            <a:off x="6774589" y="5832224"/>
            <a:ext cx="21112" cy="35613"/>
          </a:xfrm>
          <a:prstGeom prst="ellipse">
            <a:avLst/>
          </a:prstGeom>
          <a:solidFill>
            <a:schemeClr val="tx2">
              <a:lumMod val="50000"/>
            </a:schemeClr>
          </a:soli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055" name="Oval 1054">
            <a:extLst>
              <a:ext uri="{FF2B5EF4-FFF2-40B4-BE49-F238E27FC236}">
                <a16:creationId xmlns:a16="http://schemas.microsoft.com/office/drawing/2014/main" id="{7F8DFC08-C0BE-4756-AECD-27A8B1320782}"/>
              </a:ext>
            </a:extLst>
          </p:cNvPr>
          <p:cNvSpPr/>
          <p:nvPr/>
        </p:nvSpPr>
        <p:spPr>
          <a:xfrm rot="8360118">
            <a:off x="6774589" y="5752566"/>
            <a:ext cx="21112" cy="35613"/>
          </a:xfrm>
          <a:prstGeom prst="ellipse">
            <a:avLst/>
          </a:prstGeom>
          <a:solidFill>
            <a:schemeClr val="tx2">
              <a:lumMod val="50000"/>
            </a:schemeClr>
          </a:soli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056" name="Oval 1055">
            <a:extLst>
              <a:ext uri="{FF2B5EF4-FFF2-40B4-BE49-F238E27FC236}">
                <a16:creationId xmlns:a16="http://schemas.microsoft.com/office/drawing/2014/main" id="{0245E346-2226-4EBF-8F4A-3E90D36765D9}"/>
              </a:ext>
            </a:extLst>
          </p:cNvPr>
          <p:cNvSpPr/>
          <p:nvPr/>
        </p:nvSpPr>
        <p:spPr>
          <a:xfrm rot="8360118">
            <a:off x="6769747" y="5863259"/>
            <a:ext cx="21112" cy="35613"/>
          </a:xfrm>
          <a:prstGeom prst="ellipse">
            <a:avLst/>
          </a:prstGeom>
          <a:solidFill>
            <a:schemeClr val="tx2">
              <a:lumMod val="50000"/>
            </a:schemeClr>
          </a:soli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057" name="Oval 1056">
            <a:extLst>
              <a:ext uri="{FF2B5EF4-FFF2-40B4-BE49-F238E27FC236}">
                <a16:creationId xmlns:a16="http://schemas.microsoft.com/office/drawing/2014/main" id="{97602BF1-44AF-46D1-AADD-EF4BB2685DDA}"/>
              </a:ext>
            </a:extLst>
          </p:cNvPr>
          <p:cNvSpPr/>
          <p:nvPr/>
        </p:nvSpPr>
        <p:spPr>
          <a:xfrm rot="10952923">
            <a:off x="6560657" y="5788251"/>
            <a:ext cx="21112" cy="35613"/>
          </a:xfrm>
          <a:prstGeom prst="ellipse">
            <a:avLst/>
          </a:prstGeom>
          <a:solidFill>
            <a:schemeClr val="tx2">
              <a:lumMod val="50000"/>
            </a:schemeClr>
          </a:soli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058" name="Oval 1057">
            <a:extLst>
              <a:ext uri="{FF2B5EF4-FFF2-40B4-BE49-F238E27FC236}">
                <a16:creationId xmlns:a16="http://schemas.microsoft.com/office/drawing/2014/main" id="{7DF360FE-8C4D-4091-9BD9-C1CDBF8DE538}"/>
              </a:ext>
            </a:extLst>
          </p:cNvPr>
          <p:cNvSpPr/>
          <p:nvPr/>
        </p:nvSpPr>
        <p:spPr>
          <a:xfrm rot="14776254">
            <a:off x="6497215" y="5758397"/>
            <a:ext cx="21112" cy="35613"/>
          </a:xfrm>
          <a:prstGeom prst="ellipse">
            <a:avLst/>
          </a:prstGeom>
          <a:solidFill>
            <a:schemeClr val="tx2">
              <a:lumMod val="50000"/>
            </a:schemeClr>
          </a:soli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059" name="Oval 1058">
            <a:extLst>
              <a:ext uri="{FF2B5EF4-FFF2-40B4-BE49-F238E27FC236}">
                <a16:creationId xmlns:a16="http://schemas.microsoft.com/office/drawing/2014/main" id="{36FD0436-B0C8-490A-84B0-95DE7CC9B46A}"/>
              </a:ext>
            </a:extLst>
          </p:cNvPr>
          <p:cNvSpPr/>
          <p:nvPr/>
        </p:nvSpPr>
        <p:spPr>
          <a:xfrm rot="8360118">
            <a:off x="6480933" y="5815172"/>
            <a:ext cx="21112" cy="35613"/>
          </a:xfrm>
          <a:prstGeom prst="ellipse">
            <a:avLst/>
          </a:prstGeom>
          <a:solidFill>
            <a:schemeClr val="tx2">
              <a:lumMod val="50000"/>
            </a:schemeClr>
          </a:soli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grpSp>
        <p:nvGrpSpPr>
          <p:cNvPr id="26" name="Group 25">
            <a:extLst>
              <a:ext uri="{FF2B5EF4-FFF2-40B4-BE49-F238E27FC236}">
                <a16:creationId xmlns:a16="http://schemas.microsoft.com/office/drawing/2014/main" id="{D500ACDF-5355-4287-BAFD-5C2FE4D3330F}"/>
              </a:ext>
            </a:extLst>
          </p:cNvPr>
          <p:cNvGrpSpPr/>
          <p:nvPr/>
        </p:nvGrpSpPr>
        <p:grpSpPr>
          <a:xfrm>
            <a:off x="8343767" y="4145950"/>
            <a:ext cx="675828" cy="668498"/>
            <a:chOff x="10484697" y="4140235"/>
            <a:chExt cx="675828" cy="668498"/>
          </a:xfrm>
        </p:grpSpPr>
        <p:sp>
          <p:nvSpPr>
            <p:cNvPr id="1130" name="Freeform 134">
              <a:extLst>
                <a:ext uri="{FF2B5EF4-FFF2-40B4-BE49-F238E27FC236}">
                  <a16:creationId xmlns:a16="http://schemas.microsoft.com/office/drawing/2014/main" id="{CF771DA3-D6CC-4FC6-9C42-42E061AD8329}"/>
                </a:ext>
              </a:extLst>
            </p:cNvPr>
            <p:cNvSpPr/>
            <p:nvPr/>
          </p:nvSpPr>
          <p:spPr bwMode="auto">
            <a:xfrm>
              <a:off x="10484697" y="4140235"/>
              <a:ext cx="675828" cy="668498"/>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solidFill>
              <a:schemeClr val="accent3">
                <a:lumMod val="50000"/>
              </a:schemeClr>
            </a:solidFill>
            <a:ln w="12700">
              <a:solidFill>
                <a:schemeClr val="accent3"/>
              </a:solidFill>
              <a:miter lim="800000"/>
              <a:headEnd/>
              <a:tailEnd/>
            </a:ln>
          </p:spPr>
          <p:txBody>
            <a:bodyPr anchor="ctr"/>
            <a:lstStyle/>
            <a:p>
              <a:pPr marL="0" marR="0" lvl="0" indent="0" algn="ctr" defTabSz="913852" rtl="0" eaLnBrk="1" fontAlgn="base" latinLnBrk="0" hangingPunct="1">
                <a:lnSpc>
                  <a:spcPct val="8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grpSp>
          <p:nvGrpSpPr>
            <p:cNvPr id="1094" name="Group 136">
              <a:extLst>
                <a:ext uri="{FF2B5EF4-FFF2-40B4-BE49-F238E27FC236}">
                  <a16:creationId xmlns:a16="http://schemas.microsoft.com/office/drawing/2014/main" id="{19705484-908A-4A9F-B130-C9C6F0ECB9B3}"/>
                </a:ext>
              </a:extLst>
            </p:cNvPr>
            <p:cNvGrpSpPr>
              <a:grpSpLocks/>
            </p:cNvGrpSpPr>
            <p:nvPr/>
          </p:nvGrpSpPr>
          <p:grpSpPr bwMode="auto">
            <a:xfrm>
              <a:off x="10528818" y="4177103"/>
              <a:ext cx="592630" cy="586202"/>
              <a:chOff x="3750866" y="2740817"/>
              <a:chExt cx="760015" cy="779860"/>
            </a:xfrm>
          </p:grpSpPr>
          <p:sp>
            <p:nvSpPr>
              <p:cNvPr id="1128" name="Freeform 134">
                <a:extLst>
                  <a:ext uri="{FF2B5EF4-FFF2-40B4-BE49-F238E27FC236}">
                    <a16:creationId xmlns:a16="http://schemas.microsoft.com/office/drawing/2014/main" id="{4F624CFC-9CB9-488C-825E-66F78E65E032}"/>
                  </a:ext>
                </a:extLst>
              </p:cNvPr>
              <p:cNvSpPr/>
              <p:nvPr/>
            </p:nvSpPr>
            <p:spPr bwMode="auto">
              <a:xfrm>
                <a:off x="3750866" y="2740817"/>
                <a:ext cx="760015" cy="779860"/>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solidFill>
                <a:schemeClr val="accent3">
                  <a:lumMod val="60000"/>
                  <a:lumOff val="40000"/>
                </a:schemeClr>
              </a:solidFill>
              <a:ln w="12700">
                <a:solidFill>
                  <a:schemeClr val="accent3"/>
                </a:solidFill>
                <a:miter lim="800000"/>
                <a:headEnd/>
                <a:tailEnd/>
              </a:ln>
            </p:spPr>
            <p:txBody>
              <a:bodyPr anchor="ctr"/>
              <a:lstStyle/>
              <a:p>
                <a:pPr marL="0" marR="0" lvl="0" indent="0" algn="ctr" defTabSz="913852" rtl="0" eaLnBrk="1" fontAlgn="base" latinLnBrk="0" hangingPunct="1">
                  <a:lnSpc>
                    <a:spcPct val="8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sp>
            <p:nvSpPr>
              <p:cNvPr id="1129" name="Freeform 135">
                <a:extLst>
                  <a:ext uri="{FF2B5EF4-FFF2-40B4-BE49-F238E27FC236}">
                    <a16:creationId xmlns:a16="http://schemas.microsoft.com/office/drawing/2014/main" id="{1498AE3A-C97D-4E1E-8C00-3D8771996521}"/>
                  </a:ext>
                </a:extLst>
              </p:cNvPr>
              <p:cNvSpPr/>
              <p:nvPr/>
            </p:nvSpPr>
            <p:spPr bwMode="auto">
              <a:xfrm>
                <a:off x="3929288" y="2933896"/>
                <a:ext cx="368979" cy="372804"/>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3"/>
              </a:solidFill>
              <a:ln w="12700">
                <a:solidFill>
                  <a:schemeClr val="accent6"/>
                </a:solidFill>
                <a:miter lim="800000"/>
                <a:headEnd/>
                <a:tailEnd/>
              </a:ln>
            </p:spPr>
            <p:txBody>
              <a:bodyPr anchor="ctr"/>
              <a:lstStyle/>
              <a:p>
                <a:pPr marL="0" marR="0" lvl="0" indent="0" algn="ctr" defTabSz="913852" rtl="0" eaLnBrk="1" fontAlgn="base" latinLnBrk="0" hangingPunct="1">
                  <a:lnSpc>
                    <a:spcPct val="8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grpSp>
      </p:grpSp>
      <p:sp>
        <p:nvSpPr>
          <p:cNvPr id="1103" name="TextBox 1102">
            <a:extLst>
              <a:ext uri="{FF2B5EF4-FFF2-40B4-BE49-F238E27FC236}">
                <a16:creationId xmlns:a16="http://schemas.microsoft.com/office/drawing/2014/main" id="{F22FA88B-CAE3-4516-9E8F-F749B8E0F293}"/>
              </a:ext>
            </a:extLst>
          </p:cNvPr>
          <p:cNvSpPr txBox="1"/>
          <p:nvPr/>
        </p:nvSpPr>
        <p:spPr>
          <a:xfrm>
            <a:off x="7901524" y="4663080"/>
            <a:ext cx="511312" cy="161068"/>
          </a:xfrm>
          <a:prstGeom prst="rect">
            <a:avLst/>
          </a:prstGeom>
        </p:spPr>
        <p:txBody>
          <a:bodyPr vert="horz" wrap="square" lIns="0" tIns="9523" rIns="0" bIns="0" rtlCol="0">
            <a:spAutoFit/>
          </a:bodyPr>
          <a:lstStyle>
            <a:defPPr>
              <a:defRPr lang="en-US"/>
            </a:defPPr>
            <a:lvl1pPr marL="12700" algn="ctr">
              <a:lnSpc>
                <a:spcPct val="100000"/>
              </a:lnSpc>
              <a:defRPr sz="1400"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marL="9522" marR="0" lvl="0" indent="0" algn="ctr" defTabSz="685594" rtl="0" eaLnBrk="1" fontAlgn="auto" latinLnBrk="0" hangingPunct="1">
              <a:lnSpc>
                <a:spcPct val="8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Tahoma" panose="020B0604030504040204" pitchFamily="34" charset="0"/>
                <a:cs typeface="Tahoma" panose="020B0604030504040204" pitchFamily="34" charset="0"/>
              </a:rPr>
              <a:t>NK cell</a:t>
            </a:r>
          </a:p>
        </p:txBody>
      </p:sp>
      <p:grpSp>
        <p:nvGrpSpPr>
          <p:cNvPr id="1131" name="Group 1130">
            <a:extLst>
              <a:ext uri="{FF2B5EF4-FFF2-40B4-BE49-F238E27FC236}">
                <a16:creationId xmlns:a16="http://schemas.microsoft.com/office/drawing/2014/main" id="{BD7AD67F-409F-4ABE-B7D6-CF80E943DDFB}"/>
              </a:ext>
            </a:extLst>
          </p:cNvPr>
          <p:cNvGrpSpPr/>
          <p:nvPr/>
        </p:nvGrpSpPr>
        <p:grpSpPr>
          <a:xfrm rot="10800000">
            <a:off x="8541759" y="4949337"/>
            <a:ext cx="252250" cy="269666"/>
            <a:chOff x="5441950" y="-2316092"/>
            <a:chExt cx="3118051" cy="3333326"/>
          </a:xfrm>
        </p:grpSpPr>
        <p:sp>
          <p:nvSpPr>
            <p:cNvPr id="1132" name="Freeform 73">
              <a:extLst>
                <a:ext uri="{FF2B5EF4-FFF2-40B4-BE49-F238E27FC236}">
                  <a16:creationId xmlns:a16="http://schemas.microsoft.com/office/drawing/2014/main" id="{000EF7D1-E280-4B6B-BDDF-9CD5FAAFF7B6}"/>
                </a:ext>
              </a:extLst>
            </p:cNvPr>
            <p:cNvSpPr/>
            <p:nvPr/>
          </p:nvSpPr>
          <p:spPr bwMode="auto">
            <a:xfrm>
              <a:off x="7642493" y="-1808846"/>
              <a:ext cx="917508" cy="1211423"/>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6"/>
            </a:solidFill>
            <a:ln w="6350">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33" name="Freeform 74">
              <a:extLst>
                <a:ext uri="{FF2B5EF4-FFF2-40B4-BE49-F238E27FC236}">
                  <a16:creationId xmlns:a16="http://schemas.microsoft.com/office/drawing/2014/main" id="{A0A6061E-B304-49A0-8549-A95506EAAE00}"/>
                </a:ext>
              </a:extLst>
            </p:cNvPr>
            <p:cNvSpPr/>
            <p:nvPr/>
          </p:nvSpPr>
          <p:spPr bwMode="auto">
            <a:xfrm flipV="1">
              <a:off x="5441950" y="-1761758"/>
              <a:ext cx="917508" cy="1211423"/>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4"/>
            </a:solidFill>
            <a:ln w="6350">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34" name="Freeform 39">
              <a:extLst>
                <a:ext uri="{FF2B5EF4-FFF2-40B4-BE49-F238E27FC236}">
                  <a16:creationId xmlns:a16="http://schemas.microsoft.com/office/drawing/2014/main" id="{F94877C2-3809-408C-91B4-B6AE17DA8EE2}"/>
                </a:ext>
              </a:extLst>
            </p:cNvPr>
            <p:cNvSpPr/>
            <p:nvPr/>
          </p:nvSpPr>
          <p:spPr bwMode="auto">
            <a:xfrm>
              <a:off x="7041071" y="-2316092"/>
              <a:ext cx="1319303" cy="3333326"/>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accent6"/>
            </a:solidFill>
            <a:ln w="6350">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35" name="Freeform 41">
              <a:extLst>
                <a:ext uri="{FF2B5EF4-FFF2-40B4-BE49-F238E27FC236}">
                  <a16:creationId xmlns:a16="http://schemas.microsoft.com/office/drawing/2014/main" id="{C71DDA46-3F13-4F07-B0C4-2A8DABD786B4}"/>
                </a:ext>
              </a:extLst>
            </p:cNvPr>
            <p:cNvSpPr/>
            <p:nvPr/>
          </p:nvSpPr>
          <p:spPr bwMode="auto">
            <a:xfrm flipH="1">
              <a:off x="5579552" y="-2316092"/>
              <a:ext cx="1311916" cy="3333326"/>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4"/>
            </a:solidFill>
            <a:ln w="6350">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1136" name="Straight Connector 1135">
              <a:extLst>
                <a:ext uri="{FF2B5EF4-FFF2-40B4-BE49-F238E27FC236}">
                  <a16:creationId xmlns:a16="http://schemas.microsoft.com/office/drawing/2014/main" id="{82D37E16-3FE9-462A-9E7C-38BAA5319B52}"/>
                </a:ext>
              </a:extLst>
            </p:cNvPr>
            <p:cNvCxnSpPr/>
            <p:nvPr/>
          </p:nvCxnSpPr>
          <p:spPr bwMode="auto">
            <a:xfrm flipV="1">
              <a:off x="6538001" y="-784002"/>
              <a:ext cx="310613" cy="29044"/>
            </a:xfrm>
            <a:prstGeom prst="line">
              <a:avLst/>
            </a:prstGeom>
            <a:noFill/>
            <a:ln w="6350" cap="flat" cmpd="sng" algn="ctr">
              <a:solidFill>
                <a:schemeClr val="accent4">
                  <a:lumMod val="20000"/>
                  <a:lumOff val="80000"/>
                </a:schemeClr>
              </a:solidFill>
              <a:prstDash val="solid"/>
              <a:round/>
              <a:headEnd type="none" w="med" len="med"/>
              <a:tailEnd type="none" w="med" len="med"/>
            </a:ln>
            <a:effectLst/>
          </p:spPr>
        </p:cxnSp>
        <p:cxnSp>
          <p:nvCxnSpPr>
            <p:cNvPr id="1137" name="Straight Connector 1136">
              <a:extLst>
                <a:ext uri="{FF2B5EF4-FFF2-40B4-BE49-F238E27FC236}">
                  <a16:creationId xmlns:a16="http://schemas.microsoft.com/office/drawing/2014/main" id="{FE8BF44C-3B9E-4697-AF13-DD220B3F3720}"/>
                </a:ext>
              </a:extLst>
            </p:cNvPr>
            <p:cNvCxnSpPr>
              <a:endCxn id="1134" idx="6"/>
            </p:cNvCxnSpPr>
            <p:nvPr/>
          </p:nvCxnSpPr>
          <p:spPr bwMode="auto">
            <a:xfrm>
              <a:off x="7083292" y="-786272"/>
              <a:ext cx="334670" cy="47352"/>
            </a:xfrm>
            <a:prstGeom prst="line">
              <a:avLst/>
            </a:prstGeom>
            <a:noFill/>
            <a:ln w="6350" cap="flat" cmpd="sng" algn="ctr">
              <a:solidFill>
                <a:schemeClr val="accent6">
                  <a:lumMod val="60000"/>
                  <a:lumOff val="40000"/>
                </a:schemeClr>
              </a:solidFill>
              <a:prstDash val="solid"/>
              <a:round/>
              <a:headEnd type="none" w="med" len="med"/>
              <a:tailEnd type="none" w="med" len="med"/>
            </a:ln>
            <a:effectLst/>
          </p:spPr>
        </p:cxnSp>
        <p:cxnSp>
          <p:nvCxnSpPr>
            <p:cNvPr id="1138" name="Straight Connector 1137">
              <a:extLst>
                <a:ext uri="{FF2B5EF4-FFF2-40B4-BE49-F238E27FC236}">
                  <a16:creationId xmlns:a16="http://schemas.microsoft.com/office/drawing/2014/main" id="{62ED9A9A-3B93-4E64-90AF-7FE05F8943AA}"/>
                </a:ext>
              </a:extLst>
            </p:cNvPr>
            <p:cNvCxnSpPr/>
            <p:nvPr/>
          </p:nvCxnSpPr>
          <p:spPr bwMode="auto">
            <a:xfrm>
              <a:off x="7506169" y="-1474994"/>
              <a:ext cx="651866" cy="464969"/>
            </a:xfrm>
            <a:prstGeom prst="line">
              <a:avLst/>
            </a:prstGeom>
            <a:noFill/>
            <a:ln w="6350" cap="flat" cmpd="sng" algn="ctr">
              <a:solidFill>
                <a:schemeClr val="accent6">
                  <a:lumMod val="60000"/>
                  <a:lumOff val="40000"/>
                </a:schemeClr>
              </a:solidFill>
              <a:prstDash val="solid"/>
              <a:round/>
              <a:headEnd type="none" w="med" len="med"/>
              <a:tailEnd type="none" w="med" len="med"/>
            </a:ln>
            <a:effectLst/>
          </p:spPr>
        </p:cxnSp>
        <p:cxnSp>
          <p:nvCxnSpPr>
            <p:cNvPr id="1139" name="Straight Connector 1138">
              <a:extLst>
                <a:ext uri="{FF2B5EF4-FFF2-40B4-BE49-F238E27FC236}">
                  <a16:creationId xmlns:a16="http://schemas.microsoft.com/office/drawing/2014/main" id="{AD3B7A45-C7C4-4F32-9F78-CBBEFD5F50FD}"/>
                </a:ext>
              </a:extLst>
            </p:cNvPr>
            <p:cNvCxnSpPr/>
            <p:nvPr/>
          </p:nvCxnSpPr>
          <p:spPr bwMode="auto">
            <a:xfrm flipV="1">
              <a:off x="5762023" y="-1491032"/>
              <a:ext cx="644910" cy="481007"/>
            </a:xfrm>
            <a:prstGeom prst="line">
              <a:avLst/>
            </a:prstGeom>
            <a:noFill/>
            <a:ln w="6350" cap="flat" cmpd="sng" algn="ctr">
              <a:solidFill>
                <a:schemeClr val="accent4">
                  <a:lumMod val="20000"/>
                  <a:lumOff val="80000"/>
                </a:schemeClr>
              </a:solidFill>
              <a:prstDash val="solid"/>
              <a:round/>
              <a:headEnd type="none" w="med" len="med"/>
              <a:tailEnd type="none" w="med" len="med"/>
            </a:ln>
            <a:effectLst/>
          </p:spPr>
        </p:cxnSp>
        <p:sp>
          <p:nvSpPr>
            <p:cNvPr id="1140" name="Rectangle 1139">
              <a:extLst>
                <a:ext uri="{FF2B5EF4-FFF2-40B4-BE49-F238E27FC236}">
                  <a16:creationId xmlns:a16="http://schemas.microsoft.com/office/drawing/2014/main" id="{12FE925D-8FE3-4A72-9BE8-6892C654F1CC}"/>
                </a:ext>
              </a:extLst>
            </p:cNvPr>
            <p:cNvSpPr/>
            <p:nvPr/>
          </p:nvSpPr>
          <p:spPr bwMode="auto">
            <a:xfrm rot="19486446">
              <a:off x="6029537" y="-1323791"/>
              <a:ext cx="106969" cy="150692"/>
            </a:xfrm>
            <a:prstGeom prst="rect">
              <a:avLst/>
            </a:prstGeom>
            <a:solidFill>
              <a:schemeClr val="bg1"/>
            </a:solidFill>
            <a:ln w="6350">
              <a:solidFill>
                <a:schemeClr val="bg1"/>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41" name="Rectangle 1140">
              <a:extLst>
                <a:ext uri="{FF2B5EF4-FFF2-40B4-BE49-F238E27FC236}">
                  <a16:creationId xmlns:a16="http://schemas.microsoft.com/office/drawing/2014/main" id="{DEFA8857-09B4-4139-8C37-66BE9C57DD3F}"/>
                </a:ext>
              </a:extLst>
            </p:cNvPr>
            <p:cNvSpPr/>
            <p:nvPr/>
          </p:nvSpPr>
          <p:spPr bwMode="auto">
            <a:xfrm rot="2113554" flipV="1">
              <a:off x="7793378" y="-1313600"/>
              <a:ext cx="106969" cy="150692"/>
            </a:xfrm>
            <a:prstGeom prst="rect">
              <a:avLst/>
            </a:prstGeom>
            <a:solidFill>
              <a:schemeClr val="bg1"/>
            </a:solidFill>
            <a:ln w="6350">
              <a:solidFill>
                <a:schemeClr val="bg1"/>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42" name="Rectangle 1141">
              <a:extLst>
                <a:ext uri="{FF2B5EF4-FFF2-40B4-BE49-F238E27FC236}">
                  <a16:creationId xmlns:a16="http://schemas.microsoft.com/office/drawing/2014/main" id="{4D377166-7A22-4D3C-8B50-9374E1D27BF0}"/>
                </a:ext>
              </a:extLst>
            </p:cNvPr>
            <p:cNvSpPr/>
            <p:nvPr/>
          </p:nvSpPr>
          <p:spPr bwMode="auto">
            <a:xfrm rot="5400000" flipV="1">
              <a:off x="6919200" y="-544674"/>
              <a:ext cx="106969" cy="150692"/>
            </a:xfrm>
            <a:prstGeom prst="rect">
              <a:avLst/>
            </a:prstGeom>
            <a:solidFill>
              <a:schemeClr val="bg1"/>
            </a:solidFill>
            <a:ln w="6350">
              <a:solidFill>
                <a:schemeClr val="bg1"/>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1144" name="Freeform: Shape 1143">
            <a:extLst>
              <a:ext uri="{FF2B5EF4-FFF2-40B4-BE49-F238E27FC236}">
                <a16:creationId xmlns:a16="http://schemas.microsoft.com/office/drawing/2014/main" id="{EC711676-9E23-4BE3-BF02-93B3D0F60B0C}"/>
              </a:ext>
            </a:extLst>
          </p:cNvPr>
          <p:cNvSpPr/>
          <p:nvPr/>
        </p:nvSpPr>
        <p:spPr bwMode="auto">
          <a:xfrm>
            <a:off x="8753949" y="5172151"/>
            <a:ext cx="90521" cy="294320"/>
          </a:xfrm>
          <a:custGeom>
            <a:avLst/>
            <a:gdLst>
              <a:gd name="connsiteX0" fmla="*/ 578501 w 578501"/>
              <a:gd name="connsiteY0" fmla="*/ 234109 h 1883156"/>
              <a:gd name="connsiteX1" fmla="*/ 406563 w 578501"/>
              <a:gd name="connsiteY1" fmla="*/ 46540 h 1883156"/>
              <a:gd name="connsiteX2" fmla="*/ 218993 w 578501"/>
              <a:gd name="connsiteY2" fmla="*/ 7463 h 1883156"/>
              <a:gd name="connsiteX3" fmla="*/ 15793 w 578501"/>
              <a:gd name="connsiteY3" fmla="*/ 163771 h 1883156"/>
              <a:gd name="connsiteX4" fmla="*/ 54870 w 578501"/>
              <a:gd name="connsiteY4" fmla="*/ 304448 h 1883156"/>
              <a:gd name="connsiteX5" fmla="*/ 250255 w 578501"/>
              <a:gd name="connsiteY5" fmla="*/ 507648 h 1883156"/>
              <a:gd name="connsiteX6" fmla="*/ 312778 w 578501"/>
              <a:gd name="connsiteY6" fmla="*/ 742109 h 1883156"/>
              <a:gd name="connsiteX7" fmla="*/ 250255 w 578501"/>
              <a:gd name="connsiteY7" fmla="*/ 992202 h 1883156"/>
              <a:gd name="connsiteX8" fmla="*/ 86132 w 578501"/>
              <a:gd name="connsiteY8" fmla="*/ 1156325 h 1883156"/>
              <a:gd name="connsiteX9" fmla="*/ 163 w 578501"/>
              <a:gd name="connsiteY9" fmla="*/ 1351709 h 1883156"/>
              <a:gd name="connsiteX10" fmla="*/ 70501 w 578501"/>
              <a:gd name="connsiteY10" fmla="*/ 1640879 h 1883156"/>
              <a:gd name="connsiteX11" fmla="*/ 265886 w 578501"/>
              <a:gd name="connsiteY11" fmla="*/ 1883156 h 1883156"/>
              <a:gd name="connsiteX0" fmla="*/ 578501 w 578501"/>
              <a:gd name="connsiteY0" fmla="*/ 231898 h 1880945"/>
              <a:gd name="connsiteX1" fmla="*/ 406563 w 578501"/>
              <a:gd name="connsiteY1" fmla="*/ 44329 h 1880945"/>
              <a:gd name="connsiteX2" fmla="*/ 218993 w 578501"/>
              <a:gd name="connsiteY2" fmla="*/ 5252 h 1880945"/>
              <a:gd name="connsiteX3" fmla="*/ 31424 w 578501"/>
              <a:gd name="connsiteY3" fmla="*/ 130299 h 1880945"/>
              <a:gd name="connsiteX4" fmla="*/ 54870 w 578501"/>
              <a:gd name="connsiteY4" fmla="*/ 302237 h 1880945"/>
              <a:gd name="connsiteX5" fmla="*/ 250255 w 578501"/>
              <a:gd name="connsiteY5" fmla="*/ 505437 h 1880945"/>
              <a:gd name="connsiteX6" fmla="*/ 312778 w 578501"/>
              <a:gd name="connsiteY6" fmla="*/ 739898 h 1880945"/>
              <a:gd name="connsiteX7" fmla="*/ 250255 w 578501"/>
              <a:gd name="connsiteY7" fmla="*/ 989991 h 1880945"/>
              <a:gd name="connsiteX8" fmla="*/ 86132 w 578501"/>
              <a:gd name="connsiteY8" fmla="*/ 1154114 h 1880945"/>
              <a:gd name="connsiteX9" fmla="*/ 163 w 578501"/>
              <a:gd name="connsiteY9" fmla="*/ 1349498 h 1880945"/>
              <a:gd name="connsiteX10" fmla="*/ 70501 w 578501"/>
              <a:gd name="connsiteY10" fmla="*/ 1638668 h 1880945"/>
              <a:gd name="connsiteX11" fmla="*/ 265886 w 578501"/>
              <a:gd name="connsiteY11" fmla="*/ 1880945 h 1880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8501" h="1880945">
                <a:moveTo>
                  <a:pt x="578501" y="231898"/>
                </a:moveTo>
                <a:cubicBezTo>
                  <a:pt x="522491" y="157000"/>
                  <a:pt x="466481" y="82103"/>
                  <a:pt x="406563" y="44329"/>
                </a:cubicBezTo>
                <a:cubicBezTo>
                  <a:pt x="346645" y="6555"/>
                  <a:pt x="281516" y="-9076"/>
                  <a:pt x="218993" y="5252"/>
                </a:cubicBezTo>
                <a:cubicBezTo>
                  <a:pt x="156470" y="19580"/>
                  <a:pt x="58778" y="80802"/>
                  <a:pt x="31424" y="130299"/>
                </a:cubicBezTo>
                <a:cubicBezTo>
                  <a:pt x="4070" y="179796"/>
                  <a:pt x="18398" y="239714"/>
                  <a:pt x="54870" y="302237"/>
                </a:cubicBezTo>
                <a:cubicBezTo>
                  <a:pt x="91342" y="364760"/>
                  <a:pt x="207270" y="432494"/>
                  <a:pt x="250255" y="505437"/>
                </a:cubicBezTo>
                <a:cubicBezTo>
                  <a:pt x="293240" y="578380"/>
                  <a:pt x="312778" y="659139"/>
                  <a:pt x="312778" y="739898"/>
                </a:cubicBezTo>
                <a:cubicBezTo>
                  <a:pt x="312778" y="820657"/>
                  <a:pt x="288029" y="920955"/>
                  <a:pt x="250255" y="989991"/>
                </a:cubicBezTo>
                <a:cubicBezTo>
                  <a:pt x="212481" y="1059027"/>
                  <a:pt x="127814" y="1094196"/>
                  <a:pt x="86132" y="1154114"/>
                </a:cubicBezTo>
                <a:cubicBezTo>
                  <a:pt x="44450" y="1214032"/>
                  <a:pt x="2768" y="1268739"/>
                  <a:pt x="163" y="1349498"/>
                </a:cubicBezTo>
                <a:cubicBezTo>
                  <a:pt x="-2442" y="1430257"/>
                  <a:pt x="26214" y="1550094"/>
                  <a:pt x="70501" y="1638668"/>
                </a:cubicBezTo>
                <a:cubicBezTo>
                  <a:pt x="114788" y="1727242"/>
                  <a:pt x="190337" y="1804093"/>
                  <a:pt x="265886" y="1880945"/>
                </a:cubicBezTo>
              </a:path>
            </a:pathLst>
          </a:custGeom>
          <a:noFill/>
          <a:ln w="38100" cap="rnd">
            <a:solidFill>
              <a:schemeClr val="tx2">
                <a:lumMod val="75000"/>
              </a:schemeClr>
            </a:solidFill>
            <a:round/>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27" name="Group 26">
            <a:extLst>
              <a:ext uri="{FF2B5EF4-FFF2-40B4-BE49-F238E27FC236}">
                <a16:creationId xmlns:a16="http://schemas.microsoft.com/office/drawing/2014/main" id="{2BCE4525-D595-402E-ADB4-3DC217564072}"/>
              </a:ext>
            </a:extLst>
          </p:cNvPr>
          <p:cNvGrpSpPr/>
          <p:nvPr/>
        </p:nvGrpSpPr>
        <p:grpSpPr>
          <a:xfrm rot="14859309">
            <a:off x="8595400" y="4773503"/>
            <a:ext cx="1021098" cy="493222"/>
            <a:chOff x="10189588" y="4292442"/>
            <a:chExt cx="1021098" cy="493222"/>
          </a:xfrm>
        </p:grpSpPr>
        <p:sp>
          <p:nvSpPr>
            <p:cNvPr id="1145" name="Oval 1144">
              <a:extLst>
                <a:ext uri="{FF2B5EF4-FFF2-40B4-BE49-F238E27FC236}">
                  <a16:creationId xmlns:a16="http://schemas.microsoft.com/office/drawing/2014/main" id="{D7A22D31-12B0-40AC-B978-EB041F570D1D}"/>
                </a:ext>
              </a:extLst>
            </p:cNvPr>
            <p:cNvSpPr/>
            <p:nvPr/>
          </p:nvSpPr>
          <p:spPr>
            <a:xfrm rot="8360118">
              <a:off x="10189588" y="4296394"/>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46" name="Oval 1145">
              <a:extLst>
                <a:ext uri="{FF2B5EF4-FFF2-40B4-BE49-F238E27FC236}">
                  <a16:creationId xmlns:a16="http://schemas.microsoft.com/office/drawing/2014/main" id="{1934C480-D1FC-4F8E-BB01-7B230D42CC01}"/>
                </a:ext>
              </a:extLst>
            </p:cNvPr>
            <p:cNvSpPr/>
            <p:nvPr/>
          </p:nvSpPr>
          <p:spPr>
            <a:xfrm rot="8360118">
              <a:off x="10273256" y="4292442"/>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47" name="Oval 1146">
              <a:extLst>
                <a:ext uri="{FF2B5EF4-FFF2-40B4-BE49-F238E27FC236}">
                  <a16:creationId xmlns:a16="http://schemas.microsoft.com/office/drawing/2014/main" id="{8711EA81-61F5-4AD5-9AFD-A1B1A1F34DE2}"/>
                </a:ext>
              </a:extLst>
            </p:cNvPr>
            <p:cNvSpPr/>
            <p:nvPr/>
          </p:nvSpPr>
          <p:spPr>
            <a:xfrm rot="8360118">
              <a:off x="10240775" y="4354740"/>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48" name="Oval 1147">
              <a:extLst>
                <a:ext uri="{FF2B5EF4-FFF2-40B4-BE49-F238E27FC236}">
                  <a16:creationId xmlns:a16="http://schemas.microsoft.com/office/drawing/2014/main" id="{4EB20403-0101-48A4-BE03-8ECC81B182D8}"/>
                </a:ext>
              </a:extLst>
            </p:cNvPr>
            <p:cNvSpPr/>
            <p:nvPr/>
          </p:nvSpPr>
          <p:spPr>
            <a:xfrm rot="8360118">
              <a:off x="10309054" y="4351207"/>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49" name="Oval 1148">
              <a:extLst>
                <a:ext uri="{FF2B5EF4-FFF2-40B4-BE49-F238E27FC236}">
                  <a16:creationId xmlns:a16="http://schemas.microsoft.com/office/drawing/2014/main" id="{AE15FAB2-EBCC-4F4E-AC04-246AAEAD8D18}"/>
                </a:ext>
              </a:extLst>
            </p:cNvPr>
            <p:cNvSpPr/>
            <p:nvPr/>
          </p:nvSpPr>
          <p:spPr>
            <a:xfrm rot="8360118">
              <a:off x="10305951" y="4412294"/>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50" name="Oval 1149">
              <a:extLst>
                <a:ext uri="{FF2B5EF4-FFF2-40B4-BE49-F238E27FC236}">
                  <a16:creationId xmlns:a16="http://schemas.microsoft.com/office/drawing/2014/main" id="{589E1A9D-EDC2-4B92-9B64-F5C9306CEE44}"/>
                </a:ext>
              </a:extLst>
            </p:cNvPr>
            <p:cNvSpPr/>
            <p:nvPr/>
          </p:nvSpPr>
          <p:spPr>
            <a:xfrm rot="8360118">
              <a:off x="10361031" y="4456761"/>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51" name="Oval 1150">
              <a:extLst>
                <a:ext uri="{FF2B5EF4-FFF2-40B4-BE49-F238E27FC236}">
                  <a16:creationId xmlns:a16="http://schemas.microsoft.com/office/drawing/2014/main" id="{E12AAE01-CEFC-4727-A6B7-AE5A922E82C4}"/>
                </a:ext>
              </a:extLst>
            </p:cNvPr>
            <p:cNvSpPr/>
            <p:nvPr/>
          </p:nvSpPr>
          <p:spPr>
            <a:xfrm rot="8360118">
              <a:off x="10387526" y="4406713"/>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52" name="Oval 1151">
              <a:extLst>
                <a:ext uri="{FF2B5EF4-FFF2-40B4-BE49-F238E27FC236}">
                  <a16:creationId xmlns:a16="http://schemas.microsoft.com/office/drawing/2014/main" id="{0B3665FD-BB93-4825-B203-5D57974F29D3}"/>
                </a:ext>
              </a:extLst>
            </p:cNvPr>
            <p:cNvSpPr/>
            <p:nvPr/>
          </p:nvSpPr>
          <p:spPr>
            <a:xfrm rot="8360118">
              <a:off x="10501796" y="4520983"/>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53" name="Oval 1152">
              <a:extLst>
                <a:ext uri="{FF2B5EF4-FFF2-40B4-BE49-F238E27FC236}">
                  <a16:creationId xmlns:a16="http://schemas.microsoft.com/office/drawing/2014/main" id="{3A6CC16E-C114-4DEF-9913-2D5C2053AC05}"/>
                </a:ext>
              </a:extLst>
            </p:cNvPr>
            <p:cNvSpPr/>
            <p:nvPr/>
          </p:nvSpPr>
          <p:spPr>
            <a:xfrm rot="8360118">
              <a:off x="10547151" y="4583690"/>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54" name="Oval 1153">
              <a:extLst>
                <a:ext uri="{FF2B5EF4-FFF2-40B4-BE49-F238E27FC236}">
                  <a16:creationId xmlns:a16="http://schemas.microsoft.com/office/drawing/2014/main" id="{D71CE9B5-E24D-4C51-AB80-EC642EDACED3}"/>
                </a:ext>
              </a:extLst>
            </p:cNvPr>
            <p:cNvSpPr/>
            <p:nvPr/>
          </p:nvSpPr>
          <p:spPr>
            <a:xfrm rot="8360118">
              <a:off x="10468561" y="4452254"/>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55" name="Oval 1154">
              <a:extLst>
                <a:ext uri="{FF2B5EF4-FFF2-40B4-BE49-F238E27FC236}">
                  <a16:creationId xmlns:a16="http://schemas.microsoft.com/office/drawing/2014/main" id="{CF14D650-28CC-4466-ABAC-8EFC1B457134}"/>
                </a:ext>
              </a:extLst>
            </p:cNvPr>
            <p:cNvSpPr/>
            <p:nvPr/>
          </p:nvSpPr>
          <p:spPr>
            <a:xfrm rot="8360118">
              <a:off x="10436620" y="4518485"/>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56" name="Oval 1155">
              <a:extLst>
                <a:ext uri="{FF2B5EF4-FFF2-40B4-BE49-F238E27FC236}">
                  <a16:creationId xmlns:a16="http://schemas.microsoft.com/office/drawing/2014/main" id="{6C7ACE9F-1E8D-43FC-ABDC-8C3A45CEE4EE}"/>
                </a:ext>
              </a:extLst>
            </p:cNvPr>
            <p:cNvSpPr/>
            <p:nvPr/>
          </p:nvSpPr>
          <p:spPr>
            <a:xfrm rot="8360118">
              <a:off x="10580950" y="4533980"/>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57" name="Oval 1156">
              <a:extLst>
                <a:ext uri="{FF2B5EF4-FFF2-40B4-BE49-F238E27FC236}">
                  <a16:creationId xmlns:a16="http://schemas.microsoft.com/office/drawing/2014/main" id="{4FB1C8AC-4FA6-42BE-B8ED-8E5099933DD8}"/>
                </a:ext>
              </a:extLst>
            </p:cNvPr>
            <p:cNvSpPr/>
            <p:nvPr/>
          </p:nvSpPr>
          <p:spPr>
            <a:xfrm rot="8360118">
              <a:off x="10619703" y="4608297"/>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58" name="Oval 1157">
              <a:extLst>
                <a:ext uri="{FF2B5EF4-FFF2-40B4-BE49-F238E27FC236}">
                  <a16:creationId xmlns:a16="http://schemas.microsoft.com/office/drawing/2014/main" id="{F6610889-9F5B-4BA5-B6C2-24F07C83892E}"/>
                </a:ext>
              </a:extLst>
            </p:cNvPr>
            <p:cNvSpPr/>
            <p:nvPr/>
          </p:nvSpPr>
          <p:spPr>
            <a:xfrm rot="8360118">
              <a:off x="10662946" y="4568970"/>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59" name="Oval 1158">
              <a:extLst>
                <a:ext uri="{FF2B5EF4-FFF2-40B4-BE49-F238E27FC236}">
                  <a16:creationId xmlns:a16="http://schemas.microsoft.com/office/drawing/2014/main" id="{BB0D1FDB-70DF-4AEE-A7B9-1FDE80B18362}"/>
                </a:ext>
              </a:extLst>
            </p:cNvPr>
            <p:cNvSpPr/>
            <p:nvPr/>
          </p:nvSpPr>
          <p:spPr>
            <a:xfrm rot="8360118">
              <a:off x="10710411" y="4632974"/>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60" name="Oval 1159">
              <a:extLst>
                <a:ext uri="{FF2B5EF4-FFF2-40B4-BE49-F238E27FC236}">
                  <a16:creationId xmlns:a16="http://schemas.microsoft.com/office/drawing/2014/main" id="{DC0965D1-8ABF-409C-844D-B5306FDAE5F9}"/>
                </a:ext>
              </a:extLst>
            </p:cNvPr>
            <p:cNvSpPr/>
            <p:nvPr/>
          </p:nvSpPr>
          <p:spPr>
            <a:xfrm rot="8360118">
              <a:off x="10795827" y="4663208"/>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61" name="Oval 1160">
              <a:extLst>
                <a:ext uri="{FF2B5EF4-FFF2-40B4-BE49-F238E27FC236}">
                  <a16:creationId xmlns:a16="http://schemas.microsoft.com/office/drawing/2014/main" id="{513A2C89-319E-4A33-9568-1681124889DA}"/>
                </a:ext>
              </a:extLst>
            </p:cNvPr>
            <p:cNvSpPr/>
            <p:nvPr/>
          </p:nvSpPr>
          <p:spPr>
            <a:xfrm rot="8360118">
              <a:off x="10888852" y="4676766"/>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62" name="Oval 1161">
              <a:extLst>
                <a:ext uri="{FF2B5EF4-FFF2-40B4-BE49-F238E27FC236}">
                  <a16:creationId xmlns:a16="http://schemas.microsoft.com/office/drawing/2014/main" id="{C56304A6-40FD-49CA-B2D0-CEB6ACA6946B}"/>
                </a:ext>
              </a:extLst>
            </p:cNvPr>
            <p:cNvSpPr/>
            <p:nvPr/>
          </p:nvSpPr>
          <p:spPr>
            <a:xfrm rot="8360118">
              <a:off x="10988072" y="4699014"/>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63" name="Oval 1162">
              <a:extLst>
                <a:ext uri="{FF2B5EF4-FFF2-40B4-BE49-F238E27FC236}">
                  <a16:creationId xmlns:a16="http://schemas.microsoft.com/office/drawing/2014/main" id="{6F304DD3-4911-4914-B458-A21BB802402C}"/>
                </a:ext>
              </a:extLst>
            </p:cNvPr>
            <p:cNvSpPr/>
            <p:nvPr/>
          </p:nvSpPr>
          <p:spPr>
            <a:xfrm rot="8360118">
              <a:off x="10929996" y="4722118"/>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64" name="Oval 1163">
              <a:extLst>
                <a:ext uri="{FF2B5EF4-FFF2-40B4-BE49-F238E27FC236}">
                  <a16:creationId xmlns:a16="http://schemas.microsoft.com/office/drawing/2014/main" id="{531867A6-3D4E-47B0-80CA-F94B7321D280}"/>
                </a:ext>
              </a:extLst>
            </p:cNvPr>
            <p:cNvSpPr/>
            <p:nvPr/>
          </p:nvSpPr>
          <p:spPr>
            <a:xfrm rot="8360118">
              <a:off x="11029957" y="4750051"/>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65" name="Oval 1164">
              <a:extLst>
                <a:ext uri="{FF2B5EF4-FFF2-40B4-BE49-F238E27FC236}">
                  <a16:creationId xmlns:a16="http://schemas.microsoft.com/office/drawing/2014/main" id="{D7DDBAC7-2700-43F0-8DD6-EDB16B62812A}"/>
                </a:ext>
              </a:extLst>
            </p:cNvPr>
            <p:cNvSpPr/>
            <p:nvPr/>
          </p:nvSpPr>
          <p:spPr>
            <a:xfrm rot="8360118">
              <a:off x="10735722" y="4685469"/>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66" name="Oval 1165">
              <a:extLst>
                <a:ext uri="{FF2B5EF4-FFF2-40B4-BE49-F238E27FC236}">
                  <a16:creationId xmlns:a16="http://schemas.microsoft.com/office/drawing/2014/main" id="{61ECD5E9-55E1-466E-872F-60A59B6F6FD9}"/>
                </a:ext>
              </a:extLst>
            </p:cNvPr>
            <p:cNvSpPr/>
            <p:nvPr/>
          </p:nvSpPr>
          <p:spPr>
            <a:xfrm rot="8360118">
              <a:off x="11090126" y="4708916"/>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67" name="Oval 1166">
              <a:extLst>
                <a:ext uri="{FF2B5EF4-FFF2-40B4-BE49-F238E27FC236}">
                  <a16:creationId xmlns:a16="http://schemas.microsoft.com/office/drawing/2014/main" id="{68094E2E-D361-473E-8924-A004CBABF379}"/>
                </a:ext>
              </a:extLst>
            </p:cNvPr>
            <p:cNvSpPr/>
            <p:nvPr/>
          </p:nvSpPr>
          <p:spPr>
            <a:xfrm rot="8360118">
              <a:off x="11176406" y="4719905"/>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68" name="Oval 1167">
              <a:extLst>
                <a:ext uri="{FF2B5EF4-FFF2-40B4-BE49-F238E27FC236}">
                  <a16:creationId xmlns:a16="http://schemas.microsoft.com/office/drawing/2014/main" id="{F16C1E5C-6E3B-4BE9-8EF1-3C6255A4A7C5}"/>
                </a:ext>
              </a:extLst>
            </p:cNvPr>
            <p:cNvSpPr/>
            <p:nvPr/>
          </p:nvSpPr>
          <p:spPr>
            <a:xfrm rot="8360118">
              <a:off x="11145877" y="4673505"/>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grpSp>
      <p:grpSp>
        <p:nvGrpSpPr>
          <p:cNvPr id="1169" name="Group 1168">
            <a:extLst>
              <a:ext uri="{FF2B5EF4-FFF2-40B4-BE49-F238E27FC236}">
                <a16:creationId xmlns:a16="http://schemas.microsoft.com/office/drawing/2014/main" id="{18EDE4B1-0011-43FB-8877-4C93A708F7B9}"/>
              </a:ext>
            </a:extLst>
          </p:cNvPr>
          <p:cNvGrpSpPr/>
          <p:nvPr/>
        </p:nvGrpSpPr>
        <p:grpSpPr>
          <a:xfrm rot="15203882">
            <a:off x="8546543" y="4825109"/>
            <a:ext cx="1021098" cy="493222"/>
            <a:chOff x="10189588" y="4292442"/>
            <a:chExt cx="1021098" cy="493222"/>
          </a:xfrm>
        </p:grpSpPr>
        <p:sp>
          <p:nvSpPr>
            <p:cNvPr id="1170" name="Oval 1169">
              <a:extLst>
                <a:ext uri="{FF2B5EF4-FFF2-40B4-BE49-F238E27FC236}">
                  <a16:creationId xmlns:a16="http://schemas.microsoft.com/office/drawing/2014/main" id="{3EE19302-6BED-499F-92E2-A05AB638F52C}"/>
                </a:ext>
              </a:extLst>
            </p:cNvPr>
            <p:cNvSpPr/>
            <p:nvPr/>
          </p:nvSpPr>
          <p:spPr>
            <a:xfrm rot="8360118">
              <a:off x="10189588" y="4296394"/>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71" name="Oval 1170">
              <a:extLst>
                <a:ext uri="{FF2B5EF4-FFF2-40B4-BE49-F238E27FC236}">
                  <a16:creationId xmlns:a16="http://schemas.microsoft.com/office/drawing/2014/main" id="{0238556D-CE5E-43AD-870F-C3583700BC65}"/>
                </a:ext>
              </a:extLst>
            </p:cNvPr>
            <p:cNvSpPr/>
            <p:nvPr/>
          </p:nvSpPr>
          <p:spPr>
            <a:xfrm rot="8360118">
              <a:off x="10273256" y="4292442"/>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72" name="Oval 1171">
              <a:extLst>
                <a:ext uri="{FF2B5EF4-FFF2-40B4-BE49-F238E27FC236}">
                  <a16:creationId xmlns:a16="http://schemas.microsoft.com/office/drawing/2014/main" id="{FB0E0E6C-1CC3-411F-B25E-B863B1003952}"/>
                </a:ext>
              </a:extLst>
            </p:cNvPr>
            <p:cNvSpPr/>
            <p:nvPr/>
          </p:nvSpPr>
          <p:spPr>
            <a:xfrm rot="8360118">
              <a:off x="10240775" y="4354740"/>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73" name="Oval 1172">
              <a:extLst>
                <a:ext uri="{FF2B5EF4-FFF2-40B4-BE49-F238E27FC236}">
                  <a16:creationId xmlns:a16="http://schemas.microsoft.com/office/drawing/2014/main" id="{169F2134-A785-42AD-84FE-7591432BA1FC}"/>
                </a:ext>
              </a:extLst>
            </p:cNvPr>
            <p:cNvSpPr/>
            <p:nvPr/>
          </p:nvSpPr>
          <p:spPr>
            <a:xfrm rot="8360118">
              <a:off x="10309054" y="4351207"/>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74" name="Oval 1173">
              <a:extLst>
                <a:ext uri="{FF2B5EF4-FFF2-40B4-BE49-F238E27FC236}">
                  <a16:creationId xmlns:a16="http://schemas.microsoft.com/office/drawing/2014/main" id="{BD98F8DF-7B1C-45F3-878C-F003F6815410}"/>
                </a:ext>
              </a:extLst>
            </p:cNvPr>
            <p:cNvSpPr/>
            <p:nvPr/>
          </p:nvSpPr>
          <p:spPr>
            <a:xfrm rot="8360118">
              <a:off x="10305951" y="4412294"/>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75" name="Oval 1174">
              <a:extLst>
                <a:ext uri="{FF2B5EF4-FFF2-40B4-BE49-F238E27FC236}">
                  <a16:creationId xmlns:a16="http://schemas.microsoft.com/office/drawing/2014/main" id="{A169BC6A-75C4-437C-A2FD-F6E572714EAB}"/>
                </a:ext>
              </a:extLst>
            </p:cNvPr>
            <p:cNvSpPr/>
            <p:nvPr/>
          </p:nvSpPr>
          <p:spPr>
            <a:xfrm rot="8360118">
              <a:off x="10361031" y="4456761"/>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76" name="Oval 1175">
              <a:extLst>
                <a:ext uri="{FF2B5EF4-FFF2-40B4-BE49-F238E27FC236}">
                  <a16:creationId xmlns:a16="http://schemas.microsoft.com/office/drawing/2014/main" id="{BF34DAB5-DFC4-4AA8-8ACD-1DEA1B93B1FD}"/>
                </a:ext>
              </a:extLst>
            </p:cNvPr>
            <p:cNvSpPr/>
            <p:nvPr/>
          </p:nvSpPr>
          <p:spPr>
            <a:xfrm rot="8360118">
              <a:off x="10387526" y="4406713"/>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77" name="Oval 1176">
              <a:extLst>
                <a:ext uri="{FF2B5EF4-FFF2-40B4-BE49-F238E27FC236}">
                  <a16:creationId xmlns:a16="http://schemas.microsoft.com/office/drawing/2014/main" id="{F501AC63-3399-44B0-B53C-4724DD904D5A}"/>
                </a:ext>
              </a:extLst>
            </p:cNvPr>
            <p:cNvSpPr/>
            <p:nvPr/>
          </p:nvSpPr>
          <p:spPr>
            <a:xfrm rot="8360118">
              <a:off x="10501796" y="4520983"/>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78" name="Oval 1177">
              <a:extLst>
                <a:ext uri="{FF2B5EF4-FFF2-40B4-BE49-F238E27FC236}">
                  <a16:creationId xmlns:a16="http://schemas.microsoft.com/office/drawing/2014/main" id="{EEF8EB7C-3AE8-4C80-987A-6C0B77853975}"/>
                </a:ext>
              </a:extLst>
            </p:cNvPr>
            <p:cNvSpPr/>
            <p:nvPr/>
          </p:nvSpPr>
          <p:spPr>
            <a:xfrm rot="8360118">
              <a:off x="10547151" y="4583690"/>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79" name="Oval 1178">
              <a:extLst>
                <a:ext uri="{FF2B5EF4-FFF2-40B4-BE49-F238E27FC236}">
                  <a16:creationId xmlns:a16="http://schemas.microsoft.com/office/drawing/2014/main" id="{C5B1F766-C216-43B5-9350-63FF6E36612D}"/>
                </a:ext>
              </a:extLst>
            </p:cNvPr>
            <p:cNvSpPr/>
            <p:nvPr/>
          </p:nvSpPr>
          <p:spPr>
            <a:xfrm rot="8360118">
              <a:off x="10468561" y="4452254"/>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80" name="Oval 1179">
              <a:extLst>
                <a:ext uri="{FF2B5EF4-FFF2-40B4-BE49-F238E27FC236}">
                  <a16:creationId xmlns:a16="http://schemas.microsoft.com/office/drawing/2014/main" id="{C08FAC48-A3E3-4A92-BEB3-086FDA8771F1}"/>
                </a:ext>
              </a:extLst>
            </p:cNvPr>
            <p:cNvSpPr/>
            <p:nvPr/>
          </p:nvSpPr>
          <p:spPr>
            <a:xfrm rot="8360118">
              <a:off x="10436620" y="4518485"/>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81" name="Oval 1180">
              <a:extLst>
                <a:ext uri="{FF2B5EF4-FFF2-40B4-BE49-F238E27FC236}">
                  <a16:creationId xmlns:a16="http://schemas.microsoft.com/office/drawing/2014/main" id="{419EF265-CE92-49AD-B499-B00947B0BBE4}"/>
                </a:ext>
              </a:extLst>
            </p:cNvPr>
            <p:cNvSpPr/>
            <p:nvPr/>
          </p:nvSpPr>
          <p:spPr>
            <a:xfrm rot="8360118">
              <a:off x="10580950" y="4533980"/>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82" name="Oval 1181">
              <a:extLst>
                <a:ext uri="{FF2B5EF4-FFF2-40B4-BE49-F238E27FC236}">
                  <a16:creationId xmlns:a16="http://schemas.microsoft.com/office/drawing/2014/main" id="{BB8341BA-964B-411F-A987-4E35DD2DF5C7}"/>
                </a:ext>
              </a:extLst>
            </p:cNvPr>
            <p:cNvSpPr/>
            <p:nvPr/>
          </p:nvSpPr>
          <p:spPr>
            <a:xfrm rot="8360118">
              <a:off x="10619703" y="4608297"/>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83" name="Oval 1182">
              <a:extLst>
                <a:ext uri="{FF2B5EF4-FFF2-40B4-BE49-F238E27FC236}">
                  <a16:creationId xmlns:a16="http://schemas.microsoft.com/office/drawing/2014/main" id="{DB25CD51-F87B-4E19-8725-B7010BC215B9}"/>
                </a:ext>
              </a:extLst>
            </p:cNvPr>
            <p:cNvSpPr/>
            <p:nvPr/>
          </p:nvSpPr>
          <p:spPr>
            <a:xfrm rot="8360118">
              <a:off x="10662946" y="4568970"/>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84" name="Oval 1183">
              <a:extLst>
                <a:ext uri="{FF2B5EF4-FFF2-40B4-BE49-F238E27FC236}">
                  <a16:creationId xmlns:a16="http://schemas.microsoft.com/office/drawing/2014/main" id="{5E2A59F9-3C80-4153-ABF8-64128E9C96E3}"/>
                </a:ext>
              </a:extLst>
            </p:cNvPr>
            <p:cNvSpPr/>
            <p:nvPr/>
          </p:nvSpPr>
          <p:spPr>
            <a:xfrm rot="8360118">
              <a:off x="10710411" y="4632974"/>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85" name="Oval 1184">
              <a:extLst>
                <a:ext uri="{FF2B5EF4-FFF2-40B4-BE49-F238E27FC236}">
                  <a16:creationId xmlns:a16="http://schemas.microsoft.com/office/drawing/2014/main" id="{3D066F85-5F50-4A95-A35D-17BFEC6CD14A}"/>
                </a:ext>
              </a:extLst>
            </p:cNvPr>
            <p:cNvSpPr/>
            <p:nvPr/>
          </p:nvSpPr>
          <p:spPr>
            <a:xfrm rot="8360118">
              <a:off x="10795827" y="4663208"/>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86" name="Oval 1185">
              <a:extLst>
                <a:ext uri="{FF2B5EF4-FFF2-40B4-BE49-F238E27FC236}">
                  <a16:creationId xmlns:a16="http://schemas.microsoft.com/office/drawing/2014/main" id="{5B68C868-4CFC-4478-AA86-3E28C126B6E5}"/>
                </a:ext>
              </a:extLst>
            </p:cNvPr>
            <p:cNvSpPr/>
            <p:nvPr/>
          </p:nvSpPr>
          <p:spPr>
            <a:xfrm rot="8360118">
              <a:off x="10888852" y="4676766"/>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87" name="Oval 1186">
              <a:extLst>
                <a:ext uri="{FF2B5EF4-FFF2-40B4-BE49-F238E27FC236}">
                  <a16:creationId xmlns:a16="http://schemas.microsoft.com/office/drawing/2014/main" id="{8305F25F-0F92-49D3-BFBC-2452B1B78DEF}"/>
                </a:ext>
              </a:extLst>
            </p:cNvPr>
            <p:cNvSpPr/>
            <p:nvPr/>
          </p:nvSpPr>
          <p:spPr>
            <a:xfrm rot="8360118">
              <a:off x="10988072" y="4699014"/>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88" name="Oval 1187">
              <a:extLst>
                <a:ext uri="{FF2B5EF4-FFF2-40B4-BE49-F238E27FC236}">
                  <a16:creationId xmlns:a16="http://schemas.microsoft.com/office/drawing/2014/main" id="{DC567C2C-EF2F-4540-8524-167F3A54A964}"/>
                </a:ext>
              </a:extLst>
            </p:cNvPr>
            <p:cNvSpPr/>
            <p:nvPr/>
          </p:nvSpPr>
          <p:spPr>
            <a:xfrm rot="8360118">
              <a:off x="10929996" y="4722118"/>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89" name="Oval 1188">
              <a:extLst>
                <a:ext uri="{FF2B5EF4-FFF2-40B4-BE49-F238E27FC236}">
                  <a16:creationId xmlns:a16="http://schemas.microsoft.com/office/drawing/2014/main" id="{CC394847-4665-49C0-A50E-8F9BE26258E8}"/>
                </a:ext>
              </a:extLst>
            </p:cNvPr>
            <p:cNvSpPr/>
            <p:nvPr/>
          </p:nvSpPr>
          <p:spPr>
            <a:xfrm rot="8360118">
              <a:off x="11029957" y="4750051"/>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90" name="Oval 1189">
              <a:extLst>
                <a:ext uri="{FF2B5EF4-FFF2-40B4-BE49-F238E27FC236}">
                  <a16:creationId xmlns:a16="http://schemas.microsoft.com/office/drawing/2014/main" id="{1FE2640B-85FD-4509-B078-8F4B7C084344}"/>
                </a:ext>
              </a:extLst>
            </p:cNvPr>
            <p:cNvSpPr/>
            <p:nvPr/>
          </p:nvSpPr>
          <p:spPr>
            <a:xfrm rot="8360118">
              <a:off x="10735722" y="4685469"/>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91" name="Oval 1190">
              <a:extLst>
                <a:ext uri="{FF2B5EF4-FFF2-40B4-BE49-F238E27FC236}">
                  <a16:creationId xmlns:a16="http://schemas.microsoft.com/office/drawing/2014/main" id="{081D784C-F73E-4688-B29B-AA9478FADEDB}"/>
                </a:ext>
              </a:extLst>
            </p:cNvPr>
            <p:cNvSpPr/>
            <p:nvPr/>
          </p:nvSpPr>
          <p:spPr>
            <a:xfrm rot="8360118">
              <a:off x="11090126" y="4708916"/>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92" name="Oval 1191">
              <a:extLst>
                <a:ext uri="{FF2B5EF4-FFF2-40B4-BE49-F238E27FC236}">
                  <a16:creationId xmlns:a16="http://schemas.microsoft.com/office/drawing/2014/main" id="{A916613F-F44C-4F27-B9E1-B8E9D5914E1F}"/>
                </a:ext>
              </a:extLst>
            </p:cNvPr>
            <p:cNvSpPr/>
            <p:nvPr/>
          </p:nvSpPr>
          <p:spPr>
            <a:xfrm rot="8360118">
              <a:off x="11176406" y="4719905"/>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193" name="Oval 1192">
              <a:extLst>
                <a:ext uri="{FF2B5EF4-FFF2-40B4-BE49-F238E27FC236}">
                  <a16:creationId xmlns:a16="http://schemas.microsoft.com/office/drawing/2014/main" id="{67B88CFC-A9C0-4FE8-B73E-BE2178E80DA6}"/>
                </a:ext>
              </a:extLst>
            </p:cNvPr>
            <p:cNvSpPr/>
            <p:nvPr/>
          </p:nvSpPr>
          <p:spPr>
            <a:xfrm rot="8360118">
              <a:off x="11145877" y="4673505"/>
              <a:ext cx="34280" cy="35613"/>
            </a:xfrm>
            <a:prstGeom prst="ellipse">
              <a:avLst/>
            </a:prstGeom>
            <a:gradFill flip="none" rotWithShape="1">
              <a:gsLst>
                <a:gs pos="97000">
                  <a:srgbClr val="F5A032">
                    <a:lumMod val="50000"/>
                  </a:srgbClr>
                </a:gs>
                <a:gs pos="44000">
                  <a:srgbClr val="F5A032"/>
                </a:gs>
                <a:gs pos="0">
                  <a:srgbClr val="F5A032">
                    <a:lumMod val="20000"/>
                    <a:lumOff val="8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685594" rtl="0" eaLnBrk="1" fontAlgn="auto" latinLnBrk="0" hangingPunct="1">
                <a:lnSpc>
                  <a:spcPct val="100000"/>
                </a:lnSpc>
                <a:spcBef>
                  <a:spcPts val="0"/>
                </a:spcBef>
                <a:spcAft>
                  <a:spcPts val="0"/>
                </a:spcAft>
                <a:buClrTx/>
                <a:buSzTx/>
                <a:buFontTx/>
                <a:buNone/>
                <a:tabLst/>
                <a:defRPr/>
              </a:pPr>
              <a:endParaRPr kumimoji="0" lang="en-US" sz="2398"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grpSp>
      <p:sp>
        <p:nvSpPr>
          <p:cNvPr id="1195" name="TextBox 1194">
            <a:extLst>
              <a:ext uri="{FF2B5EF4-FFF2-40B4-BE49-F238E27FC236}">
                <a16:creationId xmlns:a16="http://schemas.microsoft.com/office/drawing/2014/main" id="{EAD9A25C-40E9-4A28-BBBD-4DABD5D1773E}"/>
              </a:ext>
            </a:extLst>
          </p:cNvPr>
          <p:cNvSpPr txBox="1"/>
          <p:nvPr/>
        </p:nvSpPr>
        <p:spPr>
          <a:xfrm>
            <a:off x="7878052" y="5719153"/>
            <a:ext cx="607860" cy="391517"/>
          </a:xfrm>
          <a:prstGeom prst="rect">
            <a:avLst/>
          </a:prstGeom>
          <a:noFill/>
        </p:spPr>
        <p:txBody>
          <a:bodyPr wrap="none"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Tumor</a:t>
            </a:r>
            <a:br>
              <a:rPr kumimoji="0" lang="en-US" sz="12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r>
              <a:rPr kumimoji="0" lang="en-US" sz="12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cell</a:t>
            </a:r>
            <a:endParaRPr kumimoji="0" lang="en-GB" sz="12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60" name="Explosion: 8 Points 1059">
            <a:extLst>
              <a:ext uri="{FF2B5EF4-FFF2-40B4-BE49-F238E27FC236}">
                <a16:creationId xmlns:a16="http://schemas.microsoft.com/office/drawing/2014/main" id="{DBD58FED-D97B-417E-AECE-6644AB6FD1FF}"/>
              </a:ext>
            </a:extLst>
          </p:cNvPr>
          <p:cNvSpPr/>
          <p:nvPr/>
        </p:nvSpPr>
        <p:spPr bwMode="auto">
          <a:xfrm>
            <a:off x="10232660" y="2465985"/>
            <a:ext cx="223422" cy="223422"/>
          </a:xfrm>
          <a:prstGeom prst="irregularSeal1">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1" name="Explosion: 8 Points 1060">
            <a:extLst>
              <a:ext uri="{FF2B5EF4-FFF2-40B4-BE49-F238E27FC236}">
                <a16:creationId xmlns:a16="http://schemas.microsoft.com/office/drawing/2014/main" id="{3D6FBD57-A8BD-4857-BBD1-45AF7D0FBEFE}"/>
              </a:ext>
            </a:extLst>
          </p:cNvPr>
          <p:cNvSpPr/>
          <p:nvPr/>
        </p:nvSpPr>
        <p:spPr bwMode="auto">
          <a:xfrm>
            <a:off x="10318326" y="2718710"/>
            <a:ext cx="223422" cy="223422"/>
          </a:xfrm>
          <a:prstGeom prst="irregularSeal1">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2" name="Round Diagonal Corner Rectangle 4">
            <a:extLst>
              <a:ext uri="{FF2B5EF4-FFF2-40B4-BE49-F238E27FC236}">
                <a16:creationId xmlns:a16="http://schemas.microsoft.com/office/drawing/2014/main" id="{F1D663FF-A720-47C6-BE4F-9E535663939B}"/>
              </a:ext>
            </a:extLst>
          </p:cNvPr>
          <p:cNvSpPr/>
          <p:nvPr/>
        </p:nvSpPr>
        <p:spPr>
          <a:xfrm>
            <a:off x="9435987" y="531410"/>
            <a:ext cx="2353712" cy="2793107"/>
          </a:xfrm>
          <a:prstGeom prst="rect">
            <a:avLst/>
          </a:prstGeom>
          <a:noFill/>
          <a:ln w="190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1063" name="Round Diagonal Corner Rectangle 4">
            <a:extLst>
              <a:ext uri="{FF2B5EF4-FFF2-40B4-BE49-F238E27FC236}">
                <a16:creationId xmlns:a16="http://schemas.microsoft.com/office/drawing/2014/main" id="{126F51D1-198B-4012-A541-6B553C24BD5E}"/>
              </a:ext>
            </a:extLst>
          </p:cNvPr>
          <p:cNvSpPr/>
          <p:nvPr/>
        </p:nvSpPr>
        <p:spPr>
          <a:xfrm>
            <a:off x="5760252" y="4085233"/>
            <a:ext cx="1737360" cy="2057400"/>
          </a:xfrm>
          <a:prstGeom prst="rect">
            <a:avLst/>
          </a:prstGeom>
          <a:noFill/>
          <a:ln w="190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
        <p:nvSpPr>
          <p:cNvPr id="1064" name="Round Diagonal Corner Rectangle 4">
            <a:extLst>
              <a:ext uri="{FF2B5EF4-FFF2-40B4-BE49-F238E27FC236}">
                <a16:creationId xmlns:a16="http://schemas.microsoft.com/office/drawing/2014/main" id="{C0AC77FD-6521-46CF-815D-9B9C8D2E0A33}"/>
              </a:ext>
            </a:extLst>
          </p:cNvPr>
          <p:cNvSpPr/>
          <p:nvPr/>
        </p:nvSpPr>
        <p:spPr>
          <a:xfrm>
            <a:off x="7901667" y="4082902"/>
            <a:ext cx="1737360" cy="2057400"/>
          </a:xfrm>
          <a:prstGeom prst="rect">
            <a:avLst/>
          </a:prstGeom>
          <a:noFill/>
          <a:ln w="190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
        <p:nvSpPr>
          <p:cNvPr id="4" name="Rectangle 3">
            <a:extLst>
              <a:ext uri="{FF2B5EF4-FFF2-40B4-BE49-F238E27FC236}">
                <a16:creationId xmlns:a16="http://schemas.microsoft.com/office/drawing/2014/main" id="{1B101AA6-E777-4D07-BCB8-58FA30FC05E7}"/>
              </a:ext>
            </a:extLst>
          </p:cNvPr>
          <p:cNvSpPr/>
          <p:nvPr/>
        </p:nvSpPr>
        <p:spPr bwMode="auto">
          <a:xfrm>
            <a:off x="5677948" y="3489945"/>
            <a:ext cx="4023360" cy="2743200"/>
          </a:xfrm>
          <a:prstGeom prst="rect">
            <a:avLst/>
          </a:prstGeom>
          <a:noFill/>
          <a:ln w="28575">
            <a:solidFill>
              <a:schemeClr val="accent3"/>
            </a:solidFill>
            <a:miter lim="800000"/>
            <a:headEnd/>
            <a:tailEnd/>
          </a:ln>
        </p:spPr>
        <p:txBody>
          <a:bodyPr rtlCol="0" anchor="b"/>
          <a:lstStyle/>
          <a:p>
            <a:pPr marL="0" marR="0" lvl="0" indent="0" algn="ctr" defTabSz="98753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66" name="Title 1">
            <a:extLst>
              <a:ext uri="{FF2B5EF4-FFF2-40B4-BE49-F238E27FC236}">
                <a16:creationId xmlns:a16="http://schemas.microsoft.com/office/drawing/2014/main" id="{7928CF1A-3152-4B86-B517-DDC91097A33D}"/>
              </a:ext>
            </a:extLst>
          </p:cNvPr>
          <p:cNvSpPr txBox="1">
            <a:spLocks/>
          </p:cNvSpPr>
          <p:nvPr/>
        </p:nvSpPr>
        <p:spPr>
          <a:xfrm>
            <a:off x="5821176" y="3150742"/>
            <a:ext cx="3657600" cy="3657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3200" i="0" kern="1200" cap="none" spc="0" baseline="0" dirty="0">
                <a:solidFill>
                  <a:schemeClr val="tx1">
                    <a:lumMod val="85000"/>
                    <a:lumOff val="15000"/>
                  </a:schemeClr>
                </a:solidFill>
                <a:effectLst/>
                <a:latin typeface="Arial" panose="020B0604020202020204" pitchFamily="34" charset="0"/>
                <a:ea typeface="+mn-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MoA Relevant to </a:t>
            </a:r>
            <a:r>
              <a:rPr kumimoji="0" lang="en-US" sz="1800" b="1" i="1"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EGFR</a:t>
            </a:r>
            <a:r>
              <a:rPr kumimoji="0" lang="en-US" sz="1800" b="1"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a:t>
            </a: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 NSCLC</a:t>
            </a:r>
          </a:p>
        </p:txBody>
      </p:sp>
      <p:sp>
        <p:nvSpPr>
          <p:cNvPr id="1068" name="Text Box 15">
            <a:extLst>
              <a:ext uri="{FF2B5EF4-FFF2-40B4-BE49-F238E27FC236}">
                <a16:creationId xmlns:a16="http://schemas.microsoft.com/office/drawing/2014/main" id="{94BFEFD3-5B1B-4575-96FF-864CF4300977}"/>
              </a:ext>
            </a:extLst>
          </p:cNvPr>
          <p:cNvSpPr txBox="1">
            <a:spLocks noChangeArrowheads="1"/>
          </p:cNvSpPr>
          <p:nvPr/>
        </p:nvSpPr>
        <p:spPr bwMode="auto">
          <a:xfrm>
            <a:off x="457720" y="6219239"/>
            <a:ext cx="6930181"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Moores. Cancer Res. 2016;76:3942. 2. Vijayaraghavan. Mol Cancer Ther. 2020;19:2044.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Yun. Cancer Discov. 2020;10:1194. 4. Cho. ESMO 2018. Abstr. 1497P. 5. Haura. ASCO 2019. Abstr 9009.</a:t>
            </a:r>
          </a:p>
        </p:txBody>
      </p:sp>
    </p:spTree>
    <p:extLst>
      <p:ext uri="{BB962C8B-B14F-4D97-AF65-F5344CB8AC3E}">
        <p14:creationId xmlns:p14="http://schemas.microsoft.com/office/powerpoint/2010/main" val="29140100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CHRYSALIS: Amivantamab in Postplatinum Advanced NSCLC With </a:t>
            </a:r>
            <a:r>
              <a:rPr lang="en-US" i="1" dirty="0"/>
              <a:t>EGFR</a:t>
            </a:r>
            <a:r>
              <a:rPr lang="en-US" dirty="0"/>
              <a:t> Exon 20 Insertion Mutations</a:t>
            </a:r>
          </a:p>
        </p:txBody>
      </p:sp>
      <p:sp>
        <p:nvSpPr>
          <p:cNvPr id="3" name="Content Placeholder 2">
            <a:extLst>
              <a:ext uri="{FF2B5EF4-FFF2-40B4-BE49-F238E27FC236}">
                <a16:creationId xmlns:a16="http://schemas.microsoft.com/office/drawing/2014/main" id="{19A2A031-9DAB-41D3-BA55-0E35CA968060}"/>
              </a:ext>
            </a:extLst>
          </p:cNvPr>
          <p:cNvSpPr>
            <a:spLocks noGrp="1"/>
          </p:cNvSpPr>
          <p:nvPr>
            <p:ph idx="1"/>
          </p:nvPr>
        </p:nvSpPr>
        <p:spPr/>
        <p:txBody>
          <a:bodyPr/>
          <a:lstStyle/>
          <a:p>
            <a:r>
              <a:rPr lang="en-US" sz="2200" dirty="0"/>
              <a:t>Dose-escalation/expansion phase I trial of amivantamab, an EGFR-MET bispecific antibody</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4273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Sabari. WCLC 2020. Abstr OA04.04. NCT02609776. Park. JCO. 2021;[EPub].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7">
            <a:extLst>
              <a:ext uri="{FF2B5EF4-FFF2-40B4-BE49-F238E27FC236}">
                <a16:creationId xmlns:a16="http://schemas.microsoft.com/office/drawing/2014/main" id="{01485265-D246-435C-8107-60F526583E9A}"/>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EB014F65-0BF1-4905-8CE0-F1FBFF9C6AA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5215E656-30AF-4CC6-A411-591AC4BBBF1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45">
            <a:extLst>
              <a:ext uri="{FF2B5EF4-FFF2-40B4-BE49-F238E27FC236}">
                <a16:creationId xmlns:a16="http://schemas.microsoft.com/office/drawing/2014/main" id="{830C132B-9BBD-7D4F-A201-A987928C4502}"/>
              </a:ext>
            </a:extLst>
          </p:cNvPr>
          <p:cNvSpPr txBox="1">
            <a:spLocks noChangeArrowheads="1"/>
          </p:cNvSpPr>
          <p:nvPr/>
        </p:nvSpPr>
        <p:spPr bwMode="auto">
          <a:xfrm>
            <a:off x="492094" y="2539148"/>
            <a:ext cx="305432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unresectable/metastatic NSCLC with an </a:t>
            </a:r>
            <a:r>
              <a:rPr kumimoji="0" lang="en-GB"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 </a:t>
            </a:r>
            <a:r>
              <a:rPr lang="en-GB" altLang="en-US" sz="1600" dirty="0">
                <a:solidFill>
                  <a:srgbClr val="000000"/>
                </a:solidFill>
                <a:latin typeface="Calibri" panose="020F0502020204030204" pitchFamily="34" charset="0"/>
                <a:cs typeface="Arial" panose="020B0604020202020204" pitchFamily="34" charset="0"/>
              </a:rPr>
              <a:t>e</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x20ins mutation who progressed on prior platinum-based chemotherapy</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460)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Rectangle 49">
            <a:extLst>
              <a:ext uri="{FF2B5EF4-FFF2-40B4-BE49-F238E27FC236}">
                <a16:creationId xmlns:a16="http://schemas.microsoft.com/office/drawing/2014/main" id="{B8EF721B-D7BF-0643-B06C-7D73D8820899}"/>
              </a:ext>
            </a:extLst>
          </p:cNvPr>
          <p:cNvSpPr>
            <a:spLocks noChangeArrowheads="1"/>
          </p:cNvSpPr>
          <p:nvPr/>
        </p:nvSpPr>
        <p:spPr bwMode="auto">
          <a:xfrm>
            <a:off x="4353486" y="2495255"/>
            <a:ext cx="3485027" cy="90854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Amivantamab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140-1750 mg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on Day 1, Day 8, then Q2W</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Rectangle 50">
            <a:extLst>
              <a:ext uri="{FF2B5EF4-FFF2-40B4-BE49-F238E27FC236}">
                <a16:creationId xmlns:a16="http://schemas.microsoft.com/office/drawing/2014/main" id="{BF9218B7-5052-AC4C-9CB3-B82989D4135F}"/>
              </a:ext>
            </a:extLst>
          </p:cNvPr>
          <p:cNvSpPr>
            <a:spLocks noChangeArrowheads="1"/>
          </p:cNvSpPr>
          <p:nvPr/>
        </p:nvSpPr>
        <p:spPr bwMode="auto">
          <a:xfrm>
            <a:off x="8205418" y="2495255"/>
            <a:ext cx="3474720" cy="9085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Amivantamab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RP2D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(1050 mg [&lt;80 kg] or 1400 mg [≥80 kg])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on Day 1, Day 8, then Q2W</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Line 54">
            <a:extLst>
              <a:ext uri="{FF2B5EF4-FFF2-40B4-BE49-F238E27FC236}">
                <a16:creationId xmlns:a16="http://schemas.microsoft.com/office/drawing/2014/main" id="{C228B793-91D1-7F47-BE9A-656F2DE1C3D6}"/>
              </a:ext>
            </a:extLst>
          </p:cNvPr>
          <p:cNvSpPr>
            <a:spLocks noChangeShapeType="1"/>
          </p:cNvSpPr>
          <p:nvPr/>
        </p:nvSpPr>
        <p:spPr bwMode="auto">
          <a:xfrm>
            <a:off x="3546423" y="2949529"/>
            <a:ext cx="737799"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Content Placeholder 18">
            <a:extLst>
              <a:ext uri="{FF2B5EF4-FFF2-40B4-BE49-F238E27FC236}">
                <a16:creationId xmlns:a16="http://schemas.microsoft.com/office/drawing/2014/main" id="{E6A3D4E0-678E-654C-9403-9A4CDB364ABF}"/>
              </a:ext>
            </a:extLst>
          </p:cNvPr>
          <p:cNvSpPr txBox="1">
            <a:spLocks/>
          </p:cNvSpPr>
          <p:nvPr/>
        </p:nvSpPr>
        <p:spPr bwMode="auto">
          <a:xfrm>
            <a:off x="617482" y="4261270"/>
            <a:ext cx="3736004" cy="1794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a:t>
            </a:r>
            <a:b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(per RECIST v1.1), CBR, DoR, AEs (per CTCAE v4.03)</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PFS, OS, PK, and immunogenicity</a:t>
            </a:r>
          </a:p>
        </p:txBody>
      </p:sp>
      <p:sp>
        <p:nvSpPr>
          <p:cNvPr id="23" name="Text Box 45">
            <a:extLst>
              <a:ext uri="{FF2B5EF4-FFF2-40B4-BE49-F238E27FC236}">
                <a16:creationId xmlns:a16="http://schemas.microsoft.com/office/drawing/2014/main" id="{F09E5275-C78D-544C-B120-1B59881B2C89}"/>
              </a:ext>
            </a:extLst>
          </p:cNvPr>
          <p:cNvSpPr txBox="1">
            <a:spLocks noChangeArrowheads="1"/>
          </p:cNvSpPr>
          <p:nvPr/>
        </p:nvSpPr>
        <p:spPr bwMode="auto">
          <a:xfrm>
            <a:off x="4568834" y="1946675"/>
            <a:ext cx="305432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Dose-Escalation </a:t>
            </a:r>
            <a:r>
              <a:rPr lang="en-GB" altLang="en-US" sz="1600" b="1" dirty="0">
                <a:solidFill>
                  <a:srgbClr val="000000"/>
                </a:solidFill>
                <a:latin typeface="Calibri" panose="020F0502020204030204" pitchFamily="34" charset="0"/>
                <a:cs typeface="Arial" panose="020B0604020202020204" pitchFamily="34" charset="0"/>
              </a:rPr>
              <a:t>C</a:t>
            </a: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ohorts, </a:t>
            </a:r>
            <a:b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With Advanced NSCLC</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Line 54">
            <a:extLst>
              <a:ext uri="{FF2B5EF4-FFF2-40B4-BE49-F238E27FC236}">
                <a16:creationId xmlns:a16="http://schemas.microsoft.com/office/drawing/2014/main" id="{4BDD8FAF-8737-494A-8145-580E3459A086}"/>
              </a:ext>
            </a:extLst>
          </p:cNvPr>
          <p:cNvSpPr>
            <a:spLocks noChangeShapeType="1"/>
          </p:cNvSpPr>
          <p:nvPr/>
        </p:nvSpPr>
        <p:spPr bwMode="auto">
          <a:xfrm flipV="1">
            <a:off x="7838513" y="2949529"/>
            <a:ext cx="33832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Text Box 45">
            <a:extLst>
              <a:ext uri="{FF2B5EF4-FFF2-40B4-BE49-F238E27FC236}">
                <a16:creationId xmlns:a16="http://schemas.microsoft.com/office/drawing/2014/main" id="{41259262-4A5F-EA48-B888-2E9693358FDD}"/>
              </a:ext>
            </a:extLst>
          </p:cNvPr>
          <p:cNvSpPr txBox="1">
            <a:spLocks noChangeArrowheads="1"/>
          </p:cNvSpPr>
          <p:nvPr/>
        </p:nvSpPr>
        <p:spPr bwMode="auto">
          <a:xfrm>
            <a:off x="8411389" y="1939543"/>
            <a:ext cx="305432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Dose-Expansion </a:t>
            </a:r>
            <a:r>
              <a:rPr lang="en-GB" altLang="en-US" sz="1600" b="1" dirty="0">
                <a:solidFill>
                  <a:srgbClr val="000000"/>
                </a:solidFill>
                <a:latin typeface="Calibri" panose="020F0502020204030204" pitchFamily="34" charset="0"/>
                <a:cs typeface="Arial" panose="020B0604020202020204" pitchFamily="34" charset="0"/>
              </a:rPr>
              <a:t>C</a:t>
            </a: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ohort D, </a:t>
            </a:r>
            <a:b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 </a:t>
            </a: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Ex20ins</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 name="Rectangle 25">
            <a:extLst>
              <a:ext uri="{FF2B5EF4-FFF2-40B4-BE49-F238E27FC236}">
                <a16:creationId xmlns:a16="http://schemas.microsoft.com/office/drawing/2014/main" id="{C4D28BCD-257B-C149-AA9E-540E78E11124}"/>
              </a:ext>
            </a:extLst>
          </p:cNvPr>
          <p:cNvSpPr>
            <a:spLocks noChangeArrowheads="1"/>
          </p:cNvSpPr>
          <p:nvPr/>
        </p:nvSpPr>
        <p:spPr bwMode="auto">
          <a:xfrm>
            <a:off x="5936338" y="3765595"/>
            <a:ext cx="4157531" cy="999174"/>
          </a:xfrm>
          <a:prstGeom prst="rect">
            <a:avLst/>
          </a:prstGeom>
          <a:solidFill>
            <a:schemeClr val="accent4"/>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Safety Population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Postplatinum ex20ins treated at RP2D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114)</a:t>
            </a:r>
          </a:p>
        </p:txBody>
      </p:sp>
      <p:sp>
        <p:nvSpPr>
          <p:cNvPr id="28" name="Rectangle 25">
            <a:extLst>
              <a:ext uri="{FF2B5EF4-FFF2-40B4-BE49-F238E27FC236}">
                <a16:creationId xmlns:a16="http://schemas.microsoft.com/office/drawing/2014/main" id="{0BA063BF-6BD4-B54E-91FF-6BBB798C5AEB}"/>
              </a:ext>
            </a:extLst>
          </p:cNvPr>
          <p:cNvSpPr>
            <a:spLocks noChangeArrowheads="1"/>
          </p:cNvSpPr>
          <p:nvPr/>
        </p:nvSpPr>
        <p:spPr bwMode="auto">
          <a:xfrm>
            <a:off x="5929887" y="5126539"/>
            <a:ext cx="4157531" cy="1128560"/>
          </a:xfrm>
          <a:prstGeom prst="rect">
            <a:avLst/>
          </a:prstGeom>
          <a:solidFill>
            <a:schemeClr val="accent6"/>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Efficacy Population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Postplatinum ex20ins with ≥3 disease </a:t>
            </a:r>
            <a:b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assessments at clinical cutoff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81)</a:t>
            </a:r>
          </a:p>
        </p:txBody>
      </p:sp>
      <p:sp>
        <p:nvSpPr>
          <p:cNvPr id="9" name="Left Brace 8">
            <a:extLst>
              <a:ext uri="{FF2B5EF4-FFF2-40B4-BE49-F238E27FC236}">
                <a16:creationId xmlns:a16="http://schemas.microsoft.com/office/drawing/2014/main" id="{E696226E-24A1-FB4B-A985-68B0986814F9}"/>
              </a:ext>
            </a:extLst>
          </p:cNvPr>
          <p:cNvSpPr/>
          <p:nvPr/>
        </p:nvSpPr>
        <p:spPr bwMode="auto">
          <a:xfrm rot="16200000">
            <a:off x="7871780" y="-153587"/>
            <a:ext cx="282047" cy="7457164"/>
          </a:xfrm>
          <a:prstGeom prst="leftBrace">
            <a:avLst>
              <a:gd name="adj1" fmla="val 8333"/>
              <a:gd name="adj2" fmla="val 5000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 name="Line 54">
            <a:extLst>
              <a:ext uri="{FF2B5EF4-FFF2-40B4-BE49-F238E27FC236}">
                <a16:creationId xmlns:a16="http://schemas.microsoft.com/office/drawing/2014/main" id="{349E185F-D1C4-134C-BDD0-3414564587D4}"/>
              </a:ext>
            </a:extLst>
          </p:cNvPr>
          <p:cNvSpPr>
            <a:spLocks noChangeShapeType="1"/>
          </p:cNvSpPr>
          <p:nvPr/>
        </p:nvSpPr>
        <p:spPr bwMode="auto">
          <a:xfrm>
            <a:off x="7991106" y="4774602"/>
            <a:ext cx="0" cy="33203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78516A50-35CB-4DC2-A426-646C4F73E1CD}"/>
              </a:ext>
            </a:extLst>
          </p:cNvPr>
          <p:cNvSpPr txBox="1"/>
          <p:nvPr/>
        </p:nvSpPr>
        <p:spPr bwMode="auto">
          <a:xfrm>
            <a:off x="3522617" y="3730818"/>
            <a:ext cx="243752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follow-up: 9.7 mo (range: 1.1-29.3 mo)</a:t>
            </a: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4022493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7A82C-279E-8D4E-B38B-9D342EEA0CC0}"/>
              </a:ext>
            </a:extLst>
          </p:cNvPr>
          <p:cNvSpPr>
            <a:spLocks noGrp="1"/>
          </p:cNvSpPr>
          <p:nvPr>
            <p:ph type="title"/>
          </p:nvPr>
        </p:nvSpPr>
        <p:spPr/>
        <p:txBody>
          <a:bodyPr/>
          <a:lstStyle/>
          <a:p>
            <a:r>
              <a:rPr lang="en-US" dirty="0"/>
              <a:t>CHRYSALIS: Baseline Characteristics and Response</a:t>
            </a:r>
          </a:p>
        </p:txBody>
      </p:sp>
      <p:grpSp>
        <p:nvGrpSpPr>
          <p:cNvPr id="6" name="Group 7">
            <a:extLst>
              <a:ext uri="{FF2B5EF4-FFF2-40B4-BE49-F238E27FC236}">
                <a16:creationId xmlns:a16="http://schemas.microsoft.com/office/drawing/2014/main" id="{4626A106-B353-284E-A03B-85F3ED639438}"/>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AF9A3F36-C298-7A46-BE07-C372EF287FD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BE18D20C-3C11-1D48-8244-DB67F0248C2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15">
            <a:extLst>
              <a:ext uri="{FF2B5EF4-FFF2-40B4-BE49-F238E27FC236}">
                <a16:creationId xmlns:a16="http://schemas.microsoft.com/office/drawing/2014/main" id="{A0B5DEC9-74AE-E541-A49A-011BD735859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Sabari. WCLC 2020. Abstr OA04.04. Park. JCO. 2021;[EPub].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1" name="Group 32">
            <a:extLst>
              <a:ext uri="{FF2B5EF4-FFF2-40B4-BE49-F238E27FC236}">
                <a16:creationId xmlns:a16="http://schemas.microsoft.com/office/drawing/2014/main" id="{E58FA1CD-2444-440C-A899-844CDFB8B25C}"/>
              </a:ext>
            </a:extLst>
          </p:cNvPr>
          <p:cNvGraphicFramePr>
            <a:graphicFrameLocks noGrp="1"/>
          </p:cNvGraphicFramePr>
          <p:nvPr>
            <p:extLst>
              <p:ext uri="{D42A27DB-BD31-4B8C-83A1-F6EECF244321}">
                <p14:modId xmlns:p14="http://schemas.microsoft.com/office/powerpoint/2010/main" val="462912711"/>
              </p:ext>
            </p:extLst>
          </p:nvPr>
        </p:nvGraphicFramePr>
        <p:xfrm>
          <a:off x="544592" y="1600200"/>
          <a:ext cx="5350072" cy="4206304"/>
        </p:xfrm>
        <a:graphic>
          <a:graphicData uri="http://schemas.openxmlformats.org/drawingml/2006/table">
            <a:tbl>
              <a:tblPr/>
              <a:tblGrid>
                <a:gridCol w="3481298">
                  <a:extLst>
                    <a:ext uri="{9D8B030D-6E8A-4147-A177-3AD203B41FA5}">
                      <a16:colId xmlns:a16="http://schemas.microsoft.com/office/drawing/2014/main" val="20000"/>
                    </a:ext>
                  </a:extLst>
                </a:gridCol>
                <a:gridCol w="1868774">
                  <a:extLst>
                    <a:ext uri="{9D8B030D-6E8A-4147-A177-3AD203B41FA5}">
                      <a16:colId xmlns:a16="http://schemas.microsoft.com/office/drawing/2014/main" val="1226858615"/>
                    </a:ext>
                  </a:extLst>
                </a:gridCol>
              </a:tblGrid>
              <a:tr h="39756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Postplatinum Population</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5903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History of brain metastases,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4926070"/>
                  </a:ext>
                </a:extLst>
              </a:tr>
              <a:tr h="27829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prior lines of therapy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1"/>
                  </a:ext>
                </a:extLst>
              </a:tr>
              <a:tr h="99390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Prior systemic therapy, n (%)</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Platinum doublet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IO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EGFR TKI</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First generation</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Second generation</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Third generation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Poziotinib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81 (100)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81 (100)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37 (46)</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20 (25)</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7 (9)</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6 (7)</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6 (7)</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bl>
          </a:graphicData>
        </a:graphic>
      </p:graphicFrame>
      <p:graphicFrame>
        <p:nvGraphicFramePr>
          <p:cNvPr id="13" name="Group 32">
            <a:extLst>
              <a:ext uri="{FF2B5EF4-FFF2-40B4-BE49-F238E27FC236}">
                <a16:creationId xmlns:a16="http://schemas.microsoft.com/office/drawing/2014/main" id="{F44BC6BF-F856-48F3-8962-247B5421030F}"/>
              </a:ext>
            </a:extLst>
          </p:cNvPr>
          <p:cNvGraphicFramePr>
            <a:graphicFrameLocks noGrp="1"/>
          </p:cNvGraphicFramePr>
          <p:nvPr>
            <p:extLst>
              <p:ext uri="{D42A27DB-BD31-4B8C-83A1-F6EECF244321}">
                <p14:modId xmlns:p14="http://schemas.microsoft.com/office/powerpoint/2010/main" val="1853988609"/>
              </p:ext>
            </p:extLst>
          </p:nvPr>
        </p:nvGraphicFramePr>
        <p:xfrm>
          <a:off x="6248400" y="1600200"/>
          <a:ext cx="5486400" cy="4114896"/>
        </p:xfrm>
        <a:graphic>
          <a:graphicData uri="http://schemas.openxmlformats.org/drawingml/2006/table">
            <a:tbl>
              <a:tblPr/>
              <a:tblGrid>
                <a:gridCol w="3108960">
                  <a:extLst>
                    <a:ext uri="{9D8B030D-6E8A-4147-A177-3AD203B41FA5}">
                      <a16:colId xmlns:a16="http://schemas.microsoft.com/office/drawing/2014/main" val="20000"/>
                    </a:ext>
                  </a:extLst>
                </a:gridCol>
                <a:gridCol w="2377440">
                  <a:extLst>
                    <a:ext uri="{9D8B030D-6E8A-4147-A177-3AD203B41FA5}">
                      <a16:colId xmlns:a16="http://schemas.microsoft.com/office/drawing/2014/main" val="848145836"/>
                    </a:ext>
                  </a:extLst>
                </a:gridCol>
              </a:tblGrid>
              <a:tr h="66039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Response by BICR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Postplatinum Population</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38348409"/>
                  </a:ext>
                </a:extLst>
              </a:tr>
              <a:tr h="26416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881" marR="121881" marT="45728" marB="45728"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 (29-51)</a:t>
                      </a:r>
                    </a:p>
                  </a:txBody>
                  <a:tcPr marL="121881" marR="121881" marT="45728" marB="45728"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6416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881" marR="121881" marT="45728" marB="45728"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11.1 (6.9-NR)</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25474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 (4)</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29 (36)</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39 (48)</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8 (10)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1"/>
                          </a:solidFill>
                          <a:effectLst/>
                          <a:latin typeface="Calibri" panose="020F0502020204030204" pitchFamily="34" charset="0"/>
                        </a:rPr>
                        <a:t>2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6416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CBR,*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 (63-83)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41174180"/>
                  </a:ext>
                </a:extLst>
              </a:tr>
              <a:tr h="26416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follow-up, 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9.7 (1.1-29.3)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49521313"/>
                  </a:ext>
                </a:extLst>
              </a:tr>
            </a:tbl>
          </a:graphicData>
        </a:graphic>
      </p:graphicFrame>
      <p:sp>
        <p:nvSpPr>
          <p:cNvPr id="3" name="TextBox 2">
            <a:extLst>
              <a:ext uri="{FF2B5EF4-FFF2-40B4-BE49-F238E27FC236}">
                <a16:creationId xmlns:a16="http://schemas.microsoft.com/office/drawing/2014/main" id="{14001352-C068-4804-856A-C0769E6FA5C1}"/>
              </a:ext>
            </a:extLst>
          </p:cNvPr>
          <p:cNvSpPr txBox="1"/>
          <p:nvPr/>
        </p:nvSpPr>
        <p:spPr bwMode="auto">
          <a:xfrm>
            <a:off x="6252634" y="5734938"/>
            <a:ext cx="32698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*CR + PR + SD for ≥2 disease assessments.</a:t>
            </a:r>
          </a:p>
        </p:txBody>
      </p:sp>
    </p:spTree>
    <p:extLst>
      <p:ext uri="{BB962C8B-B14F-4D97-AF65-F5344CB8AC3E}">
        <p14:creationId xmlns:p14="http://schemas.microsoft.com/office/powerpoint/2010/main" val="17964317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7A82C-279E-8D4E-B38B-9D342EEA0CC0}"/>
              </a:ext>
            </a:extLst>
          </p:cNvPr>
          <p:cNvSpPr>
            <a:spLocks noGrp="1"/>
          </p:cNvSpPr>
          <p:nvPr>
            <p:ph type="title"/>
          </p:nvPr>
        </p:nvSpPr>
        <p:spPr/>
        <p:txBody>
          <a:bodyPr/>
          <a:lstStyle/>
          <a:p>
            <a:r>
              <a:rPr lang="en-US" dirty="0"/>
              <a:t>CHRYSALIS: Best ORR by Exon 20 Insertion Region</a:t>
            </a:r>
          </a:p>
        </p:txBody>
      </p:sp>
      <p:grpSp>
        <p:nvGrpSpPr>
          <p:cNvPr id="6" name="Group 7">
            <a:extLst>
              <a:ext uri="{FF2B5EF4-FFF2-40B4-BE49-F238E27FC236}">
                <a16:creationId xmlns:a16="http://schemas.microsoft.com/office/drawing/2014/main" id="{4626A106-B353-284E-A03B-85F3ED639438}"/>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AF9A3F36-C298-7A46-BE07-C372EF287FD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BE18D20C-3C11-1D48-8244-DB67F0248C2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5">
            <a:extLst>
              <a:ext uri="{FF2B5EF4-FFF2-40B4-BE49-F238E27FC236}">
                <a16:creationId xmlns:a16="http://schemas.microsoft.com/office/drawing/2014/main" id="{331EBB90-0AA1-4B4E-AAAE-5CDBACD8D990}"/>
              </a:ext>
            </a:extLst>
          </p:cNvPr>
          <p:cNvSpPr txBox="1">
            <a:spLocks noChangeArrowheads="1"/>
          </p:cNvSpPr>
          <p:nvPr/>
        </p:nvSpPr>
        <p:spPr bwMode="auto">
          <a:xfrm>
            <a:off x="45772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Sabari. WCLC 2020. Abstr OA04.04. Park. JCO. 2021;[EPub].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3" name="Content Placeholder 18">
            <a:extLst>
              <a:ext uri="{FF2B5EF4-FFF2-40B4-BE49-F238E27FC236}">
                <a16:creationId xmlns:a16="http://schemas.microsoft.com/office/drawing/2014/main" id="{F888E4D8-7980-844A-B2AB-659247715E87}"/>
              </a:ext>
            </a:extLst>
          </p:cNvPr>
          <p:cNvSpPr txBox="1">
            <a:spLocks/>
          </p:cNvSpPr>
          <p:nvPr/>
        </p:nvSpPr>
        <p:spPr bwMode="auto">
          <a:xfrm>
            <a:off x="604675" y="5894652"/>
            <a:ext cx="11273396" cy="417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25 ex20ins variants identified by NGS of ctDNA from 63 evaluable patient samples</a:t>
            </a:r>
          </a:p>
        </p:txBody>
      </p:sp>
      <p:sp>
        <p:nvSpPr>
          <p:cNvPr id="14" name="TextBox 13">
            <a:extLst>
              <a:ext uri="{FF2B5EF4-FFF2-40B4-BE49-F238E27FC236}">
                <a16:creationId xmlns:a16="http://schemas.microsoft.com/office/drawing/2014/main" id="{D91BE967-DC0E-A14A-94C2-34CF8316AE94}"/>
              </a:ext>
            </a:extLst>
          </p:cNvPr>
          <p:cNvSpPr txBox="1"/>
          <p:nvPr/>
        </p:nvSpPr>
        <p:spPr bwMode="auto">
          <a:xfrm>
            <a:off x="944791" y="5493632"/>
            <a:ext cx="64810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patient discontinued prior to disease assessment and is not included in this analysis.</a:t>
            </a:r>
          </a:p>
        </p:txBody>
      </p:sp>
      <p:sp>
        <p:nvSpPr>
          <p:cNvPr id="12" name="TextBox 11">
            <a:extLst>
              <a:ext uri="{FF2B5EF4-FFF2-40B4-BE49-F238E27FC236}">
                <a16:creationId xmlns:a16="http://schemas.microsoft.com/office/drawing/2014/main" id="{5BCD1B83-BBD4-4484-8CD6-571C2F3F9890}"/>
              </a:ext>
            </a:extLst>
          </p:cNvPr>
          <p:cNvSpPr txBox="1"/>
          <p:nvPr/>
        </p:nvSpPr>
        <p:spPr bwMode="auto">
          <a:xfrm rot="16200000">
            <a:off x="-1101909" y="3396694"/>
            <a:ext cx="3029319" cy="584775"/>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From BL in Sum of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Target Lesion Diameter (%)</a:t>
            </a:r>
          </a:p>
        </p:txBody>
      </p:sp>
      <p:sp>
        <p:nvSpPr>
          <p:cNvPr id="3" name="TextBox 2">
            <a:extLst>
              <a:ext uri="{FF2B5EF4-FFF2-40B4-BE49-F238E27FC236}">
                <a16:creationId xmlns:a16="http://schemas.microsoft.com/office/drawing/2014/main" id="{E4C20742-5E52-4716-88F2-722D4BE69407}"/>
              </a:ext>
            </a:extLst>
          </p:cNvPr>
          <p:cNvSpPr txBox="1"/>
          <p:nvPr/>
        </p:nvSpPr>
        <p:spPr bwMode="auto">
          <a:xfrm>
            <a:off x="1087821" y="5029200"/>
            <a:ext cx="8828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80*</a:t>
            </a:r>
          </a:p>
        </p:txBody>
      </p:sp>
      <p:cxnSp>
        <p:nvCxnSpPr>
          <p:cNvPr id="16" name="Straight Connector 15">
            <a:extLst>
              <a:ext uri="{FF2B5EF4-FFF2-40B4-BE49-F238E27FC236}">
                <a16:creationId xmlns:a16="http://schemas.microsoft.com/office/drawing/2014/main" id="{80789CC5-031A-420C-9009-5C5970D49333}"/>
              </a:ext>
            </a:extLst>
          </p:cNvPr>
          <p:cNvCxnSpPr>
            <a:cxnSpLocks/>
          </p:cNvCxnSpPr>
          <p:nvPr/>
        </p:nvCxnSpPr>
        <p:spPr bwMode="auto">
          <a:xfrm>
            <a:off x="920625" y="2399366"/>
            <a:ext cx="8222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57F44CC-27F5-4936-87C3-AC8459D65A14}"/>
              </a:ext>
            </a:extLst>
          </p:cNvPr>
          <p:cNvCxnSpPr>
            <a:cxnSpLocks/>
          </p:cNvCxnSpPr>
          <p:nvPr/>
        </p:nvCxnSpPr>
        <p:spPr bwMode="auto">
          <a:xfrm>
            <a:off x="920625" y="2724514"/>
            <a:ext cx="8222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80BB5DDF-1657-4FBE-B48A-3BB606031503}"/>
              </a:ext>
            </a:extLst>
          </p:cNvPr>
          <p:cNvCxnSpPr>
            <a:cxnSpLocks/>
          </p:cNvCxnSpPr>
          <p:nvPr/>
        </p:nvCxnSpPr>
        <p:spPr bwMode="auto">
          <a:xfrm>
            <a:off x="920625" y="3049662"/>
            <a:ext cx="8222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E6E16ED-9816-4AC7-8F34-6BCDCCBC63C0}"/>
              </a:ext>
            </a:extLst>
          </p:cNvPr>
          <p:cNvCxnSpPr>
            <a:cxnSpLocks/>
          </p:cNvCxnSpPr>
          <p:nvPr/>
        </p:nvCxnSpPr>
        <p:spPr bwMode="auto">
          <a:xfrm>
            <a:off x="920625" y="3374810"/>
            <a:ext cx="8222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6045CD2-E013-49FB-B90E-18A27CEA3974}"/>
              </a:ext>
            </a:extLst>
          </p:cNvPr>
          <p:cNvCxnSpPr>
            <a:cxnSpLocks/>
          </p:cNvCxnSpPr>
          <p:nvPr/>
        </p:nvCxnSpPr>
        <p:spPr bwMode="auto">
          <a:xfrm>
            <a:off x="920625" y="4025106"/>
            <a:ext cx="8222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E5CBE41-FA68-4EAA-9EBD-814DAF4E8294}"/>
              </a:ext>
            </a:extLst>
          </p:cNvPr>
          <p:cNvCxnSpPr>
            <a:cxnSpLocks/>
          </p:cNvCxnSpPr>
          <p:nvPr/>
        </p:nvCxnSpPr>
        <p:spPr bwMode="auto">
          <a:xfrm>
            <a:off x="920625" y="4350254"/>
            <a:ext cx="8222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BF61BAB-00B8-4E8A-BBDE-A7424B5C999B}"/>
              </a:ext>
            </a:extLst>
          </p:cNvPr>
          <p:cNvCxnSpPr>
            <a:cxnSpLocks/>
          </p:cNvCxnSpPr>
          <p:nvPr/>
        </p:nvCxnSpPr>
        <p:spPr bwMode="auto">
          <a:xfrm>
            <a:off x="920625" y="4675402"/>
            <a:ext cx="8222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D802102-45E6-47E0-A310-C34328F457D2}"/>
              </a:ext>
            </a:extLst>
          </p:cNvPr>
          <p:cNvCxnSpPr>
            <a:cxnSpLocks/>
          </p:cNvCxnSpPr>
          <p:nvPr/>
        </p:nvCxnSpPr>
        <p:spPr bwMode="auto">
          <a:xfrm>
            <a:off x="920625" y="5000550"/>
            <a:ext cx="8222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ADFF44F-BC8D-4040-88C0-12E3DBAD7CF9}"/>
              </a:ext>
            </a:extLst>
          </p:cNvPr>
          <p:cNvCxnSpPr>
            <a:cxnSpLocks/>
          </p:cNvCxnSpPr>
          <p:nvPr/>
        </p:nvCxnSpPr>
        <p:spPr bwMode="auto">
          <a:xfrm>
            <a:off x="920625" y="5325695"/>
            <a:ext cx="82222" cy="0"/>
          </a:xfrm>
          <a:prstGeom prst="line">
            <a:avLst/>
          </a:prstGeom>
          <a:noFill/>
          <a:ln w="28575" cap="flat" cmpd="sng" algn="ctr">
            <a:solidFill>
              <a:schemeClr val="bg1"/>
            </a:solidFill>
            <a:prstDash val="solid"/>
            <a:round/>
            <a:headEnd type="none" w="med" len="med"/>
            <a:tailEnd type="none" w="med" len="med"/>
          </a:ln>
          <a:effectLst/>
        </p:spPr>
      </p:cxnSp>
      <p:sp>
        <p:nvSpPr>
          <p:cNvPr id="27" name="TextBox 26">
            <a:extLst>
              <a:ext uri="{FF2B5EF4-FFF2-40B4-BE49-F238E27FC236}">
                <a16:creationId xmlns:a16="http://schemas.microsoft.com/office/drawing/2014/main" id="{8D652F43-14C0-4082-BDB4-593403DDFD04}"/>
              </a:ext>
            </a:extLst>
          </p:cNvPr>
          <p:cNvSpPr txBox="1"/>
          <p:nvPr/>
        </p:nvSpPr>
        <p:spPr bwMode="auto">
          <a:xfrm>
            <a:off x="590309" y="2222340"/>
            <a:ext cx="5170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8" name="TextBox 27">
            <a:extLst>
              <a:ext uri="{FF2B5EF4-FFF2-40B4-BE49-F238E27FC236}">
                <a16:creationId xmlns:a16="http://schemas.microsoft.com/office/drawing/2014/main" id="{1D2B5F43-83F2-44C0-A4A7-BCD4ED71D2BB}"/>
              </a:ext>
            </a:extLst>
          </p:cNvPr>
          <p:cNvSpPr txBox="1"/>
          <p:nvPr/>
        </p:nvSpPr>
        <p:spPr bwMode="auto">
          <a:xfrm>
            <a:off x="590309" y="2546431"/>
            <a:ext cx="5170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9" name="TextBox 28">
            <a:extLst>
              <a:ext uri="{FF2B5EF4-FFF2-40B4-BE49-F238E27FC236}">
                <a16:creationId xmlns:a16="http://schemas.microsoft.com/office/drawing/2014/main" id="{D8155CD4-D3B4-4B83-8F11-FF19415C9AE9}"/>
              </a:ext>
            </a:extLst>
          </p:cNvPr>
          <p:cNvSpPr txBox="1"/>
          <p:nvPr/>
        </p:nvSpPr>
        <p:spPr bwMode="auto">
          <a:xfrm>
            <a:off x="590309" y="2882097"/>
            <a:ext cx="5170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0" name="TextBox 29">
            <a:extLst>
              <a:ext uri="{FF2B5EF4-FFF2-40B4-BE49-F238E27FC236}">
                <a16:creationId xmlns:a16="http://schemas.microsoft.com/office/drawing/2014/main" id="{268559F1-8FF6-40EE-B7CB-A0DAA3FA3FB6}"/>
              </a:ext>
            </a:extLst>
          </p:cNvPr>
          <p:cNvSpPr txBox="1"/>
          <p:nvPr/>
        </p:nvSpPr>
        <p:spPr bwMode="auto">
          <a:xfrm>
            <a:off x="590309" y="3198472"/>
            <a:ext cx="5170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1" name="TextBox 30">
            <a:extLst>
              <a:ext uri="{FF2B5EF4-FFF2-40B4-BE49-F238E27FC236}">
                <a16:creationId xmlns:a16="http://schemas.microsoft.com/office/drawing/2014/main" id="{821B7706-4DAC-4FF8-B700-86A37F363639}"/>
              </a:ext>
            </a:extLst>
          </p:cNvPr>
          <p:cNvSpPr txBox="1"/>
          <p:nvPr/>
        </p:nvSpPr>
        <p:spPr bwMode="auto">
          <a:xfrm>
            <a:off x="682906" y="3518705"/>
            <a:ext cx="5170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2" name="TextBox 31">
            <a:extLst>
              <a:ext uri="{FF2B5EF4-FFF2-40B4-BE49-F238E27FC236}">
                <a16:creationId xmlns:a16="http://schemas.microsoft.com/office/drawing/2014/main" id="{BF4F130A-84EC-4E33-BB69-1B6174320BA8}"/>
              </a:ext>
            </a:extLst>
          </p:cNvPr>
          <p:cNvSpPr txBox="1"/>
          <p:nvPr/>
        </p:nvSpPr>
        <p:spPr bwMode="auto">
          <a:xfrm>
            <a:off x="555586" y="3842797"/>
            <a:ext cx="5170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3" name="TextBox 32">
            <a:extLst>
              <a:ext uri="{FF2B5EF4-FFF2-40B4-BE49-F238E27FC236}">
                <a16:creationId xmlns:a16="http://schemas.microsoft.com/office/drawing/2014/main" id="{6EB71891-04BA-4D64-AD91-90A1A3B9717A}"/>
              </a:ext>
            </a:extLst>
          </p:cNvPr>
          <p:cNvSpPr txBox="1"/>
          <p:nvPr/>
        </p:nvSpPr>
        <p:spPr bwMode="auto">
          <a:xfrm>
            <a:off x="555586" y="4174605"/>
            <a:ext cx="5170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4" name="TextBox 33">
            <a:extLst>
              <a:ext uri="{FF2B5EF4-FFF2-40B4-BE49-F238E27FC236}">
                <a16:creationId xmlns:a16="http://schemas.microsoft.com/office/drawing/2014/main" id="{1EA88379-991E-4471-A312-CB1E85E5574F}"/>
              </a:ext>
            </a:extLst>
          </p:cNvPr>
          <p:cNvSpPr txBox="1"/>
          <p:nvPr/>
        </p:nvSpPr>
        <p:spPr bwMode="auto">
          <a:xfrm>
            <a:off x="555586" y="4506413"/>
            <a:ext cx="5170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5" name="TextBox 34">
            <a:extLst>
              <a:ext uri="{FF2B5EF4-FFF2-40B4-BE49-F238E27FC236}">
                <a16:creationId xmlns:a16="http://schemas.microsoft.com/office/drawing/2014/main" id="{8BE2541A-38C2-409C-8EA9-B8554503779D}"/>
              </a:ext>
            </a:extLst>
          </p:cNvPr>
          <p:cNvSpPr txBox="1"/>
          <p:nvPr/>
        </p:nvSpPr>
        <p:spPr bwMode="auto">
          <a:xfrm>
            <a:off x="555586" y="4815071"/>
            <a:ext cx="5170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6" name="TextBox 35">
            <a:extLst>
              <a:ext uri="{FF2B5EF4-FFF2-40B4-BE49-F238E27FC236}">
                <a16:creationId xmlns:a16="http://schemas.microsoft.com/office/drawing/2014/main" id="{47B2493F-9AD7-404E-83BC-B49F84F65326}"/>
              </a:ext>
            </a:extLst>
          </p:cNvPr>
          <p:cNvSpPr txBox="1"/>
          <p:nvPr/>
        </p:nvSpPr>
        <p:spPr bwMode="auto">
          <a:xfrm>
            <a:off x="443696" y="5135304"/>
            <a:ext cx="6288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7" name="Rectangle 36">
            <a:extLst>
              <a:ext uri="{FF2B5EF4-FFF2-40B4-BE49-F238E27FC236}">
                <a16:creationId xmlns:a16="http://schemas.microsoft.com/office/drawing/2014/main" id="{662962FC-F3D5-4555-8608-7CA8B5FC671A}"/>
              </a:ext>
            </a:extLst>
          </p:cNvPr>
          <p:cNvSpPr/>
          <p:nvPr/>
        </p:nvSpPr>
        <p:spPr bwMode="auto">
          <a:xfrm>
            <a:off x="146612" y="1423686"/>
            <a:ext cx="2936112" cy="594167"/>
          </a:xfrm>
          <a:prstGeom prst="rect">
            <a:avLst/>
          </a:prstGeom>
          <a:solidFill>
            <a:schemeClr val="accent1"/>
          </a:solidFill>
          <a:ln w="3175">
            <a:solidFill>
              <a:schemeClr val="bg1"/>
            </a:solidFill>
            <a:round/>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Helical Region (n = 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ORR: 100%; CBR: 100%</a:t>
            </a:r>
          </a:p>
        </p:txBody>
      </p:sp>
      <p:sp>
        <p:nvSpPr>
          <p:cNvPr id="38" name="Rectangle 37">
            <a:extLst>
              <a:ext uri="{FF2B5EF4-FFF2-40B4-BE49-F238E27FC236}">
                <a16:creationId xmlns:a16="http://schemas.microsoft.com/office/drawing/2014/main" id="{E8DBFE49-2E8E-4AAC-8DFE-E6330A18C3D3}"/>
              </a:ext>
            </a:extLst>
          </p:cNvPr>
          <p:cNvSpPr/>
          <p:nvPr/>
        </p:nvSpPr>
        <p:spPr bwMode="auto">
          <a:xfrm>
            <a:off x="3138507" y="1423686"/>
            <a:ext cx="2936112" cy="594167"/>
          </a:xfrm>
          <a:prstGeom prst="rect">
            <a:avLst/>
          </a:prstGeom>
          <a:solidFill>
            <a:schemeClr val="accent3"/>
          </a:solidFill>
          <a:ln w="3175">
            <a:solidFill>
              <a:schemeClr val="bg1"/>
            </a:solidFill>
            <a:round/>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Near Loop (n = 54)</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ORR: 41%; CBR: 70%</a:t>
            </a:r>
          </a:p>
        </p:txBody>
      </p:sp>
      <p:sp>
        <p:nvSpPr>
          <p:cNvPr id="39" name="Rectangle 38">
            <a:extLst>
              <a:ext uri="{FF2B5EF4-FFF2-40B4-BE49-F238E27FC236}">
                <a16:creationId xmlns:a16="http://schemas.microsoft.com/office/drawing/2014/main" id="{C99B4792-5751-405D-9C68-B7AF6C9FB5CC}"/>
              </a:ext>
            </a:extLst>
          </p:cNvPr>
          <p:cNvSpPr/>
          <p:nvPr/>
        </p:nvSpPr>
        <p:spPr bwMode="auto">
          <a:xfrm>
            <a:off x="6117702" y="1423686"/>
            <a:ext cx="2936112" cy="594167"/>
          </a:xfrm>
          <a:prstGeom prst="rect">
            <a:avLst/>
          </a:prstGeom>
          <a:solidFill>
            <a:schemeClr val="accent4"/>
          </a:solidFill>
          <a:ln w="3175">
            <a:solidFill>
              <a:schemeClr val="bg1"/>
            </a:solidFill>
            <a:round/>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Far Loop (n = 8)</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ORR: 25%; CBR: 75%</a:t>
            </a:r>
          </a:p>
        </p:txBody>
      </p:sp>
      <p:sp>
        <p:nvSpPr>
          <p:cNvPr id="40" name="Rectangle 39">
            <a:extLst>
              <a:ext uri="{FF2B5EF4-FFF2-40B4-BE49-F238E27FC236}">
                <a16:creationId xmlns:a16="http://schemas.microsoft.com/office/drawing/2014/main" id="{C8370752-A36F-44EF-A6E3-0860E3E0AA2C}"/>
              </a:ext>
            </a:extLst>
          </p:cNvPr>
          <p:cNvSpPr/>
          <p:nvPr/>
        </p:nvSpPr>
        <p:spPr bwMode="auto">
          <a:xfrm>
            <a:off x="9109597" y="1423686"/>
            <a:ext cx="2936112" cy="594167"/>
          </a:xfrm>
          <a:prstGeom prst="rect">
            <a:avLst/>
          </a:prstGeom>
          <a:solidFill>
            <a:schemeClr val="accent6"/>
          </a:solidFill>
          <a:ln w="3175">
            <a:solidFill>
              <a:schemeClr val="bg1"/>
            </a:solidFill>
            <a:round/>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Not Detected by ctDNA (n = 18)</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ORR: 39%; CBR: 83%</a:t>
            </a:r>
          </a:p>
        </p:txBody>
      </p:sp>
      <p:sp>
        <p:nvSpPr>
          <p:cNvPr id="41" name="Rectangle 40">
            <a:extLst>
              <a:ext uri="{FF2B5EF4-FFF2-40B4-BE49-F238E27FC236}">
                <a16:creationId xmlns:a16="http://schemas.microsoft.com/office/drawing/2014/main" id="{65B2E06A-0FC9-4038-9F8C-9F9909CA0A60}"/>
              </a:ext>
            </a:extLst>
          </p:cNvPr>
          <p:cNvSpPr/>
          <p:nvPr/>
        </p:nvSpPr>
        <p:spPr bwMode="auto">
          <a:xfrm>
            <a:off x="9604228" y="2395000"/>
            <a:ext cx="124141" cy="124141"/>
          </a:xfrm>
          <a:prstGeom prst="rect">
            <a:avLst/>
          </a:prstGeom>
          <a:solidFill>
            <a:schemeClr val="accent1"/>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DD83067C-2CE2-4A1F-BD40-0C260A5EFA68}"/>
              </a:ext>
            </a:extLst>
          </p:cNvPr>
          <p:cNvSpPr/>
          <p:nvPr/>
        </p:nvSpPr>
        <p:spPr bwMode="auto">
          <a:xfrm>
            <a:off x="9604228" y="2591807"/>
            <a:ext cx="124141" cy="124141"/>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5C4A39D2-EFE7-48E1-A1F5-A6C92884112F}"/>
              </a:ext>
            </a:extLst>
          </p:cNvPr>
          <p:cNvSpPr/>
          <p:nvPr/>
        </p:nvSpPr>
        <p:spPr bwMode="auto">
          <a:xfrm>
            <a:off x="9604228" y="2812838"/>
            <a:ext cx="124141" cy="124141"/>
          </a:xfrm>
          <a:prstGeom prst="rect">
            <a:avLst/>
          </a:prstGeom>
          <a:solidFill>
            <a:schemeClr val="accent4"/>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8DEBF638-DE7B-443A-9BED-9E6B810C9D14}"/>
              </a:ext>
            </a:extLst>
          </p:cNvPr>
          <p:cNvSpPr/>
          <p:nvPr/>
        </p:nvSpPr>
        <p:spPr bwMode="auto">
          <a:xfrm>
            <a:off x="9604228" y="3024785"/>
            <a:ext cx="124141" cy="124141"/>
          </a:xfrm>
          <a:prstGeom prst="rect">
            <a:avLst/>
          </a:prstGeom>
          <a:solidFill>
            <a:schemeClr val="accent6"/>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5" name="TextBox 44">
            <a:extLst>
              <a:ext uri="{FF2B5EF4-FFF2-40B4-BE49-F238E27FC236}">
                <a16:creationId xmlns:a16="http://schemas.microsoft.com/office/drawing/2014/main" id="{C2A64D28-4F1C-466C-A410-77B410B9B12C}"/>
              </a:ext>
            </a:extLst>
          </p:cNvPr>
          <p:cNvSpPr txBox="1"/>
          <p:nvPr/>
        </p:nvSpPr>
        <p:spPr bwMode="auto">
          <a:xfrm>
            <a:off x="9713230" y="2292055"/>
            <a:ext cx="222922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Helical region (762-766)</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Near loop region (767-772)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Far loop region (773-775)</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Not detected by ctDNA</a:t>
            </a:r>
          </a:p>
        </p:txBody>
      </p:sp>
      <p:sp>
        <p:nvSpPr>
          <p:cNvPr id="46" name="TextBox 45">
            <a:extLst>
              <a:ext uri="{FF2B5EF4-FFF2-40B4-BE49-F238E27FC236}">
                <a16:creationId xmlns:a16="http://schemas.microsoft.com/office/drawing/2014/main" id="{A4665EA0-80A9-4683-ABDF-2BB1F7D5AF75}"/>
              </a:ext>
            </a:extLst>
          </p:cNvPr>
          <p:cNvSpPr txBox="1"/>
          <p:nvPr/>
        </p:nvSpPr>
        <p:spPr bwMode="auto">
          <a:xfrm>
            <a:off x="7798103" y="2240609"/>
            <a:ext cx="24979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Ex20ins Location:</a:t>
            </a:r>
          </a:p>
        </p:txBody>
      </p:sp>
      <p:sp>
        <p:nvSpPr>
          <p:cNvPr id="47" name="Rectangle 46">
            <a:extLst>
              <a:ext uri="{FF2B5EF4-FFF2-40B4-BE49-F238E27FC236}">
                <a16:creationId xmlns:a16="http://schemas.microsoft.com/office/drawing/2014/main" id="{A0C2C0D4-7B0E-49C2-86C3-EED608E5D395}"/>
              </a:ext>
            </a:extLst>
          </p:cNvPr>
          <p:cNvSpPr/>
          <p:nvPr/>
        </p:nvSpPr>
        <p:spPr bwMode="auto">
          <a:xfrm>
            <a:off x="1093430" y="2496794"/>
            <a:ext cx="125128" cy="1203214"/>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18EA2F96-5AAD-4D08-8153-B9E81CA4FE69}"/>
              </a:ext>
            </a:extLst>
          </p:cNvPr>
          <p:cNvSpPr/>
          <p:nvPr/>
        </p:nvSpPr>
        <p:spPr bwMode="auto">
          <a:xfrm>
            <a:off x="1228826" y="3470870"/>
            <a:ext cx="125128" cy="229138"/>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B5637CD2-5E9B-4BAC-B383-D595A4161BB5}"/>
              </a:ext>
            </a:extLst>
          </p:cNvPr>
          <p:cNvSpPr/>
          <p:nvPr/>
        </p:nvSpPr>
        <p:spPr bwMode="auto">
          <a:xfrm>
            <a:off x="1364222" y="3511296"/>
            <a:ext cx="125128" cy="188712"/>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4FFDE781-82C3-4D6C-8203-FB841FD329AE}"/>
              </a:ext>
            </a:extLst>
          </p:cNvPr>
          <p:cNvSpPr/>
          <p:nvPr/>
        </p:nvSpPr>
        <p:spPr bwMode="auto">
          <a:xfrm>
            <a:off x="1499617" y="3654288"/>
            <a:ext cx="125128" cy="45719"/>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2B045AF3-2BCD-4F62-A047-1DBAD9BB3571}"/>
              </a:ext>
            </a:extLst>
          </p:cNvPr>
          <p:cNvSpPr/>
          <p:nvPr/>
        </p:nvSpPr>
        <p:spPr bwMode="auto">
          <a:xfrm>
            <a:off x="1905162" y="3701877"/>
            <a:ext cx="125128" cy="88552"/>
          </a:xfrm>
          <a:prstGeom prst="rect">
            <a:avLst/>
          </a:prstGeom>
          <a:solidFill>
            <a:schemeClr val="accent4"/>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E22CB82B-639F-4DCA-9552-1B344C55B539}"/>
              </a:ext>
            </a:extLst>
          </p:cNvPr>
          <p:cNvSpPr/>
          <p:nvPr/>
        </p:nvSpPr>
        <p:spPr bwMode="auto">
          <a:xfrm>
            <a:off x="2040653" y="3701876"/>
            <a:ext cx="125128" cy="90477"/>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47B6EC6A-9080-415B-99F2-8331056285B0}"/>
              </a:ext>
            </a:extLst>
          </p:cNvPr>
          <p:cNvSpPr/>
          <p:nvPr/>
        </p:nvSpPr>
        <p:spPr bwMode="auto">
          <a:xfrm>
            <a:off x="2176144" y="3701876"/>
            <a:ext cx="125128" cy="90477"/>
          </a:xfrm>
          <a:prstGeom prst="rect">
            <a:avLst/>
          </a:prstGeom>
          <a:solidFill>
            <a:schemeClr val="accent6"/>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C4840683-D8EA-4F35-AD2E-2592869F8D5B}"/>
              </a:ext>
            </a:extLst>
          </p:cNvPr>
          <p:cNvSpPr/>
          <p:nvPr/>
        </p:nvSpPr>
        <p:spPr bwMode="auto">
          <a:xfrm>
            <a:off x="2311635" y="3701876"/>
            <a:ext cx="125128" cy="100103"/>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A4DBC918-090E-4BF3-834D-BEA0FB1206BE}"/>
              </a:ext>
            </a:extLst>
          </p:cNvPr>
          <p:cNvSpPr/>
          <p:nvPr/>
        </p:nvSpPr>
        <p:spPr bwMode="auto">
          <a:xfrm>
            <a:off x="2447126" y="3701876"/>
            <a:ext cx="125128" cy="103953"/>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6A49079C-84C5-4BF2-A4FC-23484D772591}"/>
              </a:ext>
            </a:extLst>
          </p:cNvPr>
          <p:cNvSpPr/>
          <p:nvPr/>
        </p:nvSpPr>
        <p:spPr bwMode="auto">
          <a:xfrm>
            <a:off x="2582617" y="3701876"/>
            <a:ext cx="125128" cy="115503"/>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96548E79-E891-42CB-8C75-C4BF44C4663A}"/>
              </a:ext>
            </a:extLst>
          </p:cNvPr>
          <p:cNvSpPr/>
          <p:nvPr/>
        </p:nvSpPr>
        <p:spPr bwMode="auto">
          <a:xfrm>
            <a:off x="2718108" y="3701876"/>
            <a:ext cx="125128" cy="123204"/>
          </a:xfrm>
          <a:prstGeom prst="rect">
            <a:avLst/>
          </a:prstGeom>
          <a:solidFill>
            <a:schemeClr val="accent6"/>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1D5D89B8-B79E-4BAB-A6C4-A35C05B0949F}"/>
              </a:ext>
            </a:extLst>
          </p:cNvPr>
          <p:cNvSpPr/>
          <p:nvPr/>
        </p:nvSpPr>
        <p:spPr bwMode="auto">
          <a:xfrm>
            <a:off x="2853599" y="3701875"/>
            <a:ext cx="125128" cy="132829"/>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FACECD9F-F224-4AC3-BA13-4B92801C9875}"/>
              </a:ext>
            </a:extLst>
          </p:cNvPr>
          <p:cNvSpPr/>
          <p:nvPr/>
        </p:nvSpPr>
        <p:spPr bwMode="auto">
          <a:xfrm>
            <a:off x="2989090" y="3701875"/>
            <a:ext cx="125128" cy="142455"/>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E5F1DBCC-4EA8-49BE-8A42-6F10C5E9DC7A}"/>
              </a:ext>
            </a:extLst>
          </p:cNvPr>
          <p:cNvSpPr/>
          <p:nvPr/>
        </p:nvSpPr>
        <p:spPr bwMode="auto">
          <a:xfrm>
            <a:off x="3124581" y="3701875"/>
            <a:ext cx="125128" cy="144380"/>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E22634ED-E006-4E00-9358-FF5F77201CD7}"/>
              </a:ext>
            </a:extLst>
          </p:cNvPr>
          <p:cNvSpPr/>
          <p:nvPr/>
        </p:nvSpPr>
        <p:spPr bwMode="auto">
          <a:xfrm>
            <a:off x="3260072" y="3701874"/>
            <a:ext cx="125128" cy="150155"/>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E58BA7A2-B2AA-4C40-8854-CEABFC8FEA99}"/>
              </a:ext>
            </a:extLst>
          </p:cNvPr>
          <p:cNvSpPr/>
          <p:nvPr/>
        </p:nvSpPr>
        <p:spPr bwMode="auto">
          <a:xfrm>
            <a:off x="3395563" y="3701874"/>
            <a:ext cx="125128" cy="154006"/>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78B2C279-7578-498E-A80F-1150DE411944}"/>
              </a:ext>
            </a:extLst>
          </p:cNvPr>
          <p:cNvSpPr/>
          <p:nvPr/>
        </p:nvSpPr>
        <p:spPr bwMode="auto">
          <a:xfrm>
            <a:off x="3531054" y="3701873"/>
            <a:ext cx="125128" cy="165557"/>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DE66AF5B-C007-4998-81EA-215CC97FF1FB}"/>
              </a:ext>
            </a:extLst>
          </p:cNvPr>
          <p:cNvSpPr/>
          <p:nvPr/>
        </p:nvSpPr>
        <p:spPr bwMode="auto">
          <a:xfrm>
            <a:off x="3666545" y="3701873"/>
            <a:ext cx="125128" cy="167483"/>
          </a:xfrm>
          <a:prstGeom prst="rect">
            <a:avLst/>
          </a:prstGeom>
          <a:solidFill>
            <a:schemeClr val="accent6"/>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96962BDD-DFB0-44DD-8BCC-DAD6AC805657}"/>
              </a:ext>
            </a:extLst>
          </p:cNvPr>
          <p:cNvSpPr/>
          <p:nvPr/>
        </p:nvSpPr>
        <p:spPr bwMode="auto">
          <a:xfrm>
            <a:off x="3802036" y="3701873"/>
            <a:ext cx="125128" cy="213684"/>
          </a:xfrm>
          <a:prstGeom prst="rect">
            <a:avLst/>
          </a:prstGeom>
          <a:solidFill>
            <a:schemeClr val="accent6"/>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6" name="Rectangle 65">
            <a:extLst>
              <a:ext uri="{FF2B5EF4-FFF2-40B4-BE49-F238E27FC236}">
                <a16:creationId xmlns:a16="http://schemas.microsoft.com/office/drawing/2014/main" id="{5D9A8ED8-1B68-4BE8-8D5A-771C748E18C6}"/>
              </a:ext>
            </a:extLst>
          </p:cNvPr>
          <p:cNvSpPr/>
          <p:nvPr/>
        </p:nvSpPr>
        <p:spPr bwMode="auto">
          <a:xfrm>
            <a:off x="3937527" y="3701873"/>
            <a:ext cx="125128" cy="213684"/>
          </a:xfrm>
          <a:prstGeom prst="rect">
            <a:avLst/>
          </a:prstGeom>
          <a:solidFill>
            <a:schemeClr val="accent4"/>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7" name="Rectangle 66">
            <a:extLst>
              <a:ext uri="{FF2B5EF4-FFF2-40B4-BE49-F238E27FC236}">
                <a16:creationId xmlns:a16="http://schemas.microsoft.com/office/drawing/2014/main" id="{F92A1C54-1A30-4011-A73B-111BA8C5378B}"/>
              </a:ext>
            </a:extLst>
          </p:cNvPr>
          <p:cNvSpPr/>
          <p:nvPr/>
        </p:nvSpPr>
        <p:spPr bwMode="auto">
          <a:xfrm>
            <a:off x="4073018" y="3701872"/>
            <a:ext cx="125128" cy="232935"/>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8" name="Rectangle 67">
            <a:extLst>
              <a:ext uri="{FF2B5EF4-FFF2-40B4-BE49-F238E27FC236}">
                <a16:creationId xmlns:a16="http://schemas.microsoft.com/office/drawing/2014/main" id="{C264CB06-42C6-4FDE-95DC-DB23527B917A}"/>
              </a:ext>
            </a:extLst>
          </p:cNvPr>
          <p:cNvSpPr/>
          <p:nvPr/>
        </p:nvSpPr>
        <p:spPr bwMode="auto">
          <a:xfrm>
            <a:off x="4208509" y="3701872"/>
            <a:ext cx="125128" cy="250261"/>
          </a:xfrm>
          <a:prstGeom prst="rect">
            <a:avLst/>
          </a:prstGeom>
          <a:solidFill>
            <a:schemeClr val="accent4"/>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2C6BD598-48F0-4DA0-AA34-2D068536FC85}"/>
              </a:ext>
            </a:extLst>
          </p:cNvPr>
          <p:cNvSpPr/>
          <p:nvPr/>
        </p:nvSpPr>
        <p:spPr bwMode="auto">
          <a:xfrm>
            <a:off x="4344000" y="3701872"/>
            <a:ext cx="125128" cy="254111"/>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66A88B6C-58F7-4C62-9D1C-1D2D3C0DDAFA}"/>
              </a:ext>
            </a:extLst>
          </p:cNvPr>
          <p:cNvSpPr/>
          <p:nvPr/>
        </p:nvSpPr>
        <p:spPr bwMode="auto">
          <a:xfrm>
            <a:off x="4479491" y="3701872"/>
            <a:ext cx="125128" cy="257961"/>
          </a:xfrm>
          <a:prstGeom prst="rect">
            <a:avLst/>
          </a:prstGeom>
          <a:solidFill>
            <a:schemeClr val="accent4"/>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A1FCCBF4-C776-46B8-8B4B-1BDD68D2D65C}"/>
              </a:ext>
            </a:extLst>
          </p:cNvPr>
          <p:cNvSpPr/>
          <p:nvPr/>
        </p:nvSpPr>
        <p:spPr bwMode="auto">
          <a:xfrm>
            <a:off x="4614982" y="3701872"/>
            <a:ext cx="125128" cy="259886"/>
          </a:xfrm>
          <a:prstGeom prst="rect">
            <a:avLst/>
          </a:prstGeom>
          <a:solidFill>
            <a:schemeClr val="accent6"/>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2" name="Rectangle 71">
            <a:extLst>
              <a:ext uri="{FF2B5EF4-FFF2-40B4-BE49-F238E27FC236}">
                <a16:creationId xmlns:a16="http://schemas.microsoft.com/office/drawing/2014/main" id="{FA356B1F-B80B-42F1-8627-00DA56497C9E}"/>
              </a:ext>
            </a:extLst>
          </p:cNvPr>
          <p:cNvSpPr/>
          <p:nvPr/>
        </p:nvSpPr>
        <p:spPr bwMode="auto">
          <a:xfrm>
            <a:off x="4750473" y="3701872"/>
            <a:ext cx="125128" cy="259886"/>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3" name="Rectangle 72">
            <a:extLst>
              <a:ext uri="{FF2B5EF4-FFF2-40B4-BE49-F238E27FC236}">
                <a16:creationId xmlns:a16="http://schemas.microsoft.com/office/drawing/2014/main" id="{220BDE1A-96F0-46A3-96B6-E1C4DE8A03B1}"/>
              </a:ext>
            </a:extLst>
          </p:cNvPr>
          <p:cNvSpPr/>
          <p:nvPr/>
        </p:nvSpPr>
        <p:spPr bwMode="auto">
          <a:xfrm>
            <a:off x="4885964" y="3701871"/>
            <a:ext cx="125128" cy="271437"/>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1E2A3F7A-81DF-4FFE-A080-F554B19E72C6}"/>
              </a:ext>
            </a:extLst>
          </p:cNvPr>
          <p:cNvSpPr/>
          <p:nvPr/>
        </p:nvSpPr>
        <p:spPr bwMode="auto">
          <a:xfrm>
            <a:off x="5021455" y="3701871"/>
            <a:ext cx="125128" cy="271438"/>
          </a:xfrm>
          <a:prstGeom prst="rect">
            <a:avLst/>
          </a:prstGeom>
          <a:solidFill>
            <a:schemeClr val="accent6"/>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5" name="Rectangle 74">
            <a:extLst>
              <a:ext uri="{FF2B5EF4-FFF2-40B4-BE49-F238E27FC236}">
                <a16:creationId xmlns:a16="http://schemas.microsoft.com/office/drawing/2014/main" id="{DBDF4E2C-D7AA-438F-B823-1CC142ACB1FF}"/>
              </a:ext>
            </a:extLst>
          </p:cNvPr>
          <p:cNvSpPr/>
          <p:nvPr/>
        </p:nvSpPr>
        <p:spPr bwMode="auto">
          <a:xfrm>
            <a:off x="5156946" y="3701871"/>
            <a:ext cx="125128" cy="271438"/>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6" name="Rectangle 75">
            <a:extLst>
              <a:ext uri="{FF2B5EF4-FFF2-40B4-BE49-F238E27FC236}">
                <a16:creationId xmlns:a16="http://schemas.microsoft.com/office/drawing/2014/main" id="{49E0C00A-A7F2-4E5C-8DAB-B18ABA59C8D2}"/>
              </a:ext>
            </a:extLst>
          </p:cNvPr>
          <p:cNvSpPr/>
          <p:nvPr/>
        </p:nvSpPr>
        <p:spPr bwMode="auto">
          <a:xfrm>
            <a:off x="5292437" y="3701871"/>
            <a:ext cx="125128" cy="327264"/>
          </a:xfrm>
          <a:prstGeom prst="rect">
            <a:avLst/>
          </a:prstGeom>
          <a:solidFill>
            <a:schemeClr val="accent4"/>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7" name="Rectangle 76">
            <a:extLst>
              <a:ext uri="{FF2B5EF4-FFF2-40B4-BE49-F238E27FC236}">
                <a16:creationId xmlns:a16="http://schemas.microsoft.com/office/drawing/2014/main" id="{214A0C92-15D0-4539-98C1-B5AA720637B9}"/>
              </a:ext>
            </a:extLst>
          </p:cNvPr>
          <p:cNvSpPr/>
          <p:nvPr/>
        </p:nvSpPr>
        <p:spPr bwMode="auto">
          <a:xfrm>
            <a:off x="5427928" y="3701871"/>
            <a:ext cx="125128" cy="344590"/>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8" name="Rectangle 77">
            <a:extLst>
              <a:ext uri="{FF2B5EF4-FFF2-40B4-BE49-F238E27FC236}">
                <a16:creationId xmlns:a16="http://schemas.microsoft.com/office/drawing/2014/main" id="{4CE33379-F85A-46E8-990F-528D658DBF14}"/>
              </a:ext>
            </a:extLst>
          </p:cNvPr>
          <p:cNvSpPr/>
          <p:nvPr/>
        </p:nvSpPr>
        <p:spPr bwMode="auto">
          <a:xfrm>
            <a:off x="5563419" y="3701870"/>
            <a:ext cx="125128" cy="358065"/>
          </a:xfrm>
          <a:prstGeom prst="rect">
            <a:avLst/>
          </a:prstGeom>
          <a:solidFill>
            <a:schemeClr val="accent6"/>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9" name="Rectangle 78">
            <a:extLst>
              <a:ext uri="{FF2B5EF4-FFF2-40B4-BE49-F238E27FC236}">
                <a16:creationId xmlns:a16="http://schemas.microsoft.com/office/drawing/2014/main" id="{94476BBE-70FB-4DF6-858F-C621262F7DF9}"/>
              </a:ext>
            </a:extLst>
          </p:cNvPr>
          <p:cNvSpPr/>
          <p:nvPr/>
        </p:nvSpPr>
        <p:spPr bwMode="auto">
          <a:xfrm>
            <a:off x="5698910" y="3701870"/>
            <a:ext cx="125128" cy="371541"/>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0" name="Rectangle 79">
            <a:extLst>
              <a:ext uri="{FF2B5EF4-FFF2-40B4-BE49-F238E27FC236}">
                <a16:creationId xmlns:a16="http://schemas.microsoft.com/office/drawing/2014/main" id="{239FC826-2BFD-4807-BDC4-3E7A2FEB6619}"/>
              </a:ext>
            </a:extLst>
          </p:cNvPr>
          <p:cNvSpPr/>
          <p:nvPr/>
        </p:nvSpPr>
        <p:spPr bwMode="auto">
          <a:xfrm>
            <a:off x="5834401" y="3701870"/>
            <a:ext cx="125128" cy="379242"/>
          </a:xfrm>
          <a:prstGeom prst="rect">
            <a:avLst/>
          </a:prstGeom>
          <a:solidFill>
            <a:schemeClr val="accent4"/>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1" name="Rectangle 80">
            <a:extLst>
              <a:ext uri="{FF2B5EF4-FFF2-40B4-BE49-F238E27FC236}">
                <a16:creationId xmlns:a16="http://schemas.microsoft.com/office/drawing/2014/main" id="{5A412D0E-5726-4321-8D38-ADEA5F0ED646}"/>
              </a:ext>
            </a:extLst>
          </p:cNvPr>
          <p:cNvSpPr/>
          <p:nvPr/>
        </p:nvSpPr>
        <p:spPr bwMode="auto">
          <a:xfrm>
            <a:off x="5969892" y="3701869"/>
            <a:ext cx="125128" cy="381167"/>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2" name="Rectangle 81">
            <a:extLst>
              <a:ext uri="{FF2B5EF4-FFF2-40B4-BE49-F238E27FC236}">
                <a16:creationId xmlns:a16="http://schemas.microsoft.com/office/drawing/2014/main" id="{A3E2C7EA-BB43-417A-9B90-767661A52223}"/>
              </a:ext>
            </a:extLst>
          </p:cNvPr>
          <p:cNvSpPr/>
          <p:nvPr/>
        </p:nvSpPr>
        <p:spPr bwMode="auto">
          <a:xfrm>
            <a:off x="6105383" y="3701869"/>
            <a:ext cx="125128" cy="396568"/>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2DB5E586-F3D9-4829-A75F-5BC4A62DA76B}"/>
              </a:ext>
            </a:extLst>
          </p:cNvPr>
          <p:cNvSpPr/>
          <p:nvPr/>
        </p:nvSpPr>
        <p:spPr bwMode="auto">
          <a:xfrm>
            <a:off x="6240874" y="3701869"/>
            <a:ext cx="125128" cy="396568"/>
          </a:xfrm>
          <a:prstGeom prst="rect">
            <a:avLst/>
          </a:prstGeom>
          <a:solidFill>
            <a:schemeClr val="accent6"/>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4" name="Rectangle 83">
            <a:extLst>
              <a:ext uri="{FF2B5EF4-FFF2-40B4-BE49-F238E27FC236}">
                <a16:creationId xmlns:a16="http://schemas.microsoft.com/office/drawing/2014/main" id="{D78D1428-5CBB-4EE6-BA31-DFBE66BBE91F}"/>
              </a:ext>
            </a:extLst>
          </p:cNvPr>
          <p:cNvSpPr/>
          <p:nvPr/>
        </p:nvSpPr>
        <p:spPr bwMode="auto">
          <a:xfrm>
            <a:off x="6376365" y="3701868"/>
            <a:ext cx="125128" cy="435069"/>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5" name="Rectangle 84">
            <a:extLst>
              <a:ext uri="{FF2B5EF4-FFF2-40B4-BE49-F238E27FC236}">
                <a16:creationId xmlns:a16="http://schemas.microsoft.com/office/drawing/2014/main" id="{8C7B0B2F-7E24-4ACC-B7CB-DDF36057CFF2}"/>
              </a:ext>
            </a:extLst>
          </p:cNvPr>
          <p:cNvSpPr/>
          <p:nvPr/>
        </p:nvSpPr>
        <p:spPr bwMode="auto">
          <a:xfrm>
            <a:off x="6511856" y="3701868"/>
            <a:ext cx="125128" cy="440845"/>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6" name="Rectangle 85">
            <a:extLst>
              <a:ext uri="{FF2B5EF4-FFF2-40B4-BE49-F238E27FC236}">
                <a16:creationId xmlns:a16="http://schemas.microsoft.com/office/drawing/2014/main" id="{EA6BB06B-153F-497E-AB12-D873186FFCEB}"/>
              </a:ext>
            </a:extLst>
          </p:cNvPr>
          <p:cNvSpPr/>
          <p:nvPr/>
        </p:nvSpPr>
        <p:spPr bwMode="auto">
          <a:xfrm>
            <a:off x="6647347" y="3701868"/>
            <a:ext cx="125128" cy="469721"/>
          </a:xfrm>
          <a:prstGeom prst="rect">
            <a:avLst/>
          </a:prstGeom>
          <a:solidFill>
            <a:schemeClr val="accent6"/>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7" name="Rectangle 86">
            <a:extLst>
              <a:ext uri="{FF2B5EF4-FFF2-40B4-BE49-F238E27FC236}">
                <a16:creationId xmlns:a16="http://schemas.microsoft.com/office/drawing/2014/main" id="{82F0913A-53EF-4135-8DFA-6C2CFE6287A1}"/>
              </a:ext>
            </a:extLst>
          </p:cNvPr>
          <p:cNvSpPr/>
          <p:nvPr/>
        </p:nvSpPr>
        <p:spPr bwMode="auto">
          <a:xfrm>
            <a:off x="6782838" y="3701868"/>
            <a:ext cx="125128" cy="550573"/>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8" name="Rectangle 87">
            <a:extLst>
              <a:ext uri="{FF2B5EF4-FFF2-40B4-BE49-F238E27FC236}">
                <a16:creationId xmlns:a16="http://schemas.microsoft.com/office/drawing/2014/main" id="{700DF65B-6ED7-4C8D-9843-EBD3857BA0FE}"/>
              </a:ext>
            </a:extLst>
          </p:cNvPr>
          <p:cNvSpPr/>
          <p:nvPr/>
        </p:nvSpPr>
        <p:spPr bwMode="auto">
          <a:xfrm>
            <a:off x="6918329" y="3701868"/>
            <a:ext cx="125128" cy="550573"/>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9" name="Rectangle 88">
            <a:extLst>
              <a:ext uri="{FF2B5EF4-FFF2-40B4-BE49-F238E27FC236}">
                <a16:creationId xmlns:a16="http://schemas.microsoft.com/office/drawing/2014/main" id="{0EA9F947-6398-4A09-9B12-0BE797A17ED8}"/>
              </a:ext>
            </a:extLst>
          </p:cNvPr>
          <p:cNvSpPr/>
          <p:nvPr/>
        </p:nvSpPr>
        <p:spPr bwMode="auto">
          <a:xfrm>
            <a:off x="7053820" y="3701868"/>
            <a:ext cx="125128" cy="552498"/>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0" name="Rectangle 89">
            <a:extLst>
              <a:ext uri="{FF2B5EF4-FFF2-40B4-BE49-F238E27FC236}">
                <a16:creationId xmlns:a16="http://schemas.microsoft.com/office/drawing/2014/main" id="{BEA82A51-2D8B-4DB8-A05A-76495490A897}"/>
              </a:ext>
            </a:extLst>
          </p:cNvPr>
          <p:cNvSpPr/>
          <p:nvPr/>
        </p:nvSpPr>
        <p:spPr bwMode="auto">
          <a:xfrm>
            <a:off x="7189311" y="3701868"/>
            <a:ext cx="125128" cy="556348"/>
          </a:xfrm>
          <a:prstGeom prst="rect">
            <a:avLst/>
          </a:prstGeom>
          <a:solidFill>
            <a:schemeClr val="accent6"/>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1" name="Rectangle 90">
            <a:extLst>
              <a:ext uri="{FF2B5EF4-FFF2-40B4-BE49-F238E27FC236}">
                <a16:creationId xmlns:a16="http://schemas.microsoft.com/office/drawing/2014/main" id="{F691E7BD-23C9-4929-8CBB-AC159C9BC735}"/>
              </a:ext>
            </a:extLst>
          </p:cNvPr>
          <p:cNvSpPr/>
          <p:nvPr/>
        </p:nvSpPr>
        <p:spPr bwMode="auto">
          <a:xfrm>
            <a:off x="7324802" y="3701867"/>
            <a:ext cx="125128" cy="567899"/>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2" name="Rectangle 91">
            <a:extLst>
              <a:ext uri="{FF2B5EF4-FFF2-40B4-BE49-F238E27FC236}">
                <a16:creationId xmlns:a16="http://schemas.microsoft.com/office/drawing/2014/main" id="{682E07AE-EE71-4718-A70C-66609ACFA162}"/>
              </a:ext>
            </a:extLst>
          </p:cNvPr>
          <p:cNvSpPr/>
          <p:nvPr/>
        </p:nvSpPr>
        <p:spPr bwMode="auto">
          <a:xfrm>
            <a:off x="7460293" y="3701867"/>
            <a:ext cx="125128" cy="585225"/>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3" name="Rectangle 92">
            <a:extLst>
              <a:ext uri="{FF2B5EF4-FFF2-40B4-BE49-F238E27FC236}">
                <a16:creationId xmlns:a16="http://schemas.microsoft.com/office/drawing/2014/main" id="{4F7C3972-8CFE-4945-A744-2150D9BFEC76}"/>
              </a:ext>
            </a:extLst>
          </p:cNvPr>
          <p:cNvSpPr/>
          <p:nvPr/>
        </p:nvSpPr>
        <p:spPr bwMode="auto">
          <a:xfrm>
            <a:off x="7595784" y="3701867"/>
            <a:ext cx="125128" cy="642977"/>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4" name="Rectangle 93">
            <a:extLst>
              <a:ext uri="{FF2B5EF4-FFF2-40B4-BE49-F238E27FC236}">
                <a16:creationId xmlns:a16="http://schemas.microsoft.com/office/drawing/2014/main" id="{EAEFAE44-5373-470A-AA32-72BE9085666F}"/>
              </a:ext>
            </a:extLst>
          </p:cNvPr>
          <p:cNvSpPr/>
          <p:nvPr/>
        </p:nvSpPr>
        <p:spPr bwMode="auto">
          <a:xfrm>
            <a:off x="7731275" y="3701867"/>
            <a:ext cx="125128" cy="731529"/>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5" name="Rectangle 94">
            <a:extLst>
              <a:ext uri="{FF2B5EF4-FFF2-40B4-BE49-F238E27FC236}">
                <a16:creationId xmlns:a16="http://schemas.microsoft.com/office/drawing/2014/main" id="{9C1FA673-C2E9-4FEC-97CE-6E613ECB7E54}"/>
              </a:ext>
            </a:extLst>
          </p:cNvPr>
          <p:cNvSpPr/>
          <p:nvPr/>
        </p:nvSpPr>
        <p:spPr bwMode="auto">
          <a:xfrm>
            <a:off x="7866766" y="3701867"/>
            <a:ext cx="125128" cy="746930"/>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6" name="Rectangle 95">
            <a:extLst>
              <a:ext uri="{FF2B5EF4-FFF2-40B4-BE49-F238E27FC236}">
                <a16:creationId xmlns:a16="http://schemas.microsoft.com/office/drawing/2014/main" id="{336A54AE-9211-49BC-8817-E2B775CB20DC}"/>
              </a:ext>
            </a:extLst>
          </p:cNvPr>
          <p:cNvSpPr/>
          <p:nvPr/>
        </p:nvSpPr>
        <p:spPr bwMode="auto">
          <a:xfrm>
            <a:off x="8002257" y="3701866"/>
            <a:ext cx="125128" cy="768105"/>
          </a:xfrm>
          <a:prstGeom prst="rect">
            <a:avLst/>
          </a:prstGeom>
          <a:solidFill>
            <a:schemeClr val="accent6"/>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7" name="Rectangle 96">
            <a:extLst>
              <a:ext uri="{FF2B5EF4-FFF2-40B4-BE49-F238E27FC236}">
                <a16:creationId xmlns:a16="http://schemas.microsoft.com/office/drawing/2014/main" id="{36E67B72-C49B-4F24-95C4-AADB82AA20B0}"/>
              </a:ext>
            </a:extLst>
          </p:cNvPr>
          <p:cNvSpPr/>
          <p:nvPr/>
        </p:nvSpPr>
        <p:spPr bwMode="auto">
          <a:xfrm>
            <a:off x="8137748" y="3701866"/>
            <a:ext cx="125128" cy="825858"/>
          </a:xfrm>
          <a:prstGeom prst="rect">
            <a:avLst/>
          </a:prstGeom>
          <a:solidFill>
            <a:schemeClr val="accent6"/>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8" name="Rectangle 97">
            <a:extLst>
              <a:ext uri="{FF2B5EF4-FFF2-40B4-BE49-F238E27FC236}">
                <a16:creationId xmlns:a16="http://schemas.microsoft.com/office/drawing/2014/main" id="{335C7A3C-59A6-4109-BDDD-187B81DD8451}"/>
              </a:ext>
            </a:extLst>
          </p:cNvPr>
          <p:cNvSpPr/>
          <p:nvPr/>
        </p:nvSpPr>
        <p:spPr bwMode="auto">
          <a:xfrm>
            <a:off x="8273239" y="3701866"/>
            <a:ext cx="125128" cy="837408"/>
          </a:xfrm>
          <a:prstGeom prst="rect">
            <a:avLst/>
          </a:prstGeom>
          <a:solidFill>
            <a:schemeClr val="accent6"/>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9" name="Rectangle 98">
            <a:extLst>
              <a:ext uri="{FF2B5EF4-FFF2-40B4-BE49-F238E27FC236}">
                <a16:creationId xmlns:a16="http://schemas.microsoft.com/office/drawing/2014/main" id="{2BBF5E9D-8797-4A24-A94B-2975861441E3}"/>
              </a:ext>
            </a:extLst>
          </p:cNvPr>
          <p:cNvSpPr/>
          <p:nvPr/>
        </p:nvSpPr>
        <p:spPr bwMode="auto">
          <a:xfrm>
            <a:off x="8408730" y="3701866"/>
            <a:ext cx="125128" cy="837408"/>
          </a:xfrm>
          <a:prstGeom prst="rect">
            <a:avLst/>
          </a:prstGeom>
          <a:solidFill>
            <a:schemeClr val="accent6"/>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0" name="Rectangle 99">
            <a:extLst>
              <a:ext uri="{FF2B5EF4-FFF2-40B4-BE49-F238E27FC236}">
                <a16:creationId xmlns:a16="http://schemas.microsoft.com/office/drawing/2014/main" id="{F35F7850-35C5-4440-8337-9D13E7EC10B3}"/>
              </a:ext>
            </a:extLst>
          </p:cNvPr>
          <p:cNvSpPr/>
          <p:nvPr/>
        </p:nvSpPr>
        <p:spPr bwMode="auto">
          <a:xfrm>
            <a:off x="8544221" y="3701866"/>
            <a:ext cx="125128" cy="837408"/>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1" name="Rectangle 100">
            <a:extLst>
              <a:ext uri="{FF2B5EF4-FFF2-40B4-BE49-F238E27FC236}">
                <a16:creationId xmlns:a16="http://schemas.microsoft.com/office/drawing/2014/main" id="{09675260-EEDD-44B1-88DD-F00E97951A00}"/>
              </a:ext>
            </a:extLst>
          </p:cNvPr>
          <p:cNvSpPr/>
          <p:nvPr/>
        </p:nvSpPr>
        <p:spPr bwMode="auto">
          <a:xfrm>
            <a:off x="8679712" y="3701866"/>
            <a:ext cx="125128" cy="902860"/>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2" name="Rectangle 101">
            <a:extLst>
              <a:ext uri="{FF2B5EF4-FFF2-40B4-BE49-F238E27FC236}">
                <a16:creationId xmlns:a16="http://schemas.microsoft.com/office/drawing/2014/main" id="{9982FEE4-C191-4DB8-9C23-6AD55A857812}"/>
              </a:ext>
            </a:extLst>
          </p:cNvPr>
          <p:cNvSpPr/>
          <p:nvPr/>
        </p:nvSpPr>
        <p:spPr bwMode="auto">
          <a:xfrm>
            <a:off x="8815203" y="3701866"/>
            <a:ext cx="125128" cy="902860"/>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3" name="Rectangle 102">
            <a:extLst>
              <a:ext uri="{FF2B5EF4-FFF2-40B4-BE49-F238E27FC236}">
                <a16:creationId xmlns:a16="http://schemas.microsoft.com/office/drawing/2014/main" id="{610D2052-3DE0-432D-A382-D774E63B4316}"/>
              </a:ext>
            </a:extLst>
          </p:cNvPr>
          <p:cNvSpPr/>
          <p:nvPr/>
        </p:nvSpPr>
        <p:spPr bwMode="auto">
          <a:xfrm>
            <a:off x="8950694" y="3701866"/>
            <a:ext cx="125128" cy="931736"/>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4" name="Rectangle 103">
            <a:extLst>
              <a:ext uri="{FF2B5EF4-FFF2-40B4-BE49-F238E27FC236}">
                <a16:creationId xmlns:a16="http://schemas.microsoft.com/office/drawing/2014/main" id="{BA4B90BC-9D4B-4881-BB61-C20407293C41}"/>
              </a:ext>
            </a:extLst>
          </p:cNvPr>
          <p:cNvSpPr/>
          <p:nvPr/>
        </p:nvSpPr>
        <p:spPr bwMode="auto">
          <a:xfrm>
            <a:off x="9086185" y="3701866"/>
            <a:ext cx="125128" cy="943286"/>
          </a:xfrm>
          <a:prstGeom prst="rect">
            <a:avLst/>
          </a:prstGeom>
          <a:solidFill>
            <a:schemeClr val="accent4"/>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5" name="Rectangle 104">
            <a:extLst>
              <a:ext uri="{FF2B5EF4-FFF2-40B4-BE49-F238E27FC236}">
                <a16:creationId xmlns:a16="http://schemas.microsoft.com/office/drawing/2014/main" id="{F02BC48F-E437-45E7-AA96-45B438CC1BD4}"/>
              </a:ext>
            </a:extLst>
          </p:cNvPr>
          <p:cNvSpPr/>
          <p:nvPr/>
        </p:nvSpPr>
        <p:spPr bwMode="auto">
          <a:xfrm>
            <a:off x="9221676" y="3701865"/>
            <a:ext cx="125128" cy="945211"/>
          </a:xfrm>
          <a:prstGeom prst="rect">
            <a:avLst/>
          </a:prstGeom>
          <a:solidFill>
            <a:schemeClr val="accent6"/>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6" name="Rectangle 105">
            <a:extLst>
              <a:ext uri="{FF2B5EF4-FFF2-40B4-BE49-F238E27FC236}">
                <a16:creationId xmlns:a16="http://schemas.microsoft.com/office/drawing/2014/main" id="{8067D9DE-A8B5-4AF2-9954-FF7EBBDCAC1E}"/>
              </a:ext>
            </a:extLst>
          </p:cNvPr>
          <p:cNvSpPr/>
          <p:nvPr/>
        </p:nvSpPr>
        <p:spPr bwMode="auto">
          <a:xfrm>
            <a:off x="9357167" y="3701865"/>
            <a:ext cx="125128" cy="976013"/>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7" name="Rectangle 106">
            <a:extLst>
              <a:ext uri="{FF2B5EF4-FFF2-40B4-BE49-F238E27FC236}">
                <a16:creationId xmlns:a16="http://schemas.microsoft.com/office/drawing/2014/main" id="{D834366F-E7E9-48FE-A58A-CA3F65CC163D}"/>
              </a:ext>
            </a:extLst>
          </p:cNvPr>
          <p:cNvSpPr/>
          <p:nvPr/>
        </p:nvSpPr>
        <p:spPr bwMode="auto">
          <a:xfrm>
            <a:off x="9492658" y="3701865"/>
            <a:ext cx="125128" cy="1001039"/>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8" name="Rectangle 107">
            <a:extLst>
              <a:ext uri="{FF2B5EF4-FFF2-40B4-BE49-F238E27FC236}">
                <a16:creationId xmlns:a16="http://schemas.microsoft.com/office/drawing/2014/main" id="{F46EA0AF-DCC3-49F0-BDCF-E404AA0DDB48}"/>
              </a:ext>
            </a:extLst>
          </p:cNvPr>
          <p:cNvSpPr/>
          <p:nvPr/>
        </p:nvSpPr>
        <p:spPr bwMode="auto">
          <a:xfrm>
            <a:off x="9628149" y="3701865"/>
            <a:ext cx="125128" cy="1043390"/>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9" name="Rectangle 108">
            <a:extLst>
              <a:ext uri="{FF2B5EF4-FFF2-40B4-BE49-F238E27FC236}">
                <a16:creationId xmlns:a16="http://schemas.microsoft.com/office/drawing/2014/main" id="{4CC64630-CC42-4F84-A4A7-E7092032D1C6}"/>
              </a:ext>
            </a:extLst>
          </p:cNvPr>
          <p:cNvSpPr/>
          <p:nvPr/>
        </p:nvSpPr>
        <p:spPr bwMode="auto">
          <a:xfrm>
            <a:off x="9763640" y="3701865"/>
            <a:ext cx="125128" cy="1054940"/>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0" name="Rectangle 109">
            <a:extLst>
              <a:ext uri="{FF2B5EF4-FFF2-40B4-BE49-F238E27FC236}">
                <a16:creationId xmlns:a16="http://schemas.microsoft.com/office/drawing/2014/main" id="{C12B6FFC-B6E3-4A86-8315-0A57620470E1}"/>
              </a:ext>
            </a:extLst>
          </p:cNvPr>
          <p:cNvSpPr/>
          <p:nvPr/>
        </p:nvSpPr>
        <p:spPr bwMode="auto">
          <a:xfrm>
            <a:off x="9899131" y="3701865"/>
            <a:ext cx="125128" cy="1058790"/>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1" name="Rectangle 110">
            <a:extLst>
              <a:ext uri="{FF2B5EF4-FFF2-40B4-BE49-F238E27FC236}">
                <a16:creationId xmlns:a16="http://schemas.microsoft.com/office/drawing/2014/main" id="{36249E84-8092-4045-BEB9-AE38E6AF6A27}"/>
              </a:ext>
            </a:extLst>
          </p:cNvPr>
          <p:cNvSpPr/>
          <p:nvPr/>
        </p:nvSpPr>
        <p:spPr bwMode="auto">
          <a:xfrm>
            <a:off x="10034622" y="3701864"/>
            <a:ext cx="125128" cy="1130017"/>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2" name="Rectangle 111">
            <a:extLst>
              <a:ext uri="{FF2B5EF4-FFF2-40B4-BE49-F238E27FC236}">
                <a16:creationId xmlns:a16="http://schemas.microsoft.com/office/drawing/2014/main" id="{661CEA31-D6A7-43A8-BFBE-4BA3BD6F703B}"/>
              </a:ext>
            </a:extLst>
          </p:cNvPr>
          <p:cNvSpPr/>
          <p:nvPr/>
        </p:nvSpPr>
        <p:spPr bwMode="auto">
          <a:xfrm>
            <a:off x="10170113" y="3701864"/>
            <a:ext cx="125128" cy="1147344"/>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3" name="Rectangle 112">
            <a:extLst>
              <a:ext uri="{FF2B5EF4-FFF2-40B4-BE49-F238E27FC236}">
                <a16:creationId xmlns:a16="http://schemas.microsoft.com/office/drawing/2014/main" id="{CE627D47-B43A-4B07-A0B1-80B5D03C1272}"/>
              </a:ext>
            </a:extLst>
          </p:cNvPr>
          <p:cNvSpPr/>
          <p:nvPr/>
        </p:nvSpPr>
        <p:spPr bwMode="auto">
          <a:xfrm>
            <a:off x="10305604" y="3701864"/>
            <a:ext cx="125128" cy="1178144"/>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4" name="Rectangle 113">
            <a:extLst>
              <a:ext uri="{FF2B5EF4-FFF2-40B4-BE49-F238E27FC236}">
                <a16:creationId xmlns:a16="http://schemas.microsoft.com/office/drawing/2014/main" id="{9D280E9A-C22F-499D-9A3C-B8E0F2A5131B}"/>
              </a:ext>
            </a:extLst>
          </p:cNvPr>
          <p:cNvSpPr/>
          <p:nvPr/>
        </p:nvSpPr>
        <p:spPr bwMode="auto">
          <a:xfrm>
            <a:off x="10441095" y="3701864"/>
            <a:ext cx="125128" cy="1195470"/>
          </a:xfrm>
          <a:prstGeom prst="rect">
            <a:avLst/>
          </a:prstGeom>
          <a:solidFill>
            <a:schemeClr val="accent1"/>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5" name="Rectangle 114">
            <a:extLst>
              <a:ext uri="{FF2B5EF4-FFF2-40B4-BE49-F238E27FC236}">
                <a16:creationId xmlns:a16="http://schemas.microsoft.com/office/drawing/2014/main" id="{FCB6332F-31C5-40DD-ACF0-FBC079D32C2A}"/>
              </a:ext>
            </a:extLst>
          </p:cNvPr>
          <p:cNvSpPr/>
          <p:nvPr/>
        </p:nvSpPr>
        <p:spPr bwMode="auto">
          <a:xfrm>
            <a:off x="10576586" y="3701863"/>
            <a:ext cx="125128" cy="1328299"/>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6" name="Rectangle 115">
            <a:extLst>
              <a:ext uri="{FF2B5EF4-FFF2-40B4-BE49-F238E27FC236}">
                <a16:creationId xmlns:a16="http://schemas.microsoft.com/office/drawing/2014/main" id="{B04E05FA-3D04-4AF5-A924-25A386DC76DA}"/>
              </a:ext>
            </a:extLst>
          </p:cNvPr>
          <p:cNvSpPr/>
          <p:nvPr/>
        </p:nvSpPr>
        <p:spPr bwMode="auto">
          <a:xfrm>
            <a:off x="10712077" y="3701863"/>
            <a:ext cx="125128" cy="1628608"/>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7" name="Rectangle 116">
            <a:extLst>
              <a:ext uri="{FF2B5EF4-FFF2-40B4-BE49-F238E27FC236}">
                <a16:creationId xmlns:a16="http://schemas.microsoft.com/office/drawing/2014/main" id="{BF49ECC6-ED4E-40A2-A24A-2272C549DC9A}"/>
              </a:ext>
            </a:extLst>
          </p:cNvPr>
          <p:cNvSpPr/>
          <p:nvPr/>
        </p:nvSpPr>
        <p:spPr bwMode="auto">
          <a:xfrm>
            <a:off x="10847568" y="3701863"/>
            <a:ext cx="125128" cy="1628608"/>
          </a:xfrm>
          <a:prstGeom prst="rect">
            <a:avLst/>
          </a:prstGeom>
          <a:solidFill>
            <a:schemeClr val="accent4"/>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8" name="Rectangle 117">
            <a:extLst>
              <a:ext uri="{FF2B5EF4-FFF2-40B4-BE49-F238E27FC236}">
                <a16:creationId xmlns:a16="http://schemas.microsoft.com/office/drawing/2014/main" id="{3DA83F83-5EC6-4254-A2E8-70DF105B68D0}"/>
              </a:ext>
            </a:extLst>
          </p:cNvPr>
          <p:cNvSpPr/>
          <p:nvPr/>
        </p:nvSpPr>
        <p:spPr bwMode="auto">
          <a:xfrm>
            <a:off x="10983059" y="3701863"/>
            <a:ext cx="125128" cy="1628608"/>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9" name="Rectangle 118">
            <a:extLst>
              <a:ext uri="{FF2B5EF4-FFF2-40B4-BE49-F238E27FC236}">
                <a16:creationId xmlns:a16="http://schemas.microsoft.com/office/drawing/2014/main" id="{FFFE074A-5E04-4FFD-9261-2C9584F638A1}"/>
              </a:ext>
            </a:extLst>
          </p:cNvPr>
          <p:cNvSpPr/>
          <p:nvPr/>
        </p:nvSpPr>
        <p:spPr bwMode="auto">
          <a:xfrm>
            <a:off x="11118550" y="3701863"/>
            <a:ext cx="125128" cy="1628608"/>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0" name="Rectangle 119">
            <a:extLst>
              <a:ext uri="{FF2B5EF4-FFF2-40B4-BE49-F238E27FC236}">
                <a16:creationId xmlns:a16="http://schemas.microsoft.com/office/drawing/2014/main" id="{38C589E6-2C46-4B7D-B9D7-53A95B3123F9}"/>
              </a:ext>
            </a:extLst>
          </p:cNvPr>
          <p:cNvSpPr/>
          <p:nvPr/>
        </p:nvSpPr>
        <p:spPr bwMode="auto">
          <a:xfrm>
            <a:off x="11254041" y="3701863"/>
            <a:ext cx="125128" cy="1628608"/>
          </a:xfrm>
          <a:prstGeom prst="rect">
            <a:avLst/>
          </a:prstGeom>
          <a:solidFill>
            <a:schemeClr val="accent6"/>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1" name="Rectangle 120">
            <a:extLst>
              <a:ext uri="{FF2B5EF4-FFF2-40B4-BE49-F238E27FC236}">
                <a16:creationId xmlns:a16="http://schemas.microsoft.com/office/drawing/2014/main" id="{650141CC-4C07-4EAE-8788-D6B5484553BE}"/>
              </a:ext>
            </a:extLst>
          </p:cNvPr>
          <p:cNvSpPr/>
          <p:nvPr/>
        </p:nvSpPr>
        <p:spPr bwMode="auto">
          <a:xfrm>
            <a:off x="11389532" y="3701863"/>
            <a:ext cx="125128" cy="1628608"/>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2" name="Rectangle 121">
            <a:extLst>
              <a:ext uri="{FF2B5EF4-FFF2-40B4-BE49-F238E27FC236}">
                <a16:creationId xmlns:a16="http://schemas.microsoft.com/office/drawing/2014/main" id="{4EC51DA7-AFE9-4B0A-8F0F-92FAFA6F9538}"/>
              </a:ext>
            </a:extLst>
          </p:cNvPr>
          <p:cNvSpPr/>
          <p:nvPr/>
        </p:nvSpPr>
        <p:spPr bwMode="auto">
          <a:xfrm>
            <a:off x="11525023" y="3701863"/>
            <a:ext cx="125128" cy="1628608"/>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3" name="Rectangle 122">
            <a:extLst>
              <a:ext uri="{FF2B5EF4-FFF2-40B4-BE49-F238E27FC236}">
                <a16:creationId xmlns:a16="http://schemas.microsoft.com/office/drawing/2014/main" id="{24E30DDF-EC8A-4236-9E4F-57FCC217BAB0}"/>
              </a:ext>
            </a:extLst>
          </p:cNvPr>
          <p:cNvSpPr/>
          <p:nvPr/>
        </p:nvSpPr>
        <p:spPr bwMode="auto">
          <a:xfrm>
            <a:off x="11660514" y="3701863"/>
            <a:ext cx="125128" cy="1628608"/>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4" name="Rectangle 123">
            <a:extLst>
              <a:ext uri="{FF2B5EF4-FFF2-40B4-BE49-F238E27FC236}">
                <a16:creationId xmlns:a16="http://schemas.microsoft.com/office/drawing/2014/main" id="{F24B9C0D-75B1-4166-8E57-219E9EE47833}"/>
              </a:ext>
            </a:extLst>
          </p:cNvPr>
          <p:cNvSpPr/>
          <p:nvPr/>
        </p:nvSpPr>
        <p:spPr bwMode="auto">
          <a:xfrm>
            <a:off x="11796001" y="3701863"/>
            <a:ext cx="125128" cy="1628608"/>
          </a:xfrm>
          <a:prstGeom prst="rect">
            <a:avLst/>
          </a:prstGeom>
          <a:solidFill>
            <a:schemeClr val="accent6"/>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26" name="Straight Connector 125">
            <a:extLst>
              <a:ext uri="{FF2B5EF4-FFF2-40B4-BE49-F238E27FC236}">
                <a16:creationId xmlns:a16="http://schemas.microsoft.com/office/drawing/2014/main" id="{BF8B63F3-1BF1-4A19-91E0-65180A893245}"/>
              </a:ext>
            </a:extLst>
          </p:cNvPr>
          <p:cNvCxnSpPr/>
          <p:nvPr/>
        </p:nvCxnSpPr>
        <p:spPr bwMode="auto">
          <a:xfrm>
            <a:off x="996112" y="2159540"/>
            <a:ext cx="0" cy="3256821"/>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9F128CE4-E735-4573-B294-84C313F44246}"/>
              </a:ext>
            </a:extLst>
          </p:cNvPr>
          <p:cNvCxnSpPr/>
          <p:nvPr/>
        </p:nvCxnSpPr>
        <p:spPr bwMode="auto">
          <a:xfrm flipH="1">
            <a:off x="918633" y="3699932"/>
            <a:ext cx="11087100"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74DE3038-85F1-4928-A6EA-DC5750D64FFB}"/>
              </a:ext>
            </a:extLst>
          </p:cNvPr>
          <p:cNvCxnSpPr/>
          <p:nvPr/>
        </p:nvCxnSpPr>
        <p:spPr bwMode="auto">
          <a:xfrm flipH="1">
            <a:off x="976847" y="3376590"/>
            <a:ext cx="11012944" cy="0"/>
          </a:xfrm>
          <a:prstGeom prst="line">
            <a:avLst/>
          </a:prstGeom>
          <a:noFill/>
          <a:ln w="28575" cap="flat" cmpd="sng" algn="ctr">
            <a:solidFill>
              <a:schemeClr val="tx1">
                <a:lumMod val="50000"/>
              </a:schemeClr>
            </a:solidFill>
            <a:prstDash val="dash"/>
            <a:round/>
            <a:headEnd type="none" w="med" len="med"/>
            <a:tailEnd type="none" w="med" len="med"/>
          </a:ln>
          <a:effectLst/>
        </p:spPr>
      </p:cxnSp>
      <p:cxnSp>
        <p:nvCxnSpPr>
          <p:cNvPr id="129" name="Straight Connector 128">
            <a:extLst>
              <a:ext uri="{FF2B5EF4-FFF2-40B4-BE49-F238E27FC236}">
                <a16:creationId xmlns:a16="http://schemas.microsoft.com/office/drawing/2014/main" id="{B076A522-F686-4085-8E99-F15E6BFDA5FA}"/>
              </a:ext>
            </a:extLst>
          </p:cNvPr>
          <p:cNvCxnSpPr/>
          <p:nvPr/>
        </p:nvCxnSpPr>
        <p:spPr bwMode="auto">
          <a:xfrm flipH="1">
            <a:off x="976847" y="4192859"/>
            <a:ext cx="11012944" cy="0"/>
          </a:xfrm>
          <a:prstGeom prst="line">
            <a:avLst/>
          </a:prstGeom>
          <a:noFill/>
          <a:ln w="28575" cap="flat" cmpd="sng" algn="ctr">
            <a:solidFill>
              <a:schemeClr val="tx1">
                <a:lumMod val="50000"/>
              </a:schemeClr>
            </a:solidFill>
            <a:prstDash val="dash"/>
            <a:round/>
            <a:headEnd type="none" w="med" len="med"/>
            <a:tailEnd type="none" w="med" len="med"/>
          </a:ln>
          <a:effectLst/>
        </p:spPr>
      </p:cxnSp>
    </p:spTree>
    <p:extLst>
      <p:ext uri="{BB962C8B-B14F-4D97-AF65-F5344CB8AC3E}">
        <p14:creationId xmlns:p14="http://schemas.microsoft.com/office/powerpoint/2010/main" val="23142216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5" name="Straight Connector 454">
            <a:extLst>
              <a:ext uri="{FF2B5EF4-FFF2-40B4-BE49-F238E27FC236}">
                <a16:creationId xmlns:a16="http://schemas.microsoft.com/office/drawing/2014/main" id="{0709699A-95D5-4166-9E46-00723349019A}"/>
              </a:ext>
            </a:extLst>
          </p:cNvPr>
          <p:cNvCxnSpPr/>
          <p:nvPr/>
        </p:nvCxnSpPr>
        <p:spPr bwMode="auto">
          <a:xfrm flipH="1">
            <a:off x="1219200" y="3330222"/>
            <a:ext cx="7233356" cy="0"/>
          </a:xfrm>
          <a:prstGeom prst="line">
            <a:avLst/>
          </a:prstGeom>
          <a:noFill/>
          <a:ln w="28575" cap="flat" cmpd="sng" algn="ctr">
            <a:solidFill>
              <a:schemeClr val="bg1"/>
            </a:solidFill>
            <a:prstDash val="dash"/>
            <a:round/>
            <a:headEnd type="none" w="med" len="med"/>
            <a:tailEnd type="none" w="med" len="med"/>
          </a:ln>
          <a:effectLst/>
        </p:spPr>
      </p:cxnSp>
      <p:cxnSp>
        <p:nvCxnSpPr>
          <p:cNvPr id="456" name="Straight Connector 455">
            <a:extLst>
              <a:ext uri="{FF2B5EF4-FFF2-40B4-BE49-F238E27FC236}">
                <a16:creationId xmlns:a16="http://schemas.microsoft.com/office/drawing/2014/main" id="{65B18A82-2AC0-4D74-94E7-C207C944F86F}"/>
              </a:ext>
            </a:extLst>
          </p:cNvPr>
          <p:cNvCxnSpPr/>
          <p:nvPr/>
        </p:nvCxnSpPr>
        <p:spPr bwMode="auto">
          <a:xfrm flipH="1">
            <a:off x="1224844" y="3945466"/>
            <a:ext cx="7233356" cy="0"/>
          </a:xfrm>
          <a:prstGeom prst="line">
            <a:avLst/>
          </a:prstGeom>
          <a:noFill/>
          <a:ln w="28575" cap="flat" cmpd="sng" algn="ctr">
            <a:solidFill>
              <a:schemeClr val="bg1"/>
            </a:solidFill>
            <a:prstDash val="dash"/>
            <a:round/>
            <a:headEnd type="none" w="med" len="med"/>
            <a:tailEnd type="none" w="med" len="med"/>
          </a:ln>
          <a:effectLst/>
        </p:spPr>
      </p:cxnSp>
      <p:cxnSp>
        <p:nvCxnSpPr>
          <p:cNvPr id="457" name="Straight Connector 456">
            <a:extLst>
              <a:ext uri="{FF2B5EF4-FFF2-40B4-BE49-F238E27FC236}">
                <a16:creationId xmlns:a16="http://schemas.microsoft.com/office/drawing/2014/main" id="{3C07BC64-63D5-4E12-B133-E0ED16DF5505}"/>
              </a:ext>
            </a:extLst>
          </p:cNvPr>
          <p:cNvCxnSpPr/>
          <p:nvPr/>
        </p:nvCxnSpPr>
        <p:spPr bwMode="auto">
          <a:xfrm flipH="1">
            <a:off x="1222022" y="2912533"/>
            <a:ext cx="7233356" cy="0"/>
          </a:xfrm>
          <a:prstGeom prst="line">
            <a:avLst/>
          </a:prstGeom>
          <a:noFill/>
          <a:ln w="28575" cap="flat" cmpd="sng" algn="ctr">
            <a:solidFill>
              <a:schemeClr val="bg1"/>
            </a:solidFill>
            <a:prstDash val="dash"/>
            <a:round/>
            <a:headEnd type="none" w="med" len="med"/>
            <a:tailEnd type="none" w="med" len="med"/>
          </a:ln>
          <a:effectLst/>
        </p:spPr>
      </p:cxnSp>
      <p:sp>
        <p:nvSpPr>
          <p:cNvPr id="2" name="Title 1">
            <a:extLst>
              <a:ext uri="{FF2B5EF4-FFF2-40B4-BE49-F238E27FC236}">
                <a16:creationId xmlns:a16="http://schemas.microsoft.com/office/drawing/2014/main" id="{F317A82C-279E-8D4E-B38B-9D342EEA0CC0}"/>
              </a:ext>
            </a:extLst>
          </p:cNvPr>
          <p:cNvSpPr>
            <a:spLocks noGrp="1"/>
          </p:cNvSpPr>
          <p:nvPr>
            <p:ph type="title"/>
          </p:nvPr>
        </p:nvSpPr>
        <p:spPr>
          <a:xfrm>
            <a:off x="609944" y="239713"/>
            <a:ext cx="10872444" cy="1103313"/>
          </a:xfrm>
        </p:spPr>
        <p:txBody>
          <a:bodyPr/>
          <a:lstStyle/>
          <a:p>
            <a:r>
              <a:rPr lang="en-US" dirty="0"/>
              <a:t>CHRYSALIS: Duration of Tumor Response</a:t>
            </a:r>
          </a:p>
        </p:txBody>
      </p:sp>
      <p:grpSp>
        <p:nvGrpSpPr>
          <p:cNvPr id="6" name="Group 7">
            <a:extLst>
              <a:ext uri="{FF2B5EF4-FFF2-40B4-BE49-F238E27FC236}">
                <a16:creationId xmlns:a16="http://schemas.microsoft.com/office/drawing/2014/main" id="{4626A106-B353-284E-A03B-85F3ED639438}"/>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AF9A3F36-C298-7A46-BE07-C372EF287FD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BE18D20C-3C11-1D48-8244-DB67F0248C2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5">
            <a:extLst>
              <a:ext uri="{FF2B5EF4-FFF2-40B4-BE49-F238E27FC236}">
                <a16:creationId xmlns:a16="http://schemas.microsoft.com/office/drawing/2014/main" id="{331EBB90-0AA1-4B4E-AAAE-5CDBACD8D990}"/>
              </a:ext>
            </a:extLst>
          </p:cNvPr>
          <p:cNvSpPr txBox="1">
            <a:spLocks noChangeArrowheads="1"/>
          </p:cNvSpPr>
          <p:nvPr/>
        </p:nvSpPr>
        <p:spPr bwMode="auto">
          <a:xfrm>
            <a:off x="45772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Sabari. WCLC 2020. Abstr OA04.04. Park. JCO. 2021;[EPub].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D91BE967-DC0E-A14A-94C2-34CF8316AE94}"/>
              </a:ext>
            </a:extLst>
          </p:cNvPr>
          <p:cNvSpPr txBox="1"/>
          <p:nvPr/>
        </p:nvSpPr>
        <p:spPr bwMode="auto">
          <a:xfrm>
            <a:off x="1254773" y="5961515"/>
            <a:ext cx="64810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patient discontinued prior to disease assessment and is not included in this analysis.</a:t>
            </a:r>
          </a:p>
        </p:txBody>
      </p:sp>
      <p:sp>
        <p:nvSpPr>
          <p:cNvPr id="12" name="Content Placeholder 18">
            <a:extLst>
              <a:ext uri="{FF2B5EF4-FFF2-40B4-BE49-F238E27FC236}">
                <a16:creationId xmlns:a16="http://schemas.microsoft.com/office/drawing/2014/main" id="{06793589-E3D3-AE46-95F9-66C04CA60201}"/>
              </a:ext>
            </a:extLst>
          </p:cNvPr>
          <p:cNvSpPr txBox="1">
            <a:spLocks/>
          </p:cNvSpPr>
          <p:nvPr/>
        </p:nvSpPr>
        <p:spPr bwMode="auto">
          <a:xfrm>
            <a:off x="8470216" y="1604964"/>
            <a:ext cx="3407855" cy="767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47% (15/32) of patients remained </a:t>
            </a:r>
            <a:b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on treatment at </a:t>
            </a:r>
            <a:b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data cutoff</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63% (20/32) </a:t>
            </a:r>
            <a:b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of patients had responses ≥6 mo</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chemeClr val="accent3"/>
                </a:solidFill>
                <a:effectLst/>
                <a:uLnTx/>
                <a:uFillTx/>
                <a:latin typeface="Calibri" panose="020F0502020204030204" pitchFamily="34" charset="0"/>
                <a:ea typeface="+mn-ea"/>
                <a:cs typeface="+mn-cs"/>
              </a:rPr>
              <a:t>Median PFS: 8.3 mo </a:t>
            </a:r>
            <a:br>
              <a:rPr kumimoji="0" lang="en-US" sz="2400" b="1" i="0" u="none" strike="noStrike" kern="0" cap="none" spc="0" normalizeH="0" baseline="0" noProof="0" dirty="0">
                <a:ln>
                  <a:noFill/>
                </a:ln>
                <a:solidFill>
                  <a:schemeClr val="accent3"/>
                </a:solidFill>
                <a:effectLst/>
                <a:uLnTx/>
                <a:uFillTx/>
                <a:latin typeface="Calibri" panose="020F0502020204030204" pitchFamily="34" charset="0"/>
                <a:ea typeface="+mn-ea"/>
                <a:cs typeface="+mn-cs"/>
              </a:rPr>
            </a:br>
            <a:r>
              <a:rPr kumimoji="0" lang="en-US" sz="2400" b="1" i="0" u="none" strike="noStrike" kern="0" cap="none" spc="0" normalizeH="0" baseline="0" noProof="0" dirty="0">
                <a:ln>
                  <a:noFill/>
                </a:ln>
                <a:solidFill>
                  <a:schemeClr val="accent3"/>
                </a:solidFill>
                <a:effectLst/>
                <a:uLnTx/>
                <a:uFillTx/>
                <a:latin typeface="Calibri" panose="020F0502020204030204" pitchFamily="34" charset="0"/>
                <a:ea typeface="+mn-ea"/>
                <a:cs typeface="+mn-cs"/>
              </a:rPr>
              <a:t>(95% CI: 6.5-10.9)</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chemeClr val="accent3"/>
                </a:solidFill>
                <a:effectLst/>
                <a:uLnTx/>
                <a:uFillTx/>
                <a:latin typeface="Calibri" panose="020F0502020204030204" pitchFamily="34" charset="0"/>
                <a:ea typeface="+mn-ea"/>
                <a:cs typeface="+mn-cs"/>
              </a:rPr>
              <a:t>Median OS: 22.8 mo </a:t>
            </a:r>
            <a:br>
              <a:rPr kumimoji="0" lang="en-US" sz="2400" b="1" i="0" u="none" strike="noStrike" kern="0" cap="none" spc="0" normalizeH="0" baseline="0" noProof="0" dirty="0">
                <a:ln>
                  <a:noFill/>
                </a:ln>
                <a:solidFill>
                  <a:schemeClr val="accent3"/>
                </a:solidFill>
                <a:effectLst/>
                <a:uLnTx/>
                <a:uFillTx/>
                <a:latin typeface="Calibri" panose="020F0502020204030204" pitchFamily="34" charset="0"/>
                <a:ea typeface="+mn-ea"/>
                <a:cs typeface="+mn-cs"/>
              </a:rPr>
            </a:br>
            <a:r>
              <a:rPr kumimoji="0" lang="en-US" sz="2400" b="1" i="0" u="none" strike="noStrike" kern="0" cap="none" spc="0" normalizeH="0" baseline="0" noProof="0" dirty="0">
                <a:ln>
                  <a:noFill/>
                </a:ln>
                <a:solidFill>
                  <a:schemeClr val="accent3"/>
                </a:solidFill>
                <a:effectLst/>
                <a:uLnTx/>
                <a:uFillTx/>
                <a:latin typeface="Calibri" panose="020F0502020204030204" pitchFamily="34" charset="0"/>
                <a:ea typeface="+mn-ea"/>
                <a:cs typeface="+mn-cs"/>
              </a:rPr>
              <a:t>(95% CI: 14.6-NR)</a:t>
            </a:r>
          </a:p>
        </p:txBody>
      </p:sp>
      <p:sp>
        <p:nvSpPr>
          <p:cNvPr id="10" name="TextBox 9">
            <a:extLst>
              <a:ext uri="{FF2B5EF4-FFF2-40B4-BE49-F238E27FC236}">
                <a16:creationId xmlns:a16="http://schemas.microsoft.com/office/drawing/2014/main" id="{4884D97C-89E6-4E31-8488-FEA53241542C}"/>
              </a:ext>
            </a:extLst>
          </p:cNvPr>
          <p:cNvSpPr txBox="1"/>
          <p:nvPr/>
        </p:nvSpPr>
        <p:spPr bwMode="auto">
          <a:xfrm rot="16200000">
            <a:off x="-961301" y="3237215"/>
            <a:ext cx="3029319" cy="584775"/>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From BL in Sum of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Target Lesion Diameter (%)</a:t>
            </a:r>
          </a:p>
        </p:txBody>
      </p:sp>
      <p:sp>
        <p:nvSpPr>
          <p:cNvPr id="13" name="TextBox 12">
            <a:extLst>
              <a:ext uri="{FF2B5EF4-FFF2-40B4-BE49-F238E27FC236}">
                <a16:creationId xmlns:a16="http://schemas.microsoft.com/office/drawing/2014/main" id="{245F390B-31E6-4183-BAD7-AF803C1F9C5F}"/>
              </a:ext>
            </a:extLst>
          </p:cNvPr>
          <p:cNvSpPr txBox="1"/>
          <p:nvPr/>
        </p:nvSpPr>
        <p:spPr bwMode="auto">
          <a:xfrm>
            <a:off x="3022786" y="5732235"/>
            <a:ext cx="3029319"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4" name="TextBox 3">
            <a:extLst>
              <a:ext uri="{FF2B5EF4-FFF2-40B4-BE49-F238E27FC236}">
                <a16:creationId xmlns:a16="http://schemas.microsoft.com/office/drawing/2014/main" id="{0D463F65-10D8-4430-B3EF-71D8CDE95228}"/>
              </a:ext>
            </a:extLst>
          </p:cNvPr>
          <p:cNvSpPr txBox="1"/>
          <p:nvPr/>
        </p:nvSpPr>
        <p:spPr bwMode="auto">
          <a:xfrm>
            <a:off x="1203902" y="1556951"/>
            <a:ext cx="1030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80*</a:t>
            </a:r>
          </a:p>
        </p:txBody>
      </p:sp>
      <p:sp>
        <p:nvSpPr>
          <p:cNvPr id="5" name="Freeform: Shape 4">
            <a:extLst>
              <a:ext uri="{FF2B5EF4-FFF2-40B4-BE49-F238E27FC236}">
                <a16:creationId xmlns:a16="http://schemas.microsoft.com/office/drawing/2014/main" id="{7B78ABA8-F256-4187-AF1A-F7C2EE3BE63D}"/>
              </a:ext>
            </a:extLst>
          </p:cNvPr>
          <p:cNvSpPr/>
          <p:nvPr/>
        </p:nvSpPr>
        <p:spPr bwMode="auto">
          <a:xfrm>
            <a:off x="1240016" y="1605776"/>
            <a:ext cx="7199227" cy="3871703"/>
          </a:xfrm>
          <a:custGeom>
            <a:avLst/>
            <a:gdLst>
              <a:gd name="connsiteX0" fmla="*/ 0 w 7199227"/>
              <a:gd name="connsiteY0" fmla="*/ 0 h 3831559"/>
              <a:gd name="connsiteX1" fmla="*/ 0 w 7199227"/>
              <a:gd name="connsiteY1" fmla="*/ 3831559 h 3831559"/>
              <a:gd name="connsiteX2" fmla="*/ 40144 w 7199227"/>
              <a:gd name="connsiteY2" fmla="*/ 3827098 h 3831559"/>
              <a:gd name="connsiteX3" fmla="*/ 7199227 w 7199227"/>
              <a:gd name="connsiteY3" fmla="*/ 3827098 h 3831559"/>
            </a:gdLst>
            <a:ahLst/>
            <a:cxnLst>
              <a:cxn ang="0">
                <a:pos x="connsiteX0" y="connsiteY0"/>
              </a:cxn>
              <a:cxn ang="0">
                <a:pos x="connsiteX1" y="connsiteY1"/>
              </a:cxn>
              <a:cxn ang="0">
                <a:pos x="connsiteX2" y="connsiteY2"/>
              </a:cxn>
              <a:cxn ang="0">
                <a:pos x="connsiteX3" y="connsiteY3"/>
              </a:cxn>
            </a:cxnLst>
            <a:rect l="l" t="t" r="r" b="b"/>
            <a:pathLst>
              <a:path w="7199227" h="3831559">
                <a:moveTo>
                  <a:pt x="0" y="0"/>
                </a:moveTo>
                <a:lnTo>
                  <a:pt x="0" y="3831559"/>
                </a:lnTo>
                <a:lnTo>
                  <a:pt x="40144" y="3827098"/>
                </a:lnTo>
                <a:lnTo>
                  <a:pt x="7199227" y="3827098"/>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5" name="Straight Connector 14">
            <a:extLst>
              <a:ext uri="{FF2B5EF4-FFF2-40B4-BE49-F238E27FC236}">
                <a16:creationId xmlns:a16="http://schemas.microsoft.com/office/drawing/2014/main" id="{75FC1D44-0DDD-49A3-B730-5C35DC0AFAA4}"/>
              </a:ext>
            </a:extLst>
          </p:cNvPr>
          <p:cNvCxnSpPr>
            <a:cxnSpLocks/>
          </p:cNvCxnSpPr>
          <p:nvPr/>
        </p:nvCxnSpPr>
        <p:spPr bwMode="auto">
          <a:xfrm>
            <a:off x="1131313" y="1677130"/>
            <a:ext cx="116506"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EF5505C-5927-410A-A16E-52C61D378C6E}"/>
              </a:ext>
            </a:extLst>
          </p:cNvPr>
          <p:cNvCxnSpPr>
            <a:cxnSpLocks/>
          </p:cNvCxnSpPr>
          <p:nvPr/>
        </p:nvCxnSpPr>
        <p:spPr bwMode="auto">
          <a:xfrm>
            <a:off x="1131313" y="2089802"/>
            <a:ext cx="11650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57BD437-4052-4D3B-9DF2-2C81CA10CDE9}"/>
              </a:ext>
            </a:extLst>
          </p:cNvPr>
          <p:cNvCxnSpPr>
            <a:cxnSpLocks/>
          </p:cNvCxnSpPr>
          <p:nvPr/>
        </p:nvCxnSpPr>
        <p:spPr bwMode="auto">
          <a:xfrm>
            <a:off x="1131313" y="2502474"/>
            <a:ext cx="11650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9630EFD-EDE4-49FF-835A-5C2595FF046D}"/>
              </a:ext>
            </a:extLst>
          </p:cNvPr>
          <p:cNvCxnSpPr>
            <a:cxnSpLocks/>
          </p:cNvCxnSpPr>
          <p:nvPr/>
        </p:nvCxnSpPr>
        <p:spPr bwMode="auto">
          <a:xfrm>
            <a:off x="1131313" y="2915146"/>
            <a:ext cx="11650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07E17A6-FC6B-4A62-8A9F-29181300C978}"/>
              </a:ext>
            </a:extLst>
          </p:cNvPr>
          <p:cNvCxnSpPr>
            <a:cxnSpLocks/>
          </p:cNvCxnSpPr>
          <p:nvPr/>
        </p:nvCxnSpPr>
        <p:spPr bwMode="auto">
          <a:xfrm>
            <a:off x="1131313" y="3327818"/>
            <a:ext cx="11650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312D469-25C1-4749-A5F9-9A8F94F6E95D}"/>
              </a:ext>
            </a:extLst>
          </p:cNvPr>
          <p:cNvCxnSpPr>
            <a:cxnSpLocks/>
          </p:cNvCxnSpPr>
          <p:nvPr/>
        </p:nvCxnSpPr>
        <p:spPr bwMode="auto">
          <a:xfrm>
            <a:off x="1131313" y="3740490"/>
            <a:ext cx="11650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2D6A3DE-FCEC-46A0-8A1C-8A2564DC74D2}"/>
              </a:ext>
            </a:extLst>
          </p:cNvPr>
          <p:cNvCxnSpPr>
            <a:cxnSpLocks/>
          </p:cNvCxnSpPr>
          <p:nvPr/>
        </p:nvCxnSpPr>
        <p:spPr bwMode="auto">
          <a:xfrm>
            <a:off x="1131313" y="4153162"/>
            <a:ext cx="11650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6CB89A1-BC4B-454D-9E0B-909117AE53E3}"/>
              </a:ext>
            </a:extLst>
          </p:cNvPr>
          <p:cNvCxnSpPr>
            <a:cxnSpLocks/>
          </p:cNvCxnSpPr>
          <p:nvPr/>
        </p:nvCxnSpPr>
        <p:spPr bwMode="auto">
          <a:xfrm>
            <a:off x="1131313" y="4565834"/>
            <a:ext cx="11650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FFC1EB4-9D59-4F8F-B928-57AA156BA558}"/>
              </a:ext>
            </a:extLst>
          </p:cNvPr>
          <p:cNvCxnSpPr>
            <a:cxnSpLocks/>
          </p:cNvCxnSpPr>
          <p:nvPr/>
        </p:nvCxnSpPr>
        <p:spPr bwMode="auto">
          <a:xfrm>
            <a:off x="1131313" y="4978506"/>
            <a:ext cx="11650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C290710-D0E0-4A7A-92D7-A153C46B55A5}"/>
              </a:ext>
            </a:extLst>
          </p:cNvPr>
          <p:cNvCxnSpPr>
            <a:cxnSpLocks/>
          </p:cNvCxnSpPr>
          <p:nvPr/>
        </p:nvCxnSpPr>
        <p:spPr bwMode="auto">
          <a:xfrm>
            <a:off x="1131313" y="5391174"/>
            <a:ext cx="116506"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894B69B-D6FB-406C-88F4-C0C61E725EAE}"/>
              </a:ext>
            </a:extLst>
          </p:cNvPr>
          <p:cNvCxnSpPr>
            <a:cxnSpLocks/>
          </p:cNvCxnSpPr>
          <p:nvPr/>
        </p:nvCxnSpPr>
        <p:spPr bwMode="auto">
          <a:xfrm>
            <a:off x="1526822" y="5472288"/>
            <a:ext cx="0" cy="90312"/>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FA3EC72-11DC-42F1-9EEA-38F0DD8350F3}"/>
              </a:ext>
            </a:extLst>
          </p:cNvPr>
          <p:cNvCxnSpPr>
            <a:cxnSpLocks/>
          </p:cNvCxnSpPr>
          <p:nvPr/>
        </p:nvCxnSpPr>
        <p:spPr bwMode="auto">
          <a:xfrm>
            <a:off x="2949927" y="5472288"/>
            <a:ext cx="0" cy="90312"/>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8BED868-202F-45E0-8606-9418B73E6643}"/>
              </a:ext>
            </a:extLst>
          </p:cNvPr>
          <p:cNvCxnSpPr>
            <a:cxnSpLocks/>
          </p:cNvCxnSpPr>
          <p:nvPr/>
        </p:nvCxnSpPr>
        <p:spPr bwMode="auto">
          <a:xfrm>
            <a:off x="4373032" y="5472288"/>
            <a:ext cx="0" cy="90312"/>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C5F98B9-05DB-4968-A749-1067D088F41A}"/>
              </a:ext>
            </a:extLst>
          </p:cNvPr>
          <p:cNvCxnSpPr>
            <a:cxnSpLocks/>
          </p:cNvCxnSpPr>
          <p:nvPr/>
        </p:nvCxnSpPr>
        <p:spPr bwMode="auto">
          <a:xfrm>
            <a:off x="5796137" y="5472288"/>
            <a:ext cx="0" cy="90312"/>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6D35DB6-6714-4A11-BA27-AD540FEEC966}"/>
              </a:ext>
            </a:extLst>
          </p:cNvPr>
          <p:cNvCxnSpPr>
            <a:cxnSpLocks/>
          </p:cNvCxnSpPr>
          <p:nvPr/>
        </p:nvCxnSpPr>
        <p:spPr bwMode="auto">
          <a:xfrm>
            <a:off x="7219243" y="5472288"/>
            <a:ext cx="0" cy="90312"/>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1731A735-F18B-4502-B3E5-515AA3B9C659}"/>
              </a:ext>
            </a:extLst>
          </p:cNvPr>
          <p:cNvSpPr txBox="1"/>
          <p:nvPr/>
        </p:nvSpPr>
        <p:spPr bwMode="auto">
          <a:xfrm>
            <a:off x="826912" y="1504246"/>
            <a:ext cx="4741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4" name="TextBox 33">
            <a:extLst>
              <a:ext uri="{FF2B5EF4-FFF2-40B4-BE49-F238E27FC236}">
                <a16:creationId xmlns:a16="http://schemas.microsoft.com/office/drawing/2014/main" id="{8EA90D9F-E8B1-439A-9638-822BC3DDF347}"/>
              </a:ext>
            </a:extLst>
          </p:cNvPr>
          <p:cNvSpPr txBox="1"/>
          <p:nvPr/>
        </p:nvSpPr>
        <p:spPr bwMode="auto">
          <a:xfrm>
            <a:off x="826912" y="1913468"/>
            <a:ext cx="4741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5" name="TextBox 34">
            <a:extLst>
              <a:ext uri="{FF2B5EF4-FFF2-40B4-BE49-F238E27FC236}">
                <a16:creationId xmlns:a16="http://schemas.microsoft.com/office/drawing/2014/main" id="{7258B2E0-9DA5-49F6-872F-F2699FC7C202}"/>
              </a:ext>
            </a:extLst>
          </p:cNvPr>
          <p:cNvSpPr txBox="1"/>
          <p:nvPr/>
        </p:nvSpPr>
        <p:spPr bwMode="auto">
          <a:xfrm>
            <a:off x="826912" y="2339623"/>
            <a:ext cx="4741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6" name="TextBox 35">
            <a:extLst>
              <a:ext uri="{FF2B5EF4-FFF2-40B4-BE49-F238E27FC236}">
                <a16:creationId xmlns:a16="http://schemas.microsoft.com/office/drawing/2014/main" id="{66049577-2276-4614-B686-C6FB4DC025FC}"/>
              </a:ext>
            </a:extLst>
          </p:cNvPr>
          <p:cNvSpPr txBox="1"/>
          <p:nvPr/>
        </p:nvSpPr>
        <p:spPr bwMode="auto">
          <a:xfrm>
            <a:off x="826912" y="2740379"/>
            <a:ext cx="4741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7" name="TextBox 36">
            <a:extLst>
              <a:ext uri="{FF2B5EF4-FFF2-40B4-BE49-F238E27FC236}">
                <a16:creationId xmlns:a16="http://schemas.microsoft.com/office/drawing/2014/main" id="{D04D10CA-B40A-46AC-BE98-8EDA7CFCB3DB}"/>
              </a:ext>
            </a:extLst>
          </p:cNvPr>
          <p:cNvSpPr txBox="1"/>
          <p:nvPr/>
        </p:nvSpPr>
        <p:spPr bwMode="auto">
          <a:xfrm>
            <a:off x="911578" y="3149601"/>
            <a:ext cx="4741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0" name="TextBox 39">
            <a:extLst>
              <a:ext uri="{FF2B5EF4-FFF2-40B4-BE49-F238E27FC236}">
                <a16:creationId xmlns:a16="http://schemas.microsoft.com/office/drawing/2014/main" id="{347C63C9-BBBB-43E5-8D7E-E112EF59C33A}"/>
              </a:ext>
            </a:extLst>
          </p:cNvPr>
          <p:cNvSpPr txBox="1"/>
          <p:nvPr/>
        </p:nvSpPr>
        <p:spPr bwMode="auto">
          <a:xfrm>
            <a:off x="753532" y="3558823"/>
            <a:ext cx="4741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1" name="TextBox 40">
            <a:extLst>
              <a:ext uri="{FF2B5EF4-FFF2-40B4-BE49-F238E27FC236}">
                <a16:creationId xmlns:a16="http://schemas.microsoft.com/office/drawing/2014/main" id="{03CB5532-16E9-451E-B7C0-08A6A03673FA}"/>
              </a:ext>
            </a:extLst>
          </p:cNvPr>
          <p:cNvSpPr txBox="1"/>
          <p:nvPr/>
        </p:nvSpPr>
        <p:spPr bwMode="auto">
          <a:xfrm>
            <a:off x="753532" y="3982156"/>
            <a:ext cx="4741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2" name="TextBox 41">
            <a:extLst>
              <a:ext uri="{FF2B5EF4-FFF2-40B4-BE49-F238E27FC236}">
                <a16:creationId xmlns:a16="http://schemas.microsoft.com/office/drawing/2014/main" id="{8893E7F3-6076-4935-96B5-88649AFE0881}"/>
              </a:ext>
            </a:extLst>
          </p:cNvPr>
          <p:cNvSpPr txBox="1"/>
          <p:nvPr/>
        </p:nvSpPr>
        <p:spPr bwMode="auto">
          <a:xfrm>
            <a:off x="753532" y="4399845"/>
            <a:ext cx="4741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3" name="TextBox 42">
            <a:extLst>
              <a:ext uri="{FF2B5EF4-FFF2-40B4-BE49-F238E27FC236}">
                <a16:creationId xmlns:a16="http://schemas.microsoft.com/office/drawing/2014/main" id="{FD347D1B-6EB3-4506-B74C-DA2944E6D410}"/>
              </a:ext>
            </a:extLst>
          </p:cNvPr>
          <p:cNvSpPr txBox="1"/>
          <p:nvPr/>
        </p:nvSpPr>
        <p:spPr bwMode="auto">
          <a:xfrm>
            <a:off x="753532" y="4817532"/>
            <a:ext cx="4741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4" name="TextBox 43">
            <a:extLst>
              <a:ext uri="{FF2B5EF4-FFF2-40B4-BE49-F238E27FC236}">
                <a16:creationId xmlns:a16="http://schemas.microsoft.com/office/drawing/2014/main" id="{23783BED-C81D-411F-BD11-23C402A7BC41}"/>
              </a:ext>
            </a:extLst>
          </p:cNvPr>
          <p:cNvSpPr txBox="1"/>
          <p:nvPr/>
        </p:nvSpPr>
        <p:spPr bwMode="auto">
          <a:xfrm>
            <a:off x="649112" y="5209822"/>
            <a:ext cx="578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5" name="TextBox 44">
            <a:extLst>
              <a:ext uri="{FF2B5EF4-FFF2-40B4-BE49-F238E27FC236}">
                <a16:creationId xmlns:a16="http://schemas.microsoft.com/office/drawing/2014/main" id="{F54D3D39-D50A-447D-807A-5DC1AC32F8F2}"/>
              </a:ext>
            </a:extLst>
          </p:cNvPr>
          <p:cNvSpPr txBox="1"/>
          <p:nvPr/>
        </p:nvSpPr>
        <p:spPr bwMode="auto">
          <a:xfrm>
            <a:off x="1380067" y="5521450"/>
            <a:ext cx="4741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6" name="TextBox 45">
            <a:extLst>
              <a:ext uri="{FF2B5EF4-FFF2-40B4-BE49-F238E27FC236}">
                <a16:creationId xmlns:a16="http://schemas.microsoft.com/office/drawing/2014/main" id="{4170E757-54ED-4F1E-87C9-39F9BA656D72}"/>
              </a:ext>
            </a:extLst>
          </p:cNvPr>
          <p:cNvSpPr txBox="1"/>
          <p:nvPr/>
        </p:nvSpPr>
        <p:spPr bwMode="auto">
          <a:xfrm>
            <a:off x="2802467" y="5521450"/>
            <a:ext cx="4741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47" name="TextBox 46">
            <a:extLst>
              <a:ext uri="{FF2B5EF4-FFF2-40B4-BE49-F238E27FC236}">
                <a16:creationId xmlns:a16="http://schemas.microsoft.com/office/drawing/2014/main" id="{4C555593-12DE-4658-A3A7-355B23F8BA21}"/>
              </a:ext>
            </a:extLst>
          </p:cNvPr>
          <p:cNvSpPr txBox="1"/>
          <p:nvPr/>
        </p:nvSpPr>
        <p:spPr bwMode="auto">
          <a:xfrm>
            <a:off x="4164510" y="5521450"/>
            <a:ext cx="4741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48" name="TextBox 47">
            <a:extLst>
              <a:ext uri="{FF2B5EF4-FFF2-40B4-BE49-F238E27FC236}">
                <a16:creationId xmlns:a16="http://schemas.microsoft.com/office/drawing/2014/main" id="{E09F99C9-9ED6-41E4-B141-6898B9FDB52F}"/>
              </a:ext>
            </a:extLst>
          </p:cNvPr>
          <p:cNvSpPr txBox="1"/>
          <p:nvPr/>
        </p:nvSpPr>
        <p:spPr bwMode="auto">
          <a:xfrm>
            <a:off x="5598408" y="5521450"/>
            <a:ext cx="4741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49" name="TextBox 48">
            <a:extLst>
              <a:ext uri="{FF2B5EF4-FFF2-40B4-BE49-F238E27FC236}">
                <a16:creationId xmlns:a16="http://schemas.microsoft.com/office/drawing/2014/main" id="{7BBAD420-693E-4225-854A-23F6C9120E13}"/>
              </a:ext>
            </a:extLst>
          </p:cNvPr>
          <p:cNvSpPr txBox="1"/>
          <p:nvPr/>
        </p:nvSpPr>
        <p:spPr bwMode="auto">
          <a:xfrm>
            <a:off x="7012341" y="5521450"/>
            <a:ext cx="4741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51" name="Rectangle 50">
            <a:extLst>
              <a:ext uri="{FF2B5EF4-FFF2-40B4-BE49-F238E27FC236}">
                <a16:creationId xmlns:a16="http://schemas.microsoft.com/office/drawing/2014/main" id="{0D8A75BF-378B-4B21-B13A-32867605F1CC}"/>
              </a:ext>
            </a:extLst>
          </p:cNvPr>
          <p:cNvSpPr/>
          <p:nvPr/>
        </p:nvSpPr>
        <p:spPr bwMode="auto">
          <a:xfrm>
            <a:off x="5795963" y="1715914"/>
            <a:ext cx="115036" cy="115036"/>
          </a:xfrm>
          <a:prstGeom prst="rect">
            <a:avLst/>
          </a:prstGeom>
          <a:solidFill>
            <a:schemeClr val="accent1"/>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BDFC871C-6EAE-4944-84C8-31E57C89C886}"/>
              </a:ext>
            </a:extLst>
          </p:cNvPr>
          <p:cNvSpPr/>
          <p:nvPr/>
        </p:nvSpPr>
        <p:spPr bwMode="auto">
          <a:xfrm>
            <a:off x="6532563" y="1715914"/>
            <a:ext cx="115036" cy="115036"/>
          </a:xfrm>
          <a:prstGeom prst="rect">
            <a:avLst/>
          </a:prstGeom>
          <a:solidFill>
            <a:schemeClr val="accent3"/>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26B58594-C757-4227-B58D-7FEEC6A85603}"/>
              </a:ext>
            </a:extLst>
          </p:cNvPr>
          <p:cNvSpPr/>
          <p:nvPr/>
        </p:nvSpPr>
        <p:spPr bwMode="auto">
          <a:xfrm>
            <a:off x="6975652" y="1715914"/>
            <a:ext cx="115036" cy="115036"/>
          </a:xfrm>
          <a:prstGeom prst="rect">
            <a:avLst/>
          </a:prstGeom>
          <a:solidFill>
            <a:schemeClr val="accent4"/>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D1F42B1C-C1AF-4403-BBEF-9AF4CB6B0E60}"/>
              </a:ext>
            </a:extLst>
          </p:cNvPr>
          <p:cNvSpPr/>
          <p:nvPr/>
        </p:nvSpPr>
        <p:spPr bwMode="auto">
          <a:xfrm>
            <a:off x="7430030" y="1715914"/>
            <a:ext cx="115036" cy="115036"/>
          </a:xfrm>
          <a:prstGeom prst="rect">
            <a:avLst/>
          </a:prstGeom>
          <a:solidFill>
            <a:schemeClr val="accent6"/>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4DF5CBCB-40ED-4E12-A114-AEE04F5ACC4E}"/>
              </a:ext>
            </a:extLst>
          </p:cNvPr>
          <p:cNvSpPr/>
          <p:nvPr/>
        </p:nvSpPr>
        <p:spPr bwMode="auto">
          <a:xfrm>
            <a:off x="5793141" y="1871136"/>
            <a:ext cx="115036" cy="115036"/>
          </a:xfrm>
          <a:prstGeom prst="rect">
            <a:avLst/>
          </a:prstGeom>
          <a:solidFill>
            <a:schemeClr val="accent5"/>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6" name="Isosceles Triangle 55">
            <a:extLst>
              <a:ext uri="{FF2B5EF4-FFF2-40B4-BE49-F238E27FC236}">
                <a16:creationId xmlns:a16="http://schemas.microsoft.com/office/drawing/2014/main" id="{17D67284-A491-4B71-9B85-E01F70CB70C7}"/>
              </a:ext>
            </a:extLst>
          </p:cNvPr>
          <p:cNvSpPr/>
          <p:nvPr/>
        </p:nvSpPr>
        <p:spPr bwMode="auto">
          <a:xfrm rot="5400000">
            <a:off x="5783703" y="2030153"/>
            <a:ext cx="128942" cy="110066"/>
          </a:xfrm>
          <a:prstGeom prst="triangle">
            <a:avLst/>
          </a:prstGeom>
          <a:solidFill>
            <a:schemeClr val="bg1"/>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w="3175">
                <a:solidFill>
                  <a:srgbClr val="FFFFFF"/>
                </a:solid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8" name="Oval 57">
            <a:extLst>
              <a:ext uri="{FF2B5EF4-FFF2-40B4-BE49-F238E27FC236}">
                <a16:creationId xmlns:a16="http://schemas.microsoft.com/office/drawing/2014/main" id="{5349BEC8-CB92-4D25-BBDC-8EB78B61E96E}"/>
              </a:ext>
            </a:extLst>
          </p:cNvPr>
          <p:cNvSpPr/>
          <p:nvPr/>
        </p:nvSpPr>
        <p:spPr bwMode="auto">
          <a:xfrm>
            <a:off x="6581426" y="2043291"/>
            <a:ext cx="79022" cy="79022"/>
          </a:xfrm>
          <a:prstGeom prst="ellipse">
            <a:avLst/>
          </a:prstGeom>
          <a:solidFill>
            <a:schemeClr val="bg1"/>
          </a:solidFill>
          <a:ln w="317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60" name="Straight Connector 59">
            <a:extLst>
              <a:ext uri="{FF2B5EF4-FFF2-40B4-BE49-F238E27FC236}">
                <a16:creationId xmlns:a16="http://schemas.microsoft.com/office/drawing/2014/main" id="{46FEB246-F113-4C67-90E9-AFD91500DB25}"/>
              </a:ext>
            </a:extLst>
          </p:cNvPr>
          <p:cNvCxnSpPr/>
          <p:nvPr/>
        </p:nvCxnSpPr>
        <p:spPr bwMode="auto">
          <a:xfrm flipH="1">
            <a:off x="5816600" y="2308580"/>
            <a:ext cx="496711"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452DB44D-0BFC-43E4-8A19-82BF737BBF8B}"/>
              </a:ext>
            </a:extLst>
          </p:cNvPr>
          <p:cNvCxnSpPr/>
          <p:nvPr/>
        </p:nvCxnSpPr>
        <p:spPr bwMode="auto">
          <a:xfrm flipH="1">
            <a:off x="6699956" y="2308580"/>
            <a:ext cx="496711" cy="0"/>
          </a:xfrm>
          <a:prstGeom prst="line">
            <a:avLst/>
          </a:prstGeom>
          <a:noFill/>
          <a:ln w="28575" cap="flat" cmpd="sng" algn="ctr">
            <a:solidFill>
              <a:schemeClr val="bg1"/>
            </a:solidFill>
            <a:prstDash val="sysDot"/>
            <a:round/>
            <a:headEnd type="none" w="med" len="med"/>
            <a:tailEnd type="none" w="med" len="med"/>
          </a:ln>
          <a:effectLst/>
        </p:spPr>
      </p:cxnSp>
      <p:sp>
        <p:nvSpPr>
          <p:cNvPr id="62" name="TextBox 61">
            <a:extLst>
              <a:ext uri="{FF2B5EF4-FFF2-40B4-BE49-F238E27FC236}">
                <a16:creationId xmlns:a16="http://schemas.microsoft.com/office/drawing/2014/main" id="{04504D72-C2E8-4182-9493-E087297CBD7A}"/>
              </a:ext>
            </a:extLst>
          </p:cNvPr>
          <p:cNvSpPr txBox="1"/>
          <p:nvPr/>
        </p:nvSpPr>
        <p:spPr bwMode="auto">
          <a:xfrm>
            <a:off x="3950758" y="1605846"/>
            <a:ext cx="2160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Overall Response:</a:t>
            </a:r>
          </a:p>
        </p:txBody>
      </p:sp>
      <p:sp>
        <p:nvSpPr>
          <p:cNvPr id="63" name="TextBox 62">
            <a:extLst>
              <a:ext uri="{FF2B5EF4-FFF2-40B4-BE49-F238E27FC236}">
                <a16:creationId xmlns:a16="http://schemas.microsoft.com/office/drawing/2014/main" id="{A6C704DE-94F2-493D-A429-724B3CE9E569}"/>
              </a:ext>
            </a:extLst>
          </p:cNvPr>
          <p:cNvSpPr txBox="1"/>
          <p:nvPr/>
        </p:nvSpPr>
        <p:spPr bwMode="auto">
          <a:xfrm>
            <a:off x="4288367" y="1907823"/>
            <a:ext cx="15268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Treatment Status:</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 </a:t>
            </a:r>
          </a:p>
        </p:txBody>
      </p:sp>
      <p:sp>
        <p:nvSpPr>
          <p:cNvPr id="64" name="TextBox 63">
            <a:extLst>
              <a:ext uri="{FF2B5EF4-FFF2-40B4-BE49-F238E27FC236}">
                <a16:creationId xmlns:a16="http://schemas.microsoft.com/office/drawing/2014/main" id="{26D0247B-105B-4C6C-932C-D9A99E7AFB53}"/>
              </a:ext>
            </a:extLst>
          </p:cNvPr>
          <p:cNvSpPr txBox="1"/>
          <p:nvPr/>
        </p:nvSpPr>
        <p:spPr bwMode="auto">
          <a:xfrm>
            <a:off x="5873044" y="1608669"/>
            <a:ext cx="4600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a:t>
            </a:r>
          </a:p>
        </p:txBody>
      </p:sp>
      <p:sp>
        <p:nvSpPr>
          <p:cNvPr id="65" name="TextBox 64">
            <a:extLst>
              <a:ext uri="{FF2B5EF4-FFF2-40B4-BE49-F238E27FC236}">
                <a16:creationId xmlns:a16="http://schemas.microsoft.com/office/drawing/2014/main" id="{C73FE13D-B800-4F19-A291-BCCA206931B7}"/>
              </a:ext>
            </a:extLst>
          </p:cNvPr>
          <p:cNvSpPr txBox="1"/>
          <p:nvPr/>
        </p:nvSpPr>
        <p:spPr bwMode="auto">
          <a:xfrm>
            <a:off x="6598355" y="1608669"/>
            <a:ext cx="4600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66" name="TextBox 65">
            <a:extLst>
              <a:ext uri="{FF2B5EF4-FFF2-40B4-BE49-F238E27FC236}">
                <a16:creationId xmlns:a16="http://schemas.microsoft.com/office/drawing/2014/main" id="{61BCF28B-79FC-456E-ACBB-4496269B853D}"/>
              </a:ext>
            </a:extLst>
          </p:cNvPr>
          <p:cNvSpPr txBox="1"/>
          <p:nvPr/>
        </p:nvSpPr>
        <p:spPr bwMode="auto">
          <a:xfrm>
            <a:off x="7047088" y="1608669"/>
            <a:ext cx="4600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67" name="TextBox 66">
            <a:extLst>
              <a:ext uri="{FF2B5EF4-FFF2-40B4-BE49-F238E27FC236}">
                <a16:creationId xmlns:a16="http://schemas.microsoft.com/office/drawing/2014/main" id="{F9CCEA03-5D9F-4752-9F7A-E5C37142A1C3}"/>
              </a:ext>
            </a:extLst>
          </p:cNvPr>
          <p:cNvSpPr txBox="1"/>
          <p:nvPr/>
        </p:nvSpPr>
        <p:spPr bwMode="auto">
          <a:xfrm>
            <a:off x="7521221" y="1608669"/>
            <a:ext cx="4600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a:t>
            </a:r>
          </a:p>
        </p:txBody>
      </p:sp>
      <p:sp>
        <p:nvSpPr>
          <p:cNvPr id="68" name="TextBox 67">
            <a:extLst>
              <a:ext uri="{FF2B5EF4-FFF2-40B4-BE49-F238E27FC236}">
                <a16:creationId xmlns:a16="http://schemas.microsoft.com/office/drawing/2014/main" id="{DA9D0B6A-6BD0-45D1-86A2-B75512980CD3}"/>
              </a:ext>
            </a:extLst>
          </p:cNvPr>
          <p:cNvSpPr txBox="1"/>
          <p:nvPr/>
        </p:nvSpPr>
        <p:spPr bwMode="auto">
          <a:xfrm>
            <a:off x="5878688" y="1780825"/>
            <a:ext cx="7817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NE/UNK</a:t>
            </a:r>
          </a:p>
        </p:txBody>
      </p:sp>
      <p:sp>
        <p:nvSpPr>
          <p:cNvPr id="69" name="TextBox 68">
            <a:extLst>
              <a:ext uri="{FF2B5EF4-FFF2-40B4-BE49-F238E27FC236}">
                <a16:creationId xmlns:a16="http://schemas.microsoft.com/office/drawing/2014/main" id="{A2A1F21B-31D1-4802-86FE-FA0568E3E5E0}"/>
              </a:ext>
            </a:extLst>
          </p:cNvPr>
          <p:cNvSpPr txBox="1"/>
          <p:nvPr/>
        </p:nvSpPr>
        <p:spPr bwMode="auto">
          <a:xfrm>
            <a:off x="5833533" y="1927580"/>
            <a:ext cx="7958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Ongoing</a:t>
            </a:r>
          </a:p>
        </p:txBody>
      </p:sp>
      <p:sp>
        <p:nvSpPr>
          <p:cNvPr id="70" name="TextBox 69">
            <a:extLst>
              <a:ext uri="{FF2B5EF4-FFF2-40B4-BE49-F238E27FC236}">
                <a16:creationId xmlns:a16="http://schemas.microsoft.com/office/drawing/2014/main" id="{D7098903-5881-4B8A-9D7C-B0F9876BA586}"/>
              </a:ext>
            </a:extLst>
          </p:cNvPr>
          <p:cNvSpPr txBox="1"/>
          <p:nvPr/>
        </p:nvSpPr>
        <p:spPr bwMode="auto">
          <a:xfrm>
            <a:off x="6598354" y="1930403"/>
            <a:ext cx="21872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Completed/Discontinued</a:t>
            </a:r>
          </a:p>
        </p:txBody>
      </p:sp>
      <p:sp>
        <p:nvSpPr>
          <p:cNvPr id="71" name="TextBox 70">
            <a:extLst>
              <a:ext uri="{FF2B5EF4-FFF2-40B4-BE49-F238E27FC236}">
                <a16:creationId xmlns:a16="http://schemas.microsoft.com/office/drawing/2014/main" id="{2035E94F-5A28-42DE-8D3D-AF4A1BB3E071}"/>
              </a:ext>
            </a:extLst>
          </p:cNvPr>
          <p:cNvSpPr txBox="1"/>
          <p:nvPr/>
        </p:nvSpPr>
        <p:spPr bwMode="auto">
          <a:xfrm>
            <a:off x="6254044" y="2156179"/>
            <a:ext cx="7958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a:t>
            </a:r>
          </a:p>
        </p:txBody>
      </p:sp>
      <p:sp>
        <p:nvSpPr>
          <p:cNvPr id="72" name="TextBox 71">
            <a:extLst>
              <a:ext uri="{FF2B5EF4-FFF2-40B4-BE49-F238E27FC236}">
                <a16:creationId xmlns:a16="http://schemas.microsoft.com/office/drawing/2014/main" id="{A4C22592-A841-4D0B-BFA3-71AA9A9E8DD5}"/>
              </a:ext>
            </a:extLst>
          </p:cNvPr>
          <p:cNvSpPr txBox="1"/>
          <p:nvPr/>
        </p:nvSpPr>
        <p:spPr bwMode="auto">
          <a:xfrm>
            <a:off x="7137399" y="2159001"/>
            <a:ext cx="7958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Post</a:t>
            </a:r>
          </a:p>
        </p:txBody>
      </p:sp>
      <p:sp>
        <p:nvSpPr>
          <p:cNvPr id="73" name="Freeform: Shape 72">
            <a:extLst>
              <a:ext uri="{FF2B5EF4-FFF2-40B4-BE49-F238E27FC236}">
                <a16:creationId xmlns:a16="http://schemas.microsoft.com/office/drawing/2014/main" id="{27ED4C4B-FB13-435E-BACE-C10462CDE858}"/>
              </a:ext>
            </a:extLst>
          </p:cNvPr>
          <p:cNvSpPr/>
          <p:nvPr/>
        </p:nvSpPr>
        <p:spPr bwMode="auto">
          <a:xfrm>
            <a:off x="1298222" y="3349978"/>
            <a:ext cx="2390422" cy="1484489"/>
          </a:xfrm>
          <a:custGeom>
            <a:avLst/>
            <a:gdLst>
              <a:gd name="connsiteX0" fmla="*/ 0 w 2390422"/>
              <a:gd name="connsiteY0" fmla="*/ 0 h 1484489"/>
              <a:gd name="connsiteX1" fmla="*/ 595489 w 2390422"/>
              <a:gd name="connsiteY1" fmla="*/ 1131711 h 1484489"/>
              <a:gd name="connsiteX2" fmla="*/ 962378 w 2390422"/>
              <a:gd name="connsiteY2" fmla="*/ 1247422 h 1484489"/>
              <a:gd name="connsiteX3" fmla="*/ 1306689 w 2390422"/>
              <a:gd name="connsiteY3" fmla="*/ 1470378 h 1484489"/>
              <a:gd name="connsiteX4" fmla="*/ 1651000 w 2390422"/>
              <a:gd name="connsiteY4" fmla="*/ 1470378 h 1484489"/>
              <a:gd name="connsiteX5" fmla="*/ 2000956 w 2390422"/>
              <a:gd name="connsiteY5" fmla="*/ 1016000 h 1484489"/>
              <a:gd name="connsiteX6" fmla="*/ 2390422 w 2390422"/>
              <a:gd name="connsiteY6" fmla="*/ 1484489 h 148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0422" h="1484489">
                <a:moveTo>
                  <a:pt x="0" y="0"/>
                </a:moveTo>
                <a:lnTo>
                  <a:pt x="595489" y="1131711"/>
                </a:lnTo>
                <a:lnTo>
                  <a:pt x="962378" y="1247422"/>
                </a:lnTo>
                <a:lnTo>
                  <a:pt x="1306689" y="1470378"/>
                </a:lnTo>
                <a:lnTo>
                  <a:pt x="1651000" y="1470378"/>
                </a:lnTo>
                <a:lnTo>
                  <a:pt x="2000956" y="1016000"/>
                </a:lnTo>
                <a:lnTo>
                  <a:pt x="2390422" y="1484489"/>
                </a:lnTo>
              </a:path>
            </a:pathLst>
          </a:custGeom>
          <a:noFill/>
          <a:ln w="28575">
            <a:solidFill>
              <a:schemeClr val="accent1"/>
            </a:solidFill>
            <a:round/>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 name="Oval 73">
            <a:extLst>
              <a:ext uri="{FF2B5EF4-FFF2-40B4-BE49-F238E27FC236}">
                <a16:creationId xmlns:a16="http://schemas.microsoft.com/office/drawing/2014/main" id="{8AE74F0C-D225-4D76-94B9-03A544C62B36}"/>
              </a:ext>
            </a:extLst>
          </p:cNvPr>
          <p:cNvSpPr/>
          <p:nvPr/>
        </p:nvSpPr>
        <p:spPr bwMode="auto">
          <a:xfrm>
            <a:off x="1257300" y="3296355"/>
            <a:ext cx="67734" cy="67734"/>
          </a:xfrm>
          <a:prstGeom prst="ellipse">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5" name="Oval 74">
            <a:extLst>
              <a:ext uri="{FF2B5EF4-FFF2-40B4-BE49-F238E27FC236}">
                <a16:creationId xmlns:a16="http://schemas.microsoft.com/office/drawing/2014/main" id="{6225352A-AD01-49C3-940E-429715513DA3}"/>
              </a:ext>
            </a:extLst>
          </p:cNvPr>
          <p:cNvSpPr/>
          <p:nvPr/>
        </p:nvSpPr>
        <p:spPr bwMode="auto">
          <a:xfrm>
            <a:off x="1864078" y="4447821"/>
            <a:ext cx="67734" cy="67734"/>
          </a:xfrm>
          <a:prstGeom prst="ellipse">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6" name="Oval 75">
            <a:extLst>
              <a:ext uri="{FF2B5EF4-FFF2-40B4-BE49-F238E27FC236}">
                <a16:creationId xmlns:a16="http://schemas.microsoft.com/office/drawing/2014/main" id="{4021A172-3F73-4897-98F5-1353F1161D0F}"/>
              </a:ext>
            </a:extLst>
          </p:cNvPr>
          <p:cNvSpPr/>
          <p:nvPr/>
        </p:nvSpPr>
        <p:spPr bwMode="auto">
          <a:xfrm>
            <a:off x="2228144" y="4560710"/>
            <a:ext cx="67734" cy="67734"/>
          </a:xfrm>
          <a:prstGeom prst="ellipse">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7" name="Oval 76">
            <a:extLst>
              <a:ext uri="{FF2B5EF4-FFF2-40B4-BE49-F238E27FC236}">
                <a16:creationId xmlns:a16="http://schemas.microsoft.com/office/drawing/2014/main" id="{14640888-0843-4D05-BE04-B87DE6A44E04}"/>
              </a:ext>
            </a:extLst>
          </p:cNvPr>
          <p:cNvSpPr/>
          <p:nvPr/>
        </p:nvSpPr>
        <p:spPr bwMode="auto">
          <a:xfrm>
            <a:off x="2563989" y="4786487"/>
            <a:ext cx="67734" cy="67734"/>
          </a:xfrm>
          <a:prstGeom prst="ellipse">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8" name="Oval 77">
            <a:extLst>
              <a:ext uri="{FF2B5EF4-FFF2-40B4-BE49-F238E27FC236}">
                <a16:creationId xmlns:a16="http://schemas.microsoft.com/office/drawing/2014/main" id="{23AF1DC3-9755-4563-A003-28E17F379E92}"/>
              </a:ext>
            </a:extLst>
          </p:cNvPr>
          <p:cNvSpPr/>
          <p:nvPr/>
        </p:nvSpPr>
        <p:spPr bwMode="auto">
          <a:xfrm>
            <a:off x="2911122" y="4786487"/>
            <a:ext cx="67734" cy="67734"/>
          </a:xfrm>
          <a:prstGeom prst="ellipse">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9" name="Oval 78">
            <a:extLst>
              <a:ext uri="{FF2B5EF4-FFF2-40B4-BE49-F238E27FC236}">
                <a16:creationId xmlns:a16="http://schemas.microsoft.com/office/drawing/2014/main" id="{2A48F740-256C-4821-BD1E-4012A602D848}"/>
              </a:ext>
            </a:extLst>
          </p:cNvPr>
          <p:cNvSpPr/>
          <p:nvPr/>
        </p:nvSpPr>
        <p:spPr bwMode="auto">
          <a:xfrm>
            <a:off x="3258256" y="4332109"/>
            <a:ext cx="67734" cy="67734"/>
          </a:xfrm>
          <a:prstGeom prst="ellipse">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0" name="Oval 79">
            <a:extLst>
              <a:ext uri="{FF2B5EF4-FFF2-40B4-BE49-F238E27FC236}">
                <a16:creationId xmlns:a16="http://schemas.microsoft.com/office/drawing/2014/main" id="{F44DB5A5-8D3F-4A06-9400-FB6DA0EAE9B7}"/>
              </a:ext>
            </a:extLst>
          </p:cNvPr>
          <p:cNvSpPr/>
          <p:nvPr/>
        </p:nvSpPr>
        <p:spPr bwMode="auto">
          <a:xfrm>
            <a:off x="3642079" y="4792132"/>
            <a:ext cx="67734" cy="67734"/>
          </a:xfrm>
          <a:prstGeom prst="ellipse">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1" name="Freeform: Shape 80">
            <a:extLst>
              <a:ext uri="{FF2B5EF4-FFF2-40B4-BE49-F238E27FC236}">
                <a16:creationId xmlns:a16="http://schemas.microsoft.com/office/drawing/2014/main" id="{BC18749A-6262-44D7-86E8-A9A6C191DB80}"/>
              </a:ext>
            </a:extLst>
          </p:cNvPr>
          <p:cNvSpPr/>
          <p:nvPr/>
        </p:nvSpPr>
        <p:spPr bwMode="auto">
          <a:xfrm>
            <a:off x="1292578" y="3324578"/>
            <a:ext cx="3014133" cy="2068689"/>
          </a:xfrm>
          <a:custGeom>
            <a:avLst/>
            <a:gdLst>
              <a:gd name="connsiteX0" fmla="*/ 0 w 3014133"/>
              <a:gd name="connsiteY0" fmla="*/ 2822 h 2068689"/>
              <a:gd name="connsiteX1" fmla="*/ 146755 w 3014133"/>
              <a:gd name="connsiteY1" fmla="*/ 0 h 2068689"/>
              <a:gd name="connsiteX2" fmla="*/ 589844 w 3014133"/>
              <a:gd name="connsiteY2" fmla="*/ 1038578 h 2068689"/>
              <a:gd name="connsiteX3" fmla="*/ 1312333 w 3014133"/>
              <a:gd name="connsiteY3" fmla="*/ 2068689 h 2068689"/>
              <a:gd name="connsiteX4" fmla="*/ 3014133 w 3014133"/>
              <a:gd name="connsiteY4" fmla="*/ 2068689 h 20686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4133" h="2068689">
                <a:moveTo>
                  <a:pt x="0" y="2822"/>
                </a:moveTo>
                <a:lnTo>
                  <a:pt x="146755" y="0"/>
                </a:lnTo>
                <a:lnTo>
                  <a:pt x="589844" y="1038578"/>
                </a:lnTo>
                <a:lnTo>
                  <a:pt x="1312333" y="2068689"/>
                </a:lnTo>
                <a:lnTo>
                  <a:pt x="3014133" y="2068689"/>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 name="Isosceles Triangle 81">
            <a:extLst>
              <a:ext uri="{FF2B5EF4-FFF2-40B4-BE49-F238E27FC236}">
                <a16:creationId xmlns:a16="http://schemas.microsoft.com/office/drawing/2014/main" id="{B4A1E509-B204-4529-A7B4-7A1386B6849D}"/>
              </a:ext>
            </a:extLst>
          </p:cNvPr>
          <p:cNvSpPr/>
          <p:nvPr/>
        </p:nvSpPr>
        <p:spPr bwMode="auto">
          <a:xfrm rot="5400000">
            <a:off x="2202432" y="4832354"/>
            <a:ext cx="92118" cy="79412"/>
          </a:xfrm>
          <a:prstGeom prst="triangle">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3" name="Isosceles Triangle 82">
            <a:extLst>
              <a:ext uri="{FF2B5EF4-FFF2-40B4-BE49-F238E27FC236}">
                <a16:creationId xmlns:a16="http://schemas.microsoft.com/office/drawing/2014/main" id="{6E33FBE9-F5AC-4773-B5F3-FC11163F77B1}"/>
              </a:ext>
            </a:extLst>
          </p:cNvPr>
          <p:cNvSpPr/>
          <p:nvPr/>
        </p:nvSpPr>
        <p:spPr bwMode="auto">
          <a:xfrm rot="12600000">
            <a:off x="2891055" y="5365754"/>
            <a:ext cx="92118" cy="79412"/>
          </a:xfrm>
          <a:prstGeom prst="triangle">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4" name="Isosceles Triangle 83">
            <a:extLst>
              <a:ext uri="{FF2B5EF4-FFF2-40B4-BE49-F238E27FC236}">
                <a16:creationId xmlns:a16="http://schemas.microsoft.com/office/drawing/2014/main" id="{1E3D52E8-9636-4F25-A1BE-B181C486A5DD}"/>
              </a:ext>
            </a:extLst>
          </p:cNvPr>
          <p:cNvSpPr/>
          <p:nvPr/>
        </p:nvSpPr>
        <p:spPr bwMode="auto">
          <a:xfrm rot="12600000">
            <a:off x="3235367" y="5362932"/>
            <a:ext cx="92118" cy="79412"/>
          </a:xfrm>
          <a:prstGeom prst="triangle">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5" name="Isosceles Triangle 84">
            <a:extLst>
              <a:ext uri="{FF2B5EF4-FFF2-40B4-BE49-F238E27FC236}">
                <a16:creationId xmlns:a16="http://schemas.microsoft.com/office/drawing/2014/main" id="{6CD9CA86-D516-40EC-BD51-EF1F28D53C54}"/>
              </a:ext>
            </a:extLst>
          </p:cNvPr>
          <p:cNvSpPr/>
          <p:nvPr/>
        </p:nvSpPr>
        <p:spPr bwMode="auto">
          <a:xfrm rot="12600000">
            <a:off x="3596611" y="5362932"/>
            <a:ext cx="92118" cy="79412"/>
          </a:xfrm>
          <a:prstGeom prst="triangle">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6" name="Isosceles Triangle 85">
            <a:extLst>
              <a:ext uri="{FF2B5EF4-FFF2-40B4-BE49-F238E27FC236}">
                <a16:creationId xmlns:a16="http://schemas.microsoft.com/office/drawing/2014/main" id="{00D20750-3D81-446A-9641-61EC54F53CA6}"/>
              </a:ext>
            </a:extLst>
          </p:cNvPr>
          <p:cNvSpPr/>
          <p:nvPr/>
        </p:nvSpPr>
        <p:spPr bwMode="auto">
          <a:xfrm rot="12600000">
            <a:off x="3915522" y="5371399"/>
            <a:ext cx="92118" cy="79412"/>
          </a:xfrm>
          <a:prstGeom prst="triangle">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7" name="Isosceles Triangle 86">
            <a:extLst>
              <a:ext uri="{FF2B5EF4-FFF2-40B4-BE49-F238E27FC236}">
                <a16:creationId xmlns:a16="http://schemas.microsoft.com/office/drawing/2014/main" id="{97963CDC-885D-42C1-AF54-98DC91A796F4}"/>
              </a:ext>
            </a:extLst>
          </p:cNvPr>
          <p:cNvSpPr/>
          <p:nvPr/>
        </p:nvSpPr>
        <p:spPr bwMode="auto">
          <a:xfrm rot="12600000">
            <a:off x="4257010" y="5362932"/>
            <a:ext cx="92118" cy="79412"/>
          </a:xfrm>
          <a:prstGeom prst="triangle">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8" name="Freeform: Shape 87">
            <a:extLst>
              <a:ext uri="{FF2B5EF4-FFF2-40B4-BE49-F238E27FC236}">
                <a16:creationId xmlns:a16="http://schemas.microsoft.com/office/drawing/2014/main" id="{8E572649-306D-4E46-A519-273776F85EC9}"/>
              </a:ext>
            </a:extLst>
          </p:cNvPr>
          <p:cNvSpPr/>
          <p:nvPr/>
        </p:nvSpPr>
        <p:spPr bwMode="auto">
          <a:xfrm>
            <a:off x="1286933" y="3321756"/>
            <a:ext cx="2683934" cy="2060222"/>
          </a:xfrm>
          <a:custGeom>
            <a:avLst/>
            <a:gdLst>
              <a:gd name="connsiteX0" fmla="*/ 0 w 2683934"/>
              <a:gd name="connsiteY0" fmla="*/ 0 h 2060222"/>
              <a:gd name="connsiteX1" fmla="*/ 143934 w 2683934"/>
              <a:gd name="connsiteY1" fmla="*/ 8466 h 2060222"/>
              <a:gd name="connsiteX2" fmla="*/ 550334 w 2683934"/>
              <a:gd name="connsiteY2" fmla="*/ 922866 h 2060222"/>
              <a:gd name="connsiteX3" fmla="*/ 922867 w 2683934"/>
              <a:gd name="connsiteY3" fmla="*/ 711200 h 2060222"/>
              <a:gd name="connsiteX4" fmla="*/ 1247423 w 2683934"/>
              <a:gd name="connsiteY4" fmla="*/ 694266 h 2060222"/>
              <a:gd name="connsiteX5" fmla="*/ 1622778 w 2683934"/>
              <a:gd name="connsiteY5" fmla="*/ 1032933 h 2060222"/>
              <a:gd name="connsiteX6" fmla="*/ 2034823 w 2683934"/>
              <a:gd name="connsiteY6" fmla="*/ 1492955 h 2060222"/>
              <a:gd name="connsiteX7" fmla="*/ 2424289 w 2683934"/>
              <a:gd name="connsiteY7" fmla="*/ 1492955 h 2060222"/>
              <a:gd name="connsiteX8" fmla="*/ 2683934 w 2683934"/>
              <a:gd name="connsiteY8" fmla="*/ 2060222 h 2060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83934" h="2060222">
                <a:moveTo>
                  <a:pt x="0" y="0"/>
                </a:moveTo>
                <a:lnTo>
                  <a:pt x="143934" y="8466"/>
                </a:lnTo>
                <a:lnTo>
                  <a:pt x="550334" y="922866"/>
                </a:lnTo>
                <a:lnTo>
                  <a:pt x="922867" y="711200"/>
                </a:lnTo>
                <a:lnTo>
                  <a:pt x="1247423" y="694266"/>
                </a:lnTo>
                <a:lnTo>
                  <a:pt x="1622778" y="1032933"/>
                </a:lnTo>
                <a:lnTo>
                  <a:pt x="2034823" y="1492955"/>
                </a:lnTo>
                <a:lnTo>
                  <a:pt x="2424289" y="1492955"/>
                </a:lnTo>
                <a:lnTo>
                  <a:pt x="2683934" y="2060222"/>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 name="Isosceles Triangle 88">
            <a:extLst>
              <a:ext uri="{FF2B5EF4-FFF2-40B4-BE49-F238E27FC236}">
                <a16:creationId xmlns:a16="http://schemas.microsoft.com/office/drawing/2014/main" id="{8353745F-E722-4E15-922D-513586866F1D}"/>
              </a:ext>
            </a:extLst>
          </p:cNvPr>
          <p:cNvSpPr/>
          <p:nvPr/>
        </p:nvSpPr>
        <p:spPr bwMode="auto">
          <a:xfrm rot="12600000">
            <a:off x="3272056" y="4787200"/>
            <a:ext cx="92118" cy="79412"/>
          </a:xfrm>
          <a:prstGeom prst="triangle">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0" name="Isosceles Triangle 89">
            <a:extLst>
              <a:ext uri="{FF2B5EF4-FFF2-40B4-BE49-F238E27FC236}">
                <a16:creationId xmlns:a16="http://schemas.microsoft.com/office/drawing/2014/main" id="{DD49A19B-2F52-40E6-A5EF-46509EEC5505}"/>
              </a:ext>
            </a:extLst>
          </p:cNvPr>
          <p:cNvSpPr/>
          <p:nvPr/>
        </p:nvSpPr>
        <p:spPr bwMode="auto">
          <a:xfrm rot="12600000">
            <a:off x="1827078" y="4338465"/>
            <a:ext cx="92118" cy="79412"/>
          </a:xfrm>
          <a:prstGeom prst="triangle">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1" name="Isosceles Triangle 90">
            <a:extLst>
              <a:ext uri="{FF2B5EF4-FFF2-40B4-BE49-F238E27FC236}">
                <a16:creationId xmlns:a16="http://schemas.microsoft.com/office/drawing/2014/main" id="{5F71D894-2E94-4342-94C9-9743952D8872}"/>
              </a:ext>
            </a:extLst>
          </p:cNvPr>
          <p:cNvSpPr/>
          <p:nvPr/>
        </p:nvSpPr>
        <p:spPr bwMode="auto">
          <a:xfrm rot="12600000">
            <a:off x="2174210" y="4005443"/>
            <a:ext cx="92118" cy="79412"/>
          </a:xfrm>
          <a:prstGeom prst="triangle">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2" name="Isosceles Triangle 91">
            <a:extLst>
              <a:ext uri="{FF2B5EF4-FFF2-40B4-BE49-F238E27FC236}">
                <a16:creationId xmlns:a16="http://schemas.microsoft.com/office/drawing/2014/main" id="{9085CF3F-52DC-46C2-BA7C-9997C91B16EB}"/>
              </a:ext>
            </a:extLst>
          </p:cNvPr>
          <p:cNvSpPr/>
          <p:nvPr/>
        </p:nvSpPr>
        <p:spPr bwMode="auto">
          <a:xfrm rot="12600000">
            <a:off x="2484654" y="3982866"/>
            <a:ext cx="92118" cy="79412"/>
          </a:xfrm>
          <a:prstGeom prst="triangle">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3" name="Isosceles Triangle 92">
            <a:extLst>
              <a:ext uri="{FF2B5EF4-FFF2-40B4-BE49-F238E27FC236}">
                <a16:creationId xmlns:a16="http://schemas.microsoft.com/office/drawing/2014/main" id="{BC026465-C8DA-4DB2-B2A4-9F93B171AC48}"/>
              </a:ext>
            </a:extLst>
          </p:cNvPr>
          <p:cNvSpPr/>
          <p:nvPr/>
        </p:nvSpPr>
        <p:spPr bwMode="auto">
          <a:xfrm rot="12600000">
            <a:off x="2854366" y="4338466"/>
            <a:ext cx="92118" cy="79412"/>
          </a:xfrm>
          <a:prstGeom prst="triangle">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4" name="Isosceles Triangle 93">
            <a:extLst>
              <a:ext uri="{FF2B5EF4-FFF2-40B4-BE49-F238E27FC236}">
                <a16:creationId xmlns:a16="http://schemas.microsoft.com/office/drawing/2014/main" id="{8539D34E-38D5-46ED-9087-6799BD4DC56E}"/>
              </a:ext>
            </a:extLst>
          </p:cNvPr>
          <p:cNvSpPr/>
          <p:nvPr/>
        </p:nvSpPr>
        <p:spPr bwMode="auto">
          <a:xfrm rot="12600000">
            <a:off x="3658700" y="4792841"/>
            <a:ext cx="92118" cy="79412"/>
          </a:xfrm>
          <a:prstGeom prst="triangle">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5" name="Freeform: Shape 94">
            <a:extLst>
              <a:ext uri="{FF2B5EF4-FFF2-40B4-BE49-F238E27FC236}">
                <a16:creationId xmlns:a16="http://schemas.microsoft.com/office/drawing/2014/main" id="{5EEA6669-D34B-423A-998A-37FD70A38282}"/>
              </a:ext>
            </a:extLst>
          </p:cNvPr>
          <p:cNvSpPr/>
          <p:nvPr/>
        </p:nvSpPr>
        <p:spPr bwMode="auto">
          <a:xfrm>
            <a:off x="1413933" y="1800578"/>
            <a:ext cx="584200" cy="1515533"/>
          </a:xfrm>
          <a:custGeom>
            <a:avLst/>
            <a:gdLst>
              <a:gd name="connsiteX0" fmla="*/ 0 w 584200"/>
              <a:gd name="connsiteY0" fmla="*/ 1515533 h 1515533"/>
              <a:gd name="connsiteX1" fmla="*/ 584200 w 584200"/>
              <a:gd name="connsiteY1" fmla="*/ 0 h 1515533"/>
            </a:gdLst>
            <a:ahLst/>
            <a:cxnLst>
              <a:cxn ang="0">
                <a:pos x="connsiteX0" y="connsiteY0"/>
              </a:cxn>
              <a:cxn ang="0">
                <a:pos x="connsiteX1" y="connsiteY1"/>
              </a:cxn>
            </a:cxnLst>
            <a:rect l="l" t="t" r="r" b="b"/>
            <a:pathLst>
              <a:path w="584200" h="1515533">
                <a:moveTo>
                  <a:pt x="0" y="1515533"/>
                </a:moveTo>
                <a:lnTo>
                  <a:pt x="584200" y="0"/>
                </a:lnTo>
              </a:path>
            </a:pathLst>
          </a:custGeom>
          <a:noFill/>
          <a:ln w="28575">
            <a:solidFill>
              <a:schemeClr val="accent6"/>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 name="Oval 95">
            <a:extLst>
              <a:ext uri="{FF2B5EF4-FFF2-40B4-BE49-F238E27FC236}">
                <a16:creationId xmlns:a16="http://schemas.microsoft.com/office/drawing/2014/main" id="{DA99B5CF-BC8E-4FE1-81F9-1987F42D6BBD}"/>
              </a:ext>
            </a:extLst>
          </p:cNvPr>
          <p:cNvSpPr/>
          <p:nvPr/>
        </p:nvSpPr>
        <p:spPr bwMode="auto">
          <a:xfrm>
            <a:off x="1965678" y="1772354"/>
            <a:ext cx="67734" cy="67734"/>
          </a:xfrm>
          <a:prstGeom prst="ellipse">
            <a:avLst/>
          </a:prstGeom>
          <a:solidFill>
            <a:schemeClr val="accent6"/>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7" name="Freeform: Shape 96">
            <a:extLst>
              <a:ext uri="{FF2B5EF4-FFF2-40B4-BE49-F238E27FC236}">
                <a16:creationId xmlns:a16="http://schemas.microsoft.com/office/drawing/2014/main" id="{639F50FF-989E-410C-94F4-0AAA942E7742}"/>
              </a:ext>
            </a:extLst>
          </p:cNvPr>
          <p:cNvSpPr/>
          <p:nvPr/>
        </p:nvSpPr>
        <p:spPr bwMode="auto">
          <a:xfrm>
            <a:off x="1492956" y="3053644"/>
            <a:ext cx="222955" cy="256823"/>
          </a:xfrm>
          <a:custGeom>
            <a:avLst/>
            <a:gdLst>
              <a:gd name="connsiteX0" fmla="*/ 0 w 222955"/>
              <a:gd name="connsiteY0" fmla="*/ 256823 h 256823"/>
              <a:gd name="connsiteX1" fmla="*/ 222955 w 222955"/>
              <a:gd name="connsiteY1" fmla="*/ 0 h 256823"/>
            </a:gdLst>
            <a:ahLst/>
            <a:cxnLst>
              <a:cxn ang="0">
                <a:pos x="connsiteX0" y="connsiteY0"/>
              </a:cxn>
              <a:cxn ang="0">
                <a:pos x="connsiteX1" y="connsiteY1"/>
              </a:cxn>
            </a:cxnLst>
            <a:rect l="l" t="t" r="r" b="b"/>
            <a:pathLst>
              <a:path w="222955" h="256823">
                <a:moveTo>
                  <a:pt x="0" y="256823"/>
                </a:moveTo>
                <a:lnTo>
                  <a:pt x="222955" y="0"/>
                </a:lnTo>
              </a:path>
            </a:pathLst>
          </a:custGeom>
          <a:noFill/>
          <a:ln w="28575">
            <a:solidFill>
              <a:schemeClr val="accent6"/>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 name="Oval 97">
            <a:extLst>
              <a:ext uri="{FF2B5EF4-FFF2-40B4-BE49-F238E27FC236}">
                <a16:creationId xmlns:a16="http://schemas.microsoft.com/office/drawing/2014/main" id="{9C634C3A-B844-4547-99CA-73EB08AEE0F4}"/>
              </a:ext>
            </a:extLst>
          </p:cNvPr>
          <p:cNvSpPr/>
          <p:nvPr/>
        </p:nvSpPr>
        <p:spPr bwMode="auto">
          <a:xfrm>
            <a:off x="1691923" y="3002843"/>
            <a:ext cx="67734" cy="67734"/>
          </a:xfrm>
          <a:prstGeom prst="ellipse">
            <a:avLst/>
          </a:prstGeom>
          <a:solidFill>
            <a:schemeClr val="accent6"/>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9" name="Freeform: Shape 98">
            <a:extLst>
              <a:ext uri="{FF2B5EF4-FFF2-40B4-BE49-F238E27FC236}">
                <a16:creationId xmlns:a16="http://schemas.microsoft.com/office/drawing/2014/main" id="{254B883A-1C2A-4377-A4FC-B4FC0A860058}"/>
              </a:ext>
            </a:extLst>
          </p:cNvPr>
          <p:cNvSpPr/>
          <p:nvPr/>
        </p:nvSpPr>
        <p:spPr bwMode="auto">
          <a:xfrm>
            <a:off x="1498600" y="3087511"/>
            <a:ext cx="375356" cy="220133"/>
          </a:xfrm>
          <a:custGeom>
            <a:avLst/>
            <a:gdLst>
              <a:gd name="connsiteX0" fmla="*/ 0 w 375356"/>
              <a:gd name="connsiteY0" fmla="*/ 220133 h 220133"/>
              <a:gd name="connsiteX1" fmla="*/ 375356 w 375356"/>
              <a:gd name="connsiteY1" fmla="*/ 0 h 220133"/>
            </a:gdLst>
            <a:ahLst/>
            <a:cxnLst>
              <a:cxn ang="0">
                <a:pos x="connsiteX0" y="connsiteY0"/>
              </a:cxn>
              <a:cxn ang="0">
                <a:pos x="connsiteX1" y="connsiteY1"/>
              </a:cxn>
            </a:cxnLst>
            <a:rect l="l" t="t" r="r" b="b"/>
            <a:pathLst>
              <a:path w="375356" h="220133">
                <a:moveTo>
                  <a:pt x="0" y="220133"/>
                </a:moveTo>
                <a:lnTo>
                  <a:pt x="375356" y="0"/>
                </a:lnTo>
              </a:path>
            </a:pathLst>
          </a:custGeom>
          <a:noFill/>
          <a:ln w="28575">
            <a:solidFill>
              <a:schemeClr val="accent6"/>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 name="Oval 99">
            <a:extLst>
              <a:ext uri="{FF2B5EF4-FFF2-40B4-BE49-F238E27FC236}">
                <a16:creationId xmlns:a16="http://schemas.microsoft.com/office/drawing/2014/main" id="{BDBC08E7-CAC3-42C8-AE60-83DD965BC746}"/>
              </a:ext>
            </a:extLst>
          </p:cNvPr>
          <p:cNvSpPr/>
          <p:nvPr/>
        </p:nvSpPr>
        <p:spPr bwMode="auto">
          <a:xfrm>
            <a:off x="1841500" y="3047999"/>
            <a:ext cx="67734" cy="67734"/>
          </a:xfrm>
          <a:prstGeom prst="ellipse">
            <a:avLst/>
          </a:prstGeom>
          <a:solidFill>
            <a:schemeClr val="accent6"/>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1" name="Freeform: Shape 100">
            <a:extLst>
              <a:ext uri="{FF2B5EF4-FFF2-40B4-BE49-F238E27FC236}">
                <a16:creationId xmlns:a16="http://schemas.microsoft.com/office/drawing/2014/main" id="{4A8D8816-A22B-495D-9C84-1B1BE1FB751E}"/>
              </a:ext>
            </a:extLst>
          </p:cNvPr>
          <p:cNvSpPr/>
          <p:nvPr/>
        </p:nvSpPr>
        <p:spPr bwMode="auto">
          <a:xfrm>
            <a:off x="1289756" y="3347156"/>
            <a:ext cx="6589888" cy="2043288"/>
          </a:xfrm>
          <a:custGeom>
            <a:avLst/>
            <a:gdLst>
              <a:gd name="connsiteX0" fmla="*/ 0 w 6589888"/>
              <a:gd name="connsiteY0" fmla="*/ 0 h 2043288"/>
              <a:gd name="connsiteX1" fmla="*/ 84666 w 6589888"/>
              <a:gd name="connsiteY1" fmla="*/ 8466 h 2043288"/>
              <a:gd name="connsiteX2" fmla="*/ 248355 w 6589888"/>
              <a:gd name="connsiteY2" fmla="*/ 462844 h 2043288"/>
              <a:gd name="connsiteX3" fmla="*/ 620888 w 6589888"/>
              <a:gd name="connsiteY3" fmla="*/ 2043288 h 2043288"/>
              <a:gd name="connsiteX4" fmla="*/ 6589888 w 6589888"/>
              <a:gd name="connsiteY4" fmla="*/ 2043288 h 20432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89888" h="2043288">
                <a:moveTo>
                  <a:pt x="0" y="0"/>
                </a:moveTo>
                <a:lnTo>
                  <a:pt x="84666" y="8466"/>
                </a:lnTo>
                <a:lnTo>
                  <a:pt x="248355" y="462844"/>
                </a:lnTo>
                <a:lnTo>
                  <a:pt x="620888" y="2043288"/>
                </a:lnTo>
                <a:lnTo>
                  <a:pt x="6589888" y="2043288"/>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 name="Freeform: Shape 101">
            <a:extLst>
              <a:ext uri="{FF2B5EF4-FFF2-40B4-BE49-F238E27FC236}">
                <a16:creationId xmlns:a16="http://schemas.microsoft.com/office/drawing/2014/main" id="{D1C3E48F-7D9F-4E45-BD40-B5A7C4CEB7D7}"/>
              </a:ext>
            </a:extLst>
          </p:cNvPr>
          <p:cNvSpPr/>
          <p:nvPr/>
        </p:nvSpPr>
        <p:spPr bwMode="auto">
          <a:xfrm>
            <a:off x="1363133" y="3349978"/>
            <a:ext cx="880534" cy="2054578"/>
          </a:xfrm>
          <a:custGeom>
            <a:avLst/>
            <a:gdLst>
              <a:gd name="connsiteX0" fmla="*/ 880534 w 880534"/>
              <a:gd name="connsiteY0" fmla="*/ 2054578 h 2054578"/>
              <a:gd name="connsiteX1" fmla="*/ 527756 w 880534"/>
              <a:gd name="connsiteY1" fmla="*/ 1365955 h 2054578"/>
              <a:gd name="connsiteX2" fmla="*/ 0 w 880534"/>
              <a:gd name="connsiteY2" fmla="*/ 0 h 2054578"/>
            </a:gdLst>
            <a:ahLst/>
            <a:cxnLst>
              <a:cxn ang="0">
                <a:pos x="connsiteX0" y="connsiteY0"/>
              </a:cxn>
              <a:cxn ang="0">
                <a:pos x="connsiteX1" y="connsiteY1"/>
              </a:cxn>
              <a:cxn ang="0">
                <a:pos x="connsiteX2" y="connsiteY2"/>
              </a:cxn>
            </a:cxnLst>
            <a:rect l="l" t="t" r="r" b="b"/>
            <a:pathLst>
              <a:path w="880534" h="2054578">
                <a:moveTo>
                  <a:pt x="880534" y="2054578"/>
                </a:moveTo>
                <a:lnTo>
                  <a:pt x="527756" y="1365955"/>
                </a:lnTo>
                <a:lnTo>
                  <a:pt x="0" y="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 name="Freeform: Shape 102">
            <a:extLst>
              <a:ext uri="{FF2B5EF4-FFF2-40B4-BE49-F238E27FC236}">
                <a16:creationId xmlns:a16="http://schemas.microsoft.com/office/drawing/2014/main" id="{D5ABEB27-E570-4664-9B24-BF5CC05C59B5}"/>
              </a:ext>
            </a:extLst>
          </p:cNvPr>
          <p:cNvSpPr/>
          <p:nvPr/>
        </p:nvSpPr>
        <p:spPr bwMode="auto">
          <a:xfrm>
            <a:off x="1495778" y="3338689"/>
            <a:ext cx="759178" cy="2057400"/>
          </a:xfrm>
          <a:custGeom>
            <a:avLst/>
            <a:gdLst>
              <a:gd name="connsiteX0" fmla="*/ 759178 w 759178"/>
              <a:gd name="connsiteY0" fmla="*/ 2057400 h 2057400"/>
              <a:gd name="connsiteX1" fmla="*/ 437444 w 759178"/>
              <a:gd name="connsiteY1" fmla="*/ 1312333 h 2057400"/>
              <a:gd name="connsiteX2" fmla="*/ 389466 w 759178"/>
              <a:gd name="connsiteY2" fmla="*/ 1216378 h 2057400"/>
              <a:gd name="connsiteX3" fmla="*/ 0 w 759178"/>
              <a:gd name="connsiteY3" fmla="*/ 0 h 2057400"/>
            </a:gdLst>
            <a:ahLst/>
            <a:cxnLst>
              <a:cxn ang="0">
                <a:pos x="connsiteX0" y="connsiteY0"/>
              </a:cxn>
              <a:cxn ang="0">
                <a:pos x="connsiteX1" y="connsiteY1"/>
              </a:cxn>
              <a:cxn ang="0">
                <a:pos x="connsiteX2" y="connsiteY2"/>
              </a:cxn>
              <a:cxn ang="0">
                <a:pos x="connsiteX3" y="connsiteY3"/>
              </a:cxn>
            </a:cxnLst>
            <a:rect l="l" t="t" r="r" b="b"/>
            <a:pathLst>
              <a:path w="759178" h="2057400">
                <a:moveTo>
                  <a:pt x="759178" y="2057400"/>
                </a:moveTo>
                <a:lnTo>
                  <a:pt x="437444" y="1312333"/>
                </a:lnTo>
                <a:lnTo>
                  <a:pt x="389466" y="1216378"/>
                </a:lnTo>
                <a:lnTo>
                  <a:pt x="0" y="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 name="Freeform: Shape 103">
            <a:extLst>
              <a:ext uri="{FF2B5EF4-FFF2-40B4-BE49-F238E27FC236}">
                <a16:creationId xmlns:a16="http://schemas.microsoft.com/office/drawing/2014/main" id="{155EFE54-AFE6-4C7C-9BF4-4E4E928E50F5}"/>
              </a:ext>
            </a:extLst>
          </p:cNvPr>
          <p:cNvSpPr/>
          <p:nvPr/>
        </p:nvSpPr>
        <p:spPr bwMode="auto">
          <a:xfrm>
            <a:off x="1292578" y="3347156"/>
            <a:ext cx="3841044" cy="1659466"/>
          </a:xfrm>
          <a:custGeom>
            <a:avLst/>
            <a:gdLst>
              <a:gd name="connsiteX0" fmla="*/ 0 w 3841044"/>
              <a:gd name="connsiteY0" fmla="*/ 0 h 1659466"/>
              <a:gd name="connsiteX1" fmla="*/ 612422 w 3841044"/>
              <a:gd name="connsiteY1" fmla="*/ 905933 h 1659466"/>
              <a:gd name="connsiteX2" fmla="*/ 886178 w 3841044"/>
              <a:gd name="connsiteY2" fmla="*/ 1566333 h 1659466"/>
              <a:gd name="connsiteX3" fmla="*/ 1244600 w 3841044"/>
              <a:gd name="connsiteY3" fmla="*/ 1653822 h 1659466"/>
              <a:gd name="connsiteX4" fmla="*/ 1591733 w 3841044"/>
              <a:gd name="connsiteY4" fmla="*/ 1659466 h 1659466"/>
              <a:gd name="connsiteX5" fmla="*/ 2060222 w 3841044"/>
              <a:gd name="connsiteY5" fmla="*/ 1622777 h 1659466"/>
              <a:gd name="connsiteX6" fmla="*/ 2407355 w 3841044"/>
              <a:gd name="connsiteY6" fmla="*/ 1651000 h 1659466"/>
              <a:gd name="connsiteX7" fmla="*/ 2785533 w 3841044"/>
              <a:gd name="connsiteY7" fmla="*/ 1591733 h 1659466"/>
              <a:gd name="connsiteX8" fmla="*/ 3118555 w 3841044"/>
              <a:gd name="connsiteY8" fmla="*/ 1628422 h 1659466"/>
              <a:gd name="connsiteX9" fmla="*/ 3491089 w 3841044"/>
              <a:gd name="connsiteY9" fmla="*/ 1597377 h 1659466"/>
              <a:gd name="connsiteX10" fmla="*/ 3841044 w 3841044"/>
              <a:gd name="connsiteY10" fmla="*/ 1594555 h 165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1044" h="1659466">
                <a:moveTo>
                  <a:pt x="0" y="0"/>
                </a:moveTo>
                <a:lnTo>
                  <a:pt x="612422" y="905933"/>
                </a:lnTo>
                <a:lnTo>
                  <a:pt x="886178" y="1566333"/>
                </a:lnTo>
                <a:lnTo>
                  <a:pt x="1244600" y="1653822"/>
                </a:lnTo>
                <a:lnTo>
                  <a:pt x="1591733" y="1659466"/>
                </a:lnTo>
                <a:lnTo>
                  <a:pt x="2060222" y="1622777"/>
                </a:lnTo>
                <a:lnTo>
                  <a:pt x="2407355" y="1651000"/>
                </a:lnTo>
                <a:lnTo>
                  <a:pt x="2785533" y="1591733"/>
                </a:lnTo>
                <a:lnTo>
                  <a:pt x="3118555" y="1628422"/>
                </a:lnTo>
                <a:lnTo>
                  <a:pt x="3491089" y="1597377"/>
                </a:lnTo>
                <a:lnTo>
                  <a:pt x="3841044" y="1594555"/>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 name="Freeform: Shape 104">
            <a:extLst>
              <a:ext uri="{FF2B5EF4-FFF2-40B4-BE49-F238E27FC236}">
                <a16:creationId xmlns:a16="http://schemas.microsoft.com/office/drawing/2014/main" id="{6205A74C-D1F2-4981-8C71-FE1E3B5B82C9}"/>
              </a:ext>
            </a:extLst>
          </p:cNvPr>
          <p:cNvSpPr/>
          <p:nvPr/>
        </p:nvSpPr>
        <p:spPr bwMode="auto">
          <a:xfrm>
            <a:off x="1498600" y="3330222"/>
            <a:ext cx="2167467" cy="2057400"/>
          </a:xfrm>
          <a:custGeom>
            <a:avLst/>
            <a:gdLst>
              <a:gd name="connsiteX0" fmla="*/ 2167467 w 2167467"/>
              <a:gd name="connsiteY0" fmla="*/ 2057400 h 2057400"/>
              <a:gd name="connsiteX1" fmla="*/ 1825978 w 2167467"/>
              <a:gd name="connsiteY1" fmla="*/ 1825978 h 2057400"/>
              <a:gd name="connsiteX2" fmla="*/ 1456267 w 2167467"/>
              <a:gd name="connsiteY2" fmla="*/ 1823156 h 2057400"/>
              <a:gd name="connsiteX3" fmla="*/ 1097844 w 2167467"/>
              <a:gd name="connsiteY3" fmla="*/ 1828800 h 2057400"/>
              <a:gd name="connsiteX4" fmla="*/ 745067 w 2167467"/>
              <a:gd name="connsiteY4" fmla="*/ 186267 h 2057400"/>
              <a:gd name="connsiteX5" fmla="*/ 395111 w 2167467"/>
              <a:gd name="connsiteY5" fmla="*/ 138289 h 2057400"/>
              <a:gd name="connsiteX6" fmla="*/ 0 w 2167467"/>
              <a:gd name="connsiteY6"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7467" h="2057400">
                <a:moveTo>
                  <a:pt x="2167467" y="2057400"/>
                </a:moveTo>
                <a:lnTo>
                  <a:pt x="1825978" y="1825978"/>
                </a:lnTo>
                <a:lnTo>
                  <a:pt x="1456267" y="1823156"/>
                </a:lnTo>
                <a:lnTo>
                  <a:pt x="1097844" y="1828800"/>
                </a:lnTo>
                <a:lnTo>
                  <a:pt x="745067" y="186267"/>
                </a:lnTo>
                <a:lnTo>
                  <a:pt x="395111" y="138289"/>
                </a:lnTo>
                <a:lnTo>
                  <a:pt x="0" y="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6" name="Freeform: Shape 105">
            <a:extLst>
              <a:ext uri="{FF2B5EF4-FFF2-40B4-BE49-F238E27FC236}">
                <a16:creationId xmlns:a16="http://schemas.microsoft.com/office/drawing/2014/main" id="{BCF7AF4A-C1F5-46A7-946C-380AD72F8B94}"/>
              </a:ext>
            </a:extLst>
          </p:cNvPr>
          <p:cNvSpPr/>
          <p:nvPr/>
        </p:nvSpPr>
        <p:spPr bwMode="auto">
          <a:xfrm>
            <a:off x="1515533" y="3352800"/>
            <a:ext cx="2331156" cy="2026356"/>
          </a:xfrm>
          <a:custGeom>
            <a:avLst/>
            <a:gdLst>
              <a:gd name="connsiteX0" fmla="*/ 2331156 w 2331156"/>
              <a:gd name="connsiteY0" fmla="*/ 2026356 h 2026356"/>
              <a:gd name="connsiteX1" fmla="*/ 1876778 w 2331156"/>
              <a:gd name="connsiteY1" fmla="*/ 1543756 h 2026356"/>
              <a:gd name="connsiteX2" fmla="*/ 908756 w 2331156"/>
              <a:gd name="connsiteY2" fmla="*/ 1391356 h 2026356"/>
              <a:gd name="connsiteX3" fmla="*/ 423334 w 2331156"/>
              <a:gd name="connsiteY3" fmla="*/ 1281289 h 2026356"/>
              <a:gd name="connsiteX4" fmla="*/ 0 w 2331156"/>
              <a:gd name="connsiteY4" fmla="*/ 0 h 2026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1156" h="2026356">
                <a:moveTo>
                  <a:pt x="2331156" y="2026356"/>
                </a:moveTo>
                <a:lnTo>
                  <a:pt x="1876778" y="1543756"/>
                </a:lnTo>
                <a:lnTo>
                  <a:pt x="908756" y="1391356"/>
                </a:lnTo>
                <a:lnTo>
                  <a:pt x="423334" y="1281289"/>
                </a:lnTo>
                <a:lnTo>
                  <a:pt x="0" y="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7" name="Freeform: Shape 106">
            <a:extLst>
              <a:ext uri="{FF2B5EF4-FFF2-40B4-BE49-F238E27FC236}">
                <a16:creationId xmlns:a16="http://schemas.microsoft.com/office/drawing/2014/main" id="{D16DCE95-8862-4F62-B646-87BF81A17706}"/>
              </a:ext>
            </a:extLst>
          </p:cNvPr>
          <p:cNvSpPr/>
          <p:nvPr/>
        </p:nvSpPr>
        <p:spPr bwMode="auto">
          <a:xfrm>
            <a:off x="1461911" y="3344333"/>
            <a:ext cx="56445" cy="403578"/>
          </a:xfrm>
          <a:custGeom>
            <a:avLst/>
            <a:gdLst>
              <a:gd name="connsiteX0" fmla="*/ 56445 w 56445"/>
              <a:gd name="connsiteY0" fmla="*/ 403578 h 403578"/>
              <a:gd name="connsiteX1" fmla="*/ 0 w 56445"/>
              <a:gd name="connsiteY1" fmla="*/ 0 h 403578"/>
            </a:gdLst>
            <a:ahLst/>
            <a:cxnLst>
              <a:cxn ang="0">
                <a:pos x="connsiteX0" y="connsiteY0"/>
              </a:cxn>
              <a:cxn ang="0">
                <a:pos x="connsiteX1" y="connsiteY1"/>
              </a:cxn>
            </a:cxnLst>
            <a:rect l="l" t="t" r="r" b="b"/>
            <a:pathLst>
              <a:path w="56445" h="403578">
                <a:moveTo>
                  <a:pt x="56445" y="403578"/>
                </a:moveTo>
                <a:lnTo>
                  <a:pt x="0" y="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9" name="Freeform: Shape 108">
            <a:extLst>
              <a:ext uri="{FF2B5EF4-FFF2-40B4-BE49-F238E27FC236}">
                <a16:creationId xmlns:a16="http://schemas.microsoft.com/office/drawing/2014/main" id="{0B632BA3-0A6C-4ADD-B31B-C338AD631F9B}"/>
              </a:ext>
            </a:extLst>
          </p:cNvPr>
          <p:cNvSpPr/>
          <p:nvPr/>
        </p:nvSpPr>
        <p:spPr bwMode="auto">
          <a:xfrm>
            <a:off x="1944511" y="3454400"/>
            <a:ext cx="2404533" cy="1320800"/>
          </a:xfrm>
          <a:custGeom>
            <a:avLst/>
            <a:gdLst>
              <a:gd name="connsiteX0" fmla="*/ 2404533 w 2404533"/>
              <a:gd name="connsiteY0" fmla="*/ 1320800 h 1320800"/>
              <a:gd name="connsiteX1" fmla="*/ 2034822 w 2404533"/>
              <a:gd name="connsiteY1" fmla="*/ 1258711 h 1320800"/>
              <a:gd name="connsiteX2" fmla="*/ 1676400 w 2404533"/>
              <a:gd name="connsiteY2" fmla="*/ 1174044 h 1320800"/>
              <a:gd name="connsiteX3" fmla="*/ 1323622 w 2404533"/>
              <a:gd name="connsiteY3" fmla="*/ 855133 h 1320800"/>
              <a:gd name="connsiteX4" fmla="*/ 973667 w 2404533"/>
              <a:gd name="connsiteY4" fmla="*/ 677333 h 1320800"/>
              <a:gd name="connsiteX5" fmla="*/ 606778 w 2404533"/>
              <a:gd name="connsiteY5" fmla="*/ 711200 h 1320800"/>
              <a:gd name="connsiteX6" fmla="*/ 265289 w 2404533"/>
              <a:gd name="connsiteY6" fmla="*/ 262467 h 1320800"/>
              <a:gd name="connsiteX7" fmla="*/ 0 w 2404533"/>
              <a:gd name="connsiteY7" fmla="*/ 0 h 132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04533" h="1320800">
                <a:moveTo>
                  <a:pt x="2404533" y="1320800"/>
                </a:moveTo>
                <a:lnTo>
                  <a:pt x="2034822" y="1258711"/>
                </a:lnTo>
                <a:lnTo>
                  <a:pt x="1676400" y="1174044"/>
                </a:lnTo>
                <a:lnTo>
                  <a:pt x="1323622" y="855133"/>
                </a:lnTo>
                <a:lnTo>
                  <a:pt x="973667" y="677333"/>
                </a:lnTo>
                <a:lnTo>
                  <a:pt x="606778" y="711200"/>
                </a:lnTo>
                <a:lnTo>
                  <a:pt x="265289" y="262467"/>
                </a:lnTo>
                <a:lnTo>
                  <a:pt x="0" y="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0" name="Freeform: Shape 109">
            <a:extLst>
              <a:ext uri="{FF2B5EF4-FFF2-40B4-BE49-F238E27FC236}">
                <a16:creationId xmlns:a16="http://schemas.microsoft.com/office/drawing/2014/main" id="{998B8D33-6BE4-464B-B42F-C5656DAB0616}"/>
              </a:ext>
            </a:extLst>
          </p:cNvPr>
          <p:cNvSpPr/>
          <p:nvPr/>
        </p:nvSpPr>
        <p:spPr bwMode="auto">
          <a:xfrm>
            <a:off x="1498600" y="3369733"/>
            <a:ext cx="2161822" cy="1374423"/>
          </a:xfrm>
          <a:custGeom>
            <a:avLst/>
            <a:gdLst>
              <a:gd name="connsiteX0" fmla="*/ 2161822 w 2161822"/>
              <a:gd name="connsiteY0" fmla="*/ 1374423 h 1374423"/>
              <a:gd name="connsiteX1" fmla="*/ 1442156 w 2161822"/>
              <a:gd name="connsiteY1" fmla="*/ 1140178 h 1374423"/>
              <a:gd name="connsiteX2" fmla="*/ 1083733 w 2161822"/>
              <a:gd name="connsiteY2" fmla="*/ 1092200 h 1374423"/>
              <a:gd name="connsiteX3" fmla="*/ 778933 w 2161822"/>
              <a:gd name="connsiteY3" fmla="*/ 1013178 h 1374423"/>
              <a:gd name="connsiteX4" fmla="*/ 691444 w 2161822"/>
              <a:gd name="connsiteY4" fmla="*/ 987778 h 1374423"/>
              <a:gd name="connsiteX5" fmla="*/ 513644 w 2161822"/>
              <a:gd name="connsiteY5" fmla="*/ 869245 h 1374423"/>
              <a:gd name="connsiteX6" fmla="*/ 0 w 2161822"/>
              <a:gd name="connsiteY6" fmla="*/ 0 h 1374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1822" h="1374423">
                <a:moveTo>
                  <a:pt x="2161822" y="1374423"/>
                </a:moveTo>
                <a:lnTo>
                  <a:pt x="1442156" y="1140178"/>
                </a:lnTo>
                <a:lnTo>
                  <a:pt x="1083733" y="1092200"/>
                </a:lnTo>
                <a:lnTo>
                  <a:pt x="778933" y="1013178"/>
                </a:lnTo>
                <a:lnTo>
                  <a:pt x="691444" y="987778"/>
                </a:lnTo>
                <a:lnTo>
                  <a:pt x="513644" y="869245"/>
                </a:lnTo>
                <a:lnTo>
                  <a:pt x="0" y="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1" name="Freeform: Shape 110">
            <a:extLst>
              <a:ext uri="{FF2B5EF4-FFF2-40B4-BE49-F238E27FC236}">
                <a16:creationId xmlns:a16="http://schemas.microsoft.com/office/drawing/2014/main" id="{BC267743-45F3-4121-8330-1BFE0DD66A81}"/>
              </a:ext>
            </a:extLst>
          </p:cNvPr>
          <p:cNvSpPr/>
          <p:nvPr/>
        </p:nvSpPr>
        <p:spPr bwMode="auto">
          <a:xfrm>
            <a:off x="1603022" y="3578578"/>
            <a:ext cx="3423356" cy="1253066"/>
          </a:xfrm>
          <a:custGeom>
            <a:avLst/>
            <a:gdLst>
              <a:gd name="connsiteX0" fmla="*/ 3423356 w 3423356"/>
              <a:gd name="connsiteY0" fmla="*/ 1253066 h 1253066"/>
              <a:gd name="connsiteX1" fmla="*/ 3070578 w 3423356"/>
              <a:gd name="connsiteY1" fmla="*/ 1100666 h 1253066"/>
              <a:gd name="connsiteX2" fmla="*/ 2703689 w 3423356"/>
              <a:gd name="connsiteY2" fmla="*/ 1035755 h 1253066"/>
              <a:gd name="connsiteX3" fmla="*/ 2339622 w 3423356"/>
              <a:gd name="connsiteY3" fmla="*/ 1072444 h 1253066"/>
              <a:gd name="connsiteX4" fmla="*/ 2037645 w 3423356"/>
              <a:gd name="connsiteY4" fmla="*/ 1032933 h 1253066"/>
              <a:gd name="connsiteX5" fmla="*/ 1645356 w 3423356"/>
              <a:gd name="connsiteY5" fmla="*/ 1103489 h 1253066"/>
              <a:gd name="connsiteX6" fmla="*/ 1281289 w 3423356"/>
              <a:gd name="connsiteY6" fmla="*/ 1086555 h 1253066"/>
              <a:gd name="connsiteX7" fmla="*/ 1007534 w 3423356"/>
              <a:gd name="connsiteY7" fmla="*/ 951089 h 1253066"/>
              <a:gd name="connsiteX8" fmla="*/ 999067 w 3423356"/>
              <a:gd name="connsiteY8" fmla="*/ 976489 h 1253066"/>
              <a:gd name="connsiteX9" fmla="*/ 635000 w 3423356"/>
              <a:gd name="connsiteY9" fmla="*/ 866422 h 1253066"/>
              <a:gd name="connsiteX10" fmla="*/ 397934 w 3423356"/>
              <a:gd name="connsiteY10" fmla="*/ 640644 h 1253066"/>
              <a:gd name="connsiteX11" fmla="*/ 347134 w 3423356"/>
              <a:gd name="connsiteY11" fmla="*/ 589844 h 1253066"/>
              <a:gd name="connsiteX12" fmla="*/ 0 w 3423356"/>
              <a:gd name="connsiteY12" fmla="*/ 0 h 1253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3356" h="1253066">
                <a:moveTo>
                  <a:pt x="3423356" y="1253066"/>
                </a:moveTo>
                <a:lnTo>
                  <a:pt x="3070578" y="1100666"/>
                </a:lnTo>
                <a:lnTo>
                  <a:pt x="2703689" y="1035755"/>
                </a:lnTo>
                <a:lnTo>
                  <a:pt x="2339622" y="1072444"/>
                </a:lnTo>
                <a:lnTo>
                  <a:pt x="2037645" y="1032933"/>
                </a:lnTo>
                <a:lnTo>
                  <a:pt x="1645356" y="1103489"/>
                </a:lnTo>
                <a:lnTo>
                  <a:pt x="1281289" y="1086555"/>
                </a:lnTo>
                <a:lnTo>
                  <a:pt x="1007534" y="951089"/>
                </a:lnTo>
                <a:lnTo>
                  <a:pt x="999067" y="976489"/>
                </a:lnTo>
                <a:lnTo>
                  <a:pt x="635000" y="866422"/>
                </a:lnTo>
                <a:lnTo>
                  <a:pt x="397934" y="640644"/>
                </a:lnTo>
                <a:lnTo>
                  <a:pt x="347134" y="589844"/>
                </a:lnTo>
                <a:lnTo>
                  <a:pt x="0" y="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2" name="Freeform: Shape 111">
            <a:extLst>
              <a:ext uri="{FF2B5EF4-FFF2-40B4-BE49-F238E27FC236}">
                <a16:creationId xmlns:a16="http://schemas.microsoft.com/office/drawing/2014/main" id="{1B52226F-6ABF-4D50-B4A4-066C035907ED}"/>
              </a:ext>
            </a:extLst>
          </p:cNvPr>
          <p:cNvSpPr/>
          <p:nvPr/>
        </p:nvSpPr>
        <p:spPr bwMode="auto">
          <a:xfrm>
            <a:off x="1487311" y="3352800"/>
            <a:ext cx="3584222" cy="1298222"/>
          </a:xfrm>
          <a:custGeom>
            <a:avLst/>
            <a:gdLst>
              <a:gd name="connsiteX0" fmla="*/ 3584222 w 3584222"/>
              <a:gd name="connsiteY0" fmla="*/ 1286933 h 1298222"/>
              <a:gd name="connsiteX1" fmla="*/ 3287889 w 3584222"/>
              <a:gd name="connsiteY1" fmla="*/ 1298222 h 1298222"/>
              <a:gd name="connsiteX2" fmla="*/ 2830689 w 3584222"/>
              <a:gd name="connsiteY2" fmla="*/ 1264356 h 1298222"/>
              <a:gd name="connsiteX3" fmla="*/ 2520245 w 3584222"/>
              <a:gd name="connsiteY3" fmla="*/ 1230489 h 1298222"/>
              <a:gd name="connsiteX4" fmla="*/ 2153356 w 3584222"/>
              <a:gd name="connsiteY4" fmla="*/ 1224844 h 1298222"/>
              <a:gd name="connsiteX5" fmla="*/ 1854200 w 3584222"/>
              <a:gd name="connsiteY5" fmla="*/ 1289756 h 1298222"/>
              <a:gd name="connsiteX6" fmla="*/ 1439333 w 3584222"/>
              <a:gd name="connsiteY6" fmla="*/ 1224844 h 1298222"/>
              <a:gd name="connsiteX7" fmla="*/ 1134533 w 3584222"/>
              <a:gd name="connsiteY7" fmla="*/ 1176867 h 1298222"/>
              <a:gd name="connsiteX8" fmla="*/ 1047045 w 3584222"/>
              <a:gd name="connsiteY8" fmla="*/ 1137356 h 1298222"/>
              <a:gd name="connsiteX9" fmla="*/ 745067 w 3584222"/>
              <a:gd name="connsiteY9" fmla="*/ 1179689 h 1298222"/>
              <a:gd name="connsiteX10" fmla="*/ 448733 w 3584222"/>
              <a:gd name="connsiteY10" fmla="*/ 956733 h 1298222"/>
              <a:gd name="connsiteX11" fmla="*/ 0 w 3584222"/>
              <a:gd name="connsiteY11" fmla="*/ 0 h 1298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84222" h="1298222">
                <a:moveTo>
                  <a:pt x="3584222" y="1286933"/>
                </a:moveTo>
                <a:lnTo>
                  <a:pt x="3287889" y="1298222"/>
                </a:lnTo>
                <a:lnTo>
                  <a:pt x="2830689" y="1264356"/>
                </a:lnTo>
                <a:lnTo>
                  <a:pt x="2520245" y="1230489"/>
                </a:lnTo>
                <a:lnTo>
                  <a:pt x="2153356" y="1224844"/>
                </a:lnTo>
                <a:lnTo>
                  <a:pt x="1854200" y="1289756"/>
                </a:lnTo>
                <a:lnTo>
                  <a:pt x="1439333" y="1224844"/>
                </a:lnTo>
                <a:lnTo>
                  <a:pt x="1134533" y="1176867"/>
                </a:lnTo>
                <a:lnTo>
                  <a:pt x="1047045" y="1137356"/>
                </a:lnTo>
                <a:lnTo>
                  <a:pt x="745067" y="1179689"/>
                </a:lnTo>
                <a:lnTo>
                  <a:pt x="448733" y="956733"/>
                </a:lnTo>
                <a:lnTo>
                  <a:pt x="0" y="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3" name="Freeform: Shape 112">
            <a:extLst>
              <a:ext uri="{FF2B5EF4-FFF2-40B4-BE49-F238E27FC236}">
                <a16:creationId xmlns:a16="http://schemas.microsoft.com/office/drawing/2014/main" id="{E9725128-9AEC-428D-B6FC-1E07611F6DEF}"/>
              </a:ext>
            </a:extLst>
          </p:cNvPr>
          <p:cNvSpPr/>
          <p:nvPr/>
        </p:nvSpPr>
        <p:spPr bwMode="auto">
          <a:xfrm>
            <a:off x="1605844" y="3640667"/>
            <a:ext cx="2774245" cy="1058333"/>
          </a:xfrm>
          <a:custGeom>
            <a:avLst/>
            <a:gdLst>
              <a:gd name="connsiteX0" fmla="*/ 2774245 w 2774245"/>
              <a:gd name="connsiteY0" fmla="*/ 1058333 h 1058333"/>
              <a:gd name="connsiteX1" fmla="*/ 2051756 w 2774245"/>
              <a:gd name="connsiteY1" fmla="*/ 781755 h 1058333"/>
              <a:gd name="connsiteX2" fmla="*/ 1679223 w 2774245"/>
              <a:gd name="connsiteY2" fmla="*/ 795866 h 1058333"/>
              <a:gd name="connsiteX3" fmla="*/ 1337734 w 2774245"/>
              <a:gd name="connsiteY3" fmla="*/ 781755 h 1058333"/>
              <a:gd name="connsiteX4" fmla="*/ 1030112 w 2774245"/>
              <a:gd name="connsiteY4" fmla="*/ 903111 h 1058333"/>
              <a:gd name="connsiteX5" fmla="*/ 982134 w 2774245"/>
              <a:gd name="connsiteY5" fmla="*/ 1024466 h 1058333"/>
              <a:gd name="connsiteX6" fmla="*/ 519289 w 2774245"/>
              <a:gd name="connsiteY6" fmla="*/ 894644 h 1058333"/>
              <a:gd name="connsiteX7" fmla="*/ 570089 w 2774245"/>
              <a:gd name="connsiteY7" fmla="*/ 815622 h 1058333"/>
              <a:gd name="connsiteX8" fmla="*/ 482600 w 2774245"/>
              <a:gd name="connsiteY8" fmla="*/ 666044 h 1058333"/>
              <a:gd name="connsiteX9" fmla="*/ 333023 w 2774245"/>
              <a:gd name="connsiteY9" fmla="*/ 550333 h 1058333"/>
              <a:gd name="connsiteX10" fmla="*/ 0 w 2774245"/>
              <a:gd name="connsiteY10" fmla="*/ 0 h 1058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74245" h="1058333">
                <a:moveTo>
                  <a:pt x="2774245" y="1058333"/>
                </a:moveTo>
                <a:lnTo>
                  <a:pt x="2051756" y="781755"/>
                </a:lnTo>
                <a:lnTo>
                  <a:pt x="1679223" y="795866"/>
                </a:lnTo>
                <a:lnTo>
                  <a:pt x="1337734" y="781755"/>
                </a:lnTo>
                <a:lnTo>
                  <a:pt x="1030112" y="903111"/>
                </a:lnTo>
                <a:lnTo>
                  <a:pt x="982134" y="1024466"/>
                </a:lnTo>
                <a:lnTo>
                  <a:pt x="519289" y="894644"/>
                </a:lnTo>
                <a:lnTo>
                  <a:pt x="570089" y="815622"/>
                </a:lnTo>
                <a:lnTo>
                  <a:pt x="482600" y="666044"/>
                </a:lnTo>
                <a:lnTo>
                  <a:pt x="333023" y="550333"/>
                </a:lnTo>
                <a:lnTo>
                  <a:pt x="0" y="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4" name="Freeform: Shape 113">
            <a:extLst>
              <a:ext uri="{FF2B5EF4-FFF2-40B4-BE49-F238E27FC236}">
                <a16:creationId xmlns:a16="http://schemas.microsoft.com/office/drawing/2014/main" id="{3F425C3D-6068-4F1A-8D10-A85287F738AA}"/>
              </a:ext>
            </a:extLst>
          </p:cNvPr>
          <p:cNvSpPr/>
          <p:nvPr/>
        </p:nvSpPr>
        <p:spPr bwMode="auto">
          <a:xfrm>
            <a:off x="3643489" y="4354689"/>
            <a:ext cx="1450622" cy="1030111"/>
          </a:xfrm>
          <a:custGeom>
            <a:avLst/>
            <a:gdLst>
              <a:gd name="connsiteX0" fmla="*/ 1450622 w 1450622"/>
              <a:gd name="connsiteY0" fmla="*/ 1030111 h 1030111"/>
              <a:gd name="connsiteX1" fmla="*/ 1078089 w 1450622"/>
              <a:gd name="connsiteY1" fmla="*/ 5644 h 1030111"/>
              <a:gd name="connsiteX2" fmla="*/ 736600 w 1450622"/>
              <a:gd name="connsiteY2" fmla="*/ 0 h 1030111"/>
              <a:gd name="connsiteX3" fmla="*/ 378178 w 1450622"/>
              <a:gd name="connsiteY3" fmla="*/ 211667 h 1030111"/>
              <a:gd name="connsiteX4" fmla="*/ 0 w 1450622"/>
              <a:gd name="connsiteY4" fmla="*/ 276578 h 103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0622" h="1030111">
                <a:moveTo>
                  <a:pt x="1450622" y="1030111"/>
                </a:moveTo>
                <a:lnTo>
                  <a:pt x="1078089" y="5644"/>
                </a:lnTo>
                <a:lnTo>
                  <a:pt x="736600" y="0"/>
                </a:lnTo>
                <a:lnTo>
                  <a:pt x="378178" y="211667"/>
                </a:lnTo>
                <a:lnTo>
                  <a:pt x="0" y="276578"/>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5" name="Freeform: Shape 114">
            <a:extLst>
              <a:ext uri="{FF2B5EF4-FFF2-40B4-BE49-F238E27FC236}">
                <a16:creationId xmlns:a16="http://schemas.microsoft.com/office/drawing/2014/main" id="{BB7FE849-97B4-40B4-B953-1A5939F5D8D9}"/>
              </a:ext>
            </a:extLst>
          </p:cNvPr>
          <p:cNvSpPr/>
          <p:nvPr/>
        </p:nvSpPr>
        <p:spPr bwMode="auto">
          <a:xfrm>
            <a:off x="4377267" y="4701822"/>
            <a:ext cx="677333" cy="688622"/>
          </a:xfrm>
          <a:custGeom>
            <a:avLst/>
            <a:gdLst>
              <a:gd name="connsiteX0" fmla="*/ 0 w 677333"/>
              <a:gd name="connsiteY0" fmla="*/ 0 h 688622"/>
              <a:gd name="connsiteX1" fmla="*/ 321733 w 677333"/>
              <a:gd name="connsiteY1" fmla="*/ 2822 h 688622"/>
              <a:gd name="connsiteX2" fmla="*/ 677333 w 677333"/>
              <a:gd name="connsiteY2" fmla="*/ 688622 h 688622"/>
            </a:gdLst>
            <a:ahLst/>
            <a:cxnLst>
              <a:cxn ang="0">
                <a:pos x="connsiteX0" y="connsiteY0"/>
              </a:cxn>
              <a:cxn ang="0">
                <a:pos x="connsiteX1" y="connsiteY1"/>
              </a:cxn>
              <a:cxn ang="0">
                <a:pos x="connsiteX2" y="connsiteY2"/>
              </a:cxn>
            </a:cxnLst>
            <a:rect l="l" t="t" r="r" b="b"/>
            <a:pathLst>
              <a:path w="677333" h="688622">
                <a:moveTo>
                  <a:pt x="0" y="0"/>
                </a:moveTo>
                <a:lnTo>
                  <a:pt x="321733" y="2822"/>
                </a:lnTo>
                <a:lnTo>
                  <a:pt x="677333" y="688622"/>
                </a:lnTo>
              </a:path>
            </a:pathLst>
          </a:custGeom>
          <a:noFill/>
          <a:ln w="28575">
            <a:solidFill>
              <a:schemeClr val="accent3"/>
            </a:solidFill>
            <a:prstDash val="sysDot"/>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17" name="Straight Connector 116">
            <a:extLst>
              <a:ext uri="{FF2B5EF4-FFF2-40B4-BE49-F238E27FC236}">
                <a16:creationId xmlns:a16="http://schemas.microsoft.com/office/drawing/2014/main" id="{25DBA324-2F5F-4033-9A5D-68BEA34975A8}"/>
              </a:ext>
            </a:extLst>
          </p:cNvPr>
          <p:cNvCxnSpPr/>
          <p:nvPr/>
        </p:nvCxnSpPr>
        <p:spPr bwMode="auto">
          <a:xfrm>
            <a:off x="7893756" y="5390444"/>
            <a:ext cx="333022" cy="0"/>
          </a:xfrm>
          <a:prstGeom prst="line">
            <a:avLst/>
          </a:prstGeom>
          <a:noFill/>
          <a:ln w="28575" cap="flat" cmpd="sng" algn="ctr">
            <a:solidFill>
              <a:schemeClr val="accent3"/>
            </a:solidFill>
            <a:prstDash val="sysDot"/>
            <a:round/>
            <a:headEnd type="none" w="med" len="med"/>
            <a:tailEnd type="none" w="med" len="med"/>
          </a:ln>
          <a:effectLst/>
        </p:spPr>
      </p:cxnSp>
      <p:sp>
        <p:nvSpPr>
          <p:cNvPr id="118" name="Freeform: Shape 117">
            <a:extLst>
              <a:ext uri="{FF2B5EF4-FFF2-40B4-BE49-F238E27FC236}">
                <a16:creationId xmlns:a16="http://schemas.microsoft.com/office/drawing/2014/main" id="{C65942D6-3139-4099-8E5F-D905A8D4DDF5}"/>
              </a:ext>
            </a:extLst>
          </p:cNvPr>
          <p:cNvSpPr/>
          <p:nvPr/>
        </p:nvSpPr>
        <p:spPr bwMode="auto">
          <a:xfrm>
            <a:off x="5029200" y="4724400"/>
            <a:ext cx="708378" cy="107244"/>
          </a:xfrm>
          <a:custGeom>
            <a:avLst/>
            <a:gdLst>
              <a:gd name="connsiteX0" fmla="*/ 0 w 708378"/>
              <a:gd name="connsiteY0" fmla="*/ 107244 h 107244"/>
              <a:gd name="connsiteX1" fmla="*/ 349956 w 708378"/>
              <a:gd name="connsiteY1" fmla="*/ 0 h 107244"/>
              <a:gd name="connsiteX2" fmla="*/ 708378 w 708378"/>
              <a:gd name="connsiteY2" fmla="*/ 42333 h 107244"/>
            </a:gdLst>
            <a:ahLst/>
            <a:cxnLst>
              <a:cxn ang="0">
                <a:pos x="connsiteX0" y="connsiteY0"/>
              </a:cxn>
              <a:cxn ang="0">
                <a:pos x="connsiteX1" y="connsiteY1"/>
              </a:cxn>
              <a:cxn ang="0">
                <a:pos x="connsiteX2" y="connsiteY2"/>
              </a:cxn>
            </a:cxnLst>
            <a:rect l="l" t="t" r="r" b="b"/>
            <a:pathLst>
              <a:path w="708378" h="107244">
                <a:moveTo>
                  <a:pt x="0" y="107244"/>
                </a:moveTo>
                <a:lnTo>
                  <a:pt x="349956" y="0"/>
                </a:lnTo>
                <a:lnTo>
                  <a:pt x="708378" y="42333"/>
                </a:lnTo>
              </a:path>
            </a:pathLst>
          </a:custGeom>
          <a:noFill/>
          <a:ln w="28575">
            <a:solidFill>
              <a:schemeClr val="accent3"/>
            </a:solidFill>
            <a:prstDash val="sysDot"/>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9" name="Freeform: Shape 118">
            <a:extLst>
              <a:ext uri="{FF2B5EF4-FFF2-40B4-BE49-F238E27FC236}">
                <a16:creationId xmlns:a16="http://schemas.microsoft.com/office/drawing/2014/main" id="{C6E5928B-FB12-4F70-A36D-3213DCF3F417}"/>
              </a:ext>
            </a:extLst>
          </p:cNvPr>
          <p:cNvSpPr/>
          <p:nvPr/>
        </p:nvSpPr>
        <p:spPr bwMode="auto">
          <a:xfrm>
            <a:off x="1492956" y="3366911"/>
            <a:ext cx="2508955" cy="1106311"/>
          </a:xfrm>
          <a:custGeom>
            <a:avLst/>
            <a:gdLst>
              <a:gd name="connsiteX0" fmla="*/ 2508955 w 2508955"/>
              <a:gd name="connsiteY0" fmla="*/ 1106311 h 1106311"/>
              <a:gd name="connsiteX1" fmla="*/ 2201333 w 2508955"/>
              <a:gd name="connsiteY1" fmla="*/ 914400 h 1106311"/>
              <a:gd name="connsiteX2" fmla="*/ 1806222 w 2508955"/>
              <a:gd name="connsiteY2" fmla="*/ 835378 h 1106311"/>
              <a:gd name="connsiteX3" fmla="*/ 1507066 w 2508955"/>
              <a:gd name="connsiteY3" fmla="*/ 615245 h 1106311"/>
              <a:gd name="connsiteX4" fmla="*/ 948266 w 2508955"/>
              <a:gd name="connsiteY4" fmla="*/ 434622 h 1106311"/>
              <a:gd name="connsiteX5" fmla="*/ 714022 w 2508955"/>
              <a:gd name="connsiteY5" fmla="*/ 364067 h 1106311"/>
              <a:gd name="connsiteX6" fmla="*/ 454377 w 2508955"/>
              <a:gd name="connsiteY6" fmla="*/ 268111 h 1106311"/>
              <a:gd name="connsiteX7" fmla="*/ 0 w 2508955"/>
              <a:gd name="connsiteY7" fmla="*/ 0 h 110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8955" h="1106311">
                <a:moveTo>
                  <a:pt x="2508955" y="1106311"/>
                </a:moveTo>
                <a:lnTo>
                  <a:pt x="2201333" y="914400"/>
                </a:lnTo>
                <a:lnTo>
                  <a:pt x="1806222" y="835378"/>
                </a:lnTo>
                <a:lnTo>
                  <a:pt x="1507066" y="615245"/>
                </a:lnTo>
                <a:lnTo>
                  <a:pt x="948266" y="434622"/>
                </a:lnTo>
                <a:lnTo>
                  <a:pt x="714022" y="364067"/>
                </a:lnTo>
                <a:lnTo>
                  <a:pt x="454377" y="268111"/>
                </a:lnTo>
                <a:lnTo>
                  <a:pt x="0" y="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0" name="Freeform: Shape 119">
            <a:extLst>
              <a:ext uri="{FF2B5EF4-FFF2-40B4-BE49-F238E27FC236}">
                <a16:creationId xmlns:a16="http://schemas.microsoft.com/office/drawing/2014/main" id="{02479A2C-C755-4745-8E6A-06BBAFD03D96}"/>
              </a:ext>
            </a:extLst>
          </p:cNvPr>
          <p:cNvSpPr/>
          <p:nvPr/>
        </p:nvSpPr>
        <p:spPr bwMode="auto">
          <a:xfrm>
            <a:off x="1969911" y="4176889"/>
            <a:ext cx="1975556" cy="234244"/>
          </a:xfrm>
          <a:custGeom>
            <a:avLst/>
            <a:gdLst>
              <a:gd name="connsiteX0" fmla="*/ 1975556 w 1975556"/>
              <a:gd name="connsiteY0" fmla="*/ 189089 h 234244"/>
              <a:gd name="connsiteX1" fmla="*/ 1679222 w 1975556"/>
              <a:gd name="connsiteY1" fmla="*/ 127000 h 234244"/>
              <a:gd name="connsiteX2" fmla="*/ 1286933 w 1975556"/>
              <a:gd name="connsiteY2" fmla="*/ 152400 h 234244"/>
              <a:gd name="connsiteX3" fmla="*/ 948267 w 1975556"/>
              <a:gd name="connsiteY3" fmla="*/ 203200 h 234244"/>
              <a:gd name="connsiteX4" fmla="*/ 519289 w 1975556"/>
              <a:gd name="connsiteY4" fmla="*/ 234244 h 234244"/>
              <a:gd name="connsiteX5" fmla="*/ 448733 w 1975556"/>
              <a:gd name="connsiteY5" fmla="*/ 234244 h 234244"/>
              <a:gd name="connsiteX6" fmla="*/ 0 w 1975556"/>
              <a:gd name="connsiteY6" fmla="*/ 0 h 234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5556" h="234244">
                <a:moveTo>
                  <a:pt x="1975556" y="189089"/>
                </a:moveTo>
                <a:lnTo>
                  <a:pt x="1679222" y="127000"/>
                </a:lnTo>
                <a:lnTo>
                  <a:pt x="1286933" y="152400"/>
                </a:lnTo>
                <a:lnTo>
                  <a:pt x="948267" y="203200"/>
                </a:lnTo>
                <a:lnTo>
                  <a:pt x="519289" y="234244"/>
                </a:lnTo>
                <a:lnTo>
                  <a:pt x="448733" y="234244"/>
                </a:lnTo>
                <a:lnTo>
                  <a:pt x="0" y="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1" name="Freeform: Shape 120">
            <a:extLst>
              <a:ext uri="{FF2B5EF4-FFF2-40B4-BE49-F238E27FC236}">
                <a16:creationId xmlns:a16="http://schemas.microsoft.com/office/drawing/2014/main" id="{59BDED85-B86E-48A9-AC94-C8D2521F9368}"/>
              </a:ext>
            </a:extLst>
          </p:cNvPr>
          <p:cNvSpPr/>
          <p:nvPr/>
        </p:nvSpPr>
        <p:spPr bwMode="auto">
          <a:xfrm>
            <a:off x="1487311" y="3400778"/>
            <a:ext cx="3228622" cy="945444"/>
          </a:xfrm>
          <a:custGeom>
            <a:avLst/>
            <a:gdLst>
              <a:gd name="connsiteX0" fmla="*/ 3228622 w 3228622"/>
              <a:gd name="connsiteY0" fmla="*/ 945444 h 945444"/>
              <a:gd name="connsiteX1" fmla="*/ 2836333 w 3228622"/>
              <a:gd name="connsiteY1" fmla="*/ 877711 h 945444"/>
              <a:gd name="connsiteX2" fmla="*/ 2466622 w 3228622"/>
              <a:gd name="connsiteY2" fmla="*/ 877711 h 945444"/>
              <a:gd name="connsiteX3" fmla="*/ 2127956 w 3228622"/>
              <a:gd name="connsiteY3" fmla="*/ 824089 h 945444"/>
              <a:gd name="connsiteX4" fmla="*/ 1769533 w 3228622"/>
              <a:gd name="connsiteY4" fmla="*/ 824089 h 945444"/>
              <a:gd name="connsiteX5" fmla="*/ 1442156 w 3228622"/>
              <a:gd name="connsiteY5" fmla="*/ 931333 h 945444"/>
              <a:gd name="connsiteX6" fmla="*/ 1086556 w 3228622"/>
              <a:gd name="connsiteY6" fmla="*/ 889000 h 945444"/>
              <a:gd name="connsiteX7" fmla="*/ 725311 w 3228622"/>
              <a:gd name="connsiteY7" fmla="*/ 841022 h 945444"/>
              <a:gd name="connsiteX8" fmla="*/ 403578 w 3228622"/>
              <a:gd name="connsiteY8" fmla="*/ 846666 h 945444"/>
              <a:gd name="connsiteX9" fmla="*/ 0 w 3228622"/>
              <a:gd name="connsiteY9" fmla="*/ 0 h 945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28622" h="945444">
                <a:moveTo>
                  <a:pt x="3228622" y="945444"/>
                </a:moveTo>
                <a:lnTo>
                  <a:pt x="2836333" y="877711"/>
                </a:lnTo>
                <a:lnTo>
                  <a:pt x="2466622" y="877711"/>
                </a:lnTo>
                <a:lnTo>
                  <a:pt x="2127956" y="824089"/>
                </a:lnTo>
                <a:lnTo>
                  <a:pt x="1769533" y="824089"/>
                </a:lnTo>
                <a:lnTo>
                  <a:pt x="1442156" y="931333"/>
                </a:lnTo>
                <a:lnTo>
                  <a:pt x="1086556" y="889000"/>
                </a:lnTo>
                <a:lnTo>
                  <a:pt x="725311" y="841022"/>
                </a:lnTo>
                <a:lnTo>
                  <a:pt x="403578" y="846666"/>
                </a:lnTo>
                <a:lnTo>
                  <a:pt x="0" y="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2" name="Freeform: Shape 121">
            <a:extLst>
              <a:ext uri="{FF2B5EF4-FFF2-40B4-BE49-F238E27FC236}">
                <a16:creationId xmlns:a16="http://schemas.microsoft.com/office/drawing/2014/main" id="{1EEE2829-A18F-4639-8E24-F17BA94B7BA2}"/>
              </a:ext>
            </a:extLst>
          </p:cNvPr>
          <p:cNvSpPr/>
          <p:nvPr/>
        </p:nvSpPr>
        <p:spPr bwMode="auto">
          <a:xfrm>
            <a:off x="1924756" y="4044244"/>
            <a:ext cx="2105377" cy="508000"/>
          </a:xfrm>
          <a:custGeom>
            <a:avLst/>
            <a:gdLst>
              <a:gd name="connsiteX0" fmla="*/ 2105377 w 2105377"/>
              <a:gd name="connsiteY0" fmla="*/ 0 h 508000"/>
              <a:gd name="connsiteX1" fmla="*/ 1744133 w 2105377"/>
              <a:gd name="connsiteY1" fmla="*/ 454378 h 508000"/>
              <a:gd name="connsiteX2" fmla="*/ 1380066 w 2105377"/>
              <a:gd name="connsiteY2" fmla="*/ 508000 h 508000"/>
              <a:gd name="connsiteX3" fmla="*/ 968022 w 2105377"/>
              <a:gd name="connsiteY3" fmla="*/ 231423 h 508000"/>
              <a:gd name="connsiteX4" fmla="*/ 691444 w 2105377"/>
              <a:gd name="connsiteY4" fmla="*/ 409223 h 508000"/>
              <a:gd name="connsiteX5" fmla="*/ 601133 w 2105377"/>
              <a:gd name="connsiteY5" fmla="*/ 428978 h 508000"/>
              <a:gd name="connsiteX6" fmla="*/ 293511 w 2105377"/>
              <a:gd name="connsiteY6" fmla="*/ 389467 h 508000"/>
              <a:gd name="connsiteX7" fmla="*/ 0 w 2105377"/>
              <a:gd name="connsiteY7" fmla="*/ 254000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05377" h="508000">
                <a:moveTo>
                  <a:pt x="2105377" y="0"/>
                </a:moveTo>
                <a:lnTo>
                  <a:pt x="1744133" y="454378"/>
                </a:lnTo>
                <a:lnTo>
                  <a:pt x="1380066" y="508000"/>
                </a:lnTo>
                <a:lnTo>
                  <a:pt x="968022" y="231423"/>
                </a:lnTo>
                <a:lnTo>
                  <a:pt x="691444" y="409223"/>
                </a:lnTo>
                <a:lnTo>
                  <a:pt x="601133" y="428978"/>
                </a:lnTo>
                <a:lnTo>
                  <a:pt x="293511" y="389467"/>
                </a:lnTo>
                <a:lnTo>
                  <a:pt x="0" y="25400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3" name="Freeform: Shape 122">
            <a:extLst>
              <a:ext uri="{FF2B5EF4-FFF2-40B4-BE49-F238E27FC236}">
                <a16:creationId xmlns:a16="http://schemas.microsoft.com/office/drawing/2014/main" id="{CD5F11F5-F9CB-40CF-B3FE-D0117905A9B2}"/>
              </a:ext>
            </a:extLst>
          </p:cNvPr>
          <p:cNvSpPr/>
          <p:nvPr/>
        </p:nvSpPr>
        <p:spPr bwMode="auto">
          <a:xfrm>
            <a:off x="1603022" y="3310467"/>
            <a:ext cx="4859867" cy="747889"/>
          </a:xfrm>
          <a:custGeom>
            <a:avLst/>
            <a:gdLst>
              <a:gd name="connsiteX0" fmla="*/ 4859867 w 4859867"/>
              <a:gd name="connsiteY0" fmla="*/ 0 h 747889"/>
              <a:gd name="connsiteX1" fmla="*/ 4512734 w 4859867"/>
              <a:gd name="connsiteY1" fmla="*/ 265289 h 747889"/>
              <a:gd name="connsiteX2" fmla="*/ 4188178 w 4859867"/>
              <a:gd name="connsiteY2" fmla="*/ 445911 h 747889"/>
              <a:gd name="connsiteX3" fmla="*/ 3795889 w 4859867"/>
              <a:gd name="connsiteY3" fmla="*/ 555977 h 747889"/>
              <a:gd name="connsiteX4" fmla="*/ 3434645 w 4859867"/>
              <a:gd name="connsiteY4" fmla="*/ 708377 h 747889"/>
              <a:gd name="connsiteX5" fmla="*/ 3087511 w 4859867"/>
              <a:gd name="connsiteY5" fmla="*/ 685800 h 747889"/>
              <a:gd name="connsiteX6" fmla="*/ 2729089 w 4859867"/>
              <a:gd name="connsiteY6" fmla="*/ 533400 h 747889"/>
              <a:gd name="connsiteX7" fmla="*/ 2257778 w 4859867"/>
              <a:gd name="connsiteY7" fmla="*/ 581377 h 747889"/>
              <a:gd name="connsiteX8" fmla="*/ 2063045 w 4859867"/>
              <a:gd name="connsiteY8" fmla="*/ 578555 h 747889"/>
              <a:gd name="connsiteX9" fmla="*/ 1780822 w 4859867"/>
              <a:gd name="connsiteY9" fmla="*/ 592666 h 747889"/>
              <a:gd name="connsiteX10" fmla="*/ 1351845 w 4859867"/>
              <a:gd name="connsiteY10" fmla="*/ 654755 h 747889"/>
              <a:gd name="connsiteX11" fmla="*/ 1334911 w 4859867"/>
              <a:gd name="connsiteY11" fmla="*/ 603955 h 747889"/>
              <a:gd name="connsiteX12" fmla="*/ 948267 w 4859867"/>
              <a:gd name="connsiteY12" fmla="*/ 649111 h 747889"/>
              <a:gd name="connsiteX13" fmla="*/ 632178 w 4859867"/>
              <a:gd name="connsiteY13" fmla="*/ 747889 h 747889"/>
              <a:gd name="connsiteX14" fmla="*/ 268111 w 4859867"/>
              <a:gd name="connsiteY14" fmla="*/ 516466 h 747889"/>
              <a:gd name="connsiteX15" fmla="*/ 0 w 4859867"/>
              <a:gd name="connsiteY15" fmla="*/ 262466 h 747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59867" h="747889">
                <a:moveTo>
                  <a:pt x="4859867" y="0"/>
                </a:moveTo>
                <a:lnTo>
                  <a:pt x="4512734" y="265289"/>
                </a:lnTo>
                <a:lnTo>
                  <a:pt x="4188178" y="445911"/>
                </a:lnTo>
                <a:lnTo>
                  <a:pt x="3795889" y="555977"/>
                </a:lnTo>
                <a:lnTo>
                  <a:pt x="3434645" y="708377"/>
                </a:lnTo>
                <a:lnTo>
                  <a:pt x="3087511" y="685800"/>
                </a:lnTo>
                <a:lnTo>
                  <a:pt x="2729089" y="533400"/>
                </a:lnTo>
                <a:lnTo>
                  <a:pt x="2257778" y="581377"/>
                </a:lnTo>
                <a:lnTo>
                  <a:pt x="2063045" y="578555"/>
                </a:lnTo>
                <a:lnTo>
                  <a:pt x="1780822" y="592666"/>
                </a:lnTo>
                <a:lnTo>
                  <a:pt x="1351845" y="654755"/>
                </a:lnTo>
                <a:lnTo>
                  <a:pt x="1334911" y="603955"/>
                </a:lnTo>
                <a:lnTo>
                  <a:pt x="948267" y="649111"/>
                </a:lnTo>
                <a:lnTo>
                  <a:pt x="632178" y="747889"/>
                </a:lnTo>
                <a:lnTo>
                  <a:pt x="268111" y="516466"/>
                </a:lnTo>
                <a:lnTo>
                  <a:pt x="0" y="262466"/>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4" name="Freeform: Shape 123">
            <a:extLst>
              <a:ext uri="{FF2B5EF4-FFF2-40B4-BE49-F238E27FC236}">
                <a16:creationId xmlns:a16="http://schemas.microsoft.com/office/drawing/2014/main" id="{7F735A09-2491-4450-BC86-08E998449296}"/>
              </a:ext>
            </a:extLst>
          </p:cNvPr>
          <p:cNvSpPr/>
          <p:nvPr/>
        </p:nvSpPr>
        <p:spPr bwMode="auto">
          <a:xfrm>
            <a:off x="1473200" y="3333044"/>
            <a:ext cx="3601156" cy="973667"/>
          </a:xfrm>
          <a:custGeom>
            <a:avLst/>
            <a:gdLst>
              <a:gd name="connsiteX0" fmla="*/ 3601156 w 3601156"/>
              <a:gd name="connsiteY0" fmla="*/ 533400 h 973667"/>
              <a:gd name="connsiteX1" fmla="*/ 3208867 w 3601156"/>
              <a:gd name="connsiteY1" fmla="*/ 657578 h 973667"/>
              <a:gd name="connsiteX2" fmla="*/ 2850444 w 3601156"/>
              <a:gd name="connsiteY2" fmla="*/ 973667 h 973667"/>
              <a:gd name="connsiteX3" fmla="*/ 2500489 w 3601156"/>
              <a:gd name="connsiteY3" fmla="*/ 953912 h 973667"/>
              <a:gd name="connsiteX4" fmla="*/ 1778000 w 3601156"/>
              <a:gd name="connsiteY4" fmla="*/ 691445 h 973667"/>
              <a:gd name="connsiteX5" fmla="*/ 1397000 w 3601156"/>
              <a:gd name="connsiteY5" fmla="*/ 767645 h 973667"/>
              <a:gd name="connsiteX6" fmla="*/ 993422 w 3601156"/>
              <a:gd name="connsiteY6" fmla="*/ 877712 h 973667"/>
              <a:gd name="connsiteX7" fmla="*/ 508000 w 3601156"/>
              <a:gd name="connsiteY7" fmla="*/ 857956 h 973667"/>
              <a:gd name="connsiteX8" fmla="*/ 0 w 3601156"/>
              <a:gd name="connsiteY8" fmla="*/ 0 h 973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01156" h="973667">
                <a:moveTo>
                  <a:pt x="3601156" y="533400"/>
                </a:moveTo>
                <a:lnTo>
                  <a:pt x="3208867" y="657578"/>
                </a:lnTo>
                <a:lnTo>
                  <a:pt x="2850444" y="973667"/>
                </a:lnTo>
                <a:lnTo>
                  <a:pt x="2500489" y="953912"/>
                </a:lnTo>
                <a:lnTo>
                  <a:pt x="1778000" y="691445"/>
                </a:lnTo>
                <a:lnTo>
                  <a:pt x="1397000" y="767645"/>
                </a:lnTo>
                <a:lnTo>
                  <a:pt x="993422" y="877712"/>
                </a:lnTo>
                <a:lnTo>
                  <a:pt x="508000" y="857956"/>
                </a:lnTo>
                <a:lnTo>
                  <a:pt x="0" y="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5" name="Freeform: Shape 124">
            <a:extLst>
              <a:ext uri="{FF2B5EF4-FFF2-40B4-BE49-F238E27FC236}">
                <a16:creationId xmlns:a16="http://schemas.microsoft.com/office/drawing/2014/main" id="{B5CB9F19-E575-499C-A106-EDB53BA17805}"/>
              </a:ext>
            </a:extLst>
          </p:cNvPr>
          <p:cNvSpPr/>
          <p:nvPr/>
        </p:nvSpPr>
        <p:spPr bwMode="auto">
          <a:xfrm>
            <a:off x="1950156" y="4174067"/>
            <a:ext cx="1783644" cy="211666"/>
          </a:xfrm>
          <a:custGeom>
            <a:avLst/>
            <a:gdLst>
              <a:gd name="connsiteX0" fmla="*/ 1783644 w 1783644"/>
              <a:gd name="connsiteY0" fmla="*/ 211666 h 211666"/>
              <a:gd name="connsiteX1" fmla="*/ 1351844 w 1783644"/>
              <a:gd name="connsiteY1" fmla="*/ 206022 h 211666"/>
              <a:gd name="connsiteX2" fmla="*/ 939800 w 1783644"/>
              <a:gd name="connsiteY2" fmla="*/ 141111 h 211666"/>
              <a:gd name="connsiteX3" fmla="*/ 612422 w 1783644"/>
              <a:gd name="connsiteY3" fmla="*/ 0 h 211666"/>
              <a:gd name="connsiteX4" fmla="*/ 248355 w 1783644"/>
              <a:gd name="connsiteY4" fmla="*/ 146755 h 211666"/>
              <a:gd name="connsiteX5" fmla="*/ 0 w 1783644"/>
              <a:gd name="connsiteY5" fmla="*/ 200377 h 211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3644" h="211666">
                <a:moveTo>
                  <a:pt x="1783644" y="211666"/>
                </a:moveTo>
                <a:lnTo>
                  <a:pt x="1351844" y="206022"/>
                </a:lnTo>
                <a:lnTo>
                  <a:pt x="939800" y="141111"/>
                </a:lnTo>
                <a:lnTo>
                  <a:pt x="612422" y="0"/>
                </a:lnTo>
                <a:lnTo>
                  <a:pt x="248355" y="146755"/>
                </a:lnTo>
                <a:lnTo>
                  <a:pt x="0" y="200377"/>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6" name="Freeform: Shape 125">
            <a:extLst>
              <a:ext uri="{FF2B5EF4-FFF2-40B4-BE49-F238E27FC236}">
                <a16:creationId xmlns:a16="http://schemas.microsoft.com/office/drawing/2014/main" id="{78496E2D-4566-484E-975E-8B381A07A2B7}"/>
              </a:ext>
            </a:extLst>
          </p:cNvPr>
          <p:cNvSpPr/>
          <p:nvPr/>
        </p:nvSpPr>
        <p:spPr bwMode="auto">
          <a:xfrm>
            <a:off x="2971800" y="4298244"/>
            <a:ext cx="753533" cy="214489"/>
          </a:xfrm>
          <a:custGeom>
            <a:avLst/>
            <a:gdLst>
              <a:gd name="connsiteX0" fmla="*/ 753533 w 753533"/>
              <a:gd name="connsiteY0" fmla="*/ 90312 h 214489"/>
              <a:gd name="connsiteX1" fmla="*/ 366889 w 753533"/>
              <a:gd name="connsiteY1" fmla="*/ 0 h 214489"/>
              <a:gd name="connsiteX2" fmla="*/ 0 w 753533"/>
              <a:gd name="connsiteY2" fmla="*/ 214489 h 214489"/>
            </a:gdLst>
            <a:ahLst/>
            <a:cxnLst>
              <a:cxn ang="0">
                <a:pos x="connsiteX0" y="connsiteY0"/>
              </a:cxn>
              <a:cxn ang="0">
                <a:pos x="connsiteX1" y="connsiteY1"/>
              </a:cxn>
              <a:cxn ang="0">
                <a:pos x="connsiteX2" y="connsiteY2"/>
              </a:cxn>
            </a:cxnLst>
            <a:rect l="l" t="t" r="r" b="b"/>
            <a:pathLst>
              <a:path w="753533" h="214489">
                <a:moveTo>
                  <a:pt x="753533" y="90312"/>
                </a:moveTo>
                <a:lnTo>
                  <a:pt x="366889" y="0"/>
                </a:lnTo>
                <a:lnTo>
                  <a:pt x="0" y="214489"/>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7" name="Freeform: Shape 126">
            <a:extLst>
              <a:ext uri="{FF2B5EF4-FFF2-40B4-BE49-F238E27FC236}">
                <a16:creationId xmlns:a16="http://schemas.microsoft.com/office/drawing/2014/main" id="{69F35EF0-97FF-4D74-8AD7-5D4A257D73C0}"/>
              </a:ext>
            </a:extLst>
          </p:cNvPr>
          <p:cNvSpPr/>
          <p:nvPr/>
        </p:nvSpPr>
        <p:spPr bwMode="auto">
          <a:xfrm>
            <a:off x="2582333" y="4543778"/>
            <a:ext cx="728134" cy="115711"/>
          </a:xfrm>
          <a:custGeom>
            <a:avLst/>
            <a:gdLst>
              <a:gd name="connsiteX0" fmla="*/ 728134 w 728134"/>
              <a:gd name="connsiteY0" fmla="*/ 47978 h 115711"/>
              <a:gd name="connsiteX1" fmla="*/ 589845 w 728134"/>
              <a:gd name="connsiteY1" fmla="*/ 53622 h 115711"/>
              <a:gd name="connsiteX2" fmla="*/ 423334 w 728134"/>
              <a:gd name="connsiteY2" fmla="*/ 0 h 115711"/>
              <a:gd name="connsiteX3" fmla="*/ 0 w 728134"/>
              <a:gd name="connsiteY3" fmla="*/ 115711 h 115711"/>
            </a:gdLst>
            <a:ahLst/>
            <a:cxnLst>
              <a:cxn ang="0">
                <a:pos x="connsiteX0" y="connsiteY0"/>
              </a:cxn>
              <a:cxn ang="0">
                <a:pos x="connsiteX1" y="connsiteY1"/>
              </a:cxn>
              <a:cxn ang="0">
                <a:pos x="connsiteX2" y="connsiteY2"/>
              </a:cxn>
              <a:cxn ang="0">
                <a:pos x="connsiteX3" y="connsiteY3"/>
              </a:cxn>
            </a:cxnLst>
            <a:rect l="l" t="t" r="r" b="b"/>
            <a:pathLst>
              <a:path w="728134" h="115711">
                <a:moveTo>
                  <a:pt x="728134" y="47978"/>
                </a:moveTo>
                <a:lnTo>
                  <a:pt x="589845" y="53622"/>
                </a:lnTo>
                <a:lnTo>
                  <a:pt x="423334" y="0"/>
                </a:lnTo>
                <a:lnTo>
                  <a:pt x="0" y="115711"/>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8" name="Freeform: Shape 127">
            <a:extLst>
              <a:ext uri="{FF2B5EF4-FFF2-40B4-BE49-F238E27FC236}">
                <a16:creationId xmlns:a16="http://schemas.microsoft.com/office/drawing/2014/main" id="{B471EEA7-F969-45A8-88F8-638BEEF1966B}"/>
              </a:ext>
            </a:extLst>
          </p:cNvPr>
          <p:cNvSpPr/>
          <p:nvPr/>
        </p:nvSpPr>
        <p:spPr bwMode="auto">
          <a:xfrm>
            <a:off x="1876778" y="4044244"/>
            <a:ext cx="2204155" cy="177800"/>
          </a:xfrm>
          <a:custGeom>
            <a:avLst/>
            <a:gdLst>
              <a:gd name="connsiteX0" fmla="*/ 2204155 w 2204155"/>
              <a:gd name="connsiteY0" fmla="*/ 101600 h 177800"/>
              <a:gd name="connsiteX1" fmla="*/ 1848555 w 2204155"/>
              <a:gd name="connsiteY1" fmla="*/ 104423 h 177800"/>
              <a:gd name="connsiteX2" fmla="*/ 1484489 w 2204155"/>
              <a:gd name="connsiteY2" fmla="*/ 95956 h 177800"/>
              <a:gd name="connsiteX3" fmla="*/ 1137355 w 2204155"/>
              <a:gd name="connsiteY3" fmla="*/ 177800 h 177800"/>
              <a:gd name="connsiteX4" fmla="*/ 680155 w 2204155"/>
              <a:gd name="connsiteY4" fmla="*/ 132645 h 177800"/>
              <a:gd name="connsiteX5" fmla="*/ 299155 w 2204155"/>
              <a:gd name="connsiteY5" fmla="*/ 163689 h 177800"/>
              <a:gd name="connsiteX6" fmla="*/ 0 w 2204155"/>
              <a:gd name="connsiteY6" fmla="*/ 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155" h="177800">
                <a:moveTo>
                  <a:pt x="2204155" y="101600"/>
                </a:moveTo>
                <a:lnTo>
                  <a:pt x="1848555" y="104423"/>
                </a:lnTo>
                <a:lnTo>
                  <a:pt x="1484489" y="95956"/>
                </a:lnTo>
                <a:lnTo>
                  <a:pt x="1137355" y="177800"/>
                </a:lnTo>
                <a:lnTo>
                  <a:pt x="680155" y="132645"/>
                </a:lnTo>
                <a:lnTo>
                  <a:pt x="299155" y="163689"/>
                </a:lnTo>
                <a:lnTo>
                  <a:pt x="0" y="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9" name="Freeform: Shape 128">
            <a:extLst>
              <a:ext uri="{FF2B5EF4-FFF2-40B4-BE49-F238E27FC236}">
                <a16:creationId xmlns:a16="http://schemas.microsoft.com/office/drawing/2014/main" id="{35C49D8A-1D9C-4843-AEED-0F119BC56A79}"/>
              </a:ext>
            </a:extLst>
          </p:cNvPr>
          <p:cNvSpPr/>
          <p:nvPr/>
        </p:nvSpPr>
        <p:spPr bwMode="auto">
          <a:xfrm>
            <a:off x="1487311" y="3403600"/>
            <a:ext cx="1464733" cy="623711"/>
          </a:xfrm>
          <a:custGeom>
            <a:avLst/>
            <a:gdLst>
              <a:gd name="connsiteX0" fmla="*/ 0 w 1464733"/>
              <a:gd name="connsiteY0" fmla="*/ 0 h 623711"/>
              <a:gd name="connsiteX1" fmla="*/ 372533 w 1464733"/>
              <a:gd name="connsiteY1" fmla="*/ 242711 h 623711"/>
              <a:gd name="connsiteX2" fmla="*/ 745067 w 1464733"/>
              <a:gd name="connsiteY2" fmla="*/ 623711 h 623711"/>
              <a:gd name="connsiteX3" fmla="*/ 1066800 w 1464733"/>
              <a:gd name="connsiteY3" fmla="*/ 502356 h 623711"/>
              <a:gd name="connsiteX4" fmla="*/ 1464733 w 1464733"/>
              <a:gd name="connsiteY4" fmla="*/ 547511 h 623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4733" h="623711">
                <a:moveTo>
                  <a:pt x="0" y="0"/>
                </a:moveTo>
                <a:lnTo>
                  <a:pt x="372533" y="242711"/>
                </a:lnTo>
                <a:lnTo>
                  <a:pt x="745067" y="623711"/>
                </a:lnTo>
                <a:lnTo>
                  <a:pt x="1066800" y="502356"/>
                </a:lnTo>
                <a:lnTo>
                  <a:pt x="1464733" y="547511"/>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0" name="Freeform: Shape 129">
            <a:extLst>
              <a:ext uri="{FF2B5EF4-FFF2-40B4-BE49-F238E27FC236}">
                <a16:creationId xmlns:a16="http://schemas.microsoft.com/office/drawing/2014/main" id="{98C7BE46-8761-4516-B59C-CE2FCD4511A4}"/>
              </a:ext>
            </a:extLst>
          </p:cNvPr>
          <p:cNvSpPr/>
          <p:nvPr/>
        </p:nvSpPr>
        <p:spPr bwMode="auto">
          <a:xfrm>
            <a:off x="3965222" y="3942644"/>
            <a:ext cx="2243667" cy="417689"/>
          </a:xfrm>
          <a:custGeom>
            <a:avLst/>
            <a:gdLst>
              <a:gd name="connsiteX0" fmla="*/ 0 w 2243667"/>
              <a:gd name="connsiteY0" fmla="*/ 417689 h 417689"/>
              <a:gd name="connsiteX1" fmla="*/ 457200 w 2243667"/>
              <a:gd name="connsiteY1" fmla="*/ 352778 h 417689"/>
              <a:gd name="connsiteX2" fmla="*/ 818445 w 2243667"/>
              <a:gd name="connsiteY2" fmla="*/ 237067 h 417689"/>
              <a:gd name="connsiteX3" fmla="*/ 1216378 w 2243667"/>
              <a:gd name="connsiteY3" fmla="*/ 183445 h 417689"/>
              <a:gd name="connsiteX4" fmla="*/ 1526822 w 2243667"/>
              <a:gd name="connsiteY4" fmla="*/ 296334 h 417689"/>
              <a:gd name="connsiteX5" fmla="*/ 1899356 w 2243667"/>
              <a:gd name="connsiteY5" fmla="*/ 186267 h 417689"/>
              <a:gd name="connsiteX6" fmla="*/ 2243667 w 2243667"/>
              <a:gd name="connsiteY6" fmla="*/ 0 h 417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43667" h="417689">
                <a:moveTo>
                  <a:pt x="0" y="417689"/>
                </a:moveTo>
                <a:lnTo>
                  <a:pt x="457200" y="352778"/>
                </a:lnTo>
                <a:lnTo>
                  <a:pt x="818445" y="237067"/>
                </a:lnTo>
                <a:lnTo>
                  <a:pt x="1216378" y="183445"/>
                </a:lnTo>
                <a:lnTo>
                  <a:pt x="1526822" y="296334"/>
                </a:lnTo>
                <a:lnTo>
                  <a:pt x="1899356" y="186267"/>
                </a:lnTo>
                <a:lnTo>
                  <a:pt x="2243667" y="0"/>
                </a:lnTo>
              </a:path>
            </a:pathLst>
          </a:custGeom>
          <a:noFill/>
          <a:ln w="28575">
            <a:solidFill>
              <a:schemeClr val="accent3"/>
            </a:solidFill>
            <a:prstDash val="sysDot"/>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1" name="Freeform: Shape 130">
            <a:extLst>
              <a:ext uri="{FF2B5EF4-FFF2-40B4-BE49-F238E27FC236}">
                <a16:creationId xmlns:a16="http://schemas.microsoft.com/office/drawing/2014/main" id="{262E640C-7CFB-47F0-A68A-93CB9D6A7A32}"/>
              </a:ext>
            </a:extLst>
          </p:cNvPr>
          <p:cNvSpPr/>
          <p:nvPr/>
        </p:nvSpPr>
        <p:spPr bwMode="auto">
          <a:xfrm>
            <a:off x="5077178" y="3508022"/>
            <a:ext cx="1899355" cy="428978"/>
          </a:xfrm>
          <a:custGeom>
            <a:avLst/>
            <a:gdLst>
              <a:gd name="connsiteX0" fmla="*/ 1899355 w 1899355"/>
              <a:gd name="connsiteY0" fmla="*/ 0 h 428978"/>
              <a:gd name="connsiteX1" fmla="*/ 1411111 w 1899355"/>
              <a:gd name="connsiteY1" fmla="*/ 327378 h 428978"/>
              <a:gd name="connsiteX2" fmla="*/ 1035755 w 1899355"/>
              <a:gd name="connsiteY2" fmla="*/ 174978 h 428978"/>
              <a:gd name="connsiteX3" fmla="*/ 682978 w 1899355"/>
              <a:gd name="connsiteY3" fmla="*/ 358422 h 428978"/>
              <a:gd name="connsiteX4" fmla="*/ 327378 w 1899355"/>
              <a:gd name="connsiteY4" fmla="*/ 428978 h 428978"/>
              <a:gd name="connsiteX5" fmla="*/ 0 w 1899355"/>
              <a:gd name="connsiteY5" fmla="*/ 358422 h 428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99355" h="428978">
                <a:moveTo>
                  <a:pt x="1899355" y="0"/>
                </a:moveTo>
                <a:lnTo>
                  <a:pt x="1411111" y="327378"/>
                </a:lnTo>
                <a:lnTo>
                  <a:pt x="1035755" y="174978"/>
                </a:lnTo>
                <a:lnTo>
                  <a:pt x="682978" y="358422"/>
                </a:lnTo>
                <a:lnTo>
                  <a:pt x="327378" y="428978"/>
                </a:lnTo>
                <a:lnTo>
                  <a:pt x="0" y="358422"/>
                </a:lnTo>
              </a:path>
            </a:pathLst>
          </a:custGeom>
          <a:noFill/>
          <a:ln w="28575">
            <a:solidFill>
              <a:schemeClr val="accent3"/>
            </a:solidFill>
            <a:prstDash val="sysDot"/>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2" name="Freeform: Shape 131">
            <a:extLst>
              <a:ext uri="{FF2B5EF4-FFF2-40B4-BE49-F238E27FC236}">
                <a16:creationId xmlns:a16="http://schemas.microsoft.com/office/drawing/2014/main" id="{DD7DBA83-2584-4E3F-9816-F74CF19AF6BE}"/>
              </a:ext>
            </a:extLst>
          </p:cNvPr>
          <p:cNvSpPr/>
          <p:nvPr/>
        </p:nvSpPr>
        <p:spPr bwMode="auto">
          <a:xfrm>
            <a:off x="6460067" y="3307644"/>
            <a:ext cx="725311" cy="310445"/>
          </a:xfrm>
          <a:custGeom>
            <a:avLst/>
            <a:gdLst>
              <a:gd name="connsiteX0" fmla="*/ 725311 w 725311"/>
              <a:gd name="connsiteY0" fmla="*/ 310445 h 310445"/>
              <a:gd name="connsiteX1" fmla="*/ 361244 w 725311"/>
              <a:gd name="connsiteY1" fmla="*/ 64912 h 310445"/>
              <a:gd name="connsiteX2" fmla="*/ 0 w 725311"/>
              <a:gd name="connsiteY2" fmla="*/ 0 h 310445"/>
            </a:gdLst>
            <a:ahLst/>
            <a:cxnLst>
              <a:cxn ang="0">
                <a:pos x="connsiteX0" y="connsiteY0"/>
              </a:cxn>
              <a:cxn ang="0">
                <a:pos x="connsiteX1" y="connsiteY1"/>
              </a:cxn>
              <a:cxn ang="0">
                <a:pos x="connsiteX2" y="connsiteY2"/>
              </a:cxn>
            </a:cxnLst>
            <a:rect l="l" t="t" r="r" b="b"/>
            <a:pathLst>
              <a:path w="725311" h="310445">
                <a:moveTo>
                  <a:pt x="725311" y="310445"/>
                </a:moveTo>
                <a:lnTo>
                  <a:pt x="361244" y="64912"/>
                </a:lnTo>
                <a:lnTo>
                  <a:pt x="0" y="0"/>
                </a:lnTo>
              </a:path>
            </a:pathLst>
          </a:custGeom>
          <a:noFill/>
          <a:ln w="28575">
            <a:solidFill>
              <a:schemeClr val="accent3"/>
            </a:solidFill>
            <a:prstDash val="sysDot"/>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3" name="Oval 132">
            <a:extLst>
              <a:ext uri="{FF2B5EF4-FFF2-40B4-BE49-F238E27FC236}">
                <a16:creationId xmlns:a16="http://schemas.microsoft.com/office/drawing/2014/main" id="{20C0033E-6B6B-4494-A42F-425CD66A85E4}"/>
              </a:ext>
            </a:extLst>
          </p:cNvPr>
          <p:cNvSpPr/>
          <p:nvPr/>
        </p:nvSpPr>
        <p:spPr bwMode="auto">
          <a:xfrm>
            <a:off x="7144456" y="3581398"/>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4" name="Oval 133">
            <a:extLst>
              <a:ext uri="{FF2B5EF4-FFF2-40B4-BE49-F238E27FC236}">
                <a16:creationId xmlns:a16="http://schemas.microsoft.com/office/drawing/2014/main" id="{EC71B56B-091A-435B-9B0F-D4E233040CB9}"/>
              </a:ext>
            </a:extLst>
          </p:cNvPr>
          <p:cNvSpPr/>
          <p:nvPr/>
        </p:nvSpPr>
        <p:spPr bwMode="auto">
          <a:xfrm>
            <a:off x="6777568" y="3333043"/>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5" name="Oval 134">
            <a:extLst>
              <a:ext uri="{FF2B5EF4-FFF2-40B4-BE49-F238E27FC236}">
                <a16:creationId xmlns:a16="http://schemas.microsoft.com/office/drawing/2014/main" id="{EADDBCE2-CBD4-4A8F-A30B-99A198762E2A}"/>
              </a:ext>
            </a:extLst>
          </p:cNvPr>
          <p:cNvSpPr/>
          <p:nvPr/>
        </p:nvSpPr>
        <p:spPr bwMode="auto">
          <a:xfrm>
            <a:off x="6430434" y="3279421"/>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6" name="Oval 135">
            <a:extLst>
              <a:ext uri="{FF2B5EF4-FFF2-40B4-BE49-F238E27FC236}">
                <a16:creationId xmlns:a16="http://schemas.microsoft.com/office/drawing/2014/main" id="{9C582D19-2130-499A-BE49-5E6139AF33D7}"/>
              </a:ext>
            </a:extLst>
          </p:cNvPr>
          <p:cNvSpPr/>
          <p:nvPr/>
        </p:nvSpPr>
        <p:spPr bwMode="auto">
          <a:xfrm>
            <a:off x="6932789" y="3485443"/>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7" name="Oval 136">
            <a:extLst>
              <a:ext uri="{FF2B5EF4-FFF2-40B4-BE49-F238E27FC236}">
                <a16:creationId xmlns:a16="http://schemas.microsoft.com/office/drawing/2014/main" id="{6D0FE31B-8DBA-4682-A2F7-72EA1547670F}"/>
              </a:ext>
            </a:extLst>
          </p:cNvPr>
          <p:cNvSpPr/>
          <p:nvPr/>
        </p:nvSpPr>
        <p:spPr bwMode="auto">
          <a:xfrm>
            <a:off x="6438901" y="3809998"/>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8" name="Oval 137">
            <a:extLst>
              <a:ext uri="{FF2B5EF4-FFF2-40B4-BE49-F238E27FC236}">
                <a16:creationId xmlns:a16="http://schemas.microsoft.com/office/drawing/2014/main" id="{2A965834-E5E9-4CD5-BBF3-266A659ADEB0}"/>
              </a:ext>
            </a:extLst>
          </p:cNvPr>
          <p:cNvSpPr/>
          <p:nvPr/>
        </p:nvSpPr>
        <p:spPr bwMode="auto">
          <a:xfrm>
            <a:off x="6097941" y="3660421"/>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9" name="Oval 138">
            <a:extLst>
              <a:ext uri="{FF2B5EF4-FFF2-40B4-BE49-F238E27FC236}">
                <a16:creationId xmlns:a16="http://schemas.microsoft.com/office/drawing/2014/main" id="{0C3899C1-8CAB-4313-B23B-1BA60B19C2E6}"/>
              </a:ext>
            </a:extLst>
          </p:cNvPr>
          <p:cNvSpPr/>
          <p:nvPr/>
        </p:nvSpPr>
        <p:spPr bwMode="auto">
          <a:xfrm>
            <a:off x="5724879" y="3835398"/>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0" name="Oval 139">
            <a:extLst>
              <a:ext uri="{FF2B5EF4-FFF2-40B4-BE49-F238E27FC236}">
                <a16:creationId xmlns:a16="http://schemas.microsoft.com/office/drawing/2014/main" id="{222DB105-9427-4A1C-9175-A49CC85F6049}"/>
              </a:ext>
            </a:extLst>
          </p:cNvPr>
          <p:cNvSpPr/>
          <p:nvPr/>
        </p:nvSpPr>
        <p:spPr bwMode="auto">
          <a:xfrm>
            <a:off x="5374923" y="3905954"/>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1" name="Oval 140">
            <a:extLst>
              <a:ext uri="{FF2B5EF4-FFF2-40B4-BE49-F238E27FC236}">
                <a16:creationId xmlns:a16="http://schemas.microsoft.com/office/drawing/2014/main" id="{2B4F0F94-8748-40C1-BA4A-21DA900AF943}"/>
              </a:ext>
            </a:extLst>
          </p:cNvPr>
          <p:cNvSpPr/>
          <p:nvPr/>
        </p:nvSpPr>
        <p:spPr bwMode="auto">
          <a:xfrm>
            <a:off x="6176434" y="3917242"/>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2" name="Oval 141">
            <a:extLst>
              <a:ext uri="{FF2B5EF4-FFF2-40B4-BE49-F238E27FC236}">
                <a16:creationId xmlns:a16="http://schemas.microsoft.com/office/drawing/2014/main" id="{5ABCC072-A179-4C11-A0D8-D310E937133A}"/>
              </a:ext>
            </a:extLst>
          </p:cNvPr>
          <p:cNvSpPr/>
          <p:nvPr/>
        </p:nvSpPr>
        <p:spPr bwMode="auto">
          <a:xfrm>
            <a:off x="8180212" y="5356576"/>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3" name="Oval 142">
            <a:extLst>
              <a:ext uri="{FF2B5EF4-FFF2-40B4-BE49-F238E27FC236}">
                <a16:creationId xmlns:a16="http://schemas.microsoft.com/office/drawing/2014/main" id="{06D1792B-0055-429F-AA11-7344D29C0612}"/>
              </a:ext>
            </a:extLst>
          </p:cNvPr>
          <p:cNvSpPr/>
          <p:nvPr/>
        </p:nvSpPr>
        <p:spPr bwMode="auto">
          <a:xfrm>
            <a:off x="7844367" y="5348109"/>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4" name="Oval 143">
            <a:extLst>
              <a:ext uri="{FF2B5EF4-FFF2-40B4-BE49-F238E27FC236}">
                <a16:creationId xmlns:a16="http://schemas.microsoft.com/office/drawing/2014/main" id="{7CCA8BFF-4154-46AD-BFA4-D5485E5B2862}"/>
              </a:ext>
            </a:extLst>
          </p:cNvPr>
          <p:cNvSpPr/>
          <p:nvPr/>
        </p:nvSpPr>
        <p:spPr bwMode="auto">
          <a:xfrm>
            <a:off x="7488767" y="5348109"/>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5" name="Oval 144">
            <a:extLst>
              <a:ext uri="{FF2B5EF4-FFF2-40B4-BE49-F238E27FC236}">
                <a16:creationId xmlns:a16="http://schemas.microsoft.com/office/drawing/2014/main" id="{D5E080F4-9A2D-43E6-898A-0E361AAF02C8}"/>
              </a:ext>
            </a:extLst>
          </p:cNvPr>
          <p:cNvSpPr/>
          <p:nvPr/>
        </p:nvSpPr>
        <p:spPr bwMode="auto">
          <a:xfrm>
            <a:off x="7138812" y="5356575"/>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6" name="Oval 145">
            <a:extLst>
              <a:ext uri="{FF2B5EF4-FFF2-40B4-BE49-F238E27FC236}">
                <a16:creationId xmlns:a16="http://schemas.microsoft.com/office/drawing/2014/main" id="{1F99D198-1FE2-4BB5-B0A5-D2EF6D378781}"/>
              </a:ext>
            </a:extLst>
          </p:cNvPr>
          <p:cNvSpPr/>
          <p:nvPr/>
        </p:nvSpPr>
        <p:spPr bwMode="auto">
          <a:xfrm>
            <a:off x="6777567" y="5359398"/>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7" name="Oval 146">
            <a:extLst>
              <a:ext uri="{FF2B5EF4-FFF2-40B4-BE49-F238E27FC236}">
                <a16:creationId xmlns:a16="http://schemas.microsoft.com/office/drawing/2014/main" id="{4DE08DD2-B83F-4C00-8778-4D85ABA45048}"/>
              </a:ext>
            </a:extLst>
          </p:cNvPr>
          <p:cNvSpPr/>
          <p:nvPr/>
        </p:nvSpPr>
        <p:spPr bwMode="auto">
          <a:xfrm>
            <a:off x="6430434" y="5356576"/>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8" name="Oval 147">
            <a:extLst>
              <a:ext uri="{FF2B5EF4-FFF2-40B4-BE49-F238E27FC236}">
                <a16:creationId xmlns:a16="http://schemas.microsoft.com/office/drawing/2014/main" id="{B3BDCE33-F48C-4873-9496-A72CD43946D6}"/>
              </a:ext>
            </a:extLst>
          </p:cNvPr>
          <p:cNvSpPr/>
          <p:nvPr/>
        </p:nvSpPr>
        <p:spPr bwMode="auto">
          <a:xfrm>
            <a:off x="6066896" y="3550353"/>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9" name="Oval 148">
            <a:extLst>
              <a:ext uri="{FF2B5EF4-FFF2-40B4-BE49-F238E27FC236}">
                <a16:creationId xmlns:a16="http://schemas.microsoft.com/office/drawing/2014/main" id="{047CBA34-3E72-475B-B9A7-8621CFCC15D2}"/>
              </a:ext>
            </a:extLst>
          </p:cNvPr>
          <p:cNvSpPr/>
          <p:nvPr/>
        </p:nvSpPr>
        <p:spPr bwMode="auto">
          <a:xfrm>
            <a:off x="5750278" y="3730976"/>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0" name="Oval 149">
            <a:extLst>
              <a:ext uri="{FF2B5EF4-FFF2-40B4-BE49-F238E27FC236}">
                <a16:creationId xmlns:a16="http://schemas.microsoft.com/office/drawing/2014/main" id="{14AE7F29-A406-4042-A20F-F51C38733467}"/>
              </a:ext>
            </a:extLst>
          </p:cNvPr>
          <p:cNvSpPr/>
          <p:nvPr/>
        </p:nvSpPr>
        <p:spPr bwMode="auto">
          <a:xfrm>
            <a:off x="5352345" y="3835398"/>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1" name="Oval 150">
            <a:extLst>
              <a:ext uri="{FF2B5EF4-FFF2-40B4-BE49-F238E27FC236}">
                <a16:creationId xmlns:a16="http://schemas.microsoft.com/office/drawing/2014/main" id="{77B7F4DA-DAC5-4E3D-9FB9-2E1C68C0E4BA}"/>
              </a:ext>
            </a:extLst>
          </p:cNvPr>
          <p:cNvSpPr/>
          <p:nvPr/>
        </p:nvSpPr>
        <p:spPr bwMode="auto">
          <a:xfrm>
            <a:off x="5036256" y="3838220"/>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2" name="Oval 151">
            <a:extLst>
              <a:ext uri="{FF2B5EF4-FFF2-40B4-BE49-F238E27FC236}">
                <a16:creationId xmlns:a16="http://schemas.microsoft.com/office/drawing/2014/main" id="{8AD5275B-80E8-4D4A-AD1C-5A24EF017D4C}"/>
              </a:ext>
            </a:extLst>
          </p:cNvPr>
          <p:cNvSpPr/>
          <p:nvPr/>
        </p:nvSpPr>
        <p:spPr bwMode="auto">
          <a:xfrm>
            <a:off x="5818011" y="4092220"/>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3" name="Oval 152">
            <a:extLst>
              <a:ext uri="{FF2B5EF4-FFF2-40B4-BE49-F238E27FC236}">
                <a16:creationId xmlns:a16="http://schemas.microsoft.com/office/drawing/2014/main" id="{1804EF7C-AE77-4153-A06A-046479E590C3}"/>
              </a:ext>
            </a:extLst>
          </p:cNvPr>
          <p:cNvSpPr/>
          <p:nvPr/>
        </p:nvSpPr>
        <p:spPr bwMode="auto">
          <a:xfrm>
            <a:off x="5465233" y="4199465"/>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4" name="Oval 153">
            <a:extLst>
              <a:ext uri="{FF2B5EF4-FFF2-40B4-BE49-F238E27FC236}">
                <a16:creationId xmlns:a16="http://schemas.microsoft.com/office/drawing/2014/main" id="{CFE1A009-C780-4EFB-BFF6-612D3E4DA82C}"/>
              </a:ext>
            </a:extLst>
          </p:cNvPr>
          <p:cNvSpPr/>
          <p:nvPr/>
        </p:nvSpPr>
        <p:spPr bwMode="auto">
          <a:xfrm>
            <a:off x="6066896" y="5359398"/>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5" name="Oval 154">
            <a:extLst>
              <a:ext uri="{FF2B5EF4-FFF2-40B4-BE49-F238E27FC236}">
                <a16:creationId xmlns:a16="http://schemas.microsoft.com/office/drawing/2014/main" id="{C147D5AF-F769-4025-AD95-E49B936B0B8F}"/>
              </a:ext>
            </a:extLst>
          </p:cNvPr>
          <p:cNvSpPr/>
          <p:nvPr/>
        </p:nvSpPr>
        <p:spPr bwMode="auto">
          <a:xfrm>
            <a:off x="5699478" y="5356576"/>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6" name="Oval 155">
            <a:extLst>
              <a:ext uri="{FF2B5EF4-FFF2-40B4-BE49-F238E27FC236}">
                <a16:creationId xmlns:a16="http://schemas.microsoft.com/office/drawing/2014/main" id="{02E06EC9-1F16-4822-8499-20C552458799}"/>
              </a:ext>
            </a:extLst>
          </p:cNvPr>
          <p:cNvSpPr/>
          <p:nvPr/>
        </p:nvSpPr>
        <p:spPr bwMode="auto">
          <a:xfrm>
            <a:off x="5284612" y="5356576"/>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7" name="Oval 156">
            <a:extLst>
              <a:ext uri="{FF2B5EF4-FFF2-40B4-BE49-F238E27FC236}">
                <a16:creationId xmlns:a16="http://schemas.microsoft.com/office/drawing/2014/main" id="{A6135DCF-3169-4826-915F-6D246A8234A6}"/>
              </a:ext>
            </a:extLst>
          </p:cNvPr>
          <p:cNvSpPr/>
          <p:nvPr/>
        </p:nvSpPr>
        <p:spPr bwMode="auto">
          <a:xfrm>
            <a:off x="5016500" y="5362220"/>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8" name="Oval 157">
            <a:extLst>
              <a:ext uri="{FF2B5EF4-FFF2-40B4-BE49-F238E27FC236}">
                <a16:creationId xmlns:a16="http://schemas.microsoft.com/office/drawing/2014/main" id="{759F2D44-F383-4A25-AEAB-DE12CFF1F935}"/>
              </a:ext>
            </a:extLst>
          </p:cNvPr>
          <p:cNvSpPr/>
          <p:nvPr/>
        </p:nvSpPr>
        <p:spPr bwMode="auto">
          <a:xfrm>
            <a:off x="4759678" y="5356576"/>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9" name="Oval 158">
            <a:extLst>
              <a:ext uri="{FF2B5EF4-FFF2-40B4-BE49-F238E27FC236}">
                <a16:creationId xmlns:a16="http://schemas.microsoft.com/office/drawing/2014/main" id="{6E2812E0-B67A-4E0D-8DC6-17ED2DE6F5A6}"/>
              </a:ext>
            </a:extLst>
          </p:cNvPr>
          <p:cNvSpPr/>
          <p:nvPr/>
        </p:nvSpPr>
        <p:spPr bwMode="auto">
          <a:xfrm>
            <a:off x="3983567" y="5356576"/>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0" name="Oval 159">
            <a:extLst>
              <a:ext uri="{FF2B5EF4-FFF2-40B4-BE49-F238E27FC236}">
                <a16:creationId xmlns:a16="http://schemas.microsoft.com/office/drawing/2014/main" id="{31311438-0258-4BAC-BF81-8688E329F21A}"/>
              </a:ext>
            </a:extLst>
          </p:cNvPr>
          <p:cNvSpPr/>
          <p:nvPr/>
        </p:nvSpPr>
        <p:spPr bwMode="auto">
          <a:xfrm>
            <a:off x="4294012" y="5356576"/>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1" name="Oval 160">
            <a:extLst>
              <a:ext uri="{FF2B5EF4-FFF2-40B4-BE49-F238E27FC236}">
                <a16:creationId xmlns:a16="http://schemas.microsoft.com/office/drawing/2014/main" id="{7FBD47BA-043C-46C2-9E7B-B774237C4C88}"/>
              </a:ext>
            </a:extLst>
          </p:cNvPr>
          <p:cNvSpPr/>
          <p:nvPr/>
        </p:nvSpPr>
        <p:spPr bwMode="auto">
          <a:xfrm>
            <a:off x="3811412" y="5356576"/>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2" name="Oval 161">
            <a:extLst>
              <a:ext uri="{FF2B5EF4-FFF2-40B4-BE49-F238E27FC236}">
                <a16:creationId xmlns:a16="http://schemas.microsoft.com/office/drawing/2014/main" id="{7C00938D-B716-4546-9710-AEFA995FA5CC}"/>
              </a:ext>
            </a:extLst>
          </p:cNvPr>
          <p:cNvSpPr/>
          <p:nvPr/>
        </p:nvSpPr>
        <p:spPr bwMode="auto">
          <a:xfrm>
            <a:off x="5146322" y="4100687"/>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3" name="Oval 162">
            <a:extLst>
              <a:ext uri="{FF2B5EF4-FFF2-40B4-BE49-F238E27FC236}">
                <a16:creationId xmlns:a16="http://schemas.microsoft.com/office/drawing/2014/main" id="{E30D2216-7E01-4173-AEDA-A7BEC91A1C8C}"/>
              </a:ext>
            </a:extLst>
          </p:cNvPr>
          <p:cNvSpPr/>
          <p:nvPr/>
        </p:nvSpPr>
        <p:spPr bwMode="auto">
          <a:xfrm>
            <a:off x="5008034" y="3982154"/>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4" name="Oval 163">
            <a:extLst>
              <a:ext uri="{FF2B5EF4-FFF2-40B4-BE49-F238E27FC236}">
                <a16:creationId xmlns:a16="http://schemas.microsoft.com/office/drawing/2014/main" id="{EF707325-19B7-4AC8-B378-6E9B45C8B916}"/>
              </a:ext>
            </a:extLst>
          </p:cNvPr>
          <p:cNvSpPr/>
          <p:nvPr/>
        </p:nvSpPr>
        <p:spPr bwMode="auto">
          <a:xfrm>
            <a:off x="4660900" y="3956754"/>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5" name="Oval 164">
            <a:extLst>
              <a:ext uri="{FF2B5EF4-FFF2-40B4-BE49-F238E27FC236}">
                <a16:creationId xmlns:a16="http://schemas.microsoft.com/office/drawing/2014/main" id="{B0745B8B-E489-4665-BD5B-A3B5DB8D4262}"/>
              </a:ext>
            </a:extLst>
          </p:cNvPr>
          <p:cNvSpPr/>
          <p:nvPr/>
        </p:nvSpPr>
        <p:spPr bwMode="auto">
          <a:xfrm>
            <a:off x="4296834" y="3804354"/>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6" name="Oval 165">
            <a:extLst>
              <a:ext uri="{FF2B5EF4-FFF2-40B4-BE49-F238E27FC236}">
                <a16:creationId xmlns:a16="http://schemas.microsoft.com/office/drawing/2014/main" id="{3A9CBF3E-6A73-4791-9B6A-DDF76AD6C8BE}"/>
              </a:ext>
            </a:extLst>
          </p:cNvPr>
          <p:cNvSpPr/>
          <p:nvPr/>
        </p:nvSpPr>
        <p:spPr bwMode="auto">
          <a:xfrm>
            <a:off x="3817056" y="3857976"/>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7" name="Oval 166">
            <a:extLst>
              <a:ext uri="{FF2B5EF4-FFF2-40B4-BE49-F238E27FC236}">
                <a16:creationId xmlns:a16="http://schemas.microsoft.com/office/drawing/2014/main" id="{4DD7F89B-F9C2-40F7-8807-B046C0105A48}"/>
              </a:ext>
            </a:extLst>
          </p:cNvPr>
          <p:cNvSpPr/>
          <p:nvPr/>
        </p:nvSpPr>
        <p:spPr bwMode="auto">
          <a:xfrm>
            <a:off x="3354212" y="3869265"/>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8" name="Oval 167">
            <a:extLst>
              <a:ext uri="{FF2B5EF4-FFF2-40B4-BE49-F238E27FC236}">
                <a16:creationId xmlns:a16="http://schemas.microsoft.com/office/drawing/2014/main" id="{8F06B370-68AB-4A03-87D0-5D2BD2EF853A}"/>
              </a:ext>
            </a:extLst>
          </p:cNvPr>
          <p:cNvSpPr/>
          <p:nvPr/>
        </p:nvSpPr>
        <p:spPr bwMode="auto">
          <a:xfrm>
            <a:off x="4739922" y="4151487"/>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9" name="Oval 168">
            <a:extLst>
              <a:ext uri="{FF2B5EF4-FFF2-40B4-BE49-F238E27FC236}">
                <a16:creationId xmlns:a16="http://schemas.microsoft.com/office/drawing/2014/main" id="{9A1B3079-E8D8-48E5-89F3-A9B5E07F7A97}"/>
              </a:ext>
            </a:extLst>
          </p:cNvPr>
          <p:cNvSpPr/>
          <p:nvPr/>
        </p:nvSpPr>
        <p:spPr bwMode="auto">
          <a:xfrm>
            <a:off x="5030611" y="4608687"/>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0" name="Oval 169">
            <a:extLst>
              <a:ext uri="{FF2B5EF4-FFF2-40B4-BE49-F238E27FC236}">
                <a16:creationId xmlns:a16="http://schemas.microsoft.com/office/drawing/2014/main" id="{BF9FCC8F-4801-4830-8813-04B1F3AD2DB2}"/>
              </a:ext>
            </a:extLst>
          </p:cNvPr>
          <p:cNvSpPr/>
          <p:nvPr/>
        </p:nvSpPr>
        <p:spPr bwMode="auto">
          <a:xfrm>
            <a:off x="4725811" y="4619976"/>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1" name="Oval 170">
            <a:extLst>
              <a:ext uri="{FF2B5EF4-FFF2-40B4-BE49-F238E27FC236}">
                <a16:creationId xmlns:a16="http://schemas.microsoft.com/office/drawing/2014/main" id="{A3F574CA-E760-47EE-AC44-8DBE240CC91F}"/>
              </a:ext>
            </a:extLst>
          </p:cNvPr>
          <p:cNvSpPr/>
          <p:nvPr/>
        </p:nvSpPr>
        <p:spPr bwMode="auto">
          <a:xfrm>
            <a:off x="4339167" y="4653842"/>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2" name="Oval 171">
            <a:extLst>
              <a:ext uri="{FF2B5EF4-FFF2-40B4-BE49-F238E27FC236}">
                <a16:creationId xmlns:a16="http://schemas.microsoft.com/office/drawing/2014/main" id="{5F8E1105-B52D-4CC4-A74A-84A7024EE0D1}"/>
              </a:ext>
            </a:extLst>
          </p:cNvPr>
          <p:cNvSpPr/>
          <p:nvPr/>
        </p:nvSpPr>
        <p:spPr bwMode="auto">
          <a:xfrm>
            <a:off x="4652434" y="4662309"/>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3" name="Freeform: Shape 172">
            <a:extLst>
              <a:ext uri="{FF2B5EF4-FFF2-40B4-BE49-F238E27FC236}">
                <a16:creationId xmlns:a16="http://schemas.microsoft.com/office/drawing/2014/main" id="{DCAAA018-78A6-4D78-9984-09F7A885E9AC}"/>
              </a:ext>
            </a:extLst>
          </p:cNvPr>
          <p:cNvSpPr/>
          <p:nvPr/>
        </p:nvSpPr>
        <p:spPr bwMode="auto">
          <a:xfrm>
            <a:off x="2511778" y="4430889"/>
            <a:ext cx="1114778" cy="208844"/>
          </a:xfrm>
          <a:custGeom>
            <a:avLst/>
            <a:gdLst>
              <a:gd name="connsiteX0" fmla="*/ 1114778 w 1114778"/>
              <a:gd name="connsiteY0" fmla="*/ 163689 h 208844"/>
              <a:gd name="connsiteX1" fmla="*/ 753533 w 1114778"/>
              <a:gd name="connsiteY1" fmla="*/ 0 h 208844"/>
              <a:gd name="connsiteX2" fmla="*/ 451555 w 1114778"/>
              <a:gd name="connsiteY2" fmla="*/ 146755 h 208844"/>
              <a:gd name="connsiteX3" fmla="*/ 428978 w 1114778"/>
              <a:gd name="connsiteY3" fmla="*/ 208844 h 208844"/>
              <a:gd name="connsiteX4" fmla="*/ 228600 w 1114778"/>
              <a:gd name="connsiteY4" fmla="*/ 112889 h 208844"/>
              <a:gd name="connsiteX5" fmla="*/ 0 w 1114778"/>
              <a:gd name="connsiteY5" fmla="*/ 25400 h 20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4778" h="208844">
                <a:moveTo>
                  <a:pt x="1114778" y="163689"/>
                </a:moveTo>
                <a:lnTo>
                  <a:pt x="753533" y="0"/>
                </a:lnTo>
                <a:lnTo>
                  <a:pt x="451555" y="146755"/>
                </a:lnTo>
                <a:lnTo>
                  <a:pt x="428978" y="208844"/>
                </a:lnTo>
                <a:lnTo>
                  <a:pt x="228600" y="112889"/>
                </a:lnTo>
                <a:lnTo>
                  <a:pt x="0" y="2540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4" name="Freeform: Shape 173">
            <a:extLst>
              <a:ext uri="{FF2B5EF4-FFF2-40B4-BE49-F238E27FC236}">
                <a16:creationId xmlns:a16="http://schemas.microsoft.com/office/drawing/2014/main" id="{BFDA5FBA-B011-42A6-BB94-D422E934E808}"/>
              </a:ext>
            </a:extLst>
          </p:cNvPr>
          <p:cNvSpPr/>
          <p:nvPr/>
        </p:nvSpPr>
        <p:spPr bwMode="auto">
          <a:xfrm>
            <a:off x="2647244" y="4089400"/>
            <a:ext cx="251178" cy="451556"/>
          </a:xfrm>
          <a:custGeom>
            <a:avLst/>
            <a:gdLst>
              <a:gd name="connsiteX0" fmla="*/ 0 w 251178"/>
              <a:gd name="connsiteY0" fmla="*/ 451556 h 451556"/>
              <a:gd name="connsiteX1" fmla="*/ 251178 w 251178"/>
              <a:gd name="connsiteY1" fmla="*/ 0 h 451556"/>
            </a:gdLst>
            <a:ahLst/>
            <a:cxnLst>
              <a:cxn ang="0">
                <a:pos x="connsiteX0" y="connsiteY0"/>
              </a:cxn>
              <a:cxn ang="0">
                <a:pos x="connsiteX1" y="connsiteY1"/>
              </a:cxn>
            </a:cxnLst>
            <a:rect l="l" t="t" r="r" b="b"/>
            <a:pathLst>
              <a:path w="251178" h="451556">
                <a:moveTo>
                  <a:pt x="0" y="451556"/>
                </a:moveTo>
                <a:lnTo>
                  <a:pt x="251178" y="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5" name="Freeform: Shape 174">
            <a:extLst>
              <a:ext uri="{FF2B5EF4-FFF2-40B4-BE49-F238E27FC236}">
                <a16:creationId xmlns:a16="http://schemas.microsoft.com/office/drawing/2014/main" id="{EB8E12FD-D180-4636-93EC-A1EAF43FC7C4}"/>
              </a:ext>
            </a:extLst>
          </p:cNvPr>
          <p:cNvSpPr/>
          <p:nvPr/>
        </p:nvSpPr>
        <p:spPr bwMode="auto">
          <a:xfrm>
            <a:off x="2190044" y="4100689"/>
            <a:ext cx="1080912" cy="245533"/>
          </a:xfrm>
          <a:custGeom>
            <a:avLst/>
            <a:gdLst>
              <a:gd name="connsiteX0" fmla="*/ 0 w 1080912"/>
              <a:gd name="connsiteY0" fmla="*/ 112889 h 245533"/>
              <a:gd name="connsiteX1" fmla="*/ 437445 w 1080912"/>
              <a:gd name="connsiteY1" fmla="*/ 160867 h 245533"/>
              <a:gd name="connsiteX2" fmla="*/ 685800 w 1080912"/>
              <a:gd name="connsiteY2" fmla="*/ 0 h 245533"/>
              <a:gd name="connsiteX3" fmla="*/ 815623 w 1080912"/>
              <a:gd name="connsiteY3" fmla="*/ 98778 h 245533"/>
              <a:gd name="connsiteX4" fmla="*/ 1080912 w 1080912"/>
              <a:gd name="connsiteY4" fmla="*/ 245533 h 245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912" h="245533">
                <a:moveTo>
                  <a:pt x="0" y="112889"/>
                </a:moveTo>
                <a:lnTo>
                  <a:pt x="437445" y="160867"/>
                </a:lnTo>
                <a:lnTo>
                  <a:pt x="685800" y="0"/>
                </a:lnTo>
                <a:lnTo>
                  <a:pt x="815623" y="98778"/>
                </a:lnTo>
                <a:lnTo>
                  <a:pt x="1080912" y="245533"/>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6" name="Freeform: Shape 175">
            <a:extLst>
              <a:ext uri="{FF2B5EF4-FFF2-40B4-BE49-F238E27FC236}">
                <a16:creationId xmlns:a16="http://schemas.microsoft.com/office/drawing/2014/main" id="{7B96D58E-7F33-4BD4-9F80-05102918E022}"/>
              </a:ext>
            </a:extLst>
          </p:cNvPr>
          <p:cNvSpPr/>
          <p:nvPr/>
        </p:nvSpPr>
        <p:spPr bwMode="auto">
          <a:xfrm>
            <a:off x="1811867" y="3973689"/>
            <a:ext cx="417689" cy="544689"/>
          </a:xfrm>
          <a:custGeom>
            <a:avLst/>
            <a:gdLst>
              <a:gd name="connsiteX0" fmla="*/ 191911 w 417689"/>
              <a:gd name="connsiteY0" fmla="*/ 544689 h 544689"/>
              <a:gd name="connsiteX1" fmla="*/ 417689 w 417689"/>
              <a:gd name="connsiteY1" fmla="*/ 392289 h 544689"/>
              <a:gd name="connsiteX2" fmla="*/ 95955 w 417689"/>
              <a:gd name="connsiteY2" fmla="*/ 296333 h 544689"/>
              <a:gd name="connsiteX3" fmla="*/ 0 w 417689"/>
              <a:gd name="connsiteY3" fmla="*/ 0 h 544689"/>
            </a:gdLst>
            <a:ahLst/>
            <a:cxnLst>
              <a:cxn ang="0">
                <a:pos x="connsiteX0" y="connsiteY0"/>
              </a:cxn>
              <a:cxn ang="0">
                <a:pos x="connsiteX1" y="connsiteY1"/>
              </a:cxn>
              <a:cxn ang="0">
                <a:pos x="connsiteX2" y="connsiteY2"/>
              </a:cxn>
              <a:cxn ang="0">
                <a:pos x="connsiteX3" y="connsiteY3"/>
              </a:cxn>
            </a:cxnLst>
            <a:rect l="l" t="t" r="r" b="b"/>
            <a:pathLst>
              <a:path w="417689" h="544689">
                <a:moveTo>
                  <a:pt x="191911" y="544689"/>
                </a:moveTo>
                <a:lnTo>
                  <a:pt x="417689" y="392289"/>
                </a:lnTo>
                <a:lnTo>
                  <a:pt x="95955" y="296333"/>
                </a:lnTo>
                <a:lnTo>
                  <a:pt x="0" y="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7" name="Freeform: Shape 176">
            <a:extLst>
              <a:ext uri="{FF2B5EF4-FFF2-40B4-BE49-F238E27FC236}">
                <a16:creationId xmlns:a16="http://schemas.microsoft.com/office/drawing/2014/main" id="{F165AA57-36C2-467F-8A5B-8B50BDA12FBE}"/>
              </a:ext>
            </a:extLst>
          </p:cNvPr>
          <p:cNvSpPr/>
          <p:nvPr/>
        </p:nvSpPr>
        <p:spPr bwMode="auto">
          <a:xfrm>
            <a:off x="1408289" y="3349978"/>
            <a:ext cx="1253067" cy="1210733"/>
          </a:xfrm>
          <a:custGeom>
            <a:avLst/>
            <a:gdLst>
              <a:gd name="connsiteX0" fmla="*/ 1253067 w 1253067"/>
              <a:gd name="connsiteY0" fmla="*/ 1210733 h 1210733"/>
              <a:gd name="connsiteX1" fmla="*/ 829733 w 1253067"/>
              <a:gd name="connsiteY1" fmla="*/ 1086555 h 1210733"/>
              <a:gd name="connsiteX2" fmla="*/ 572911 w 1253067"/>
              <a:gd name="connsiteY2" fmla="*/ 1083733 h 1210733"/>
              <a:gd name="connsiteX3" fmla="*/ 327378 w 1253067"/>
              <a:gd name="connsiteY3" fmla="*/ 697089 h 1210733"/>
              <a:gd name="connsiteX4" fmla="*/ 0 w 1253067"/>
              <a:gd name="connsiteY4" fmla="*/ 0 h 1210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3067" h="1210733">
                <a:moveTo>
                  <a:pt x="1253067" y="1210733"/>
                </a:moveTo>
                <a:lnTo>
                  <a:pt x="829733" y="1086555"/>
                </a:lnTo>
                <a:lnTo>
                  <a:pt x="572911" y="1083733"/>
                </a:lnTo>
                <a:lnTo>
                  <a:pt x="327378" y="697089"/>
                </a:lnTo>
                <a:lnTo>
                  <a:pt x="0" y="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8" name="Freeform: Shape 177">
            <a:extLst>
              <a:ext uri="{FF2B5EF4-FFF2-40B4-BE49-F238E27FC236}">
                <a16:creationId xmlns:a16="http://schemas.microsoft.com/office/drawing/2014/main" id="{DE799034-6D1F-409D-BE08-9D79EB9193C8}"/>
              </a:ext>
            </a:extLst>
          </p:cNvPr>
          <p:cNvSpPr/>
          <p:nvPr/>
        </p:nvSpPr>
        <p:spPr bwMode="auto">
          <a:xfrm>
            <a:off x="2212622" y="3900311"/>
            <a:ext cx="818445" cy="349956"/>
          </a:xfrm>
          <a:custGeom>
            <a:avLst/>
            <a:gdLst>
              <a:gd name="connsiteX0" fmla="*/ 818445 w 818445"/>
              <a:gd name="connsiteY0" fmla="*/ 330200 h 349956"/>
              <a:gd name="connsiteX1" fmla="*/ 730956 w 818445"/>
              <a:gd name="connsiteY1" fmla="*/ 349956 h 349956"/>
              <a:gd name="connsiteX2" fmla="*/ 327378 w 818445"/>
              <a:gd name="connsiteY2" fmla="*/ 0 h 349956"/>
              <a:gd name="connsiteX3" fmla="*/ 76200 w 818445"/>
              <a:gd name="connsiteY3" fmla="*/ 177800 h 349956"/>
              <a:gd name="connsiteX4" fmla="*/ 0 w 818445"/>
              <a:gd name="connsiteY4" fmla="*/ 135467 h 349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8445" h="349956">
                <a:moveTo>
                  <a:pt x="818445" y="330200"/>
                </a:moveTo>
                <a:lnTo>
                  <a:pt x="730956" y="349956"/>
                </a:lnTo>
                <a:lnTo>
                  <a:pt x="327378" y="0"/>
                </a:lnTo>
                <a:lnTo>
                  <a:pt x="76200" y="177800"/>
                </a:lnTo>
                <a:lnTo>
                  <a:pt x="0" y="135467"/>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9" name="Freeform: Shape 178">
            <a:extLst>
              <a:ext uri="{FF2B5EF4-FFF2-40B4-BE49-F238E27FC236}">
                <a16:creationId xmlns:a16="http://schemas.microsoft.com/office/drawing/2014/main" id="{9A148C6E-F38B-43B3-8207-E7CFC6D04660}"/>
              </a:ext>
            </a:extLst>
          </p:cNvPr>
          <p:cNvSpPr/>
          <p:nvPr/>
        </p:nvSpPr>
        <p:spPr bwMode="auto">
          <a:xfrm>
            <a:off x="3000022" y="3553178"/>
            <a:ext cx="1360311" cy="428978"/>
          </a:xfrm>
          <a:custGeom>
            <a:avLst/>
            <a:gdLst>
              <a:gd name="connsiteX0" fmla="*/ 1360311 w 1360311"/>
              <a:gd name="connsiteY0" fmla="*/ 200378 h 428978"/>
              <a:gd name="connsiteX1" fmla="*/ 990600 w 1360311"/>
              <a:gd name="connsiteY1" fmla="*/ 143933 h 428978"/>
              <a:gd name="connsiteX2" fmla="*/ 671689 w 1360311"/>
              <a:gd name="connsiteY2" fmla="*/ 338666 h 428978"/>
              <a:gd name="connsiteX3" fmla="*/ 285045 w 1360311"/>
              <a:gd name="connsiteY3" fmla="*/ 0 h 428978"/>
              <a:gd name="connsiteX4" fmla="*/ 0 w 1360311"/>
              <a:gd name="connsiteY4" fmla="*/ 428978 h 4289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0311" h="428978">
                <a:moveTo>
                  <a:pt x="1360311" y="200378"/>
                </a:moveTo>
                <a:lnTo>
                  <a:pt x="990600" y="143933"/>
                </a:lnTo>
                <a:lnTo>
                  <a:pt x="671689" y="338666"/>
                </a:lnTo>
                <a:lnTo>
                  <a:pt x="285045" y="0"/>
                </a:lnTo>
                <a:lnTo>
                  <a:pt x="0" y="428978"/>
                </a:lnTo>
              </a:path>
            </a:pathLst>
          </a:custGeom>
          <a:noFill/>
          <a:ln w="28575">
            <a:solidFill>
              <a:schemeClr val="accent3"/>
            </a:solidFill>
            <a:prstDash val="sysDot"/>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0" name="Freeform: Shape 179">
            <a:extLst>
              <a:ext uri="{FF2B5EF4-FFF2-40B4-BE49-F238E27FC236}">
                <a16:creationId xmlns:a16="http://schemas.microsoft.com/office/drawing/2014/main" id="{34256C0F-A0EC-4F16-895D-EA8872DA2F8D}"/>
              </a:ext>
            </a:extLst>
          </p:cNvPr>
          <p:cNvSpPr/>
          <p:nvPr/>
        </p:nvSpPr>
        <p:spPr bwMode="auto">
          <a:xfrm>
            <a:off x="1380067" y="3318933"/>
            <a:ext cx="843844" cy="829734"/>
          </a:xfrm>
          <a:custGeom>
            <a:avLst/>
            <a:gdLst>
              <a:gd name="connsiteX0" fmla="*/ 843844 w 843844"/>
              <a:gd name="connsiteY0" fmla="*/ 829734 h 829734"/>
              <a:gd name="connsiteX1" fmla="*/ 682977 w 843844"/>
              <a:gd name="connsiteY1" fmla="*/ 688623 h 829734"/>
              <a:gd name="connsiteX2" fmla="*/ 558800 w 843844"/>
              <a:gd name="connsiteY2" fmla="*/ 671689 h 829734"/>
              <a:gd name="connsiteX3" fmla="*/ 0 w 843844"/>
              <a:gd name="connsiteY3" fmla="*/ 0 h 829734"/>
            </a:gdLst>
            <a:ahLst/>
            <a:cxnLst>
              <a:cxn ang="0">
                <a:pos x="connsiteX0" y="connsiteY0"/>
              </a:cxn>
              <a:cxn ang="0">
                <a:pos x="connsiteX1" y="connsiteY1"/>
              </a:cxn>
              <a:cxn ang="0">
                <a:pos x="connsiteX2" y="connsiteY2"/>
              </a:cxn>
              <a:cxn ang="0">
                <a:pos x="connsiteX3" y="connsiteY3"/>
              </a:cxn>
            </a:cxnLst>
            <a:rect l="l" t="t" r="r" b="b"/>
            <a:pathLst>
              <a:path w="843844" h="829734">
                <a:moveTo>
                  <a:pt x="843844" y="829734"/>
                </a:moveTo>
                <a:lnTo>
                  <a:pt x="682977" y="688623"/>
                </a:lnTo>
                <a:lnTo>
                  <a:pt x="558800" y="671689"/>
                </a:lnTo>
                <a:lnTo>
                  <a:pt x="0" y="0"/>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1" name="Freeform: Shape 180">
            <a:extLst>
              <a:ext uri="{FF2B5EF4-FFF2-40B4-BE49-F238E27FC236}">
                <a16:creationId xmlns:a16="http://schemas.microsoft.com/office/drawing/2014/main" id="{BB5A6385-C561-4892-BB7C-12794A343192}"/>
              </a:ext>
            </a:extLst>
          </p:cNvPr>
          <p:cNvSpPr/>
          <p:nvPr/>
        </p:nvSpPr>
        <p:spPr bwMode="auto">
          <a:xfrm>
            <a:off x="1430867" y="3344333"/>
            <a:ext cx="2286000" cy="688623"/>
          </a:xfrm>
          <a:custGeom>
            <a:avLst/>
            <a:gdLst>
              <a:gd name="connsiteX0" fmla="*/ 2286000 w 2286000"/>
              <a:gd name="connsiteY0" fmla="*/ 688623 h 688623"/>
              <a:gd name="connsiteX1" fmla="*/ 1916289 w 2286000"/>
              <a:gd name="connsiteY1" fmla="*/ 595489 h 688623"/>
              <a:gd name="connsiteX2" fmla="*/ 1560689 w 2286000"/>
              <a:gd name="connsiteY2" fmla="*/ 493889 h 688623"/>
              <a:gd name="connsiteX3" fmla="*/ 1399822 w 2286000"/>
              <a:gd name="connsiteY3" fmla="*/ 417689 h 688623"/>
              <a:gd name="connsiteX4" fmla="*/ 945444 w 2286000"/>
              <a:gd name="connsiteY4" fmla="*/ 434623 h 688623"/>
              <a:gd name="connsiteX5" fmla="*/ 781755 w 2286000"/>
              <a:gd name="connsiteY5" fmla="*/ 482600 h 688623"/>
              <a:gd name="connsiteX6" fmla="*/ 603955 w 2286000"/>
              <a:gd name="connsiteY6" fmla="*/ 420511 h 688623"/>
              <a:gd name="connsiteX7" fmla="*/ 454377 w 2286000"/>
              <a:gd name="connsiteY7" fmla="*/ 496711 h 688623"/>
              <a:gd name="connsiteX8" fmla="*/ 0 w 2286000"/>
              <a:gd name="connsiteY8" fmla="*/ 0 h 68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6000" h="688623">
                <a:moveTo>
                  <a:pt x="2286000" y="688623"/>
                </a:moveTo>
                <a:lnTo>
                  <a:pt x="1916289" y="595489"/>
                </a:lnTo>
                <a:lnTo>
                  <a:pt x="1560689" y="493889"/>
                </a:lnTo>
                <a:lnTo>
                  <a:pt x="1399822" y="417689"/>
                </a:lnTo>
                <a:lnTo>
                  <a:pt x="945444" y="434623"/>
                </a:lnTo>
                <a:lnTo>
                  <a:pt x="781755" y="482600"/>
                </a:lnTo>
                <a:lnTo>
                  <a:pt x="603955" y="420511"/>
                </a:lnTo>
                <a:lnTo>
                  <a:pt x="454377" y="496711"/>
                </a:lnTo>
                <a:lnTo>
                  <a:pt x="0" y="0"/>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2" name="Freeform: Shape 181">
            <a:extLst>
              <a:ext uri="{FF2B5EF4-FFF2-40B4-BE49-F238E27FC236}">
                <a16:creationId xmlns:a16="http://schemas.microsoft.com/office/drawing/2014/main" id="{9D2F4DE3-F518-4D56-A9D0-C7A3433DB005}"/>
              </a:ext>
            </a:extLst>
          </p:cNvPr>
          <p:cNvSpPr/>
          <p:nvPr/>
        </p:nvSpPr>
        <p:spPr bwMode="auto">
          <a:xfrm>
            <a:off x="1428044" y="3347156"/>
            <a:ext cx="1569156" cy="1114777"/>
          </a:xfrm>
          <a:custGeom>
            <a:avLst/>
            <a:gdLst>
              <a:gd name="connsiteX0" fmla="*/ 1569156 w 1569156"/>
              <a:gd name="connsiteY0" fmla="*/ 589844 h 1114777"/>
              <a:gd name="connsiteX1" fmla="*/ 1490134 w 1569156"/>
              <a:gd name="connsiteY1" fmla="*/ 615244 h 1114777"/>
              <a:gd name="connsiteX2" fmla="*/ 1253067 w 1569156"/>
              <a:gd name="connsiteY2" fmla="*/ 1114777 h 1114777"/>
              <a:gd name="connsiteX3" fmla="*/ 905934 w 1569156"/>
              <a:gd name="connsiteY3" fmla="*/ 524933 h 1114777"/>
              <a:gd name="connsiteX4" fmla="*/ 595489 w 1569156"/>
              <a:gd name="connsiteY4" fmla="*/ 428977 h 1114777"/>
              <a:gd name="connsiteX5" fmla="*/ 479778 w 1569156"/>
              <a:gd name="connsiteY5" fmla="*/ 468488 h 1114777"/>
              <a:gd name="connsiteX6" fmla="*/ 0 w 1569156"/>
              <a:gd name="connsiteY6" fmla="*/ 0 h 111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9156" h="1114777">
                <a:moveTo>
                  <a:pt x="1569156" y="589844"/>
                </a:moveTo>
                <a:lnTo>
                  <a:pt x="1490134" y="615244"/>
                </a:lnTo>
                <a:lnTo>
                  <a:pt x="1253067" y="1114777"/>
                </a:lnTo>
                <a:lnTo>
                  <a:pt x="905934" y="524933"/>
                </a:lnTo>
                <a:lnTo>
                  <a:pt x="595489" y="428977"/>
                </a:lnTo>
                <a:lnTo>
                  <a:pt x="479778" y="468488"/>
                </a:lnTo>
                <a:lnTo>
                  <a:pt x="0" y="0"/>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3" name="Freeform: Shape 182">
            <a:extLst>
              <a:ext uri="{FF2B5EF4-FFF2-40B4-BE49-F238E27FC236}">
                <a16:creationId xmlns:a16="http://schemas.microsoft.com/office/drawing/2014/main" id="{E29B0691-3866-4CAA-81AD-C1334DAC5AB7}"/>
              </a:ext>
            </a:extLst>
          </p:cNvPr>
          <p:cNvSpPr/>
          <p:nvPr/>
        </p:nvSpPr>
        <p:spPr bwMode="auto">
          <a:xfrm>
            <a:off x="2060222" y="3366911"/>
            <a:ext cx="1574800" cy="536222"/>
          </a:xfrm>
          <a:custGeom>
            <a:avLst/>
            <a:gdLst>
              <a:gd name="connsiteX0" fmla="*/ 1574800 w 1574800"/>
              <a:gd name="connsiteY0" fmla="*/ 536222 h 536222"/>
              <a:gd name="connsiteX1" fmla="*/ 1210734 w 1574800"/>
              <a:gd name="connsiteY1" fmla="*/ 307622 h 536222"/>
              <a:gd name="connsiteX2" fmla="*/ 934156 w 1574800"/>
              <a:gd name="connsiteY2" fmla="*/ 22578 h 536222"/>
              <a:gd name="connsiteX3" fmla="*/ 880534 w 1574800"/>
              <a:gd name="connsiteY3" fmla="*/ 47978 h 536222"/>
              <a:gd name="connsiteX4" fmla="*/ 516467 w 1574800"/>
              <a:gd name="connsiteY4" fmla="*/ 0 h 536222"/>
              <a:gd name="connsiteX5" fmla="*/ 0 w 1574800"/>
              <a:gd name="connsiteY5" fmla="*/ 400756 h 536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4800" h="536222">
                <a:moveTo>
                  <a:pt x="1574800" y="536222"/>
                </a:moveTo>
                <a:lnTo>
                  <a:pt x="1210734" y="307622"/>
                </a:lnTo>
                <a:lnTo>
                  <a:pt x="934156" y="22578"/>
                </a:lnTo>
                <a:lnTo>
                  <a:pt x="880534" y="47978"/>
                </a:lnTo>
                <a:lnTo>
                  <a:pt x="516467" y="0"/>
                </a:lnTo>
                <a:lnTo>
                  <a:pt x="0" y="400756"/>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4" name="Freeform: Shape 183">
            <a:extLst>
              <a:ext uri="{FF2B5EF4-FFF2-40B4-BE49-F238E27FC236}">
                <a16:creationId xmlns:a16="http://schemas.microsoft.com/office/drawing/2014/main" id="{B5CF9F3E-8B92-405E-9F84-B43D39D0497D}"/>
              </a:ext>
            </a:extLst>
          </p:cNvPr>
          <p:cNvSpPr/>
          <p:nvPr/>
        </p:nvSpPr>
        <p:spPr bwMode="auto">
          <a:xfrm>
            <a:off x="1413933" y="3330222"/>
            <a:ext cx="2209800" cy="431800"/>
          </a:xfrm>
          <a:custGeom>
            <a:avLst/>
            <a:gdLst>
              <a:gd name="connsiteX0" fmla="*/ 2209800 w 2209800"/>
              <a:gd name="connsiteY0" fmla="*/ 428978 h 431800"/>
              <a:gd name="connsiteX1" fmla="*/ 1831623 w 2209800"/>
              <a:gd name="connsiteY1" fmla="*/ 431800 h 431800"/>
              <a:gd name="connsiteX2" fmla="*/ 1487311 w 2209800"/>
              <a:gd name="connsiteY2" fmla="*/ 409222 h 431800"/>
              <a:gd name="connsiteX3" fmla="*/ 979311 w 2209800"/>
              <a:gd name="connsiteY3" fmla="*/ 290689 h 431800"/>
              <a:gd name="connsiteX4" fmla="*/ 719667 w 2209800"/>
              <a:gd name="connsiteY4" fmla="*/ 239889 h 431800"/>
              <a:gd name="connsiteX5" fmla="*/ 491067 w 2209800"/>
              <a:gd name="connsiteY5" fmla="*/ 256822 h 431800"/>
              <a:gd name="connsiteX6" fmla="*/ 0 w 2209800"/>
              <a:gd name="connsiteY6" fmla="*/ 0 h 43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9800" h="431800">
                <a:moveTo>
                  <a:pt x="2209800" y="428978"/>
                </a:moveTo>
                <a:lnTo>
                  <a:pt x="1831623" y="431800"/>
                </a:lnTo>
                <a:lnTo>
                  <a:pt x="1487311" y="409222"/>
                </a:lnTo>
                <a:lnTo>
                  <a:pt x="979311" y="290689"/>
                </a:lnTo>
                <a:lnTo>
                  <a:pt x="719667" y="239889"/>
                </a:lnTo>
                <a:lnTo>
                  <a:pt x="491067" y="256822"/>
                </a:lnTo>
                <a:lnTo>
                  <a:pt x="0" y="0"/>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5" name="Freeform: Shape 184">
            <a:extLst>
              <a:ext uri="{FF2B5EF4-FFF2-40B4-BE49-F238E27FC236}">
                <a16:creationId xmlns:a16="http://schemas.microsoft.com/office/drawing/2014/main" id="{C135B7C5-E8E0-45A8-980B-A24D1D735566}"/>
              </a:ext>
            </a:extLst>
          </p:cNvPr>
          <p:cNvSpPr/>
          <p:nvPr/>
        </p:nvSpPr>
        <p:spPr bwMode="auto">
          <a:xfrm>
            <a:off x="1439333" y="3344333"/>
            <a:ext cx="2587978" cy="451556"/>
          </a:xfrm>
          <a:custGeom>
            <a:avLst/>
            <a:gdLst>
              <a:gd name="connsiteX0" fmla="*/ 2587978 w 2587978"/>
              <a:gd name="connsiteY0" fmla="*/ 451556 h 451556"/>
              <a:gd name="connsiteX1" fmla="*/ 2190045 w 2587978"/>
              <a:gd name="connsiteY1" fmla="*/ 95956 h 451556"/>
              <a:gd name="connsiteX2" fmla="*/ 1919111 w 2587978"/>
              <a:gd name="connsiteY2" fmla="*/ 327378 h 451556"/>
              <a:gd name="connsiteX3" fmla="*/ 1478845 w 2587978"/>
              <a:gd name="connsiteY3" fmla="*/ 206023 h 451556"/>
              <a:gd name="connsiteX4" fmla="*/ 1202267 w 2587978"/>
              <a:gd name="connsiteY4" fmla="*/ 206023 h 451556"/>
              <a:gd name="connsiteX5" fmla="*/ 773289 w 2587978"/>
              <a:gd name="connsiteY5" fmla="*/ 115711 h 451556"/>
              <a:gd name="connsiteX6" fmla="*/ 409223 w 2587978"/>
              <a:gd name="connsiteY6" fmla="*/ 64911 h 451556"/>
              <a:gd name="connsiteX7" fmla="*/ 0 w 2587978"/>
              <a:gd name="connsiteY7" fmla="*/ 0 h 45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87978" h="451556">
                <a:moveTo>
                  <a:pt x="2587978" y="451556"/>
                </a:moveTo>
                <a:lnTo>
                  <a:pt x="2190045" y="95956"/>
                </a:lnTo>
                <a:lnTo>
                  <a:pt x="1919111" y="327378"/>
                </a:lnTo>
                <a:lnTo>
                  <a:pt x="1478845" y="206023"/>
                </a:lnTo>
                <a:lnTo>
                  <a:pt x="1202267" y="206023"/>
                </a:lnTo>
                <a:lnTo>
                  <a:pt x="773289" y="115711"/>
                </a:lnTo>
                <a:lnTo>
                  <a:pt x="409223" y="64911"/>
                </a:lnTo>
                <a:lnTo>
                  <a:pt x="0" y="0"/>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6" name="Freeform: Shape 185">
            <a:extLst>
              <a:ext uri="{FF2B5EF4-FFF2-40B4-BE49-F238E27FC236}">
                <a16:creationId xmlns:a16="http://schemas.microsoft.com/office/drawing/2014/main" id="{901DE62E-69BD-4901-AD1B-6D7D6DDF6AFB}"/>
              </a:ext>
            </a:extLst>
          </p:cNvPr>
          <p:cNvSpPr/>
          <p:nvPr/>
        </p:nvSpPr>
        <p:spPr bwMode="auto">
          <a:xfrm>
            <a:off x="1447800" y="3121378"/>
            <a:ext cx="3279422" cy="660400"/>
          </a:xfrm>
          <a:custGeom>
            <a:avLst/>
            <a:gdLst>
              <a:gd name="connsiteX0" fmla="*/ 3279422 w 3279422"/>
              <a:gd name="connsiteY0" fmla="*/ 397933 h 660400"/>
              <a:gd name="connsiteX1" fmla="*/ 2904067 w 3279422"/>
              <a:gd name="connsiteY1" fmla="*/ 265289 h 660400"/>
              <a:gd name="connsiteX2" fmla="*/ 2497667 w 3279422"/>
              <a:gd name="connsiteY2" fmla="*/ 420511 h 660400"/>
              <a:gd name="connsiteX3" fmla="*/ 2204156 w 3279422"/>
              <a:gd name="connsiteY3" fmla="*/ 107244 h 660400"/>
              <a:gd name="connsiteX4" fmla="*/ 1845733 w 3279422"/>
              <a:gd name="connsiteY4" fmla="*/ 191911 h 660400"/>
              <a:gd name="connsiteX5" fmla="*/ 1481667 w 3279422"/>
              <a:gd name="connsiteY5" fmla="*/ 0 h 660400"/>
              <a:gd name="connsiteX6" fmla="*/ 1140178 w 3279422"/>
              <a:gd name="connsiteY6" fmla="*/ 112889 h 660400"/>
              <a:gd name="connsiteX7" fmla="*/ 632178 w 3279422"/>
              <a:gd name="connsiteY7" fmla="*/ 629355 h 660400"/>
              <a:gd name="connsiteX8" fmla="*/ 519289 w 3279422"/>
              <a:gd name="connsiteY8" fmla="*/ 618066 h 660400"/>
              <a:gd name="connsiteX9" fmla="*/ 437444 w 3279422"/>
              <a:gd name="connsiteY9" fmla="*/ 660400 h 660400"/>
              <a:gd name="connsiteX10" fmla="*/ 0 w 3279422"/>
              <a:gd name="connsiteY10" fmla="*/ 222955 h 66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79422" h="660400">
                <a:moveTo>
                  <a:pt x="3279422" y="397933"/>
                </a:moveTo>
                <a:lnTo>
                  <a:pt x="2904067" y="265289"/>
                </a:lnTo>
                <a:lnTo>
                  <a:pt x="2497667" y="420511"/>
                </a:lnTo>
                <a:lnTo>
                  <a:pt x="2204156" y="107244"/>
                </a:lnTo>
                <a:lnTo>
                  <a:pt x="1845733" y="191911"/>
                </a:lnTo>
                <a:lnTo>
                  <a:pt x="1481667" y="0"/>
                </a:lnTo>
                <a:lnTo>
                  <a:pt x="1140178" y="112889"/>
                </a:lnTo>
                <a:lnTo>
                  <a:pt x="632178" y="629355"/>
                </a:lnTo>
                <a:lnTo>
                  <a:pt x="519289" y="618066"/>
                </a:lnTo>
                <a:lnTo>
                  <a:pt x="437444" y="660400"/>
                </a:lnTo>
                <a:lnTo>
                  <a:pt x="0" y="222955"/>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7" name="Freeform: Shape 186">
            <a:extLst>
              <a:ext uri="{FF2B5EF4-FFF2-40B4-BE49-F238E27FC236}">
                <a16:creationId xmlns:a16="http://schemas.microsoft.com/office/drawing/2014/main" id="{AEC29EEA-F661-49BE-A7EF-BA3B37BB8ED1}"/>
              </a:ext>
            </a:extLst>
          </p:cNvPr>
          <p:cNvSpPr/>
          <p:nvPr/>
        </p:nvSpPr>
        <p:spPr bwMode="auto">
          <a:xfrm>
            <a:off x="1476022" y="2921000"/>
            <a:ext cx="1828800" cy="389467"/>
          </a:xfrm>
          <a:custGeom>
            <a:avLst/>
            <a:gdLst>
              <a:gd name="connsiteX0" fmla="*/ 0 w 1828800"/>
              <a:gd name="connsiteY0" fmla="*/ 389467 h 389467"/>
              <a:gd name="connsiteX1" fmla="*/ 403578 w 1828800"/>
              <a:gd name="connsiteY1" fmla="*/ 206022 h 389467"/>
              <a:gd name="connsiteX2" fmla="*/ 722489 w 1828800"/>
              <a:gd name="connsiteY2" fmla="*/ 93133 h 389467"/>
              <a:gd name="connsiteX3" fmla="*/ 759178 w 1828800"/>
              <a:gd name="connsiteY3" fmla="*/ 93133 h 389467"/>
              <a:gd name="connsiteX4" fmla="*/ 1075267 w 1828800"/>
              <a:gd name="connsiteY4" fmla="*/ 265289 h 389467"/>
              <a:gd name="connsiteX5" fmla="*/ 1419578 w 1828800"/>
              <a:gd name="connsiteY5" fmla="*/ 104422 h 389467"/>
              <a:gd name="connsiteX6" fmla="*/ 1828800 w 1828800"/>
              <a:gd name="connsiteY6" fmla="*/ 0 h 389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800" h="389467">
                <a:moveTo>
                  <a:pt x="0" y="389467"/>
                </a:moveTo>
                <a:lnTo>
                  <a:pt x="403578" y="206022"/>
                </a:lnTo>
                <a:lnTo>
                  <a:pt x="722489" y="93133"/>
                </a:lnTo>
                <a:lnTo>
                  <a:pt x="759178" y="93133"/>
                </a:lnTo>
                <a:lnTo>
                  <a:pt x="1075267" y="265289"/>
                </a:lnTo>
                <a:lnTo>
                  <a:pt x="1419578" y="104422"/>
                </a:lnTo>
                <a:lnTo>
                  <a:pt x="1828800" y="0"/>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8" name="Freeform: Shape 187">
            <a:extLst>
              <a:ext uri="{FF2B5EF4-FFF2-40B4-BE49-F238E27FC236}">
                <a16:creationId xmlns:a16="http://schemas.microsoft.com/office/drawing/2014/main" id="{34393126-A50A-40B0-9439-5DDA939125FF}"/>
              </a:ext>
            </a:extLst>
          </p:cNvPr>
          <p:cNvSpPr/>
          <p:nvPr/>
        </p:nvSpPr>
        <p:spPr bwMode="auto">
          <a:xfrm>
            <a:off x="1487311" y="3014133"/>
            <a:ext cx="725311" cy="310445"/>
          </a:xfrm>
          <a:custGeom>
            <a:avLst/>
            <a:gdLst>
              <a:gd name="connsiteX0" fmla="*/ 0 w 725311"/>
              <a:gd name="connsiteY0" fmla="*/ 310445 h 310445"/>
              <a:gd name="connsiteX1" fmla="*/ 409222 w 725311"/>
              <a:gd name="connsiteY1" fmla="*/ 256823 h 310445"/>
              <a:gd name="connsiteX2" fmla="*/ 725311 w 725311"/>
              <a:gd name="connsiteY2" fmla="*/ 0 h 310445"/>
            </a:gdLst>
            <a:ahLst/>
            <a:cxnLst>
              <a:cxn ang="0">
                <a:pos x="connsiteX0" y="connsiteY0"/>
              </a:cxn>
              <a:cxn ang="0">
                <a:pos x="connsiteX1" y="connsiteY1"/>
              </a:cxn>
              <a:cxn ang="0">
                <a:pos x="connsiteX2" y="connsiteY2"/>
              </a:cxn>
            </a:cxnLst>
            <a:rect l="l" t="t" r="r" b="b"/>
            <a:pathLst>
              <a:path w="725311" h="310445">
                <a:moveTo>
                  <a:pt x="0" y="310445"/>
                </a:moveTo>
                <a:lnTo>
                  <a:pt x="409222" y="256823"/>
                </a:lnTo>
                <a:lnTo>
                  <a:pt x="725311" y="0"/>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9" name="Freeform: Shape 188">
            <a:extLst>
              <a:ext uri="{FF2B5EF4-FFF2-40B4-BE49-F238E27FC236}">
                <a16:creationId xmlns:a16="http://schemas.microsoft.com/office/drawing/2014/main" id="{D469CE81-B052-4535-A0C0-27750BCA53CF}"/>
              </a:ext>
            </a:extLst>
          </p:cNvPr>
          <p:cNvSpPr/>
          <p:nvPr/>
        </p:nvSpPr>
        <p:spPr bwMode="auto">
          <a:xfrm>
            <a:off x="1487311" y="2094089"/>
            <a:ext cx="982133" cy="1236133"/>
          </a:xfrm>
          <a:custGeom>
            <a:avLst/>
            <a:gdLst>
              <a:gd name="connsiteX0" fmla="*/ 982133 w 982133"/>
              <a:gd name="connsiteY0" fmla="*/ 0 h 1236133"/>
              <a:gd name="connsiteX1" fmla="*/ 764822 w 982133"/>
              <a:gd name="connsiteY1" fmla="*/ 493889 h 1236133"/>
              <a:gd name="connsiteX2" fmla="*/ 434622 w 982133"/>
              <a:gd name="connsiteY2" fmla="*/ 1236133 h 1236133"/>
              <a:gd name="connsiteX3" fmla="*/ 0 w 982133"/>
              <a:gd name="connsiteY3" fmla="*/ 1230489 h 1236133"/>
            </a:gdLst>
            <a:ahLst/>
            <a:cxnLst>
              <a:cxn ang="0">
                <a:pos x="connsiteX0" y="connsiteY0"/>
              </a:cxn>
              <a:cxn ang="0">
                <a:pos x="connsiteX1" y="connsiteY1"/>
              </a:cxn>
              <a:cxn ang="0">
                <a:pos x="connsiteX2" y="connsiteY2"/>
              </a:cxn>
              <a:cxn ang="0">
                <a:pos x="connsiteX3" y="connsiteY3"/>
              </a:cxn>
            </a:cxnLst>
            <a:rect l="l" t="t" r="r" b="b"/>
            <a:pathLst>
              <a:path w="982133" h="1236133">
                <a:moveTo>
                  <a:pt x="982133" y="0"/>
                </a:moveTo>
                <a:lnTo>
                  <a:pt x="764822" y="493889"/>
                </a:lnTo>
                <a:lnTo>
                  <a:pt x="434622" y="1236133"/>
                </a:lnTo>
                <a:lnTo>
                  <a:pt x="0" y="1230489"/>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0" name="Freeform: Shape 189">
            <a:extLst>
              <a:ext uri="{FF2B5EF4-FFF2-40B4-BE49-F238E27FC236}">
                <a16:creationId xmlns:a16="http://schemas.microsoft.com/office/drawing/2014/main" id="{B29C291A-468B-4B65-B1E2-6E97BE3FBED6}"/>
              </a:ext>
            </a:extLst>
          </p:cNvPr>
          <p:cNvSpPr/>
          <p:nvPr/>
        </p:nvSpPr>
        <p:spPr bwMode="auto">
          <a:xfrm>
            <a:off x="1507067" y="2497667"/>
            <a:ext cx="1769533" cy="832555"/>
          </a:xfrm>
          <a:custGeom>
            <a:avLst/>
            <a:gdLst>
              <a:gd name="connsiteX0" fmla="*/ 1769533 w 1769533"/>
              <a:gd name="connsiteY0" fmla="*/ 0 h 832555"/>
              <a:gd name="connsiteX1" fmla="*/ 1408289 w 1769533"/>
              <a:gd name="connsiteY1" fmla="*/ 386644 h 832555"/>
              <a:gd name="connsiteX2" fmla="*/ 1080911 w 1769533"/>
              <a:gd name="connsiteY2" fmla="*/ 832555 h 832555"/>
              <a:gd name="connsiteX3" fmla="*/ 304800 w 1769533"/>
              <a:gd name="connsiteY3" fmla="*/ 705555 h 832555"/>
              <a:gd name="connsiteX4" fmla="*/ 0 w 1769533"/>
              <a:gd name="connsiteY4" fmla="*/ 804333 h 8325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9533" h="832555">
                <a:moveTo>
                  <a:pt x="1769533" y="0"/>
                </a:moveTo>
                <a:lnTo>
                  <a:pt x="1408289" y="386644"/>
                </a:lnTo>
                <a:lnTo>
                  <a:pt x="1080911" y="832555"/>
                </a:lnTo>
                <a:lnTo>
                  <a:pt x="304800" y="705555"/>
                </a:lnTo>
                <a:lnTo>
                  <a:pt x="0" y="804333"/>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1" name="Freeform: Shape 190">
            <a:extLst>
              <a:ext uri="{FF2B5EF4-FFF2-40B4-BE49-F238E27FC236}">
                <a16:creationId xmlns:a16="http://schemas.microsoft.com/office/drawing/2014/main" id="{6A3121CB-BC07-4D63-AB99-7D350F2139B2}"/>
              </a:ext>
            </a:extLst>
          </p:cNvPr>
          <p:cNvSpPr/>
          <p:nvPr/>
        </p:nvSpPr>
        <p:spPr bwMode="auto">
          <a:xfrm>
            <a:off x="1885244" y="3183467"/>
            <a:ext cx="691445" cy="101600"/>
          </a:xfrm>
          <a:custGeom>
            <a:avLst/>
            <a:gdLst>
              <a:gd name="connsiteX0" fmla="*/ 0 w 691445"/>
              <a:gd name="connsiteY0" fmla="*/ 101600 h 101600"/>
              <a:gd name="connsiteX1" fmla="*/ 361245 w 691445"/>
              <a:gd name="connsiteY1" fmla="*/ 42333 h 101600"/>
              <a:gd name="connsiteX2" fmla="*/ 691445 w 691445"/>
              <a:gd name="connsiteY2" fmla="*/ 0 h 101600"/>
            </a:gdLst>
            <a:ahLst/>
            <a:cxnLst>
              <a:cxn ang="0">
                <a:pos x="connsiteX0" y="connsiteY0"/>
              </a:cxn>
              <a:cxn ang="0">
                <a:pos x="connsiteX1" y="connsiteY1"/>
              </a:cxn>
              <a:cxn ang="0">
                <a:pos x="connsiteX2" y="connsiteY2"/>
              </a:cxn>
            </a:cxnLst>
            <a:rect l="l" t="t" r="r" b="b"/>
            <a:pathLst>
              <a:path w="691445" h="101600">
                <a:moveTo>
                  <a:pt x="0" y="101600"/>
                </a:moveTo>
                <a:lnTo>
                  <a:pt x="361245" y="42333"/>
                </a:lnTo>
                <a:lnTo>
                  <a:pt x="691445" y="0"/>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2" name="Freeform: Shape 191">
            <a:extLst>
              <a:ext uri="{FF2B5EF4-FFF2-40B4-BE49-F238E27FC236}">
                <a16:creationId xmlns:a16="http://schemas.microsoft.com/office/drawing/2014/main" id="{CE406686-6325-48DB-963C-001056080943}"/>
              </a:ext>
            </a:extLst>
          </p:cNvPr>
          <p:cNvSpPr/>
          <p:nvPr/>
        </p:nvSpPr>
        <p:spPr bwMode="auto">
          <a:xfrm>
            <a:off x="4687711" y="2585156"/>
            <a:ext cx="1794933" cy="663222"/>
          </a:xfrm>
          <a:custGeom>
            <a:avLst/>
            <a:gdLst>
              <a:gd name="connsiteX0" fmla="*/ 1794933 w 1794933"/>
              <a:gd name="connsiteY0" fmla="*/ 0 h 663222"/>
              <a:gd name="connsiteX1" fmla="*/ 1413933 w 1794933"/>
              <a:gd name="connsiteY1" fmla="*/ 62088 h 663222"/>
              <a:gd name="connsiteX2" fmla="*/ 1055511 w 1794933"/>
              <a:gd name="connsiteY2" fmla="*/ 53622 h 663222"/>
              <a:gd name="connsiteX3" fmla="*/ 705556 w 1794933"/>
              <a:gd name="connsiteY3" fmla="*/ 324555 h 663222"/>
              <a:gd name="connsiteX4" fmla="*/ 361245 w 1794933"/>
              <a:gd name="connsiteY4" fmla="*/ 256822 h 663222"/>
              <a:gd name="connsiteX5" fmla="*/ 110067 w 1794933"/>
              <a:gd name="connsiteY5" fmla="*/ 471311 h 663222"/>
              <a:gd name="connsiteX6" fmla="*/ 0 w 1794933"/>
              <a:gd name="connsiteY6" fmla="*/ 663222 h 663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4933" h="663222">
                <a:moveTo>
                  <a:pt x="1794933" y="0"/>
                </a:moveTo>
                <a:lnTo>
                  <a:pt x="1413933" y="62088"/>
                </a:lnTo>
                <a:lnTo>
                  <a:pt x="1055511" y="53622"/>
                </a:lnTo>
                <a:lnTo>
                  <a:pt x="705556" y="324555"/>
                </a:lnTo>
                <a:lnTo>
                  <a:pt x="361245" y="256822"/>
                </a:lnTo>
                <a:lnTo>
                  <a:pt x="110067" y="471311"/>
                </a:lnTo>
                <a:lnTo>
                  <a:pt x="0" y="663222"/>
                </a:lnTo>
              </a:path>
            </a:pathLst>
          </a:custGeom>
          <a:noFill/>
          <a:ln w="28575">
            <a:solidFill>
              <a:schemeClr val="accent4"/>
            </a:solidFill>
            <a:prstDash val="sysDot"/>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3" name="Freeform: Shape 192">
            <a:extLst>
              <a:ext uri="{FF2B5EF4-FFF2-40B4-BE49-F238E27FC236}">
                <a16:creationId xmlns:a16="http://schemas.microsoft.com/office/drawing/2014/main" id="{A05E33E2-ED85-4B16-AE5E-5560B8B6DB99}"/>
              </a:ext>
            </a:extLst>
          </p:cNvPr>
          <p:cNvSpPr/>
          <p:nvPr/>
        </p:nvSpPr>
        <p:spPr bwMode="auto">
          <a:xfrm>
            <a:off x="4735689" y="3011311"/>
            <a:ext cx="310444" cy="186267"/>
          </a:xfrm>
          <a:custGeom>
            <a:avLst/>
            <a:gdLst>
              <a:gd name="connsiteX0" fmla="*/ 310444 w 310444"/>
              <a:gd name="connsiteY0" fmla="*/ 0 h 186267"/>
              <a:gd name="connsiteX1" fmla="*/ 0 w 310444"/>
              <a:gd name="connsiteY1" fmla="*/ 186267 h 186267"/>
            </a:gdLst>
            <a:ahLst/>
            <a:cxnLst>
              <a:cxn ang="0">
                <a:pos x="connsiteX0" y="connsiteY0"/>
              </a:cxn>
              <a:cxn ang="0">
                <a:pos x="connsiteX1" y="connsiteY1"/>
              </a:cxn>
            </a:cxnLst>
            <a:rect l="l" t="t" r="r" b="b"/>
            <a:pathLst>
              <a:path w="310444" h="186267">
                <a:moveTo>
                  <a:pt x="310444" y="0"/>
                </a:moveTo>
                <a:lnTo>
                  <a:pt x="0" y="186267"/>
                </a:lnTo>
              </a:path>
            </a:pathLst>
          </a:custGeom>
          <a:noFill/>
          <a:ln w="28575">
            <a:solidFill>
              <a:schemeClr val="accent4"/>
            </a:solidFill>
            <a:prstDash val="sysDot"/>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4" name="Freeform: Shape 193">
            <a:extLst>
              <a:ext uri="{FF2B5EF4-FFF2-40B4-BE49-F238E27FC236}">
                <a16:creationId xmlns:a16="http://schemas.microsoft.com/office/drawing/2014/main" id="{68E53C60-7705-4F24-B989-BA29C2DB744E}"/>
              </a:ext>
            </a:extLst>
          </p:cNvPr>
          <p:cNvSpPr/>
          <p:nvPr/>
        </p:nvSpPr>
        <p:spPr bwMode="auto">
          <a:xfrm>
            <a:off x="2582333" y="3177822"/>
            <a:ext cx="2864556" cy="149578"/>
          </a:xfrm>
          <a:custGeom>
            <a:avLst/>
            <a:gdLst>
              <a:gd name="connsiteX0" fmla="*/ 2864556 w 2864556"/>
              <a:gd name="connsiteY0" fmla="*/ 50800 h 149578"/>
              <a:gd name="connsiteX1" fmla="*/ 2514600 w 2864556"/>
              <a:gd name="connsiteY1" fmla="*/ 56445 h 149578"/>
              <a:gd name="connsiteX2" fmla="*/ 2156178 w 2864556"/>
              <a:gd name="connsiteY2" fmla="*/ 0 h 149578"/>
              <a:gd name="connsiteX3" fmla="*/ 1820334 w 2864556"/>
              <a:gd name="connsiteY3" fmla="*/ 104422 h 149578"/>
              <a:gd name="connsiteX4" fmla="*/ 1450623 w 2864556"/>
              <a:gd name="connsiteY4" fmla="*/ 14111 h 149578"/>
              <a:gd name="connsiteX5" fmla="*/ 1089378 w 2864556"/>
              <a:gd name="connsiteY5" fmla="*/ 149578 h 149578"/>
              <a:gd name="connsiteX6" fmla="*/ 750711 w 2864556"/>
              <a:gd name="connsiteY6" fmla="*/ 45156 h 149578"/>
              <a:gd name="connsiteX7" fmla="*/ 375356 w 2864556"/>
              <a:gd name="connsiteY7" fmla="*/ 107245 h 149578"/>
              <a:gd name="connsiteX8" fmla="*/ 98778 w 2864556"/>
              <a:gd name="connsiteY8" fmla="*/ 45156 h 149578"/>
              <a:gd name="connsiteX9" fmla="*/ 0 w 2864556"/>
              <a:gd name="connsiteY9" fmla="*/ 141111 h 149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64556" h="149578">
                <a:moveTo>
                  <a:pt x="2864556" y="50800"/>
                </a:moveTo>
                <a:lnTo>
                  <a:pt x="2514600" y="56445"/>
                </a:lnTo>
                <a:lnTo>
                  <a:pt x="2156178" y="0"/>
                </a:lnTo>
                <a:lnTo>
                  <a:pt x="1820334" y="104422"/>
                </a:lnTo>
                <a:lnTo>
                  <a:pt x="1450623" y="14111"/>
                </a:lnTo>
                <a:lnTo>
                  <a:pt x="1089378" y="149578"/>
                </a:lnTo>
                <a:lnTo>
                  <a:pt x="750711" y="45156"/>
                </a:lnTo>
                <a:lnTo>
                  <a:pt x="375356" y="107245"/>
                </a:lnTo>
                <a:lnTo>
                  <a:pt x="98778" y="45156"/>
                </a:lnTo>
                <a:lnTo>
                  <a:pt x="0" y="141111"/>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5" name="Freeform: Shape 194">
            <a:extLst>
              <a:ext uri="{FF2B5EF4-FFF2-40B4-BE49-F238E27FC236}">
                <a16:creationId xmlns:a16="http://schemas.microsoft.com/office/drawing/2014/main" id="{E975D702-3CEF-42EB-8C4C-1F413DB6E2AB}"/>
              </a:ext>
            </a:extLst>
          </p:cNvPr>
          <p:cNvSpPr/>
          <p:nvPr/>
        </p:nvSpPr>
        <p:spPr bwMode="auto">
          <a:xfrm>
            <a:off x="1924756" y="2206978"/>
            <a:ext cx="1724377" cy="1281289"/>
          </a:xfrm>
          <a:custGeom>
            <a:avLst/>
            <a:gdLst>
              <a:gd name="connsiteX0" fmla="*/ 1724377 w 1724377"/>
              <a:gd name="connsiteY0" fmla="*/ 0 h 1281289"/>
              <a:gd name="connsiteX1" fmla="*/ 1374422 w 1724377"/>
              <a:gd name="connsiteY1" fmla="*/ 1261533 h 1281289"/>
              <a:gd name="connsiteX2" fmla="*/ 973666 w 1724377"/>
              <a:gd name="connsiteY2" fmla="*/ 1281289 h 1281289"/>
              <a:gd name="connsiteX3" fmla="*/ 618066 w 1724377"/>
              <a:gd name="connsiteY3" fmla="*/ 1238955 h 1281289"/>
              <a:gd name="connsiteX4" fmla="*/ 287866 w 1724377"/>
              <a:gd name="connsiteY4" fmla="*/ 1117600 h 1281289"/>
              <a:gd name="connsiteX5" fmla="*/ 0 w 1724377"/>
              <a:gd name="connsiteY5" fmla="*/ 1092200 h 1281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4377" h="1281289">
                <a:moveTo>
                  <a:pt x="1724377" y="0"/>
                </a:moveTo>
                <a:lnTo>
                  <a:pt x="1374422" y="1261533"/>
                </a:lnTo>
                <a:lnTo>
                  <a:pt x="973666" y="1281289"/>
                </a:lnTo>
                <a:lnTo>
                  <a:pt x="618066" y="1238955"/>
                </a:lnTo>
                <a:lnTo>
                  <a:pt x="287866" y="1117600"/>
                </a:lnTo>
                <a:lnTo>
                  <a:pt x="0" y="1092200"/>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6" name="Freeform: Shape 195">
            <a:extLst>
              <a:ext uri="{FF2B5EF4-FFF2-40B4-BE49-F238E27FC236}">
                <a16:creationId xmlns:a16="http://schemas.microsoft.com/office/drawing/2014/main" id="{DDDEF705-7BBC-4119-97DB-1DBD097345FC}"/>
              </a:ext>
            </a:extLst>
          </p:cNvPr>
          <p:cNvSpPr/>
          <p:nvPr/>
        </p:nvSpPr>
        <p:spPr bwMode="auto">
          <a:xfrm>
            <a:off x="1484489" y="3166533"/>
            <a:ext cx="3203222" cy="637823"/>
          </a:xfrm>
          <a:custGeom>
            <a:avLst/>
            <a:gdLst>
              <a:gd name="connsiteX0" fmla="*/ 3203222 w 3203222"/>
              <a:gd name="connsiteY0" fmla="*/ 110067 h 637823"/>
              <a:gd name="connsiteX1" fmla="*/ 2836333 w 3203222"/>
              <a:gd name="connsiteY1" fmla="*/ 0 h 637823"/>
              <a:gd name="connsiteX2" fmla="*/ 2486378 w 3203222"/>
              <a:gd name="connsiteY2" fmla="*/ 158045 h 637823"/>
              <a:gd name="connsiteX3" fmla="*/ 2119489 w 3203222"/>
              <a:gd name="connsiteY3" fmla="*/ 217311 h 637823"/>
              <a:gd name="connsiteX4" fmla="*/ 1786467 w 3203222"/>
              <a:gd name="connsiteY4" fmla="*/ 259645 h 637823"/>
              <a:gd name="connsiteX5" fmla="*/ 1453444 w 3203222"/>
              <a:gd name="connsiteY5" fmla="*/ 296334 h 637823"/>
              <a:gd name="connsiteX6" fmla="*/ 982133 w 3203222"/>
              <a:gd name="connsiteY6" fmla="*/ 508000 h 637823"/>
              <a:gd name="connsiteX7" fmla="*/ 781755 w 3203222"/>
              <a:gd name="connsiteY7" fmla="*/ 558800 h 637823"/>
              <a:gd name="connsiteX8" fmla="*/ 448733 w 3203222"/>
              <a:gd name="connsiteY8" fmla="*/ 637823 h 637823"/>
              <a:gd name="connsiteX9" fmla="*/ 0 w 3203222"/>
              <a:gd name="connsiteY9" fmla="*/ 237067 h 637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03222" h="637823">
                <a:moveTo>
                  <a:pt x="3203222" y="110067"/>
                </a:moveTo>
                <a:lnTo>
                  <a:pt x="2836333" y="0"/>
                </a:lnTo>
                <a:lnTo>
                  <a:pt x="2486378" y="158045"/>
                </a:lnTo>
                <a:lnTo>
                  <a:pt x="2119489" y="217311"/>
                </a:lnTo>
                <a:lnTo>
                  <a:pt x="1786467" y="259645"/>
                </a:lnTo>
                <a:lnTo>
                  <a:pt x="1453444" y="296334"/>
                </a:lnTo>
                <a:lnTo>
                  <a:pt x="982133" y="508000"/>
                </a:lnTo>
                <a:lnTo>
                  <a:pt x="781755" y="558800"/>
                </a:lnTo>
                <a:lnTo>
                  <a:pt x="448733" y="637823"/>
                </a:lnTo>
                <a:lnTo>
                  <a:pt x="0" y="237067"/>
                </a:lnTo>
              </a:path>
            </a:pathLst>
          </a:custGeom>
          <a:noFill/>
          <a:ln w="28575">
            <a:solidFill>
              <a:schemeClr val="accent4"/>
            </a:solidFill>
            <a:round/>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7" name="Freeform: Shape 196">
            <a:extLst>
              <a:ext uri="{FF2B5EF4-FFF2-40B4-BE49-F238E27FC236}">
                <a16:creationId xmlns:a16="http://schemas.microsoft.com/office/drawing/2014/main" id="{83A6981F-E201-451A-A7F5-2826F545B2CA}"/>
              </a:ext>
            </a:extLst>
          </p:cNvPr>
          <p:cNvSpPr/>
          <p:nvPr/>
        </p:nvSpPr>
        <p:spPr bwMode="auto">
          <a:xfrm>
            <a:off x="1487311" y="3225800"/>
            <a:ext cx="3203222" cy="437444"/>
          </a:xfrm>
          <a:custGeom>
            <a:avLst/>
            <a:gdLst>
              <a:gd name="connsiteX0" fmla="*/ 3203222 w 3203222"/>
              <a:gd name="connsiteY0" fmla="*/ 0 h 437444"/>
              <a:gd name="connsiteX1" fmla="*/ 2822222 w 3203222"/>
              <a:gd name="connsiteY1" fmla="*/ 98778 h 437444"/>
              <a:gd name="connsiteX2" fmla="*/ 2362200 w 3203222"/>
              <a:gd name="connsiteY2" fmla="*/ 321733 h 437444"/>
              <a:gd name="connsiteX3" fmla="*/ 1873956 w 3203222"/>
              <a:gd name="connsiteY3" fmla="*/ 318911 h 437444"/>
              <a:gd name="connsiteX4" fmla="*/ 1402645 w 3203222"/>
              <a:gd name="connsiteY4" fmla="*/ 437444 h 437444"/>
              <a:gd name="connsiteX5" fmla="*/ 920045 w 3203222"/>
              <a:gd name="connsiteY5" fmla="*/ 364067 h 437444"/>
              <a:gd name="connsiteX6" fmla="*/ 677333 w 3203222"/>
              <a:gd name="connsiteY6" fmla="*/ 318911 h 437444"/>
              <a:gd name="connsiteX7" fmla="*/ 392289 w 3203222"/>
              <a:gd name="connsiteY7" fmla="*/ 206022 h 437444"/>
              <a:gd name="connsiteX8" fmla="*/ 0 w 3203222"/>
              <a:gd name="connsiteY8" fmla="*/ 115711 h 43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3222" h="437444">
                <a:moveTo>
                  <a:pt x="3203222" y="0"/>
                </a:moveTo>
                <a:lnTo>
                  <a:pt x="2822222" y="98778"/>
                </a:lnTo>
                <a:lnTo>
                  <a:pt x="2362200" y="321733"/>
                </a:lnTo>
                <a:lnTo>
                  <a:pt x="1873956" y="318911"/>
                </a:lnTo>
                <a:lnTo>
                  <a:pt x="1402645" y="437444"/>
                </a:lnTo>
                <a:lnTo>
                  <a:pt x="920045" y="364067"/>
                </a:lnTo>
                <a:lnTo>
                  <a:pt x="677333" y="318911"/>
                </a:lnTo>
                <a:lnTo>
                  <a:pt x="392289" y="206022"/>
                </a:lnTo>
                <a:lnTo>
                  <a:pt x="0" y="115711"/>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8" name="Freeform: Shape 197">
            <a:extLst>
              <a:ext uri="{FF2B5EF4-FFF2-40B4-BE49-F238E27FC236}">
                <a16:creationId xmlns:a16="http://schemas.microsoft.com/office/drawing/2014/main" id="{B233CCA4-4709-41EB-B19E-61D7878F48A9}"/>
              </a:ext>
            </a:extLst>
          </p:cNvPr>
          <p:cNvSpPr/>
          <p:nvPr/>
        </p:nvSpPr>
        <p:spPr bwMode="auto">
          <a:xfrm>
            <a:off x="1507067" y="3016956"/>
            <a:ext cx="2486377" cy="502355"/>
          </a:xfrm>
          <a:custGeom>
            <a:avLst/>
            <a:gdLst>
              <a:gd name="connsiteX0" fmla="*/ 2486377 w 2486377"/>
              <a:gd name="connsiteY0" fmla="*/ 502355 h 502355"/>
              <a:gd name="connsiteX1" fmla="*/ 2139244 w 2486377"/>
              <a:gd name="connsiteY1" fmla="*/ 121355 h 502355"/>
              <a:gd name="connsiteX2" fmla="*/ 1840089 w 2486377"/>
              <a:gd name="connsiteY2" fmla="*/ 135466 h 502355"/>
              <a:gd name="connsiteX3" fmla="*/ 1388533 w 2486377"/>
              <a:gd name="connsiteY3" fmla="*/ 0 h 502355"/>
              <a:gd name="connsiteX4" fmla="*/ 1041400 w 2486377"/>
              <a:gd name="connsiteY4" fmla="*/ 383822 h 502355"/>
              <a:gd name="connsiteX5" fmla="*/ 917222 w 2486377"/>
              <a:gd name="connsiteY5" fmla="*/ 445911 h 502355"/>
              <a:gd name="connsiteX6" fmla="*/ 403577 w 2486377"/>
              <a:gd name="connsiteY6" fmla="*/ 372533 h 502355"/>
              <a:gd name="connsiteX7" fmla="*/ 0 w 2486377"/>
              <a:gd name="connsiteY7" fmla="*/ 310444 h 50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86377" h="502355">
                <a:moveTo>
                  <a:pt x="2486377" y="502355"/>
                </a:moveTo>
                <a:lnTo>
                  <a:pt x="2139244" y="121355"/>
                </a:lnTo>
                <a:lnTo>
                  <a:pt x="1840089" y="135466"/>
                </a:lnTo>
                <a:lnTo>
                  <a:pt x="1388533" y="0"/>
                </a:lnTo>
                <a:lnTo>
                  <a:pt x="1041400" y="383822"/>
                </a:lnTo>
                <a:lnTo>
                  <a:pt x="917222" y="445911"/>
                </a:lnTo>
                <a:lnTo>
                  <a:pt x="403577" y="372533"/>
                </a:lnTo>
                <a:lnTo>
                  <a:pt x="0" y="310444"/>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0" name="Freeform: Shape 199">
            <a:extLst>
              <a:ext uri="{FF2B5EF4-FFF2-40B4-BE49-F238E27FC236}">
                <a16:creationId xmlns:a16="http://schemas.microsoft.com/office/drawing/2014/main" id="{A0C9FB8C-4E79-47F2-B1F8-EECACE9E7B66}"/>
              </a:ext>
            </a:extLst>
          </p:cNvPr>
          <p:cNvSpPr/>
          <p:nvPr/>
        </p:nvSpPr>
        <p:spPr bwMode="auto">
          <a:xfrm>
            <a:off x="3364089" y="3705578"/>
            <a:ext cx="880533" cy="251178"/>
          </a:xfrm>
          <a:custGeom>
            <a:avLst/>
            <a:gdLst>
              <a:gd name="connsiteX0" fmla="*/ 880533 w 880533"/>
              <a:gd name="connsiteY0" fmla="*/ 0 h 251178"/>
              <a:gd name="connsiteX1" fmla="*/ 598311 w 880533"/>
              <a:gd name="connsiteY1" fmla="*/ 163689 h 251178"/>
              <a:gd name="connsiteX2" fmla="*/ 273755 w 880533"/>
              <a:gd name="connsiteY2" fmla="*/ 203200 h 251178"/>
              <a:gd name="connsiteX3" fmla="*/ 0 w 880533"/>
              <a:gd name="connsiteY3" fmla="*/ 251178 h 251178"/>
            </a:gdLst>
            <a:ahLst/>
            <a:cxnLst>
              <a:cxn ang="0">
                <a:pos x="connsiteX0" y="connsiteY0"/>
              </a:cxn>
              <a:cxn ang="0">
                <a:pos x="connsiteX1" y="connsiteY1"/>
              </a:cxn>
              <a:cxn ang="0">
                <a:pos x="connsiteX2" y="connsiteY2"/>
              </a:cxn>
              <a:cxn ang="0">
                <a:pos x="connsiteX3" y="connsiteY3"/>
              </a:cxn>
            </a:cxnLst>
            <a:rect l="l" t="t" r="r" b="b"/>
            <a:pathLst>
              <a:path w="880533" h="251178">
                <a:moveTo>
                  <a:pt x="880533" y="0"/>
                </a:moveTo>
                <a:lnTo>
                  <a:pt x="598311" y="163689"/>
                </a:lnTo>
                <a:lnTo>
                  <a:pt x="273755" y="203200"/>
                </a:lnTo>
                <a:lnTo>
                  <a:pt x="0" y="251178"/>
                </a:lnTo>
              </a:path>
            </a:pathLst>
          </a:custGeom>
          <a:noFill/>
          <a:ln w="28575">
            <a:solidFill>
              <a:schemeClr val="accent4"/>
            </a:solidFill>
            <a:prstDash val="sysDot"/>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1" name="Freeform: Shape 200">
            <a:extLst>
              <a:ext uri="{FF2B5EF4-FFF2-40B4-BE49-F238E27FC236}">
                <a16:creationId xmlns:a16="http://schemas.microsoft.com/office/drawing/2014/main" id="{360FB984-FE7C-4417-9F81-6D45B4E9DE08}"/>
              </a:ext>
            </a:extLst>
          </p:cNvPr>
          <p:cNvSpPr/>
          <p:nvPr/>
        </p:nvSpPr>
        <p:spPr bwMode="auto">
          <a:xfrm>
            <a:off x="2635956" y="3601156"/>
            <a:ext cx="1363133" cy="417688"/>
          </a:xfrm>
          <a:custGeom>
            <a:avLst/>
            <a:gdLst>
              <a:gd name="connsiteX0" fmla="*/ 1363133 w 1363133"/>
              <a:gd name="connsiteY0" fmla="*/ 0 h 417688"/>
              <a:gd name="connsiteX1" fmla="*/ 993422 w 1363133"/>
              <a:gd name="connsiteY1" fmla="*/ 211666 h 417688"/>
              <a:gd name="connsiteX2" fmla="*/ 660400 w 1363133"/>
              <a:gd name="connsiteY2" fmla="*/ 206022 h 417688"/>
              <a:gd name="connsiteX3" fmla="*/ 609600 w 1363133"/>
              <a:gd name="connsiteY3" fmla="*/ 146755 h 417688"/>
              <a:gd name="connsiteX4" fmla="*/ 352777 w 1363133"/>
              <a:gd name="connsiteY4" fmla="*/ 330200 h 417688"/>
              <a:gd name="connsiteX5" fmla="*/ 0 w 1363133"/>
              <a:gd name="connsiteY5" fmla="*/ 417688 h 417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3133" h="417688">
                <a:moveTo>
                  <a:pt x="1363133" y="0"/>
                </a:moveTo>
                <a:lnTo>
                  <a:pt x="993422" y="211666"/>
                </a:lnTo>
                <a:lnTo>
                  <a:pt x="660400" y="206022"/>
                </a:lnTo>
                <a:lnTo>
                  <a:pt x="609600" y="146755"/>
                </a:lnTo>
                <a:lnTo>
                  <a:pt x="352777" y="330200"/>
                </a:lnTo>
                <a:lnTo>
                  <a:pt x="0" y="417688"/>
                </a:lnTo>
              </a:path>
            </a:pathLst>
          </a:custGeom>
          <a:noFill/>
          <a:ln w="28575">
            <a:solidFill>
              <a:schemeClr val="accent4"/>
            </a:solidFill>
            <a:prstDash val="sysDot"/>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2" name="Freeform: Shape 201">
            <a:extLst>
              <a:ext uri="{FF2B5EF4-FFF2-40B4-BE49-F238E27FC236}">
                <a16:creationId xmlns:a16="http://schemas.microsoft.com/office/drawing/2014/main" id="{2B3BAE94-CB32-43C0-AAD1-EBF500244DA7}"/>
              </a:ext>
            </a:extLst>
          </p:cNvPr>
          <p:cNvSpPr/>
          <p:nvPr/>
        </p:nvSpPr>
        <p:spPr bwMode="auto">
          <a:xfrm>
            <a:off x="1504244" y="3383844"/>
            <a:ext cx="1114778" cy="632178"/>
          </a:xfrm>
          <a:custGeom>
            <a:avLst/>
            <a:gdLst>
              <a:gd name="connsiteX0" fmla="*/ 1114778 w 1114778"/>
              <a:gd name="connsiteY0" fmla="*/ 632178 h 632178"/>
              <a:gd name="connsiteX1" fmla="*/ 767645 w 1114778"/>
              <a:gd name="connsiteY1" fmla="*/ 318912 h 632178"/>
              <a:gd name="connsiteX2" fmla="*/ 632178 w 1114778"/>
              <a:gd name="connsiteY2" fmla="*/ 349956 h 632178"/>
              <a:gd name="connsiteX3" fmla="*/ 428978 w 1114778"/>
              <a:gd name="connsiteY3" fmla="*/ 369712 h 632178"/>
              <a:gd name="connsiteX4" fmla="*/ 0 w 1114778"/>
              <a:gd name="connsiteY4" fmla="*/ 0 h 632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778" h="632178">
                <a:moveTo>
                  <a:pt x="1114778" y="632178"/>
                </a:moveTo>
                <a:lnTo>
                  <a:pt x="767645" y="318912"/>
                </a:lnTo>
                <a:lnTo>
                  <a:pt x="632178" y="349956"/>
                </a:lnTo>
                <a:lnTo>
                  <a:pt x="428978" y="369712"/>
                </a:lnTo>
                <a:lnTo>
                  <a:pt x="0" y="0"/>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3" name="Freeform: Shape 202">
            <a:extLst>
              <a:ext uri="{FF2B5EF4-FFF2-40B4-BE49-F238E27FC236}">
                <a16:creationId xmlns:a16="http://schemas.microsoft.com/office/drawing/2014/main" id="{8B9CDE0A-2AE7-4FDC-8285-820525CC284C}"/>
              </a:ext>
            </a:extLst>
          </p:cNvPr>
          <p:cNvSpPr/>
          <p:nvPr/>
        </p:nvSpPr>
        <p:spPr bwMode="auto">
          <a:xfrm>
            <a:off x="1540933" y="3211689"/>
            <a:ext cx="2071511" cy="273755"/>
          </a:xfrm>
          <a:custGeom>
            <a:avLst/>
            <a:gdLst>
              <a:gd name="connsiteX0" fmla="*/ 2071511 w 2071511"/>
              <a:gd name="connsiteY0" fmla="*/ 189089 h 273755"/>
              <a:gd name="connsiteX1" fmla="*/ 1766711 w 2071511"/>
              <a:gd name="connsiteY1" fmla="*/ 22578 h 273755"/>
              <a:gd name="connsiteX2" fmla="*/ 1704623 w 2071511"/>
              <a:gd name="connsiteY2" fmla="*/ 0 h 273755"/>
              <a:gd name="connsiteX3" fmla="*/ 1346200 w 2071511"/>
              <a:gd name="connsiteY3" fmla="*/ 124178 h 273755"/>
              <a:gd name="connsiteX4" fmla="*/ 1016000 w 2071511"/>
              <a:gd name="connsiteY4" fmla="*/ 177800 h 273755"/>
              <a:gd name="connsiteX5" fmla="*/ 691445 w 2071511"/>
              <a:gd name="connsiteY5" fmla="*/ 234244 h 273755"/>
              <a:gd name="connsiteX6" fmla="*/ 637823 w 2071511"/>
              <a:gd name="connsiteY6" fmla="*/ 273755 h 273755"/>
              <a:gd name="connsiteX7" fmla="*/ 0 w 2071511"/>
              <a:gd name="connsiteY7" fmla="*/ 143933 h 273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1511" h="273755">
                <a:moveTo>
                  <a:pt x="2071511" y="189089"/>
                </a:moveTo>
                <a:lnTo>
                  <a:pt x="1766711" y="22578"/>
                </a:lnTo>
                <a:lnTo>
                  <a:pt x="1704623" y="0"/>
                </a:lnTo>
                <a:lnTo>
                  <a:pt x="1346200" y="124178"/>
                </a:lnTo>
                <a:lnTo>
                  <a:pt x="1016000" y="177800"/>
                </a:lnTo>
                <a:lnTo>
                  <a:pt x="691445" y="234244"/>
                </a:lnTo>
                <a:lnTo>
                  <a:pt x="637823" y="273755"/>
                </a:lnTo>
                <a:lnTo>
                  <a:pt x="0" y="143933"/>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4" name="Freeform: Shape 203">
            <a:extLst>
              <a:ext uri="{FF2B5EF4-FFF2-40B4-BE49-F238E27FC236}">
                <a16:creationId xmlns:a16="http://schemas.microsoft.com/office/drawing/2014/main" id="{2D53F4C6-AD6E-4D3F-8E03-51333C53A9CE}"/>
              </a:ext>
            </a:extLst>
          </p:cNvPr>
          <p:cNvSpPr/>
          <p:nvPr/>
        </p:nvSpPr>
        <p:spPr bwMode="auto">
          <a:xfrm>
            <a:off x="2190044" y="3296356"/>
            <a:ext cx="1004712" cy="155222"/>
          </a:xfrm>
          <a:custGeom>
            <a:avLst/>
            <a:gdLst>
              <a:gd name="connsiteX0" fmla="*/ 1004712 w 1004712"/>
              <a:gd name="connsiteY0" fmla="*/ 0 h 155222"/>
              <a:gd name="connsiteX1" fmla="*/ 759178 w 1004712"/>
              <a:gd name="connsiteY1" fmla="*/ 107244 h 155222"/>
              <a:gd name="connsiteX2" fmla="*/ 361245 w 1004712"/>
              <a:gd name="connsiteY2" fmla="*/ 152400 h 155222"/>
              <a:gd name="connsiteX3" fmla="*/ 0 w 1004712"/>
              <a:gd name="connsiteY3" fmla="*/ 155222 h 155222"/>
            </a:gdLst>
            <a:ahLst/>
            <a:cxnLst>
              <a:cxn ang="0">
                <a:pos x="connsiteX0" y="connsiteY0"/>
              </a:cxn>
              <a:cxn ang="0">
                <a:pos x="connsiteX1" y="connsiteY1"/>
              </a:cxn>
              <a:cxn ang="0">
                <a:pos x="connsiteX2" y="connsiteY2"/>
              </a:cxn>
              <a:cxn ang="0">
                <a:pos x="connsiteX3" y="connsiteY3"/>
              </a:cxn>
            </a:cxnLst>
            <a:rect l="l" t="t" r="r" b="b"/>
            <a:pathLst>
              <a:path w="1004712" h="155222">
                <a:moveTo>
                  <a:pt x="1004712" y="0"/>
                </a:moveTo>
                <a:lnTo>
                  <a:pt x="759178" y="107244"/>
                </a:lnTo>
                <a:lnTo>
                  <a:pt x="361245" y="152400"/>
                </a:lnTo>
                <a:lnTo>
                  <a:pt x="0" y="155222"/>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5" name="Freeform: Shape 204">
            <a:extLst>
              <a:ext uri="{FF2B5EF4-FFF2-40B4-BE49-F238E27FC236}">
                <a16:creationId xmlns:a16="http://schemas.microsoft.com/office/drawing/2014/main" id="{A393C8C6-590A-498E-B5ED-1BAEC4C22A06}"/>
              </a:ext>
            </a:extLst>
          </p:cNvPr>
          <p:cNvSpPr/>
          <p:nvPr/>
        </p:nvSpPr>
        <p:spPr bwMode="auto">
          <a:xfrm>
            <a:off x="3296356" y="3471333"/>
            <a:ext cx="378177" cy="73378"/>
          </a:xfrm>
          <a:custGeom>
            <a:avLst/>
            <a:gdLst>
              <a:gd name="connsiteX0" fmla="*/ 378177 w 378177"/>
              <a:gd name="connsiteY0" fmla="*/ 73378 h 73378"/>
              <a:gd name="connsiteX1" fmla="*/ 0 w 378177"/>
              <a:gd name="connsiteY1" fmla="*/ 0 h 73378"/>
            </a:gdLst>
            <a:ahLst/>
            <a:cxnLst>
              <a:cxn ang="0">
                <a:pos x="connsiteX0" y="connsiteY0"/>
              </a:cxn>
              <a:cxn ang="0">
                <a:pos x="connsiteX1" y="connsiteY1"/>
              </a:cxn>
            </a:cxnLst>
            <a:rect l="l" t="t" r="r" b="b"/>
            <a:pathLst>
              <a:path w="378177" h="73378">
                <a:moveTo>
                  <a:pt x="378177" y="73378"/>
                </a:moveTo>
                <a:lnTo>
                  <a:pt x="0" y="0"/>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6" name="Freeform: Shape 205">
            <a:extLst>
              <a:ext uri="{FF2B5EF4-FFF2-40B4-BE49-F238E27FC236}">
                <a16:creationId xmlns:a16="http://schemas.microsoft.com/office/drawing/2014/main" id="{2AA3A3E1-4091-47CF-9E9D-E9A62AD8EAAD}"/>
              </a:ext>
            </a:extLst>
          </p:cNvPr>
          <p:cNvSpPr/>
          <p:nvPr/>
        </p:nvSpPr>
        <p:spPr bwMode="auto">
          <a:xfrm>
            <a:off x="1529644" y="3333044"/>
            <a:ext cx="1758245" cy="694267"/>
          </a:xfrm>
          <a:custGeom>
            <a:avLst/>
            <a:gdLst>
              <a:gd name="connsiteX0" fmla="*/ 1758245 w 1758245"/>
              <a:gd name="connsiteY0" fmla="*/ 0 h 694267"/>
              <a:gd name="connsiteX1" fmla="*/ 1402645 w 1758245"/>
              <a:gd name="connsiteY1" fmla="*/ 355600 h 694267"/>
              <a:gd name="connsiteX2" fmla="*/ 1109134 w 1758245"/>
              <a:gd name="connsiteY2" fmla="*/ 395112 h 694267"/>
              <a:gd name="connsiteX3" fmla="*/ 1058334 w 1758245"/>
              <a:gd name="connsiteY3" fmla="*/ 406400 h 694267"/>
              <a:gd name="connsiteX4" fmla="*/ 702734 w 1758245"/>
              <a:gd name="connsiteY4" fmla="*/ 694267 h 694267"/>
              <a:gd name="connsiteX5" fmla="*/ 0 w 1758245"/>
              <a:gd name="connsiteY5" fmla="*/ 101600 h 694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8245" h="694267">
                <a:moveTo>
                  <a:pt x="1758245" y="0"/>
                </a:moveTo>
                <a:lnTo>
                  <a:pt x="1402645" y="355600"/>
                </a:lnTo>
                <a:lnTo>
                  <a:pt x="1109134" y="395112"/>
                </a:lnTo>
                <a:lnTo>
                  <a:pt x="1058334" y="406400"/>
                </a:lnTo>
                <a:lnTo>
                  <a:pt x="702734" y="694267"/>
                </a:lnTo>
                <a:lnTo>
                  <a:pt x="0" y="101600"/>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7" name="Freeform: Shape 206">
            <a:extLst>
              <a:ext uri="{FF2B5EF4-FFF2-40B4-BE49-F238E27FC236}">
                <a16:creationId xmlns:a16="http://schemas.microsoft.com/office/drawing/2014/main" id="{C227F2BF-F8C8-4A0B-829F-656A5FF0034D}"/>
              </a:ext>
            </a:extLst>
          </p:cNvPr>
          <p:cNvSpPr/>
          <p:nvPr/>
        </p:nvSpPr>
        <p:spPr bwMode="auto">
          <a:xfrm>
            <a:off x="1453444" y="3414889"/>
            <a:ext cx="1391356" cy="612422"/>
          </a:xfrm>
          <a:custGeom>
            <a:avLst/>
            <a:gdLst>
              <a:gd name="connsiteX0" fmla="*/ 0 w 1391356"/>
              <a:gd name="connsiteY0" fmla="*/ 0 h 612422"/>
              <a:gd name="connsiteX1" fmla="*/ 606778 w 1391356"/>
              <a:gd name="connsiteY1" fmla="*/ 612422 h 612422"/>
              <a:gd name="connsiteX2" fmla="*/ 776112 w 1391356"/>
              <a:gd name="connsiteY2" fmla="*/ 397933 h 612422"/>
              <a:gd name="connsiteX3" fmla="*/ 1038578 w 1391356"/>
              <a:gd name="connsiteY3" fmla="*/ 299155 h 612422"/>
              <a:gd name="connsiteX4" fmla="*/ 1123245 w 1391356"/>
              <a:gd name="connsiteY4" fmla="*/ 296333 h 612422"/>
              <a:gd name="connsiteX5" fmla="*/ 1391356 w 1391356"/>
              <a:gd name="connsiteY5" fmla="*/ 369711 h 61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1356" h="612422">
                <a:moveTo>
                  <a:pt x="0" y="0"/>
                </a:moveTo>
                <a:lnTo>
                  <a:pt x="606778" y="612422"/>
                </a:lnTo>
                <a:lnTo>
                  <a:pt x="776112" y="397933"/>
                </a:lnTo>
                <a:lnTo>
                  <a:pt x="1038578" y="299155"/>
                </a:lnTo>
                <a:lnTo>
                  <a:pt x="1123245" y="296333"/>
                </a:lnTo>
                <a:lnTo>
                  <a:pt x="1391356" y="369711"/>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8" name="Freeform: Shape 207">
            <a:extLst>
              <a:ext uri="{FF2B5EF4-FFF2-40B4-BE49-F238E27FC236}">
                <a16:creationId xmlns:a16="http://schemas.microsoft.com/office/drawing/2014/main" id="{3E51A9D0-3618-47D9-87A9-93689E6DD1BB}"/>
              </a:ext>
            </a:extLst>
          </p:cNvPr>
          <p:cNvSpPr/>
          <p:nvPr/>
        </p:nvSpPr>
        <p:spPr bwMode="auto">
          <a:xfrm>
            <a:off x="1512711" y="3358444"/>
            <a:ext cx="1752600" cy="355600"/>
          </a:xfrm>
          <a:custGeom>
            <a:avLst/>
            <a:gdLst>
              <a:gd name="connsiteX0" fmla="*/ 1752600 w 1752600"/>
              <a:gd name="connsiteY0" fmla="*/ 296334 h 355600"/>
              <a:gd name="connsiteX1" fmla="*/ 1371600 w 1752600"/>
              <a:gd name="connsiteY1" fmla="*/ 296334 h 355600"/>
              <a:gd name="connsiteX2" fmla="*/ 1075267 w 1752600"/>
              <a:gd name="connsiteY2" fmla="*/ 355600 h 355600"/>
              <a:gd name="connsiteX3" fmla="*/ 852311 w 1752600"/>
              <a:gd name="connsiteY3" fmla="*/ 254000 h 355600"/>
              <a:gd name="connsiteX4" fmla="*/ 674511 w 1752600"/>
              <a:gd name="connsiteY4" fmla="*/ 324556 h 355600"/>
              <a:gd name="connsiteX5" fmla="*/ 488245 w 1752600"/>
              <a:gd name="connsiteY5" fmla="*/ 132645 h 355600"/>
              <a:gd name="connsiteX6" fmla="*/ 0 w 1752600"/>
              <a:gd name="connsiteY6" fmla="*/ 0 h 35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52600" h="355600">
                <a:moveTo>
                  <a:pt x="1752600" y="296334"/>
                </a:moveTo>
                <a:lnTo>
                  <a:pt x="1371600" y="296334"/>
                </a:lnTo>
                <a:lnTo>
                  <a:pt x="1075267" y="355600"/>
                </a:lnTo>
                <a:lnTo>
                  <a:pt x="852311" y="254000"/>
                </a:lnTo>
                <a:lnTo>
                  <a:pt x="674511" y="324556"/>
                </a:lnTo>
                <a:lnTo>
                  <a:pt x="488245" y="132645"/>
                </a:lnTo>
                <a:lnTo>
                  <a:pt x="0" y="0"/>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9" name="Freeform: Shape 208">
            <a:extLst>
              <a:ext uri="{FF2B5EF4-FFF2-40B4-BE49-F238E27FC236}">
                <a16:creationId xmlns:a16="http://schemas.microsoft.com/office/drawing/2014/main" id="{F5BFEE22-4C5E-49D1-827F-385E7D48A1CE}"/>
              </a:ext>
            </a:extLst>
          </p:cNvPr>
          <p:cNvSpPr/>
          <p:nvPr/>
        </p:nvSpPr>
        <p:spPr bwMode="auto">
          <a:xfrm>
            <a:off x="1504244" y="3194756"/>
            <a:ext cx="1086556" cy="417688"/>
          </a:xfrm>
          <a:custGeom>
            <a:avLst/>
            <a:gdLst>
              <a:gd name="connsiteX0" fmla="*/ 1086556 w 1086556"/>
              <a:gd name="connsiteY0" fmla="*/ 0 h 417688"/>
              <a:gd name="connsiteX1" fmla="*/ 677334 w 1086556"/>
              <a:gd name="connsiteY1" fmla="*/ 307622 h 417688"/>
              <a:gd name="connsiteX2" fmla="*/ 375356 w 1086556"/>
              <a:gd name="connsiteY2" fmla="*/ 417688 h 417688"/>
              <a:gd name="connsiteX3" fmla="*/ 0 w 1086556"/>
              <a:gd name="connsiteY3" fmla="*/ 180622 h 417688"/>
            </a:gdLst>
            <a:ahLst/>
            <a:cxnLst>
              <a:cxn ang="0">
                <a:pos x="connsiteX0" y="connsiteY0"/>
              </a:cxn>
              <a:cxn ang="0">
                <a:pos x="connsiteX1" y="connsiteY1"/>
              </a:cxn>
              <a:cxn ang="0">
                <a:pos x="connsiteX2" y="connsiteY2"/>
              </a:cxn>
              <a:cxn ang="0">
                <a:pos x="connsiteX3" y="connsiteY3"/>
              </a:cxn>
            </a:cxnLst>
            <a:rect l="l" t="t" r="r" b="b"/>
            <a:pathLst>
              <a:path w="1086556" h="417688">
                <a:moveTo>
                  <a:pt x="1086556" y="0"/>
                </a:moveTo>
                <a:lnTo>
                  <a:pt x="677334" y="307622"/>
                </a:lnTo>
                <a:lnTo>
                  <a:pt x="375356" y="417688"/>
                </a:lnTo>
                <a:lnTo>
                  <a:pt x="0" y="180622"/>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0" name="Freeform: Shape 209">
            <a:extLst>
              <a:ext uri="{FF2B5EF4-FFF2-40B4-BE49-F238E27FC236}">
                <a16:creationId xmlns:a16="http://schemas.microsoft.com/office/drawing/2014/main" id="{DF2FF444-0C0A-460C-83EA-0CD41D90125E}"/>
              </a:ext>
            </a:extLst>
          </p:cNvPr>
          <p:cNvSpPr/>
          <p:nvPr/>
        </p:nvSpPr>
        <p:spPr bwMode="auto">
          <a:xfrm>
            <a:off x="2616200" y="3296356"/>
            <a:ext cx="587022" cy="254000"/>
          </a:xfrm>
          <a:custGeom>
            <a:avLst/>
            <a:gdLst>
              <a:gd name="connsiteX0" fmla="*/ 587022 w 587022"/>
              <a:gd name="connsiteY0" fmla="*/ 0 h 254000"/>
              <a:gd name="connsiteX1" fmla="*/ 0 w 587022"/>
              <a:gd name="connsiteY1" fmla="*/ 254000 h 254000"/>
            </a:gdLst>
            <a:ahLst/>
            <a:cxnLst>
              <a:cxn ang="0">
                <a:pos x="connsiteX0" y="connsiteY0"/>
              </a:cxn>
              <a:cxn ang="0">
                <a:pos x="connsiteX1" y="connsiteY1"/>
              </a:cxn>
            </a:cxnLst>
            <a:rect l="l" t="t" r="r" b="b"/>
            <a:pathLst>
              <a:path w="587022" h="254000">
                <a:moveTo>
                  <a:pt x="587022" y="0"/>
                </a:moveTo>
                <a:lnTo>
                  <a:pt x="0" y="254000"/>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1" name="Freeform: Shape 210">
            <a:extLst>
              <a:ext uri="{FF2B5EF4-FFF2-40B4-BE49-F238E27FC236}">
                <a16:creationId xmlns:a16="http://schemas.microsoft.com/office/drawing/2014/main" id="{ECCB1716-CAF7-41EA-9C8F-B1C13F3CE766}"/>
              </a:ext>
            </a:extLst>
          </p:cNvPr>
          <p:cNvSpPr/>
          <p:nvPr/>
        </p:nvSpPr>
        <p:spPr bwMode="auto">
          <a:xfrm>
            <a:off x="2111022" y="3454400"/>
            <a:ext cx="660400" cy="42333"/>
          </a:xfrm>
          <a:custGeom>
            <a:avLst/>
            <a:gdLst>
              <a:gd name="connsiteX0" fmla="*/ 660400 w 660400"/>
              <a:gd name="connsiteY0" fmla="*/ 16933 h 42333"/>
              <a:gd name="connsiteX1" fmla="*/ 468489 w 660400"/>
              <a:gd name="connsiteY1" fmla="*/ 42333 h 42333"/>
              <a:gd name="connsiteX2" fmla="*/ 0 w 660400"/>
              <a:gd name="connsiteY2" fmla="*/ 0 h 42333"/>
            </a:gdLst>
            <a:ahLst/>
            <a:cxnLst>
              <a:cxn ang="0">
                <a:pos x="connsiteX0" y="connsiteY0"/>
              </a:cxn>
              <a:cxn ang="0">
                <a:pos x="connsiteX1" y="connsiteY1"/>
              </a:cxn>
              <a:cxn ang="0">
                <a:pos x="connsiteX2" y="connsiteY2"/>
              </a:cxn>
            </a:cxnLst>
            <a:rect l="l" t="t" r="r" b="b"/>
            <a:pathLst>
              <a:path w="660400" h="42333">
                <a:moveTo>
                  <a:pt x="660400" y="16933"/>
                </a:moveTo>
                <a:lnTo>
                  <a:pt x="468489" y="42333"/>
                </a:lnTo>
                <a:lnTo>
                  <a:pt x="0" y="0"/>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3" name="Freeform: Shape 212">
            <a:extLst>
              <a:ext uri="{FF2B5EF4-FFF2-40B4-BE49-F238E27FC236}">
                <a16:creationId xmlns:a16="http://schemas.microsoft.com/office/drawing/2014/main" id="{4D2D93A1-3D96-4FAC-99C0-F5584E7CE9EC}"/>
              </a:ext>
            </a:extLst>
          </p:cNvPr>
          <p:cNvSpPr/>
          <p:nvPr/>
        </p:nvSpPr>
        <p:spPr bwMode="auto">
          <a:xfrm>
            <a:off x="2943578" y="3304822"/>
            <a:ext cx="242711" cy="344311"/>
          </a:xfrm>
          <a:custGeom>
            <a:avLst/>
            <a:gdLst>
              <a:gd name="connsiteX0" fmla="*/ 0 w 242711"/>
              <a:gd name="connsiteY0" fmla="*/ 344311 h 344311"/>
              <a:gd name="connsiteX1" fmla="*/ 242711 w 242711"/>
              <a:gd name="connsiteY1" fmla="*/ 0 h 344311"/>
            </a:gdLst>
            <a:ahLst/>
            <a:cxnLst>
              <a:cxn ang="0">
                <a:pos x="connsiteX0" y="connsiteY0"/>
              </a:cxn>
              <a:cxn ang="0">
                <a:pos x="connsiteX1" y="connsiteY1"/>
              </a:cxn>
            </a:cxnLst>
            <a:rect l="l" t="t" r="r" b="b"/>
            <a:pathLst>
              <a:path w="242711" h="344311">
                <a:moveTo>
                  <a:pt x="0" y="344311"/>
                </a:moveTo>
                <a:lnTo>
                  <a:pt x="242711" y="0"/>
                </a:lnTo>
              </a:path>
            </a:pathLst>
          </a:custGeom>
          <a:noFill/>
          <a:ln w="28575">
            <a:solidFill>
              <a:schemeClr val="accent4"/>
            </a:solidFill>
            <a:prstDash val="sysDot"/>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4" name="Freeform: Shape 213">
            <a:extLst>
              <a:ext uri="{FF2B5EF4-FFF2-40B4-BE49-F238E27FC236}">
                <a16:creationId xmlns:a16="http://schemas.microsoft.com/office/drawing/2014/main" id="{EAD0A967-E42F-499F-AD2A-1189D7BA7E6C}"/>
              </a:ext>
            </a:extLst>
          </p:cNvPr>
          <p:cNvSpPr/>
          <p:nvPr/>
        </p:nvSpPr>
        <p:spPr bwMode="auto">
          <a:xfrm>
            <a:off x="2954867" y="3448756"/>
            <a:ext cx="601133" cy="313266"/>
          </a:xfrm>
          <a:custGeom>
            <a:avLst/>
            <a:gdLst>
              <a:gd name="connsiteX0" fmla="*/ 601133 w 601133"/>
              <a:gd name="connsiteY0" fmla="*/ 242711 h 313266"/>
              <a:gd name="connsiteX1" fmla="*/ 301977 w 601133"/>
              <a:gd name="connsiteY1" fmla="*/ 313266 h 313266"/>
              <a:gd name="connsiteX2" fmla="*/ 0 w 601133"/>
              <a:gd name="connsiteY2" fmla="*/ 0 h 313266"/>
            </a:gdLst>
            <a:ahLst/>
            <a:cxnLst>
              <a:cxn ang="0">
                <a:pos x="connsiteX0" y="connsiteY0"/>
              </a:cxn>
              <a:cxn ang="0">
                <a:pos x="connsiteX1" y="connsiteY1"/>
              </a:cxn>
              <a:cxn ang="0">
                <a:pos x="connsiteX2" y="connsiteY2"/>
              </a:cxn>
            </a:cxnLst>
            <a:rect l="l" t="t" r="r" b="b"/>
            <a:pathLst>
              <a:path w="601133" h="313266">
                <a:moveTo>
                  <a:pt x="601133" y="242711"/>
                </a:moveTo>
                <a:lnTo>
                  <a:pt x="301977" y="313266"/>
                </a:lnTo>
                <a:lnTo>
                  <a:pt x="0" y="0"/>
                </a:lnTo>
              </a:path>
            </a:pathLst>
          </a:custGeom>
          <a:noFill/>
          <a:ln w="28575">
            <a:solidFill>
              <a:schemeClr val="accent4"/>
            </a:solidFill>
            <a:prstDash val="sysDot"/>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5" name="Freeform: Shape 214">
            <a:extLst>
              <a:ext uri="{FF2B5EF4-FFF2-40B4-BE49-F238E27FC236}">
                <a16:creationId xmlns:a16="http://schemas.microsoft.com/office/drawing/2014/main" id="{A90EC2E1-BA27-4FA8-8E61-A3D1E7829EFD}"/>
              </a:ext>
            </a:extLst>
          </p:cNvPr>
          <p:cNvSpPr/>
          <p:nvPr/>
        </p:nvSpPr>
        <p:spPr bwMode="auto">
          <a:xfrm>
            <a:off x="2235200" y="3361267"/>
            <a:ext cx="304800" cy="160866"/>
          </a:xfrm>
          <a:custGeom>
            <a:avLst/>
            <a:gdLst>
              <a:gd name="connsiteX0" fmla="*/ 304800 w 304800"/>
              <a:gd name="connsiteY0" fmla="*/ 0 h 160866"/>
              <a:gd name="connsiteX1" fmla="*/ 0 w 304800"/>
              <a:gd name="connsiteY1" fmla="*/ 160866 h 160866"/>
            </a:gdLst>
            <a:ahLst/>
            <a:cxnLst>
              <a:cxn ang="0">
                <a:pos x="connsiteX0" y="connsiteY0"/>
              </a:cxn>
              <a:cxn ang="0">
                <a:pos x="connsiteX1" y="connsiteY1"/>
              </a:cxn>
            </a:cxnLst>
            <a:rect l="l" t="t" r="r" b="b"/>
            <a:pathLst>
              <a:path w="304800" h="160866">
                <a:moveTo>
                  <a:pt x="304800" y="0"/>
                </a:moveTo>
                <a:lnTo>
                  <a:pt x="0" y="160866"/>
                </a:lnTo>
              </a:path>
            </a:pathLst>
          </a:custGeom>
          <a:noFill/>
          <a:ln w="28575">
            <a:solidFill>
              <a:schemeClr val="accent6"/>
            </a:solidFill>
            <a:prstDash val="sysDot"/>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6" name="Freeform: Shape 215">
            <a:extLst>
              <a:ext uri="{FF2B5EF4-FFF2-40B4-BE49-F238E27FC236}">
                <a16:creationId xmlns:a16="http://schemas.microsoft.com/office/drawing/2014/main" id="{1E99ACF0-F80E-47DE-BCD2-36332CB237F5}"/>
              </a:ext>
            </a:extLst>
          </p:cNvPr>
          <p:cNvSpPr/>
          <p:nvPr/>
        </p:nvSpPr>
        <p:spPr bwMode="auto">
          <a:xfrm>
            <a:off x="2212622" y="3321756"/>
            <a:ext cx="352778" cy="5644"/>
          </a:xfrm>
          <a:custGeom>
            <a:avLst/>
            <a:gdLst>
              <a:gd name="connsiteX0" fmla="*/ 352778 w 352778"/>
              <a:gd name="connsiteY0" fmla="*/ 5644 h 5644"/>
              <a:gd name="connsiteX1" fmla="*/ 0 w 352778"/>
              <a:gd name="connsiteY1" fmla="*/ 0 h 5644"/>
            </a:gdLst>
            <a:ahLst/>
            <a:cxnLst>
              <a:cxn ang="0">
                <a:pos x="connsiteX0" y="connsiteY0"/>
              </a:cxn>
              <a:cxn ang="0">
                <a:pos x="connsiteX1" y="connsiteY1"/>
              </a:cxn>
            </a:cxnLst>
            <a:rect l="l" t="t" r="r" b="b"/>
            <a:pathLst>
              <a:path w="352778" h="5644">
                <a:moveTo>
                  <a:pt x="352778" y="5644"/>
                </a:moveTo>
                <a:lnTo>
                  <a:pt x="0" y="0"/>
                </a:lnTo>
              </a:path>
            </a:pathLst>
          </a:custGeom>
          <a:noFill/>
          <a:ln w="28575">
            <a:solidFill>
              <a:schemeClr val="accent6"/>
            </a:solidFill>
            <a:prstDash val="sysDot"/>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7" name="Freeform: Shape 216">
            <a:extLst>
              <a:ext uri="{FF2B5EF4-FFF2-40B4-BE49-F238E27FC236}">
                <a16:creationId xmlns:a16="http://schemas.microsoft.com/office/drawing/2014/main" id="{971937A3-9B13-4E12-B165-61250274CD5B}"/>
              </a:ext>
            </a:extLst>
          </p:cNvPr>
          <p:cNvSpPr/>
          <p:nvPr/>
        </p:nvSpPr>
        <p:spPr bwMode="auto">
          <a:xfrm>
            <a:off x="1467556" y="3330222"/>
            <a:ext cx="784577" cy="189089"/>
          </a:xfrm>
          <a:custGeom>
            <a:avLst/>
            <a:gdLst>
              <a:gd name="connsiteX0" fmla="*/ 784577 w 784577"/>
              <a:gd name="connsiteY0" fmla="*/ 189089 h 189089"/>
              <a:gd name="connsiteX1" fmla="*/ 0 w 784577"/>
              <a:gd name="connsiteY1" fmla="*/ 0 h 189089"/>
            </a:gdLst>
            <a:ahLst/>
            <a:cxnLst>
              <a:cxn ang="0">
                <a:pos x="connsiteX0" y="connsiteY0"/>
              </a:cxn>
              <a:cxn ang="0">
                <a:pos x="connsiteX1" y="connsiteY1"/>
              </a:cxn>
            </a:cxnLst>
            <a:rect l="l" t="t" r="r" b="b"/>
            <a:pathLst>
              <a:path w="784577" h="189089">
                <a:moveTo>
                  <a:pt x="784577" y="189089"/>
                </a:moveTo>
                <a:lnTo>
                  <a:pt x="0" y="0"/>
                </a:lnTo>
              </a:path>
            </a:pathLst>
          </a:custGeom>
          <a:noFill/>
          <a:ln w="28575">
            <a:solidFill>
              <a:schemeClr val="accent6"/>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8" name="Freeform: Shape 217">
            <a:extLst>
              <a:ext uri="{FF2B5EF4-FFF2-40B4-BE49-F238E27FC236}">
                <a16:creationId xmlns:a16="http://schemas.microsoft.com/office/drawing/2014/main" id="{FD6A2ECA-F681-42F4-B38E-EAA96DDA9A8A}"/>
              </a:ext>
            </a:extLst>
          </p:cNvPr>
          <p:cNvSpPr/>
          <p:nvPr/>
        </p:nvSpPr>
        <p:spPr bwMode="auto">
          <a:xfrm>
            <a:off x="1871133" y="3324578"/>
            <a:ext cx="341489" cy="107244"/>
          </a:xfrm>
          <a:custGeom>
            <a:avLst/>
            <a:gdLst>
              <a:gd name="connsiteX0" fmla="*/ 341489 w 341489"/>
              <a:gd name="connsiteY0" fmla="*/ 0 h 107244"/>
              <a:gd name="connsiteX1" fmla="*/ 0 w 341489"/>
              <a:gd name="connsiteY1" fmla="*/ 107244 h 107244"/>
            </a:gdLst>
            <a:ahLst/>
            <a:cxnLst>
              <a:cxn ang="0">
                <a:pos x="connsiteX0" y="connsiteY0"/>
              </a:cxn>
              <a:cxn ang="0">
                <a:pos x="connsiteX1" y="connsiteY1"/>
              </a:cxn>
            </a:cxnLst>
            <a:rect l="l" t="t" r="r" b="b"/>
            <a:pathLst>
              <a:path w="341489" h="107244">
                <a:moveTo>
                  <a:pt x="341489" y="0"/>
                </a:moveTo>
                <a:lnTo>
                  <a:pt x="0" y="107244"/>
                </a:lnTo>
              </a:path>
            </a:pathLst>
          </a:custGeom>
          <a:noFill/>
          <a:ln w="28575">
            <a:solidFill>
              <a:schemeClr val="accent6"/>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9" name="Freeform: Shape 218">
            <a:extLst>
              <a:ext uri="{FF2B5EF4-FFF2-40B4-BE49-F238E27FC236}">
                <a16:creationId xmlns:a16="http://schemas.microsoft.com/office/drawing/2014/main" id="{D4DABB92-B60C-4CEF-8630-192012F231FA}"/>
              </a:ext>
            </a:extLst>
          </p:cNvPr>
          <p:cNvSpPr/>
          <p:nvPr/>
        </p:nvSpPr>
        <p:spPr bwMode="auto">
          <a:xfrm>
            <a:off x="1631244" y="3587044"/>
            <a:ext cx="598312" cy="276578"/>
          </a:xfrm>
          <a:custGeom>
            <a:avLst/>
            <a:gdLst>
              <a:gd name="connsiteX0" fmla="*/ 0 w 598312"/>
              <a:gd name="connsiteY0" fmla="*/ 22578 h 276578"/>
              <a:gd name="connsiteX1" fmla="*/ 222956 w 598312"/>
              <a:gd name="connsiteY1" fmla="*/ 276578 h 276578"/>
              <a:gd name="connsiteX2" fmla="*/ 598312 w 598312"/>
              <a:gd name="connsiteY2" fmla="*/ 0 h 276578"/>
            </a:gdLst>
            <a:ahLst/>
            <a:cxnLst>
              <a:cxn ang="0">
                <a:pos x="connsiteX0" y="connsiteY0"/>
              </a:cxn>
              <a:cxn ang="0">
                <a:pos x="connsiteX1" y="connsiteY1"/>
              </a:cxn>
              <a:cxn ang="0">
                <a:pos x="connsiteX2" y="connsiteY2"/>
              </a:cxn>
            </a:cxnLst>
            <a:rect l="l" t="t" r="r" b="b"/>
            <a:pathLst>
              <a:path w="598312" h="276578">
                <a:moveTo>
                  <a:pt x="0" y="22578"/>
                </a:moveTo>
                <a:lnTo>
                  <a:pt x="222956" y="276578"/>
                </a:lnTo>
                <a:lnTo>
                  <a:pt x="598312" y="0"/>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1" name="Freeform: Shape 220">
            <a:extLst>
              <a:ext uri="{FF2B5EF4-FFF2-40B4-BE49-F238E27FC236}">
                <a16:creationId xmlns:a16="http://schemas.microsoft.com/office/drawing/2014/main" id="{9D107148-DC3F-4F5F-9502-6DA6ABFACBF1}"/>
              </a:ext>
            </a:extLst>
          </p:cNvPr>
          <p:cNvSpPr/>
          <p:nvPr/>
        </p:nvSpPr>
        <p:spPr bwMode="auto">
          <a:xfrm>
            <a:off x="1428044" y="3349978"/>
            <a:ext cx="815623" cy="211666"/>
          </a:xfrm>
          <a:custGeom>
            <a:avLst/>
            <a:gdLst>
              <a:gd name="connsiteX0" fmla="*/ 0 w 815623"/>
              <a:gd name="connsiteY0" fmla="*/ 0 h 211666"/>
              <a:gd name="connsiteX1" fmla="*/ 635000 w 815623"/>
              <a:gd name="connsiteY1" fmla="*/ 211666 h 211666"/>
              <a:gd name="connsiteX2" fmla="*/ 815623 w 815623"/>
              <a:gd name="connsiteY2" fmla="*/ 166511 h 211666"/>
            </a:gdLst>
            <a:ahLst/>
            <a:cxnLst>
              <a:cxn ang="0">
                <a:pos x="connsiteX0" y="connsiteY0"/>
              </a:cxn>
              <a:cxn ang="0">
                <a:pos x="connsiteX1" y="connsiteY1"/>
              </a:cxn>
              <a:cxn ang="0">
                <a:pos x="connsiteX2" y="connsiteY2"/>
              </a:cxn>
            </a:cxnLst>
            <a:rect l="l" t="t" r="r" b="b"/>
            <a:pathLst>
              <a:path w="815623" h="211666">
                <a:moveTo>
                  <a:pt x="0" y="0"/>
                </a:moveTo>
                <a:lnTo>
                  <a:pt x="635000" y="211666"/>
                </a:lnTo>
                <a:lnTo>
                  <a:pt x="815623" y="166511"/>
                </a:lnTo>
              </a:path>
            </a:pathLst>
          </a:custGeom>
          <a:noFill/>
          <a:ln w="28575">
            <a:solidFill>
              <a:schemeClr val="accent6"/>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2" name="Oval 221">
            <a:extLst>
              <a:ext uri="{FF2B5EF4-FFF2-40B4-BE49-F238E27FC236}">
                <a16:creationId xmlns:a16="http://schemas.microsoft.com/office/drawing/2014/main" id="{0B570CC7-3A3E-4009-82F2-38D3521539F5}"/>
              </a:ext>
            </a:extLst>
          </p:cNvPr>
          <p:cNvSpPr/>
          <p:nvPr/>
        </p:nvSpPr>
        <p:spPr bwMode="auto">
          <a:xfrm>
            <a:off x="2036233" y="3524954"/>
            <a:ext cx="67734" cy="67734"/>
          </a:xfrm>
          <a:prstGeom prst="ellipse">
            <a:avLst/>
          </a:prstGeom>
          <a:solidFill>
            <a:schemeClr val="accent6"/>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3" name="Oval 222">
            <a:extLst>
              <a:ext uri="{FF2B5EF4-FFF2-40B4-BE49-F238E27FC236}">
                <a16:creationId xmlns:a16="http://schemas.microsoft.com/office/drawing/2014/main" id="{C7BFDB64-48F4-4D96-9172-FE908EFB51B6}"/>
              </a:ext>
            </a:extLst>
          </p:cNvPr>
          <p:cNvSpPr/>
          <p:nvPr/>
        </p:nvSpPr>
        <p:spPr bwMode="auto">
          <a:xfrm>
            <a:off x="2530122" y="3327400"/>
            <a:ext cx="67734" cy="67734"/>
          </a:xfrm>
          <a:prstGeom prst="ellipse">
            <a:avLst/>
          </a:prstGeom>
          <a:solidFill>
            <a:schemeClr val="accent6"/>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4" name="Oval 223">
            <a:extLst>
              <a:ext uri="{FF2B5EF4-FFF2-40B4-BE49-F238E27FC236}">
                <a16:creationId xmlns:a16="http://schemas.microsoft.com/office/drawing/2014/main" id="{1F618F2E-71A6-4B97-8EC5-F3D091E4F7F4}"/>
              </a:ext>
            </a:extLst>
          </p:cNvPr>
          <p:cNvSpPr/>
          <p:nvPr/>
        </p:nvSpPr>
        <p:spPr bwMode="auto">
          <a:xfrm>
            <a:off x="2547056" y="3302000"/>
            <a:ext cx="67734" cy="67734"/>
          </a:xfrm>
          <a:prstGeom prst="ellipse">
            <a:avLst/>
          </a:prstGeom>
          <a:solidFill>
            <a:schemeClr val="accent6"/>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5" name="Oval 224">
            <a:extLst>
              <a:ext uri="{FF2B5EF4-FFF2-40B4-BE49-F238E27FC236}">
                <a16:creationId xmlns:a16="http://schemas.microsoft.com/office/drawing/2014/main" id="{238D603A-E0DE-480C-9EF1-CBF6356ED62E}"/>
              </a:ext>
            </a:extLst>
          </p:cNvPr>
          <p:cNvSpPr/>
          <p:nvPr/>
        </p:nvSpPr>
        <p:spPr bwMode="auto">
          <a:xfrm>
            <a:off x="2174523" y="3293534"/>
            <a:ext cx="67734" cy="67734"/>
          </a:xfrm>
          <a:prstGeom prst="ellipse">
            <a:avLst/>
          </a:prstGeom>
          <a:solidFill>
            <a:schemeClr val="accent6"/>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6" name="Oval 225">
            <a:extLst>
              <a:ext uri="{FF2B5EF4-FFF2-40B4-BE49-F238E27FC236}">
                <a16:creationId xmlns:a16="http://schemas.microsoft.com/office/drawing/2014/main" id="{E2C1491B-7EFC-4C33-80B6-CCDDB504B53C}"/>
              </a:ext>
            </a:extLst>
          </p:cNvPr>
          <p:cNvSpPr/>
          <p:nvPr/>
        </p:nvSpPr>
        <p:spPr bwMode="auto">
          <a:xfrm>
            <a:off x="2154768" y="3347156"/>
            <a:ext cx="67734" cy="67734"/>
          </a:xfrm>
          <a:prstGeom prst="ellipse">
            <a:avLst/>
          </a:prstGeom>
          <a:solidFill>
            <a:schemeClr val="accent6"/>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7" name="Freeform: Shape 226">
            <a:extLst>
              <a:ext uri="{FF2B5EF4-FFF2-40B4-BE49-F238E27FC236}">
                <a16:creationId xmlns:a16="http://schemas.microsoft.com/office/drawing/2014/main" id="{21A8FF4F-5C80-4907-947D-F8C30055DE3F}"/>
              </a:ext>
            </a:extLst>
          </p:cNvPr>
          <p:cNvSpPr/>
          <p:nvPr/>
        </p:nvSpPr>
        <p:spPr bwMode="auto">
          <a:xfrm>
            <a:off x="1447800" y="3344333"/>
            <a:ext cx="747889" cy="301978"/>
          </a:xfrm>
          <a:custGeom>
            <a:avLst/>
            <a:gdLst>
              <a:gd name="connsiteX0" fmla="*/ 747889 w 747889"/>
              <a:gd name="connsiteY0" fmla="*/ 33867 h 301978"/>
              <a:gd name="connsiteX1" fmla="*/ 445911 w 747889"/>
              <a:gd name="connsiteY1" fmla="*/ 301978 h 301978"/>
              <a:gd name="connsiteX2" fmla="*/ 0 w 747889"/>
              <a:gd name="connsiteY2" fmla="*/ 0 h 301978"/>
            </a:gdLst>
            <a:ahLst/>
            <a:cxnLst>
              <a:cxn ang="0">
                <a:pos x="connsiteX0" y="connsiteY0"/>
              </a:cxn>
              <a:cxn ang="0">
                <a:pos x="connsiteX1" y="connsiteY1"/>
              </a:cxn>
              <a:cxn ang="0">
                <a:pos x="connsiteX2" y="connsiteY2"/>
              </a:cxn>
            </a:cxnLst>
            <a:rect l="l" t="t" r="r" b="b"/>
            <a:pathLst>
              <a:path w="747889" h="301978">
                <a:moveTo>
                  <a:pt x="747889" y="33867"/>
                </a:moveTo>
                <a:lnTo>
                  <a:pt x="445911" y="301978"/>
                </a:lnTo>
                <a:lnTo>
                  <a:pt x="0" y="0"/>
                </a:lnTo>
              </a:path>
            </a:pathLst>
          </a:custGeom>
          <a:noFill/>
          <a:ln w="28575">
            <a:solidFill>
              <a:schemeClr val="accent6"/>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8" name="Oval 227">
            <a:extLst>
              <a:ext uri="{FF2B5EF4-FFF2-40B4-BE49-F238E27FC236}">
                <a16:creationId xmlns:a16="http://schemas.microsoft.com/office/drawing/2014/main" id="{1EC5EFB4-80E5-4D9F-A60F-CE4D5816E6CD}"/>
              </a:ext>
            </a:extLst>
          </p:cNvPr>
          <p:cNvSpPr/>
          <p:nvPr/>
        </p:nvSpPr>
        <p:spPr bwMode="auto">
          <a:xfrm>
            <a:off x="3944056" y="3821287"/>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9" name="Oval 228">
            <a:extLst>
              <a:ext uri="{FF2B5EF4-FFF2-40B4-BE49-F238E27FC236}">
                <a16:creationId xmlns:a16="http://schemas.microsoft.com/office/drawing/2014/main" id="{8B7042AA-651B-4FC9-9240-EE19EA3903D2}"/>
              </a:ext>
            </a:extLst>
          </p:cNvPr>
          <p:cNvSpPr/>
          <p:nvPr/>
        </p:nvSpPr>
        <p:spPr bwMode="auto">
          <a:xfrm>
            <a:off x="4214989" y="3682998"/>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0" name="Oval 229">
            <a:extLst>
              <a:ext uri="{FF2B5EF4-FFF2-40B4-BE49-F238E27FC236}">
                <a16:creationId xmlns:a16="http://schemas.microsoft.com/office/drawing/2014/main" id="{1C06CCBD-8514-4BC7-AF8A-979772C0B3FC}"/>
              </a:ext>
            </a:extLst>
          </p:cNvPr>
          <p:cNvSpPr/>
          <p:nvPr/>
        </p:nvSpPr>
        <p:spPr bwMode="auto">
          <a:xfrm>
            <a:off x="4756856" y="3028243"/>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1" name="Oval 230">
            <a:extLst>
              <a:ext uri="{FF2B5EF4-FFF2-40B4-BE49-F238E27FC236}">
                <a16:creationId xmlns:a16="http://schemas.microsoft.com/office/drawing/2014/main" id="{B0439A6F-0D0F-4C1E-A17D-9DC877FEA248}"/>
              </a:ext>
            </a:extLst>
          </p:cNvPr>
          <p:cNvSpPr/>
          <p:nvPr/>
        </p:nvSpPr>
        <p:spPr bwMode="auto">
          <a:xfrm>
            <a:off x="5002389" y="2983087"/>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2" name="Oval 231">
            <a:extLst>
              <a:ext uri="{FF2B5EF4-FFF2-40B4-BE49-F238E27FC236}">
                <a16:creationId xmlns:a16="http://schemas.microsoft.com/office/drawing/2014/main" id="{32274CB4-40C3-422D-B411-ED602E0E0A09}"/>
              </a:ext>
            </a:extLst>
          </p:cNvPr>
          <p:cNvSpPr/>
          <p:nvPr/>
        </p:nvSpPr>
        <p:spPr bwMode="auto">
          <a:xfrm>
            <a:off x="5010856" y="2813753"/>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3" name="Oval 232">
            <a:extLst>
              <a:ext uri="{FF2B5EF4-FFF2-40B4-BE49-F238E27FC236}">
                <a16:creationId xmlns:a16="http://schemas.microsoft.com/office/drawing/2014/main" id="{BFFFC75E-1339-4725-B631-FDB268FB725B}"/>
              </a:ext>
            </a:extLst>
          </p:cNvPr>
          <p:cNvSpPr/>
          <p:nvPr/>
        </p:nvSpPr>
        <p:spPr bwMode="auto">
          <a:xfrm>
            <a:off x="5346701" y="2870198"/>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4" name="Oval 233">
            <a:extLst>
              <a:ext uri="{FF2B5EF4-FFF2-40B4-BE49-F238E27FC236}">
                <a16:creationId xmlns:a16="http://schemas.microsoft.com/office/drawing/2014/main" id="{8894BEEB-1EB2-4EA2-BFB6-0F8BE631991D}"/>
              </a:ext>
            </a:extLst>
          </p:cNvPr>
          <p:cNvSpPr/>
          <p:nvPr/>
        </p:nvSpPr>
        <p:spPr bwMode="auto">
          <a:xfrm>
            <a:off x="5719233" y="2604910"/>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 name="Oval 234">
            <a:extLst>
              <a:ext uri="{FF2B5EF4-FFF2-40B4-BE49-F238E27FC236}">
                <a16:creationId xmlns:a16="http://schemas.microsoft.com/office/drawing/2014/main" id="{577630EE-7FFF-442A-8685-0CE3E60569A1}"/>
              </a:ext>
            </a:extLst>
          </p:cNvPr>
          <p:cNvSpPr/>
          <p:nvPr/>
        </p:nvSpPr>
        <p:spPr bwMode="auto">
          <a:xfrm>
            <a:off x="6066896" y="2602086"/>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 name="Oval 235">
            <a:extLst>
              <a:ext uri="{FF2B5EF4-FFF2-40B4-BE49-F238E27FC236}">
                <a16:creationId xmlns:a16="http://schemas.microsoft.com/office/drawing/2014/main" id="{42C6D9B8-38C6-458A-B72D-7E19CFA0ACF9}"/>
              </a:ext>
            </a:extLst>
          </p:cNvPr>
          <p:cNvSpPr/>
          <p:nvPr/>
        </p:nvSpPr>
        <p:spPr bwMode="auto">
          <a:xfrm>
            <a:off x="6455833" y="2551287"/>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7" name="Oval 236">
            <a:extLst>
              <a:ext uri="{FF2B5EF4-FFF2-40B4-BE49-F238E27FC236}">
                <a16:creationId xmlns:a16="http://schemas.microsoft.com/office/drawing/2014/main" id="{EC4E4179-B7DD-4DBF-9456-5E9A0BCFD7CC}"/>
              </a:ext>
            </a:extLst>
          </p:cNvPr>
          <p:cNvSpPr/>
          <p:nvPr/>
        </p:nvSpPr>
        <p:spPr bwMode="auto">
          <a:xfrm>
            <a:off x="3323166" y="3905954"/>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8" name="Oval 237">
            <a:extLst>
              <a:ext uri="{FF2B5EF4-FFF2-40B4-BE49-F238E27FC236}">
                <a16:creationId xmlns:a16="http://schemas.microsoft.com/office/drawing/2014/main" id="{EC071EE3-AB17-47B2-83A1-BEE3E875C492}"/>
              </a:ext>
            </a:extLst>
          </p:cNvPr>
          <p:cNvSpPr/>
          <p:nvPr/>
        </p:nvSpPr>
        <p:spPr bwMode="auto">
          <a:xfrm>
            <a:off x="2191455" y="4114798"/>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9" name="Oval 238">
            <a:extLst>
              <a:ext uri="{FF2B5EF4-FFF2-40B4-BE49-F238E27FC236}">
                <a16:creationId xmlns:a16="http://schemas.microsoft.com/office/drawing/2014/main" id="{40F0F440-1F76-410E-A9D8-E54211E1D29A}"/>
              </a:ext>
            </a:extLst>
          </p:cNvPr>
          <p:cNvSpPr/>
          <p:nvPr/>
        </p:nvSpPr>
        <p:spPr bwMode="auto">
          <a:xfrm>
            <a:off x="3173588" y="3270954"/>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0" name="Oval 239">
            <a:extLst>
              <a:ext uri="{FF2B5EF4-FFF2-40B4-BE49-F238E27FC236}">
                <a16:creationId xmlns:a16="http://schemas.microsoft.com/office/drawing/2014/main" id="{E22354F8-54DD-4FC8-A74F-8831916E77CB}"/>
              </a:ext>
            </a:extLst>
          </p:cNvPr>
          <p:cNvSpPr/>
          <p:nvPr/>
        </p:nvSpPr>
        <p:spPr bwMode="auto">
          <a:xfrm>
            <a:off x="3532011" y="3657598"/>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1" name="Oval 240">
            <a:extLst>
              <a:ext uri="{FF2B5EF4-FFF2-40B4-BE49-F238E27FC236}">
                <a16:creationId xmlns:a16="http://schemas.microsoft.com/office/drawing/2014/main" id="{9E988190-A09F-447B-A5EC-1FDCAEFF2EA8}"/>
              </a:ext>
            </a:extLst>
          </p:cNvPr>
          <p:cNvSpPr/>
          <p:nvPr/>
        </p:nvSpPr>
        <p:spPr bwMode="auto">
          <a:xfrm>
            <a:off x="3582810" y="3725332"/>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2" name="Oval 241">
            <a:extLst>
              <a:ext uri="{FF2B5EF4-FFF2-40B4-BE49-F238E27FC236}">
                <a16:creationId xmlns:a16="http://schemas.microsoft.com/office/drawing/2014/main" id="{018D28AC-D01D-4109-A0C9-2DBA5B664476}"/>
              </a:ext>
            </a:extLst>
          </p:cNvPr>
          <p:cNvSpPr/>
          <p:nvPr/>
        </p:nvSpPr>
        <p:spPr bwMode="auto">
          <a:xfrm>
            <a:off x="3613855" y="2178754"/>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3" name="Oval 242">
            <a:extLst>
              <a:ext uri="{FF2B5EF4-FFF2-40B4-BE49-F238E27FC236}">
                <a16:creationId xmlns:a16="http://schemas.microsoft.com/office/drawing/2014/main" id="{7ADA05FC-1636-414A-B4D2-76ED0DA58E27}"/>
              </a:ext>
            </a:extLst>
          </p:cNvPr>
          <p:cNvSpPr/>
          <p:nvPr/>
        </p:nvSpPr>
        <p:spPr bwMode="auto">
          <a:xfrm>
            <a:off x="3258255" y="3118554"/>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4" name="Oval 243">
            <a:extLst>
              <a:ext uri="{FF2B5EF4-FFF2-40B4-BE49-F238E27FC236}">
                <a16:creationId xmlns:a16="http://schemas.microsoft.com/office/drawing/2014/main" id="{9887C6C5-963F-4FF2-B807-A1DBF495A0B8}"/>
              </a:ext>
            </a:extLst>
          </p:cNvPr>
          <p:cNvSpPr/>
          <p:nvPr/>
        </p:nvSpPr>
        <p:spPr bwMode="auto">
          <a:xfrm>
            <a:off x="3221566" y="3172176"/>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5" name="Oval 244">
            <a:extLst>
              <a:ext uri="{FF2B5EF4-FFF2-40B4-BE49-F238E27FC236}">
                <a16:creationId xmlns:a16="http://schemas.microsoft.com/office/drawing/2014/main" id="{65EE8ACC-66BA-463D-855B-3F8B7DEF9FDA}"/>
              </a:ext>
            </a:extLst>
          </p:cNvPr>
          <p:cNvSpPr/>
          <p:nvPr/>
        </p:nvSpPr>
        <p:spPr bwMode="auto">
          <a:xfrm>
            <a:off x="2865966" y="2983087"/>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6" name="Oval 245">
            <a:extLst>
              <a:ext uri="{FF2B5EF4-FFF2-40B4-BE49-F238E27FC236}">
                <a16:creationId xmlns:a16="http://schemas.microsoft.com/office/drawing/2014/main" id="{36859717-3318-4B3A-A0CF-E229651F1A44}"/>
              </a:ext>
            </a:extLst>
          </p:cNvPr>
          <p:cNvSpPr/>
          <p:nvPr/>
        </p:nvSpPr>
        <p:spPr bwMode="auto">
          <a:xfrm>
            <a:off x="3261077" y="2873020"/>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7" name="Oval 246">
            <a:extLst>
              <a:ext uri="{FF2B5EF4-FFF2-40B4-BE49-F238E27FC236}">
                <a16:creationId xmlns:a16="http://schemas.microsoft.com/office/drawing/2014/main" id="{DECC40BE-966D-497D-B032-E6CD16457C7A}"/>
              </a:ext>
            </a:extLst>
          </p:cNvPr>
          <p:cNvSpPr/>
          <p:nvPr/>
        </p:nvSpPr>
        <p:spPr bwMode="auto">
          <a:xfrm>
            <a:off x="3232854" y="2452511"/>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8" name="Oval 247">
            <a:extLst>
              <a:ext uri="{FF2B5EF4-FFF2-40B4-BE49-F238E27FC236}">
                <a16:creationId xmlns:a16="http://schemas.microsoft.com/office/drawing/2014/main" id="{71A59D6C-D913-41E8-A34C-BF1290524AF2}"/>
              </a:ext>
            </a:extLst>
          </p:cNvPr>
          <p:cNvSpPr/>
          <p:nvPr/>
        </p:nvSpPr>
        <p:spPr bwMode="auto">
          <a:xfrm>
            <a:off x="2885721" y="2847621"/>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9" name="Oval 248">
            <a:extLst>
              <a:ext uri="{FF2B5EF4-FFF2-40B4-BE49-F238E27FC236}">
                <a16:creationId xmlns:a16="http://schemas.microsoft.com/office/drawing/2014/main" id="{4C83B2D8-47DA-4CAC-AB5A-6F038DA16E8A}"/>
              </a:ext>
            </a:extLst>
          </p:cNvPr>
          <p:cNvSpPr/>
          <p:nvPr/>
        </p:nvSpPr>
        <p:spPr bwMode="auto">
          <a:xfrm>
            <a:off x="2434166" y="2057399"/>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0" name="Oval 249">
            <a:extLst>
              <a:ext uri="{FF2B5EF4-FFF2-40B4-BE49-F238E27FC236}">
                <a16:creationId xmlns:a16="http://schemas.microsoft.com/office/drawing/2014/main" id="{A6D15FCA-49E0-413F-B1BB-9C4ACCEDAE58}"/>
              </a:ext>
            </a:extLst>
          </p:cNvPr>
          <p:cNvSpPr/>
          <p:nvPr/>
        </p:nvSpPr>
        <p:spPr bwMode="auto">
          <a:xfrm>
            <a:off x="2208389" y="2559754"/>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1" name="Oval 250">
            <a:extLst>
              <a:ext uri="{FF2B5EF4-FFF2-40B4-BE49-F238E27FC236}">
                <a16:creationId xmlns:a16="http://schemas.microsoft.com/office/drawing/2014/main" id="{41CEBDE0-2F54-4ADB-9A54-ACB5C415B061}"/>
              </a:ext>
            </a:extLst>
          </p:cNvPr>
          <p:cNvSpPr/>
          <p:nvPr/>
        </p:nvSpPr>
        <p:spPr bwMode="auto">
          <a:xfrm>
            <a:off x="2219676" y="3180643"/>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2" name="Oval 251">
            <a:extLst>
              <a:ext uri="{FF2B5EF4-FFF2-40B4-BE49-F238E27FC236}">
                <a16:creationId xmlns:a16="http://schemas.microsoft.com/office/drawing/2014/main" id="{A579F09A-A32E-4D0D-85BF-237CBECCDE48}"/>
              </a:ext>
            </a:extLst>
          </p:cNvPr>
          <p:cNvSpPr/>
          <p:nvPr/>
        </p:nvSpPr>
        <p:spPr bwMode="auto">
          <a:xfrm>
            <a:off x="3337277" y="3519310"/>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3" name="Oval 252">
            <a:extLst>
              <a:ext uri="{FF2B5EF4-FFF2-40B4-BE49-F238E27FC236}">
                <a16:creationId xmlns:a16="http://schemas.microsoft.com/office/drawing/2014/main" id="{2F8B27F5-2FFE-4634-83B4-7CF994528D2F}"/>
              </a:ext>
            </a:extLst>
          </p:cNvPr>
          <p:cNvSpPr/>
          <p:nvPr/>
        </p:nvSpPr>
        <p:spPr bwMode="auto">
          <a:xfrm>
            <a:off x="3179233" y="3730976"/>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4" name="Oval 253">
            <a:extLst>
              <a:ext uri="{FF2B5EF4-FFF2-40B4-BE49-F238E27FC236}">
                <a16:creationId xmlns:a16="http://schemas.microsoft.com/office/drawing/2014/main" id="{7E1ADF01-249C-4FED-BC8E-007C1F714797}"/>
              </a:ext>
            </a:extLst>
          </p:cNvPr>
          <p:cNvSpPr/>
          <p:nvPr/>
        </p:nvSpPr>
        <p:spPr bwMode="auto">
          <a:xfrm>
            <a:off x="3218744" y="3722509"/>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5" name="Oval 254">
            <a:extLst>
              <a:ext uri="{FF2B5EF4-FFF2-40B4-BE49-F238E27FC236}">
                <a16:creationId xmlns:a16="http://schemas.microsoft.com/office/drawing/2014/main" id="{D8BB6C07-A373-4C99-888C-93EECB183986}"/>
              </a:ext>
            </a:extLst>
          </p:cNvPr>
          <p:cNvSpPr/>
          <p:nvPr/>
        </p:nvSpPr>
        <p:spPr bwMode="auto">
          <a:xfrm>
            <a:off x="2874433" y="3615265"/>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6" name="Oval 255">
            <a:extLst>
              <a:ext uri="{FF2B5EF4-FFF2-40B4-BE49-F238E27FC236}">
                <a16:creationId xmlns:a16="http://schemas.microsoft.com/office/drawing/2014/main" id="{AD918385-E1A4-4443-A4CF-DA5E264CFAAF}"/>
              </a:ext>
            </a:extLst>
          </p:cNvPr>
          <p:cNvSpPr/>
          <p:nvPr/>
        </p:nvSpPr>
        <p:spPr bwMode="auto">
          <a:xfrm>
            <a:off x="2803877" y="3739443"/>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7" name="Oval 256">
            <a:extLst>
              <a:ext uri="{FF2B5EF4-FFF2-40B4-BE49-F238E27FC236}">
                <a16:creationId xmlns:a16="http://schemas.microsoft.com/office/drawing/2014/main" id="{2E7766E1-6CC4-472A-A24D-613B3E0650FD}"/>
              </a:ext>
            </a:extLst>
          </p:cNvPr>
          <p:cNvSpPr/>
          <p:nvPr/>
        </p:nvSpPr>
        <p:spPr bwMode="auto">
          <a:xfrm>
            <a:off x="2880077" y="3694287"/>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8" name="Oval 257">
            <a:extLst>
              <a:ext uri="{FF2B5EF4-FFF2-40B4-BE49-F238E27FC236}">
                <a16:creationId xmlns:a16="http://schemas.microsoft.com/office/drawing/2014/main" id="{939E8F08-95C5-4F07-80DF-0FA858CE4DF4}"/>
              </a:ext>
            </a:extLst>
          </p:cNvPr>
          <p:cNvSpPr/>
          <p:nvPr/>
        </p:nvSpPr>
        <p:spPr bwMode="auto">
          <a:xfrm>
            <a:off x="2391833" y="3533421"/>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9" name="Oval 258">
            <a:extLst>
              <a:ext uri="{FF2B5EF4-FFF2-40B4-BE49-F238E27FC236}">
                <a16:creationId xmlns:a16="http://schemas.microsoft.com/office/drawing/2014/main" id="{CA3641B2-06D4-486B-8B34-38D68EE1ABA4}"/>
              </a:ext>
            </a:extLst>
          </p:cNvPr>
          <p:cNvSpPr/>
          <p:nvPr/>
        </p:nvSpPr>
        <p:spPr bwMode="auto">
          <a:xfrm>
            <a:off x="2389010" y="3575754"/>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0" name="Oval 259">
            <a:extLst>
              <a:ext uri="{FF2B5EF4-FFF2-40B4-BE49-F238E27FC236}">
                <a16:creationId xmlns:a16="http://schemas.microsoft.com/office/drawing/2014/main" id="{832ABC4F-8FDA-4AA3-8F08-4FAA616A47DB}"/>
              </a:ext>
            </a:extLst>
          </p:cNvPr>
          <p:cNvSpPr/>
          <p:nvPr/>
        </p:nvSpPr>
        <p:spPr bwMode="auto">
          <a:xfrm>
            <a:off x="2865966" y="3454399"/>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1" name="Oval 260">
            <a:extLst>
              <a:ext uri="{FF2B5EF4-FFF2-40B4-BE49-F238E27FC236}">
                <a16:creationId xmlns:a16="http://schemas.microsoft.com/office/drawing/2014/main" id="{754ED96D-5688-4C90-82AC-A5B83EA9DAB9}"/>
              </a:ext>
            </a:extLst>
          </p:cNvPr>
          <p:cNvSpPr/>
          <p:nvPr/>
        </p:nvSpPr>
        <p:spPr bwMode="auto">
          <a:xfrm>
            <a:off x="3218744" y="3386665"/>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2" name="Oval 261">
            <a:extLst>
              <a:ext uri="{FF2B5EF4-FFF2-40B4-BE49-F238E27FC236}">
                <a16:creationId xmlns:a16="http://schemas.microsoft.com/office/drawing/2014/main" id="{C652361A-DF24-4CE6-A5D3-DE89299F051B}"/>
              </a:ext>
            </a:extLst>
          </p:cNvPr>
          <p:cNvSpPr/>
          <p:nvPr/>
        </p:nvSpPr>
        <p:spPr bwMode="auto">
          <a:xfrm>
            <a:off x="3272366" y="3426176"/>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3" name="Oval 262">
            <a:extLst>
              <a:ext uri="{FF2B5EF4-FFF2-40B4-BE49-F238E27FC236}">
                <a16:creationId xmlns:a16="http://schemas.microsoft.com/office/drawing/2014/main" id="{00EE75E0-541C-4275-9BE6-E6A388B8A335}"/>
              </a:ext>
            </a:extLst>
          </p:cNvPr>
          <p:cNvSpPr/>
          <p:nvPr/>
        </p:nvSpPr>
        <p:spPr bwMode="auto">
          <a:xfrm>
            <a:off x="3938410" y="3285065"/>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4" name="Oval 263">
            <a:extLst>
              <a:ext uri="{FF2B5EF4-FFF2-40B4-BE49-F238E27FC236}">
                <a16:creationId xmlns:a16="http://schemas.microsoft.com/office/drawing/2014/main" id="{4C148A8B-3FAF-47E9-9DE9-347C6D0D436A}"/>
              </a:ext>
            </a:extLst>
          </p:cNvPr>
          <p:cNvSpPr/>
          <p:nvPr/>
        </p:nvSpPr>
        <p:spPr bwMode="auto">
          <a:xfrm>
            <a:off x="4641143" y="3251198"/>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5" name="Oval 264">
            <a:extLst>
              <a:ext uri="{FF2B5EF4-FFF2-40B4-BE49-F238E27FC236}">
                <a16:creationId xmlns:a16="http://schemas.microsoft.com/office/drawing/2014/main" id="{A66D1710-6FCD-4E9E-AD9D-EAB6C154778B}"/>
              </a:ext>
            </a:extLst>
          </p:cNvPr>
          <p:cNvSpPr/>
          <p:nvPr/>
        </p:nvSpPr>
        <p:spPr bwMode="auto">
          <a:xfrm>
            <a:off x="4672189" y="3214509"/>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6" name="Oval 265">
            <a:extLst>
              <a:ext uri="{FF2B5EF4-FFF2-40B4-BE49-F238E27FC236}">
                <a16:creationId xmlns:a16="http://schemas.microsoft.com/office/drawing/2014/main" id="{F0A5A729-8C70-42F9-A21F-B5D23BB077ED}"/>
              </a:ext>
            </a:extLst>
          </p:cNvPr>
          <p:cNvSpPr/>
          <p:nvPr/>
        </p:nvSpPr>
        <p:spPr bwMode="auto">
          <a:xfrm>
            <a:off x="4296833" y="3138309"/>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7" name="Oval 266">
            <a:extLst>
              <a:ext uri="{FF2B5EF4-FFF2-40B4-BE49-F238E27FC236}">
                <a16:creationId xmlns:a16="http://schemas.microsoft.com/office/drawing/2014/main" id="{39DF90EF-88CF-41BC-B764-D8B51F278B40}"/>
              </a:ext>
            </a:extLst>
          </p:cNvPr>
          <p:cNvSpPr/>
          <p:nvPr/>
        </p:nvSpPr>
        <p:spPr bwMode="auto">
          <a:xfrm>
            <a:off x="2572456" y="3129842"/>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8" name="Oval 267">
            <a:extLst>
              <a:ext uri="{FF2B5EF4-FFF2-40B4-BE49-F238E27FC236}">
                <a16:creationId xmlns:a16="http://schemas.microsoft.com/office/drawing/2014/main" id="{35C2A92E-D61C-4F8D-B876-66261BF34393}"/>
              </a:ext>
            </a:extLst>
          </p:cNvPr>
          <p:cNvSpPr/>
          <p:nvPr/>
        </p:nvSpPr>
        <p:spPr bwMode="auto">
          <a:xfrm>
            <a:off x="2857500" y="3296353"/>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9" name="Oval 268">
            <a:extLst>
              <a:ext uri="{FF2B5EF4-FFF2-40B4-BE49-F238E27FC236}">
                <a16:creationId xmlns:a16="http://schemas.microsoft.com/office/drawing/2014/main" id="{4FC25A14-F845-4B67-BFE5-BAA7AD88DC3D}"/>
              </a:ext>
            </a:extLst>
          </p:cNvPr>
          <p:cNvSpPr/>
          <p:nvPr/>
        </p:nvSpPr>
        <p:spPr bwMode="auto">
          <a:xfrm>
            <a:off x="3571522" y="3355621"/>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0" name="Oval 269">
            <a:extLst>
              <a:ext uri="{FF2B5EF4-FFF2-40B4-BE49-F238E27FC236}">
                <a16:creationId xmlns:a16="http://schemas.microsoft.com/office/drawing/2014/main" id="{2C14DB14-8697-40DF-AF71-8421CAFFCC31}"/>
              </a:ext>
            </a:extLst>
          </p:cNvPr>
          <p:cNvSpPr/>
          <p:nvPr/>
        </p:nvSpPr>
        <p:spPr bwMode="auto">
          <a:xfrm>
            <a:off x="1844322" y="3242731"/>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1" name="Oval 270">
            <a:extLst>
              <a:ext uri="{FF2B5EF4-FFF2-40B4-BE49-F238E27FC236}">
                <a16:creationId xmlns:a16="http://schemas.microsoft.com/office/drawing/2014/main" id="{FD62BFFE-9BBC-4A96-ACAE-64773D086B12}"/>
              </a:ext>
            </a:extLst>
          </p:cNvPr>
          <p:cNvSpPr/>
          <p:nvPr/>
        </p:nvSpPr>
        <p:spPr bwMode="auto">
          <a:xfrm>
            <a:off x="1869722" y="3234264"/>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2" name="Oval 271">
            <a:extLst>
              <a:ext uri="{FF2B5EF4-FFF2-40B4-BE49-F238E27FC236}">
                <a16:creationId xmlns:a16="http://schemas.microsoft.com/office/drawing/2014/main" id="{17B92CDE-ED4A-4123-A556-3E97D1216289}"/>
              </a:ext>
            </a:extLst>
          </p:cNvPr>
          <p:cNvSpPr/>
          <p:nvPr/>
        </p:nvSpPr>
        <p:spPr bwMode="auto">
          <a:xfrm>
            <a:off x="1903589" y="3956753"/>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3" name="Oval 272">
            <a:extLst>
              <a:ext uri="{FF2B5EF4-FFF2-40B4-BE49-F238E27FC236}">
                <a16:creationId xmlns:a16="http://schemas.microsoft.com/office/drawing/2014/main" id="{50C0F66A-1FD2-4686-A2A0-BBBD875C2899}"/>
              </a:ext>
            </a:extLst>
          </p:cNvPr>
          <p:cNvSpPr/>
          <p:nvPr/>
        </p:nvSpPr>
        <p:spPr bwMode="auto">
          <a:xfrm>
            <a:off x="2030589" y="3984976"/>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4" name="Oval 273">
            <a:extLst>
              <a:ext uri="{FF2B5EF4-FFF2-40B4-BE49-F238E27FC236}">
                <a16:creationId xmlns:a16="http://schemas.microsoft.com/office/drawing/2014/main" id="{6C1066C2-A18D-44F2-A2E6-C1CE8EF6F8D2}"/>
              </a:ext>
            </a:extLst>
          </p:cNvPr>
          <p:cNvSpPr/>
          <p:nvPr/>
        </p:nvSpPr>
        <p:spPr bwMode="auto">
          <a:xfrm>
            <a:off x="2583745" y="4001909"/>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5" name="Oval 274">
            <a:extLst>
              <a:ext uri="{FF2B5EF4-FFF2-40B4-BE49-F238E27FC236}">
                <a16:creationId xmlns:a16="http://schemas.microsoft.com/office/drawing/2014/main" id="{CE2D272F-F73E-4066-8A46-FC266ACD4A41}"/>
              </a:ext>
            </a:extLst>
          </p:cNvPr>
          <p:cNvSpPr/>
          <p:nvPr/>
        </p:nvSpPr>
        <p:spPr bwMode="auto">
          <a:xfrm>
            <a:off x="2953456" y="3900309"/>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6" name="Oval 275">
            <a:extLst>
              <a:ext uri="{FF2B5EF4-FFF2-40B4-BE49-F238E27FC236}">
                <a16:creationId xmlns:a16="http://schemas.microsoft.com/office/drawing/2014/main" id="{5990905D-83FE-469E-AD8B-7DE38A882F23}"/>
              </a:ext>
            </a:extLst>
          </p:cNvPr>
          <p:cNvSpPr/>
          <p:nvPr/>
        </p:nvSpPr>
        <p:spPr bwMode="auto">
          <a:xfrm>
            <a:off x="1855610" y="3491087"/>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7" name="Oval 276">
            <a:extLst>
              <a:ext uri="{FF2B5EF4-FFF2-40B4-BE49-F238E27FC236}">
                <a16:creationId xmlns:a16="http://schemas.microsoft.com/office/drawing/2014/main" id="{F55FB999-97D3-47FC-87C2-49758B9979B5}"/>
              </a:ext>
            </a:extLst>
          </p:cNvPr>
          <p:cNvSpPr/>
          <p:nvPr/>
        </p:nvSpPr>
        <p:spPr bwMode="auto">
          <a:xfrm>
            <a:off x="1912054" y="3471332"/>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8" name="Oval 277">
            <a:extLst>
              <a:ext uri="{FF2B5EF4-FFF2-40B4-BE49-F238E27FC236}">
                <a16:creationId xmlns:a16="http://schemas.microsoft.com/office/drawing/2014/main" id="{3EF5DA96-2BBC-4348-83F6-039544CD55E5}"/>
              </a:ext>
            </a:extLst>
          </p:cNvPr>
          <p:cNvSpPr/>
          <p:nvPr/>
        </p:nvSpPr>
        <p:spPr bwMode="auto">
          <a:xfrm>
            <a:off x="2445455" y="3730977"/>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9" name="Oval 278">
            <a:extLst>
              <a:ext uri="{FF2B5EF4-FFF2-40B4-BE49-F238E27FC236}">
                <a16:creationId xmlns:a16="http://schemas.microsoft.com/office/drawing/2014/main" id="{1F0234AA-B9E4-4BF5-8F4F-8FB3E0A33C49}"/>
              </a:ext>
            </a:extLst>
          </p:cNvPr>
          <p:cNvSpPr/>
          <p:nvPr/>
        </p:nvSpPr>
        <p:spPr bwMode="auto">
          <a:xfrm>
            <a:off x="3611033" y="3880555"/>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0" name="Isosceles Triangle 279">
            <a:extLst>
              <a:ext uri="{FF2B5EF4-FFF2-40B4-BE49-F238E27FC236}">
                <a16:creationId xmlns:a16="http://schemas.microsoft.com/office/drawing/2014/main" id="{59A78185-1003-4CCB-B3E0-523042490F97}"/>
              </a:ext>
            </a:extLst>
          </p:cNvPr>
          <p:cNvSpPr/>
          <p:nvPr/>
        </p:nvSpPr>
        <p:spPr bwMode="auto">
          <a:xfrm rot="5400000">
            <a:off x="5704553" y="4730754"/>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2" name="Isosceles Triangle 281">
            <a:extLst>
              <a:ext uri="{FF2B5EF4-FFF2-40B4-BE49-F238E27FC236}">
                <a16:creationId xmlns:a16="http://schemas.microsoft.com/office/drawing/2014/main" id="{EB9BF75A-AD70-4862-9AA4-2FC1207A6071}"/>
              </a:ext>
            </a:extLst>
          </p:cNvPr>
          <p:cNvSpPr/>
          <p:nvPr/>
        </p:nvSpPr>
        <p:spPr bwMode="auto">
          <a:xfrm rot="5400000">
            <a:off x="5351775" y="4688421"/>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3" name="Isosceles Triangle 282">
            <a:extLst>
              <a:ext uri="{FF2B5EF4-FFF2-40B4-BE49-F238E27FC236}">
                <a16:creationId xmlns:a16="http://schemas.microsoft.com/office/drawing/2014/main" id="{604E6082-BC5B-45D2-9534-0391A1698B34}"/>
              </a:ext>
            </a:extLst>
          </p:cNvPr>
          <p:cNvSpPr/>
          <p:nvPr/>
        </p:nvSpPr>
        <p:spPr bwMode="auto">
          <a:xfrm rot="5400000">
            <a:off x="5089308" y="4897265"/>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4" name="Isosceles Triangle 283">
            <a:extLst>
              <a:ext uri="{FF2B5EF4-FFF2-40B4-BE49-F238E27FC236}">
                <a16:creationId xmlns:a16="http://schemas.microsoft.com/office/drawing/2014/main" id="{971760A1-C83F-43BB-A66C-E628D52424DC}"/>
              </a:ext>
            </a:extLst>
          </p:cNvPr>
          <p:cNvSpPr/>
          <p:nvPr/>
        </p:nvSpPr>
        <p:spPr bwMode="auto">
          <a:xfrm rot="5400000">
            <a:off x="4993353" y="4792843"/>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5" name="Isosceles Triangle 284">
            <a:extLst>
              <a:ext uri="{FF2B5EF4-FFF2-40B4-BE49-F238E27FC236}">
                <a16:creationId xmlns:a16="http://schemas.microsoft.com/office/drawing/2014/main" id="{5BA33A8D-8DAF-47EB-88D1-509B795980D8}"/>
              </a:ext>
            </a:extLst>
          </p:cNvPr>
          <p:cNvSpPr/>
          <p:nvPr/>
        </p:nvSpPr>
        <p:spPr bwMode="auto">
          <a:xfrm rot="5400000">
            <a:off x="4313198" y="4736398"/>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6" name="Isosceles Triangle 285">
            <a:extLst>
              <a:ext uri="{FF2B5EF4-FFF2-40B4-BE49-F238E27FC236}">
                <a16:creationId xmlns:a16="http://schemas.microsoft.com/office/drawing/2014/main" id="{A397F8D7-24D7-4A2B-821C-2FC59FB2394D}"/>
              </a:ext>
            </a:extLst>
          </p:cNvPr>
          <p:cNvSpPr/>
          <p:nvPr/>
        </p:nvSpPr>
        <p:spPr bwMode="auto">
          <a:xfrm rot="5400000">
            <a:off x="4688553" y="4321532"/>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7" name="Isosceles Triangle 286">
            <a:extLst>
              <a:ext uri="{FF2B5EF4-FFF2-40B4-BE49-F238E27FC236}">
                <a16:creationId xmlns:a16="http://schemas.microsoft.com/office/drawing/2014/main" id="{326AF0CD-A361-488A-839E-E1A0860DD8BC}"/>
              </a:ext>
            </a:extLst>
          </p:cNvPr>
          <p:cNvSpPr/>
          <p:nvPr/>
        </p:nvSpPr>
        <p:spPr bwMode="auto">
          <a:xfrm rot="5400000">
            <a:off x="4651865" y="4287665"/>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8" name="Isosceles Triangle 287">
            <a:extLst>
              <a:ext uri="{FF2B5EF4-FFF2-40B4-BE49-F238E27FC236}">
                <a16:creationId xmlns:a16="http://schemas.microsoft.com/office/drawing/2014/main" id="{DCA2D10E-A0DF-42E8-8869-33B78AC107CC}"/>
              </a:ext>
            </a:extLst>
          </p:cNvPr>
          <p:cNvSpPr/>
          <p:nvPr/>
        </p:nvSpPr>
        <p:spPr bwMode="auto">
          <a:xfrm rot="5400000">
            <a:off x="5343309" y="5354465"/>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9" name="Isosceles Triangle 288">
            <a:extLst>
              <a:ext uri="{FF2B5EF4-FFF2-40B4-BE49-F238E27FC236}">
                <a16:creationId xmlns:a16="http://schemas.microsoft.com/office/drawing/2014/main" id="{10CDADFA-9C0F-46A6-91C0-CDB6C35E610E}"/>
              </a:ext>
            </a:extLst>
          </p:cNvPr>
          <p:cNvSpPr/>
          <p:nvPr/>
        </p:nvSpPr>
        <p:spPr bwMode="auto">
          <a:xfrm rot="5400000">
            <a:off x="5396931" y="5343176"/>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0" name="Isosceles Triangle 289">
            <a:extLst>
              <a:ext uri="{FF2B5EF4-FFF2-40B4-BE49-F238E27FC236}">
                <a16:creationId xmlns:a16="http://schemas.microsoft.com/office/drawing/2014/main" id="{09ADDC64-0934-4D4E-A6E3-991429A38D57}"/>
              </a:ext>
            </a:extLst>
          </p:cNvPr>
          <p:cNvSpPr/>
          <p:nvPr/>
        </p:nvSpPr>
        <p:spPr bwMode="auto">
          <a:xfrm rot="5400000">
            <a:off x="5758175" y="5345999"/>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1" name="Isosceles Triangle 290">
            <a:extLst>
              <a:ext uri="{FF2B5EF4-FFF2-40B4-BE49-F238E27FC236}">
                <a16:creationId xmlns:a16="http://schemas.microsoft.com/office/drawing/2014/main" id="{64A7489F-E5CF-4E60-A1FA-1415CF9EDCBA}"/>
              </a:ext>
            </a:extLst>
          </p:cNvPr>
          <p:cNvSpPr/>
          <p:nvPr/>
        </p:nvSpPr>
        <p:spPr bwMode="auto">
          <a:xfrm rot="5400000">
            <a:off x="6060348" y="5348820"/>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2" name="Isosceles Triangle 291">
            <a:extLst>
              <a:ext uri="{FF2B5EF4-FFF2-40B4-BE49-F238E27FC236}">
                <a16:creationId xmlns:a16="http://schemas.microsoft.com/office/drawing/2014/main" id="{9AD433E9-E91F-4174-96A4-F198D0073028}"/>
              </a:ext>
            </a:extLst>
          </p:cNvPr>
          <p:cNvSpPr/>
          <p:nvPr/>
        </p:nvSpPr>
        <p:spPr bwMode="auto">
          <a:xfrm rot="5400000">
            <a:off x="4654687" y="5345999"/>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3" name="Isosceles Triangle 292">
            <a:extLst>
              <a:ext uri="{FF2B5EF4-FFF2-40B4-BE49-F238E27FC236}">
                <a16:creationId xmlns:a16="http://schemas.microsoft.com/office/drawing/2014/main" id="{A8E4A810-193A-4A13-8C32-FFC6CB6B0B75}"/>
              </a:ext>
            </a:extLst>
          </p:cNvPr>
          <p:cNvSpPr/>
          <p:nvPr/>
        </p:nvSpPr>
        <p:spPr bwMode="auto">
          <a:xfrm rot="5400000">
            <a:off x="5038508" y="5357287"/>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4" name="Isosceles Triangle 293">
            <a:extLst>
              <a:ext uri="{FF2B5EF4-FFF2-40B4-BE49-F238E27FC236}">
                <a16:creationId xmlns:a16="http://schemas.microsoft.com/office/drawing/2014/main" id="{2974135A-F6C3-44F9-B2FE-7324EDF9041B}"/>
              </a:ext>
            </a:extLst>
          </p:cNvPr>
          <p:cNvSpPr/>
          <p:nvPr/>
        </p:nvSpPr>
        <p:spPr bwMode="auto">
          <a:xfrm rot="5400000">
            <a:off x="5013109" y="5354465"/>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5" name="Isosceles Triangle 294">
            <a:extLst>
              <a:ext uri="{FF2B5EF4-FFF2-40B4-BE49-F238E27FC236}">
                <a16:creationId xmlns:a16="http://schemas.microsoft.com/office/drawing/2014/main" id="{55BE6A79-5CAA-467A-85F4-F6EFC0121A4C}"/>
              </a:ext>
            </a:extLst>
          </p:cNvPr>
          <p:cNvSpPr/>
          <p:nvPr/>
        </p:nvSpPr>
        <p:spPr bwMode="auto">
          <a:xfrm rot="5400000">
            <a:off x="4273686" y="5354465"/>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6" name="Isosceles Triangle 295">
            <a:extLst>
              <a:ext uri="{FF2B5EF4-FFF2-40B4-BE49-F238E27FC236}">
                <a16:creationId xmlns:a16="http://schemas.microsoft.com/office/drawing/2014/main" id="{028A73C8-9BC8-4D24-9C55-D5C360FDC859}"/>
              </a:ext>
            </a:extLst>
          </p:cNvPr>
          <p:cNvSpPr/>
          <p:nvPr/>
        </p:nvSpPr>
        <p:spPr bwMode="auto">
          <a:xfrm rot="5400000">
            <a:off x="3585064" y="5345998"/>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7" name="Isosceles Triangle 296">
            <a:extLst>
              <a:ext uri="{FF2B5EF4-FFF2-40B4-BE49-F238E27FC236}">
                <a16:creationId xmlns:a16="http://schemas.microsoft.com/office/drawing/2014/main" id="{334B40A5-63ED-4F3A-AB2D-A917F886F6EB}"/>
              </a:ext>
            </a:extLst>
          </p:cNvPr>
          <p:cNvSpPr/>
          <p:nvPr/>
        </p:nvSpPr>
        <p:spPr bwMode="auto">
          <a:xfrm rot="5400000">
            <a:off x="3601997" y="5345999"/>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8" name="Isosceles Triangle 297">
            <a:extLst>
              <a:ext uri="{FF2B5EF4-FFF2-40B4-BE49-F238E27FC236}">
                <a16:creationId xmlns:a16="http://schemas.microsoft.com/office/drawing/2014/main" id="{E791086E-878E-46A7-A3B0-672A95F9604E}"/>
              </a:ext>
            </a:extLst>
          </p:cNvPr>
          <p:cNvSpPr/>
          <p:nvPr/>
        </p:nvSpPr>
        <p:spPr bwMode="auto">
          <a:xfrm rot="5400000">
            <a:off x="3223820" y="5351643"/>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9" name="Isosceles Triangle 298">
            <a:extLst>
              <a:ext uri="{FF2B5EF4-FFF2-40B4-BE49-F238E27FC236}">
                <a16:creationId xmlns:a16="http://schemas.microsoft.com/office/drawing/2014/main" id="{0A9D8DB1-4EF1-4B0B-9B39-D01B1DA74723}"/>
              </a:ext>
            </a:extLst>
          </p:cNvPr>
          <p:cNvSpPr/>
          <p:nvPr/>
        </p:nvSpPr>
        <p:spPr bwMode="auto">
          <a:xfrm rot="5400000">
            <a:off x="2879508" y="5348821"/>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0" name="Isosceles Triangle 299">
            <a:extLst>
              <a:ext uri="{FF2B5EF4-FFF2-40B4-BE49-F238E27FC236}">
                <a16:creationId xmlns:a16="http://schemas.microsoft.com/office/drawing/2014/main" id="{7EA6D790-5845-4351-864B-ECB44F7B1D4A}"/>
              </a:ext>
            </a:extLst>
          </p:cNvPr>
          <p:cNvSpPr/>
          <p:nvPr/>
        </p:nvSpPr>
        <p:spPr bwMode="auto">
          <a:xfrm rot="5400000">
            <a:off x="2546486" y="5357287"/>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1" name="Isosceles Triangle 300">
            <a:extLst>
              <a:ext uri="{FF2B5EF4-FFF2-40B4-BE49-F238E27FC236}">
                <a16:creationId xmlns:a16="http://schemas.microsoft.com/office/drawing/2014/main" id="{F6B14FE8-0E52-4FF9-930E-2D7BA3198BF3}"/>
              </a:ext>
            </a:extLst>
          </p:cNvPr>
          <p:cNvSpPr/>
          <p:nvPr/>
        </p:nvSpPr>
        <p:spPr bwMode="auto">
          <a:xfrm rot="5400000">
            <a:off x="2512620" y="5343176"/>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2" name="Isosceles Triangle 301">
            <a:extLst>
              <a:ext uri="{FF2B5EF4-FFF2-40B4-BE49-F238E27FC236}">
                <a16:creationId xmlns:a16="http://schemas.microsoft.com/office/drawing/2014/main" id="{2BA64B9D-7E1B-4AB1-B2AA-E63BCE413C43}"/>
              </a:ext>
            </a:extLst>
          </p:cNvPr>
          <p:cNvSpPr/>
          <p:nvPr/>
        </p:nvSpPr>
        <p:spPr bwMode="auto">
          <a:xfrm rot="5400000">
            <a:off x="4750642" y="4902910"/>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3" name="Isosceles Triangle 302">
            <a:extLst>
              <a:ext uri="{FF2B5EF4-FFF2-40B4-BE49-F238E27FC236}">
                <a16:creationId xmlns:a16="http://schemas.microsoft.com/office/drawing/2014/main" id="{701FEE44-FA73-4BAF-9904-103519747462}"/>
              </a:ext>
            </a:extLst>
          </p:cNvPr>
          <p:cNvSpPr/>
          <p:nvPr/>
        </p:nvSpPr>
        <p:spPr bwMode="auto">
          <a:xfrm rot="5400000">
            <a:off x="2337642" y="5348821"/>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4" name="Isosceles Triangle 303">
            <a:extLst>
              <a:ext uri="{FF2B5EF4-FFF2-40B4-BE49-F238E27FC236}">
                <a16:creationId xmlns:a16="http://schemas.microsoft.com/office/drawing/2014/main" id="{6BA74152-EE30-4C83-85A7-AEDDEF12B36E}"/>
              </a:ext>
            </a:extLst>
          </p:cNvPr>
          <p:cNvSpPr/>
          <p:nvPr/>
        </p:nvSpPr>
        <p:spPr bwMode="auto">
          <a:xfrm rot="5400000">
            <a:off x="2185242" y="5340354"/>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5" name="Isosceles Triangle 304">
            <a:extLst>
              <a:ext uri="{FF2B5EF4-FFF2-40B4-BE49-F238E27FC236}">
                <a16:creationId xmlns:a16="http://schemas.microsoft.com/office/drawing/2014/main" id="{16B4F80C-A768-458A-8424-75CC0EBBB05E}"/>
              </a:ext>
            </a:extLst>
          </p:cNvPr>
          <p:cNvSpPr/>
          <p:nvPr/>
        </p:nvSpPr>
        <p:spPr bwMode="auto">
          <a:xfrm rot="5400000">
            <a:off x="2145731" y="5348820"/>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6" name="Isosceles Triangle 305">
            <a:extLst>
              <a:ext uri="{FF2B5EF4-FFF2-40B4-BE49-F238E27FC236}">
                <a16:creationId xmlns:a16="http://schemas.microsoft.com/office/drawing/2014/main" id="{F820F92D-1FD4-40F8-BFDD-927E0B626927}"/>
              </a:ext>
            </a:extLst>
          </p:cNvPr>
          <p:cNvSpPr/>
          <p:nvPr/>
        </p:nvSpPr>
        <p:spPr bwMode="auto">
          <a:xfrm rot="5400000">
            <a:off x="1877619" y="5360110"/>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7" name="Oval 306">
            <a:extLst>
              <a:ext uri="{FF2B5EF4-FFF2-40B4-BE49-F238E27FC236}">
                <a16:creationId xmlns:a16="http://schemas.microsoft.com/office/drawing/2014/main" id="{97D55416-2E86-4E83-8A7F-42716750F4BA}"/>
              </a:ext>
            </a:extLst>
          </p:cNvPr>
          <p:cNvSpPr/>
          <p:nvPr/>
        </p:nvSpPr>
        <p:spPr bwMode="auto">
          <a:xfrm>
            <a:off x="3625145" y="5359399"/>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8" name="Oval 307">
            <a:extLst>
              <a:ext uri="{FF2B5EF4-FFF2-40B4-BE49-F238E27FC236}">
                <a16:creationId xmlns:a16="http://schemas.microsoft.com/office/drawing/2014/main" id="{54096F75-EB78-42AE-BAA0-13F06E199A06}"/>
              </a:ext>
            </a:extLst>
          </p:cNvPr>
          <p:cNvSpPr/>
          <p:nvPr/>
        </p:nvSpPr>
        <p:spPr bwMode="auto">
          <a:xfrm>
            <a:off x="3272368" y="5122331"/>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9" name="Oval 308">
            <a:extLst>
              <a:ext uri="{FF2B5EF4-FFF2-40B4-BE49-F238E27FC236}">
                <a16:creationId xmlns:a16="http://schemas.microsoft.com/office/drawing/2014/main" id="{362F5260-52E9-428F-993B-A6C036AFDC63}"/>
              </a:ext>
            </a:extLst>
          </p:cNvPr>
          <p:cNvSpPr/>
          <p:nvPr/>
        </p:nvSpPr>
        <p:spPr bwMode="auto">
          <a:xfrm>
            <a:off x="2225323" y="5370687"/>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0" name="Oval 309">
            <a:extLst>
              <a:ext uri="{FF2B5EF4-FFF2-40B4-BE49-F238E27FC236}">
                <a16:creationId xmlns:a16="http://schemas.microsoft.com/office/drawing/2014/main" id="{C6CF6066-C19B-4768-BDE6-0EE813E1599A}"/>
              </a:ext>
            </a:extLst>
          </p:cNvPr>
          <p:cNvSpPr/>
          <p:nvPr/>
        </p:nvSpPr>
        <p:spPr bwMode="auto">
          <a:xfrm>
            <a:off x="2928056" y="5356577"/>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1" name="Oval 310">
            <a:extLst>
              <a:ext uri="{FF2B5EF4-FFF2-40B4-BE49-F238E27FC236}">
                <a16:creationId xmlns:a16="http://schemas.microsoft.com/office/drawing/2014/main" id="{C6F68C63-BCCB-41B1-B119-C8E44A90AD0B}"/>
              </a:ext>
            </a:extLst>
          </p:cNvPr>
          <p:cNvSpPr/>
          <p:nvPr/>
        </p:nvSpPr>
        <p:spPr bwMode="auto">
          <a:xfrm>
            <a:off x="2919589" y="5122332"/>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2" name="Oval 311">
            <a:extLst>
              <a:ext uri="{FF2B5EF4-FFF2-40B4-BE49-F238E27FC236}">
                <a16:creationId xmlns:a16="http://schemas.microsoft.com/office/drawing/2014/main" id="{BD5E662B-3757-4590-9235-3DB6F6B72C9D}"/>
              </a:ext>
            </a:extLst>
          </p:cNvPr>
          <p:cNvSpPr/>
          <p:nvPr/>
        </p:nvSpPr>
        <p:spPr bwMode="auto">
          <a:xfrm>
            <a:off x="4294012" y="4588933"/>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3" name="Oval 312">
            <a:extLst>
              <a:ext uri="{FF2B5EF4-FFF2-40B4-BE49-F238E27FC236}">
                <a16:creationId xmlns:a16="http://schemas.microsoft.com/office/drawing/2014/main" id="{9B29E058-0A21-4505-9771-18C7A1AB999E}"/>
              </a:ext>
            </a:extLst>
          </p:cNvPr>
          <p:cNvSpPr/>
          <p:nvPr/>
        </p:nvSpPr>
        <p:spPr bwMode="auto">
          <a:xfrm>
            <a:off x="4387144" y="4258732"/>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4" name="Oval 313">
            <a:extLst>
              <a:ext uri="{FF2B5EF4-FFF2-40B4-BE49-F238E27FC236}">
                <a16:creationId xmlns:a16="http://schemas.microsoft.com/office/drawing/2014/main" id="{914F6769-7F8B-4DF8-B888-9C8DB2449ADD}"/>
              </a:ext>
            </a:extLst>
          </p:cNvPr>
          <p:cNvSpPr/>
          <p:nvPr/>
        </p:nvSpPr>
        <p:spPr bwMode="auto">
          <a:xfrm>
            <a:off x="3944056" y="4270021"/>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5" name="Oval 314">
            <a:extLst>
              <a:ext uri="{FF2B5EF4-FFF2-40B4-BE49-F238E27FC236}">
                <a16:creationId xmlns:a16="http://schemas.microsoft.com/office/drawing/2014/main" id="{940120C9-D8C6-4792-AF77-DC1A0F0B7CD6}"/>
              </a:ext>
            </a:extLst>
          </p:cNvPr>
          <p:cNvSpPr/>
          <p:nvPr/>
        </p:nvSpPr>
        <p:spPr bwMode="auto">
          <a:xfrm>
            <a:off x="3351389" y="4857044"/>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6" name="Oval 315">
            <a:extLst>
              <a:ext uri="{FF2B5EF4-FFF2-40B4-BE49-F238E27FC236}">
                <a16:creationId xmlns:a16="http://schemas.microsoft.com/office/drawing/2014/main" id="{CBA3A113-335B-41F0-9E27-242C4922C18E}"/>
              </a:ext>
            </a:extLst>
          </p:cNvPr>
          <p:cNvSpPr/>
          <p:nvPr/>
        </p:nvSpPr>
        <p:spPr bwMode="auto">
          <a:xfrm>
            <a:off x="2563989" y="5125155"/>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7" name="Oval 316">
            <a:extLst>
              <a:ext uri="{FF2B5EF4-FFF2-40B4-BE49-F238E27FC236}">
                <a16:creationId xmlns:a16="http://schemas.microsoft.com/office/drawing/2014/main" id="{7239F90E-BC3A-4596-8AF3-5EC27363F2DB}"/>
              </a:ext>
            </a:extLst>
          </p:cNvPr>
          <p:cNvSpPr/>
          <p:nvPr/>
        </p:nvSpPr>
        <p:spPr bwMode="auto">
          <a:xfrm>
            <a:off x="3221566" y="3987798"/>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8" name="Oval 317">
            <a:extLst>
              <a:ext uri="{FF2B5EF4-FFF2-40B4-BE49-F238E27FC236}">
                <a16:creationId xmlns:a16="http://schemas.microsoft.com/office/drawing/2014/main" id="{9A750299-812B-4B0E-92D2-8D140F190EF7}"/>
              </a:ext>
            </a:extLst>
          </p:cNvPr>
          <p:cNvSpPr/>
          <p:nvPr/>
        </p:nvSpPr>
        <p:spPr bwMode="auto">
          <a:xfrm>
            <a:off x="3989211" y="4018844"/>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9" name="Oval 318">
            <a:extLst>
              <a:ext uri="{FF2B5EF4-FFF2-40B4-BE49-F238E27FC236}">
                <a16:creationId xmlns:a16="http://schemas.microsoft.com/office/drawing/2014/main" id="{B6A70E4D-54CA-4C02-9847-B9597C036B95}"/>
              </a:ext>
            </a:extLst>
          </p:cNvPr>
          <p:cNvSpPr/>
          <p:nvPr/>
        </p:nvSpPr>
        <p:spPr bwMode="auto">
          <a:xfrm>
            <a:off x="3692878" y="4349043"/>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0" name="Oval 319">
            <a:extLst>
              <a:ext uri="{FF2B5EF4-FFF2-40B4-BE49-F238E27FC236}">
                <a16:creationId xmlns:a16="http://schemas.microsoft.com/office/drawing/2014/main" id="{2469F02E-0EFF-45A9-89D8-C57766586BDD}"/>
              </a:ext>
            </a:extLst>
          </p:cNvPr>
          <p:cNvSpPr/>
          <p:nvPr/>
        </p:nvSpPr>
        <p:spPr bwMode="auto">
          <a:xfrm>
            <a:off x="3633611" y="4461932"/>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1" name="Oval 320">
            <a:extLst>
              <a:ext uri="{FF2B5EF4-FFF2-40B4-BE49-F238E27FC236}">
                <a16:creationId xmlns:a16="http://schemas.microsoft.com/office/drawing/2014/main" id="{5D8A9069-C58D-4238-BDFC-43F749E7E5A3}"/>
              </a:ext>
            </a:extLst>
          </p:cNvPr>
          <p:cNvSpPr/>
          <p:nvPr/>
        </p:nvSpPr>
        <p:spPr bwMode="auto">
          <a:xfrm>
            <a:off x="3619500" y="4385732"/>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2" name="Oval 321">
            <a:extLst>
              <a:ext uri="{FF2B5EF4-FFF2-40B4-BE49-F238E27FC236}">
                <a16:creationId xmlns:a16="http://schemas.microsoft.com/office/drawing/2014/main" id="{E54A022A-55AA-4AF4-9B95-5BAE3B3B230F}"/>
              </a:ext>
            </a:extLst>
          </p:cNvPr>
          <p:cNvSpPr/>
          <p:nvPr/>
        </p:nvSpPr>
        <p:spPr bwMode="auto">
          <a:xfrm>
            <a:off x="3272366" y="4566355"/>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3" name="Oval 322">
            <a:extLst>
              <a:ext uri="{FF2B5EF4-FFF2-40B4-BE49-F238E27FC236}">
                <a16:creationId xmlns:a16="http://schemas.microsoft.com/office/drawing/2014/main" id="{2EE277E1-3910-455D-A5C9-CD9A49E52D3A}"/>
              </a:ext>
            </a:extLst>
          </p:cNvPr>
          <p:cNvSpPr/>
          <p:nvPr/>
        </p:nvSpPr>
        <p:spPr bwMode="auto">
          <a:xfrm>
            <a:off x="3275188" y="4515554"/>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4" name="Oval 323">
            <a:extLst>
              <a:ext uri="{FF2B5EF4-FFF2-40B4-BE49-F238E27FC236}">
                <a16:creationId xmlns:a16="http://schemas.microsoft.com/office/drawing/2014/main" id="{D4932217-2A37-49F0-9D3D-307E23FEF937}"/>
              </a:ext>
            </a:extLst>
          </p:cNvPr>
          <p:cNvSpPr/>
          <p:nvPr/>
        </p:nvSpPr>
        <p:spPr bwMode="auto">
          <a:xfrm>
            <a:off x="3323167" y="4261555"/>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5" name="Oval 324">
            <a:extLst>
              <a:ext uri="{FF2B5EF4-FFF2-40B4-BE49-F238E27FC236}">
                <a16:creationId xmlns:a16="http://schemas.microsoft.com/office/drawing/2014/main" id="{666C2AC4-204B-4043-8BD5-753D9F4A7661}"/>
              </a:ext>
            </a:extLst>
          </p:cNvPr>
          <p:cNvSpPr/>
          <p:nvPr/>
        </p:nvSpPr>
        <p:spPr bwMode="auto">
          <a:xfrm>
            <a:off x="3280833" y="4388554"/>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6" name="Oval 325">
            <a:extLst>
              <a:ext uri="{FF2B5EF4-FFF2-40B4-BE49-F238E27FC236}">
                <a16:creationId xmlns:a16="http://schemas.microsoft.com/office/drawing/2014/main" id="{C8037CDC-7A1A-4BEC-BAE7-9BC8DFE10D09}"/>
              </a:ext>
            </a:extLst>
          </p:cNvPr>
          <p:cNvSpPr/>
          <p:nvPr/>
        </p:nvSpPr>
        <p:spPr bwMode="auto">
          <a:xfrm>
            <a:off x="3244144" y="4419599"/>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7" name="Oval 326">
            <a:extLst>
              <a:ext uri="{FF2B5EF4-FFF2-40B4-BE49-F238E27FC236}">
                <a16:creationId xmlns:a16="http://schemas.microsoft.com/office/drawing/2014/main" id="{4A12CD0E-4C6A-4A68-959E-969F57613241}"/>
              </a:ext>
            </a:extLst>
          </p:cNvPr>
          <p:cNvSpPr/>
          <p:nvPr/>
        </p:nvSpPr>
        <p:spPr bwMode="auto">
          <a:xfrm>
            <a:off x="2549878" y="4634088"/>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8" name="Oval 327">
            <a:extLst>
              <a:ext uri="{FF2B5EF4-FFF2-40B4-BE49-F238E27FC236}">
                <a16:creationId xmlns:a16="http://schemas.microsoft.com/office/drawing/2014/main" id="{80DE89C3-5E6C-4E22-800F-B54519300529}"/>
              </a:ext>
            </a:extLst>
          </p:cNvPr>
          <p:cNvSpPr/>
          <p:nvPr/>
        </p:nvSpPr>
        <p:spPr bwMode="auto">
          <a:xfrm>
            <a:off x="2403122" y="4724399"/>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9" name="Oval 328">
            <a:extLst>
              <a:ext uri="{FF2B5EF4-FFF2-40B4-BE49-F238E27FC236}">
                <a16:creationId xmlns:a16="http://schemas.microsoft.com/office/drawing/2014/main" id="{0F063C5F-5FC5-461D-9486-4521886BFAEB}"/>
              </a:ext>
            </a:extLst>
          </p:cNvPr>
          <p:cNvSpPr/>
          <p:nvPr/>
        </p:nvSpPr>
        <p:spPr bwMode="auto">
          <a:xfrm>
            <a:off x="2202745" y="4442177"/>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0" name="Oval 329">
            <a:extLst>
              <a:ext uri="{FF2B5EF4-FFF2-40B4-BE49-F238E27FC236}">
                <a16:creationId xmlns:a16="http://schemas.microsoft.com/office/drawing/2014/main" id="{29EFD59C-B68F-4AD1-BFB0-CA417D0BBBB4}"/>
              </a:ext>
            </a:extLst>
          </p:cNvPr>
          <p:cNvSpPr/>
          <p:nvPr/>
        </p:nvSpPr>
        <p:spPr bwMode="auto">
          <a:xfrm>
            <a:off x="2202744" y="4365976"/>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1" name="Oval 330">
            <a:extLst>
              <a:ext uri="{FF2B5EF4-FFF2-40B4-BE49-F238E27FC236}">
                <a16:creationId xmlns:a16="http://schemas.microsoft.com/office/drawing/2014/main" id="{6DA70D41-2732-451D-AD72-2CAAD23C7AEF}"/>
              </a:ext>
            </a:extLst>
          </p:cNvPr>
          <p:cNvSpPr/>
          <p:nvPr/>
        </p:nvSpPr>
        <p:spPr bwMode="auto">
          <a:xfrm>
            <a:off x="2239434" y="4357510"/>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2" name="Oval 331">
            <a:extLst>
              <a:ext uri="{FF2B5EF4-FFF2-40B4-BE49-F238E27FC236}">
                <a16:creationId xmlns:a16="http://schemas.microsoft.com/office/drawing/2014/main" id="{2A13103C-E532-48FD-AFF5-F201D7143BE6}"/>
              </a:ext>
            </a:extLst>
          </p:cNvPr>
          <p:cNvSpPr/>
          <p:nvPr/>
        </p:nvSpPr>
        <p:spPr bwMode="auto">
          <a:xfrm>
            <a:off x="2439811" y="4365977"/>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3" name="Oval 332">
            <a:extLst>
              <a:ext uri="{FF2B5EF4-FFF2-40B4-BE49-F238E27FC236}">
                <a16:creationId xmlns:a16="http://schemas.microsoft.com/office/drawing/2014/main" id="{669E7E7B-5EF4-4EFA-8582-098BE3045E6F}"/>
              </a:ext>
            </a:extLst>
          </p:cNvPr>
          <p:cNvSpPr/>
          <p:nvPr/>
        </p:nvSpPr>
        <p:spPr bwMode="auto">
          <a:xfrm>
            <a:off x="2566811" y="4549421"/>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4" name="Oval 333">
            <a:extLst>
              <a:ext uri="{FF2B5EF4-FFF2-40B4-BE49-F238E27FC236}">
                <a16:creationId xmlns:a16="http://schemas.microsoft.com/office/drawing/2014/main" id="{226E1009-0495-4925-A3EA-732A2992399E}"/>
              </a:ext>
            </a:extLst>
          </p:cNvPr>
          <p:cNvSpPr/>
          <p:nvPr/>
        </p:nvSpPr>
        <p:spPr bwMode="auto">
          <a:xfrm>
            <a:off x="2865966" y="4233332"/>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5" name="Oval 334">
            <a:extLst>
              <a:ext uri="{FF2B5EF4-FFF2-40B4-BE49-F238E27FC236}">
                <a16:creationId xmlns:a16="http://schemas.microsoft.com/office/drawing/2014/main" id="{991B1332-2F23-4B87-BA6D-69ECA3149625}"/>
              </a:ext>
            </a:extLst>
          </p:cNvPr>
          <p:cNvSpPr/>
          <p:nvPr/>
        </p:nvSpPr>
        <p:spPr bwMode="auto">
          <a:xfrm>
            <a:off x="2913945" y="4405488"/>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6" name="Oval 335">
            <a:extLst>
              <a:ext uri="{FF2B5EF4-FFF2-40B4-BE49-F238E27FC236}">
                <a16:creationId xmlns:a16="http://schemas.microsoft.com/office/drawing/2014/main" id="{B99FD61C-E23C-48E4-BF7A-BD95BDC5AC58}"/>
              </a:ext>
            </a:extLst>
          </p:cNvPr>
          <p:cNvSpPr/>
          <p:nvPr/>
        </p:nvSpPr>
        <p:spPr bwMode="auto">
          <a:xfrm>
            <a:off x="3983567" y="4529665"/>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7" name="Isosceles Triangle 336">
            <a:extLst>
              <a:ext uri="{FF2B5EF4-FFF2-40B4-BE49-F238E27FC236}">
                <a16:creationId xmlns:a16="http://schemas.microsoft.com/office/drawing/2014/main" id="{5ED26779-B7A8-46AF-B610-AE2222342D91}"/>
              </a:ext>
            </a:extLst>
          </p:cNvPr>
          <p:cNvSpPr/>
          <p:nvPr/>
        </p:nvSpPr>
        <p:spPr bwMode="auto">
          <a:xfrm rot="5400000">
            <a:off x="4327309" y="3711932"/>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8" name="Isosceles Triangle 337">
            <a:extLst>
              <a:ext uri="{FF2B5EF4-FFF2-40B4-BE49-F238E27FC236}">
                <a16:creationId xmlns:a16="http://schemas.microsoft.com/office/drawing/2014/main" id="{689A815E-C272-4BC5-86AC-19BDC02112A8}"/>
              </a:ext>
            </a:extLst>
          </p:cNvPr>
          <p:cNvSpPr/>
          <p:nvPr/>
        </p:nvSpPr>
        <p:spPr bwMode="auto">
          <a:xfrm rot="5400000">
            <a:off x="3971709" y="3658309"/>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9" name="Isosceles Triangle 338">
            <a:extLst>
              <a:ext uri="{FF2B5EF4-FFF2-40B4-BE49-F238E27FC236}">
                <a16:creationId xmlns:a16="http://schemas.microsoft.com/office/drawing/2014/main" id="{88D028EA-2FD0-4BFB-AC4E-FA60F9B57F91}"/>
              </a:ext>
            </a:extLst>
          </p:cNvPr>
          <p:cNvSpPr/>
          <p:nvPr/>
        </p:nvSpPr>
        <p:spPr bwMode="auto">
          <a:xfrm rot="5400000">
            <a:off x="4301908" y="4239688"/>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0" name="Isosceles Triangle 339">
            <a:extLst>
              <a:ext uri="{FF2B5EF4-FFF2-40B4-BE49-F238E27FC236}">
                <a16:creationId xmlns:a16="http://schemas.microsoft.com/office/drawing/2014/main" id="{A39E0542-C3F6-4166-B35D-7DCCFA7587C5}"/>
              </a:ext>
            </a:extLst>
          </p:cNvPr>
          <p:cNvSpPr/>
          <p:nvPr/>
        </p:nvSpPr>
        <p:spPr bwMode="auto">
          <a:xfrm rot="5400000">
            <a:off x="4338598" y="4324354"/>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1" name="Isosceles Triangle 340">
            <a:extLst>
              <a:ext uri="{FF2B5EF4-FFF2-40B4-BE49-F238E27FC236}">
                <a16:creationId xmlns:a16="http://schemas.microsoft.com/office/drawing/2014/main" id="{F89942B3-AA3F-49DA-9C64-5FCEE8A270D9}"/>
              </a:ext>
            </a:extLst>
          </p:cNvPr>
          <p:cNvSpPr/>
          <p:nvPr/>
        </p:nvSpPr>
        <p:spPr bwMode="auto">
          <a:xfrm rot="5400000">
            <a:off x="3954776" y="4671488"/>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2" name="Isosceles Triangle 341">
            <a:extLst>
              <a:ext uri="{FF2B5EF4-FFF2-40B4-BE49-F238E27FC236}">
                <a16:creationId xmlns:a16="http://schemas.microsoft.com/office/drawing/2014/main" id="{B422D77B-DDB7-47F3-8ED4-135ED4C1C258}"/>
              </a:ext>
            </a:extLst>
          </p:cNvPr>
          <p:cNvSpPr/>
          <p:nvPr/>
        </p:nvSpPr>
        <p:spPr bwMode="auto">
          <a:xfrm rot="5400000">
            <a:off x="4282153" y="4569887"/>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3" name="Isosceles Triangle 342">
            <a:extLst>
              <a:ext uri="{FF2B5EF4-FFF2-40B4-BE49-F238E27FC236}">
                <a16:creationId xmlns:a16="http://schemas.microsoft.com/office/drawing/2014/main" id="{B5C3F65B-935A-42F4-B407-D3594E7CD87B}"/>
              </a:ext>
            </a:extLst>
          </p:cNvPr>
          <p:cNvSpPr/>
          <p:nvPr/>
        </p:nvSpPr>
        <p:spPr bwMode="auto">
          <a:xfrm rot="5400000">
            <a:off x="4620819" y="4654554"/>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4" name="Isosceles Triangle 343">
            <a:extLst>
              <a:ext uri="{FF2B5EF4-FFF2-40B4-BE49-F238E27FC236}">
                <a16:creationId xmlns:a16="http://schemas.microsoft.com/office/drawing/2014/main" id="{42870E44-BB85-4421-A6FE-4F95CA9CC6A3}"/>
              </a:ext>
            </a:extLst>
          </p:cNvPr>
          <p:cNvSpPr/>
          <p:nvPr/>
        </p:nvSpPr>
        <p:spPr bwMode="auto">
          <a:xfrm rot="5400000">
            <a:off x="3926553" y="4615043"/>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5" name="Isosceles Triangle 344">
            <a:extLst>
              <a:ext uri="{FF2B5EF4-FFF2-40B4-BE49-F238E27FC236}">
                <a16:creationId xmlns:a16="http://schemas.microsoft.com/office/drawing/2014/main" id="{C6C99BA9-5612-4236-BB97-F0BC65FC5B45}"/>
              </a:ext>
            </a:extLst>
          </p:cNvPr>
          <p:cNvSpPr/>
          <p:nvPr/>
        </p:nvSpPr>
        <p:spPr bwMode="auto">
          <a:xfrm rot="5400000">
            <a:off x="3963242" y="4538843"/>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6" name="Isosceles Triangle 345">
            <a:extLst>
              <a:ext uri="{FF2B5EF4-FFF2-40B4-BE49-F238E27FC236}">
                <a16:creationId xmlns:a16="http://schemas.microsoft.com/office/drawing/2014/main" id="{C4BDBA6B-4354-4665-954F-B952721E408B}"/>
              </a:ext>
            </a:extLst>
          </p:cNvPr>
          <p:cNvSpPr/>
          <p:nvPr/>
        </p:nvSpPr>
        <p:spPr bwMode="auto">
          <a:xfrm rot="5400000">
            <a:off x="3971708" y="4428776"/>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7" name="Oval 346">
            <a:extLst>
              <a:ext uri="{FF2B5EF4-FFF2-40B4-BE49-F238E27FC236}">
                <a16:creationId xmlns:a16="http://schemas.microsoft.com/office/drawing/2014/main" id="{3E4322F3-520A-47EF-8DF4-6C513FC2C787}"/>
              </a:ext>
            </a:extLst>
          </p:cNvPr>
          <p:cNvSpPr/>
          <p:nvPr/>
        </p:nvSpPr>
        <p:spPr bwMode="auto">
          <a:xfrm>
            <a:off x="3983567" y="4555066"/>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8" name="Isosceles Triangle 347">
            <a:extLst>
              <a:ext uri="{FF2B5EF4-FFF2-40B4-BE49-F238E27FC236}">
                <a16:creationId xmlns:a16="http://schemas.microsoft.com/office/drawing/2014/main" id="{C28D7BF9-2AF1-4942-83CD-6674A83FD325}"/>
              </a:ext>
            </a:extLst>
          </p:cNvPr>
          <p:cNvSpPr/>
          <p:nvPr/>
        </p:nvSpPr>
        <p:spPr bwMode="auto">
          <a:xfrm rot="5400000">
            <a:off x="4047909" y="4900087"/>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9" name="Isosceles Triangle 348">
            <a:extLst>
              <a:ext uri="{FF2B5EF4-FFF2-40B4-BE49-F238E27FC236}">
                <a16:creationId xmlns:a16="http://schemas.microsoft.com/office/drawing/2014/main" id="{A3FFD422-7F01-4515-A26A-6D9F22BF769A}"/>
              </a:ext>
            </a:extLst>
          </p:cNvPr>
          <p:cNvSpPr/>
          <p:nvPr/>
        </p:nvSpPr>
        <p:spPr bwMode="auto">
          <a:xfrm rot="5400000">
            <a:off x="4386575" y="4933954"/>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0" name="Isosceles Triangle 349">
            <a:extLst>
              <a:ext uri="{FF2B5EF4-FFF2-40B4-BE49-F238E27FC236}">
                <a16:creationId xmlns:a16="http://schemas.microsoft.com/office/drawing/2014/main" id="{7CFE129A-FEF7-43B5-BA3C-4DCA86456460}"/>
              </a:ext>
            </a:extLst>
          </p:cNvPr>
          <p:cNvSpPr/>
          <p:nvPr/>
        </p:nvSpPr>
        <p:spPr bwMode="auto">
          <a:xfrm rot="5400000">
            <a:off x="3675375" y="4967820"/>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1" name="Isosceles Triangle 350">
            <a:extLst>
              <a:ext uri="{FF2B5EF4-FFF2-40B4-BE49-F238E27FC236}">
                <a16:creationId xmlns:a16="http://schemas.microsoft.com/office/drawing/2014/main" id="{76414DCA-B044-438A-B14B-C0704398151D}"/>
              </a:ext>
            </a:extLst>
          </p:cNvPr>
          <p:cNvSpPr/>
          <p:nvPr/>
        </p:nvSpPr>
        <p:spPr bwMode="auto">
          <a:xfrm rot="5400000">
            <a:off x="4036620" y="4104220"/>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2" name="Isosceles Triangle 351">
            <a:extLst>
              <a:ext uri="{FF2B5EF4-FFF2-40B4-BE49-F238E27FC236}">
                <a16:creationId xmlns:a16="http://schemas.microsoft.com/office/drawing/2014/main" id="{4FE8EEB5-36FF-4CE0-8BF0-07EA8CB1FDAE}"/>
              </a:ext>
            </a:extLst>
          </p:cNvPr>
          <p:cNvSpPr/>
          <p:nvPr/>
        </p:nvSpPr>
        <p:spPr bwMode="auto">
          <a:xfrm rot="5400000">
            <a:off x="3325420" y="4925487"/>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3" name="Isosceles Triangle 352">
            <a:extLst>
              <a:ext uri="{FF2B5EF4-FFF2-40B4-BE49-F238E27FC236}">
                <a16:creationId xmlns:a16="http://schemas.microsoft.com/office/drawing/2014/main" id="{84910B09-BD12-4783-9668-DCEC24DFE642}"/>
              </a:ext>
            </a:extLst>
          </p:cNvPr>
          <p:cNvSpPr/>
          <p:nvPr/>
        </p:nvSpPr>
        <p:spPr bwMode="auto">
          <a:xfrm rot="5400000">
            <a:off x="2845642" y="4964998"/>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4" name="Isosceles Triangle 353">
            <a:extLst>
              <a:ext uri="{FF2B5EF4-FFF2-40B4-BE49-F238E27FC236}">
                <a16:creationId xmlns:a16="http://schemas.microsoft.com/office/drawing/2014/main" id="{E9E58C65-C63E-4777-BA2F-ED68902B991F}"/>
              </a:ext>
            </a:extLst>
          </p:cNvPr>
          <p:cNvSpPr/>
          <p:nvPr/>
        </p:nvSpPr>
        <p:spPr bwMode="auto">
          <a:xfrm rot="5400000">
            <a:off x="2498509" y="4956532"/>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5" name="Isosceles Triangle 354">
            <a:extLst>
              <a:ext uri="{FF2B5EF4-FFF2-40B4-BE49-F238E27FC236}">
                <a16:creationId xmlns:a16="http://schemas.microsoft.com/office/drawing/2014/main" id="{54BE34A1-3366-479C-9580-05538793432D}"/>
              </a:ext>
            </a:extLst>
          </p:cNvPr>
          <p:cNvSpPr/>
          <p:nvPr/>
        </p:nvSpPr>
        <p:spPr bwMode="auto">
          <a:xfrm rot="5400000">
            <a:off x="2142908" y="4866220"/>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6" name="Isosceles Triangle 355">
            <a:extLst>
              <a:ext uri="{FF2B5EF4-FFF2-40B4-BE49-F238E27FC236}">
                <a16:creationId xmlns:a16="http://schemas.microsoft.com/office/drawing/2014/main" id="{41C1FB66-4FA8-42FD-A48E-5F82E7833B58}"/>
              </a:ext>
            </a:extLst>
          </p:cNvPr>
          <p:cNvSpPr/>
          <p:nvPr/>
        </p:nvSpPr>
        <p:spPr bwMode="auto">
          <a:xfrm rot="5400000">
            <a:off x="1840931" y="4688420"/>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7" name="Isosceles Triangle 356">
            <a:extLst>
              <a:ext uri="{FF2B5EF4-FFF2-40B4-BE49-F238E27FC236}">
                <a16:creationId xmlns:a16="http://schemas.microsoft.com/office/drawing/2014/main" id="{157935D5-5FE3-4600-931F-86957E716870}"/>
              </a:ext>
            </a:extLst>
          </p:cNvPr>
          <p:cNvSpPr/>
          <p:nvPr/>
        </p:nvSpPr>
        <p:spPr bwMode="auto">
          <a:xfrm rot="5400000">
            <a:off x="4310376" y="4259443"/>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8" name="Oval 357">
            <a:extLst>
              <a:ext uri="{FF2B5EF4-FFF2-40B4-BE49-F238E27FC236}">
                <a16:creationId xmlns:a16="http://schemas.microsoft.com/office/drawing/2014/main" id="{669636D9-FF8D-49CD-8D25-BD4B29060DE0}"/>
              </a:ext>
            </a:extLst>
          </p:cNvPr>
          <p:cNvSpPr/>
          <p:nvPr/>
        </p:nvSpPr>
        <p:spPr bwMode="auto">
          <a:xfrm>
            <a:off x="1906411" y="4603042"/>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9" name="Oval 358">
            <a:extLst>
              <a:ext uri="{FF2B5EF4-FFF2-40B4-BE49-F238E27FC236}">
                <a16:creationId xmlns:a16="http://schemas.microsoft.com/office/drawing/2014/main" id="{82E8CE45-B195-476B-8848-5BC7A5361C59}"/>
              </a:ext>
            </a:extLst>
          </p:cNvPr>
          <p:cNvSpPr/>
          <p:nvPr/>
        </p:nvSpPr>
        <p:spPr bwMode="auto">
          <a:xfrm>
            <a:off x="1858434" y="4504264"/>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0" name="Oval 359">
            <a:extLst>
              <a:ext uri="{FF2B5EF4-FFF2-40B4-BE49-F238E27FC236}">
                <a16:creationId xmlns:a16="http://schemas.microsoft.com/office/drawing/2014/main" id="{058F5112-D87D-4C49-A7D3-7EE773B9969B}"/>
              </a:ext>
            </a:extLst>
          </p:cNvPr>
          <p:cNvSpPr/>
          <p:nvPr/>
        </p:nvSpPr>
        <p:spPr bwMode="auto">
          <a:xfrm>
            <a:off x="2106789" y="4504265"/>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1" name="Oval 360">
            <a:extLst>
              <a:ext uri="{FF2B5EF4-FFF2-40B4-BE49-F238E27FC236}">
                <a16:creationId xmlns:a16="http://schemas.microsoft.com/office/drawing/2014/main" id="{C9D4FD96-4A3C-417F-BAD8-41CD1E940342}"/>
              </a:ext>
            </a:extLst>
          </p:cNvPr>
          <p:cNvSpPr/>
          <p:nvPr/>
        </p:nvSpPr>
        <p:spPr bwMode="auto">
          <a:xfrm>
            <a:off x="2194278" y="4512731"/>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2" name="Oval 361">
            <a:extLst>
              <a:ext uri="{FF2B5EF4-FFF2-40B4-BE49-F238E27FC236}">
                <a16:creationId xmlns:a16="http://schemas.microsoft.com/office/drawing/2014/main" id="{2C20CD1E-B667-4AF1-979A-637BCB3479AB}"/>
              </a:ext>
            </a:extLst>
          </p:cNvPr>
          <p:cNvSpPr/>
          <p:nvPr/>
        </p:nvSpPr>
        <p:spPr bwMode="auto">
          <a:xfrm>
            <a:off x="1841500" y="4453465"/>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3" name="Oval 362">
            <a:extLst>
              <a:ext uri="{FF2B5EF4-FFF2-40B4-BE49-F238E27FC236}">
                <a16:creationId xmlns:a16="http://schemas.microsoft.com/office/drawing/2014/main" id="{5EB317DF-C5BB-4A2B-B69A-5C5197BA9E7C}"/>
              </a:ext>
            </a:extLst>
          </p:cNvPr>
          <p:cNvSpPr/>
          <p:nvPr/>
        </p:nvSpPr>
        <p:spPr bwMode="auto">
          <a:xfrm>
            <a:off x="2174522" y="4292597"/>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5" name="Isosceles Triangle 364">
            <a:extLst>
              <a:ext uri="{FF2B5EF4-FFF2-40B4-BE49-F238E27FC236}">
                <a16:creationId xmlns:a16="http://schemas.microsoft.com/office/drawing/2014/main" id="{918E2FA5-E8ED-43AB-8DAA-5F5F0391CE0B}"/>
              </a:ext>
            </a:extLst>
          </p:cNvPr>
          <p:cNvSpPr/>
          <p:nvPr/>
        </p:nvSpPr>
        <p:spPr bwMode="auto">
          <a:xfrm rot="5400000">
            <a:off x="3918086" y="4327176"/>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6" name="Isosceles Triangle 365">
            <a:extLst>
              <a:ext uri="{FF2B5EF4-FFF2-40B4-BE49-F238E27FC236}">
                <a16:creationId xmlns:a16="http://schemas.microsoft.com/office/drawing/2014/main" id="{5B330F40-920E-4CDF-9D27-27431EA495F5}"/>
              </a:ext>
            </a:extLst>
          </p:cNvPr>
          <p:cNvSpPr/>
          <p:nvPr/>
        </p:nvSpPr>
        <p:spPr bwMode="auto">
          <a:xfrm rot="5400000">
            <a:off x="3932197" y="4245331"/>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7" name="Isosceles Triangle 366">
            <a:extLst>
              <a:ext uri="{FF2B5EF4-FFF2-40B4-BE49-F238E27FC236}">
                <a16:creationId xmlns:a16="http://schemas.microsoft.com/office/drawing/2014/main" id="{73824A40-261C-45B8-8919-6ADDE7FED40D}"/>
              </a:ext>
            </a:extLst>
          </p:cNvPr>
          <p:cNvSpPr/>
          <p:nvPr/>
        </p:nvSpPr>
        <p:spPr bwMode="auto">
          <a:xfrm rot="5400000">
            <a:off x="3681019" y="4098577"/>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8" name="Isosceles Triangle 367">
            <a:extLst>
              <a:ext uri="{FF2B5EF4-FFF2-40B4-BE49-F238E27FC236}">
                <a16:creationId xmlns:a16="http://schemas.microsoft.com/office/drawing/2014/main" id="{86486A3C-116E-4A72-95B4-FF46C9ADB1C7}"/>
              </a:ext>
            </a:extLst>
          </p:cNvPr>
          <p:cNvSpPr/>
          <p:nvPr/>
        </p:nvSpPr>
        <p:spPr bwMode="auto">
          <a:xfrm rot="5400000">
            <a:off x="3322598" y="4092932"/>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9" name="Isosceles Triangle 368">
            <a:extLst>
              <a:ext uri="{FF2B5EF4-FFF2-40B4-BE49-F238E27FC236}">
                <a16:creationId xmlns:a16="http://schemas.microsoft.com/office/drawing/2014/main" id="{0C0CFE4C-9AE5-4753-8650-80E6FCFDC4F4}"/>
              </a:ext>
            </a:extLst>
          </p:cNvPr>
          <p:cNvSpPr/>
          <p:nvPr/>
        </p:nvSpPr>
        <p:spPr bwMode="auto">
          <a:xfrm rot="5400000">
            <a:off x="3576598" y="4177598"/>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0" name="Isosceles Triangle 369">
            <a:extLst>
              <a:ext uri="{FF2B5EF4-FFF2-40B4-BE49-F238E27FC236}">
                <a16:creationId xmlns:a16="http://schemas.microsoft.com/office/drawing/2014/main" id="{BCA9D544-CE16-46CF-B318-BD4D8BDCF667}"/>
              </a:ext>
            </a:extLst>
          </p:cNvPr>
          <p:cNvSpPr/>
          <p:nvPr/>
        </p:nvSpPr>
        <p:spPr bwMode="auto">
          <a:xfrm rot="5400000">
            <a:off x="3658441" y="4245331"/>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1" name="Isosceles Triangle 370">
            <a:extLst>
              <a:ext uri="{FF2B5EF4-FFF2-40B4-BE49-F238E27FC236}">
                <a16:creationId xmlns:a16="http://schemas.microsoft.com/office/drawing/2014/main" id="{BB0D53F8-94A2-4727-9128-5873FF9E9B22}"/>
              </a:ext>
            </a:extLst>
          </p:cNvPr>
          <p:cNvSpPr/>
          <p:nvPr/>
        </p:nvSpPr>
        <p:spPr bwMode="auto">
          <a:xfrm rot="5400000">
            <a:off x="3613287" y="4293309"/>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2" name="Isosceles Triangle 371">
            <a:extLst>
              <a:ext uri="{FF2B5EF4-FFF2-40B4-BE49-F238E27FC236}">
                <a16:creationId xmlns:a16="http://schemas.microsoft.com/office/drawing/2014/main" id="{3F20A5ED-56F4-47C0-BF7C-94112E4C5F1B}"/>
              </a:ext>
            </a:extLst>
          </p:cNvPr>
          <p:cNvSpPr/>
          <p:nvPr/>
        </p:nvSpPr>
        <p:spPr bwMode="auto">
          <a:xfrm rot="5400000">
            <a:off x="3240753" y="4188887"/>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3" name="Isosceles Triangle 372">
            <a:extLst>
              <a:ext uri="{FF2B5EF4-FFF2-40B4-BE49-F238E27FC236}">
                <a16:creationId xmlns:a16="http://schemas.microsoft.com/office/drawing/2014/main" id="{D7AC780C-5858-40F1-AB62-7401E79B368A}"/>
              </a:ext>
            </a:extLst>
          </p:cNvPr>
          <p:cNvSpPr/>
          <p:nvPr/>
        </p:nvSpPr>
        <p:spPr bwMode="auto">
          <a:xfrm rot="5400000">
            <a:off x="3618931" y="4536021"/>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4" name="Isosceles Triangle 373">
            <a:extLst>
              <a:ext uri="{FF2B5EF4-FFF2-40B4-BE49-F238E27FC236}">
                <a16:creationId xmlns:a16="http://schemas.microsoft.com/office/drawing/2014/main" id="{19B3A3BA-0FBB-4012-B78E-4F6788DF034B}"/>
              </a:ext>
            </a:extLst>
          </p:cNvPr>
          <p:cNvSpPr/>
          <p:nvPr/>
        </p:nvSpPr>
        <p:spPr bwMode="auto">
          <a:xfrm rot="5400000">
            <a:off x="3607642" y="4595287"/>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5" name="Isosceles Triangle 374">
            <a:extLst>
              <a:ext uri="{FF2B5EF4-FFF2-40B4-BE49-F238E27FC236}">
                <a16:creationId xmlns:a16="http://schemas.microsoft.com/office/drawing/2014/main" id="{F7792213-8455-4F53-8C0A-FB8731CB5D1D}"/>
              </a:ext>
            </a:extLst>
          </p:cNvPr>
          <p:cNvSpPr/>
          <p:nvPr/>
        </p:nvSpPr>
        <p:spPr bwMode="auto">
          <a:xfrm rot="5400000">
            <a:off x="3599175" y="4575532"/>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6" name="Isosceles Triangle 375">
            <a:extLst>
              <a:ext uri="{FF2B5EF4-FFF2-40B4-BE49-F238E27FC236}">
                <a16:creationId xmlns:a16="http://schemas.microsoft.com/office/drawing/2014/main" id="{25E9EEB2-B7EC-4BD1-BD6A-B4AF1E4771FD}"/>
              </a:ext>
            </a:extLst>
          </p:cNvPr>
          <p:cNvSpPr/>
          <p:nvPr/>
        </p:nvSpPr>
        <p:spPr bwMode="auto">
          <a:xfrm rot="5400000">
            <a:off x="2546486" y="4262265"/>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7" name="Isosceles Triangle 376">
            <a:extLst>
              <a:ext uri="{FF2B5EF4-FFF2-40B4-BE49-F238E27FC236}">
                <a16:creationId xmlns:a16="http://schemas.microsoft.com/office/drawing/2014/main" id="{E0812068-DFA7-48E1-89EE-9769EA7A5A29}"/>
              </a:ext>
            </a:extLst>
          </p:cNvPr>
          <p:cNvSpPr/>
          <p:nvPr/>
        </p:nvSpPr>
        <p:spPr bwMode="auto">
          <a:xfrm rot="5400000">
            <a:off x="2605753" y="4222754"/>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8" name="Isosceles Triangle 377">
            <a:extLst>
              <a:ext uri="{FF2B5EF4-FFF2-40B4-BE49-F238E27FC236}">
                <a16:creationId xmlns:a16="http://schemas.microsoft.com/office/drawing/2014/main" id="{FE3B3FF6-1878-45E6-9264-E2C2CA9ECDD4}"/>
              </a:ext>
            </a:extLst>
          </p:cNvPr>
          <p:cNvSpPr/>
          <p:nvPr/>
        </p:nvSpPr>
        <p:spPr bwMode="auto">
          <a:xfrm rot="5400000">
            <a:off x="2902087" y="3977221"/>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9" name="Isosceles Triangle 378">
            <a:extLst>
              <a:ext uri="{FF2B5EF4-FFF2-40B4-BE49-F238E27FC236}">
                <a16:creationId xmlns:a16="http://schemas.microsoft.com/office/drawing/2014/main" id="{9E68CEAA-90BC-4401-B471-72F7A71DF3EB}"/>
              </a:ext>
            </a:extLst>
          </p:cNvPr>
          <p:cNvSpPr/>
          <p:nvPr/>
        </p:nvSpPr>
        <p:spPr bwMode="auto">
          <a:xfrm rot="5400000">
            <a:off x="2876687" y="4016732"/>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80" name="Isosceles Triangle 379">
            <a:extLst>
              <a:ext uri="{FF2B5EF4-FFF2-40B4-BE49-F238E27FC236}">
                <a16:creationId xmlns:a16="http://schemas.microsoft.com/office/drawing/2014/main" id="{2BE78292-2939-45BD-A39A-FBD9C6E8868E}"/>
              </a:ext>
            </a:extLst>
          </p:cNvPr>
          <p:cNvSpPr/>
          <p:nvPr/>
        </p:nvSpPr>
        <p:spPr bwMode="auto">
          <a:xfrm rot="5400000">
            <a:off x="2871042" y="4098577"/>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81" name="Isosceles Triangle 380">
            <a:extLst>
              <a:ext uri="{FF2B5EF4-FFF2-40B4-BE49-F238E27FC236}">
                <a16:creationId xmlns:a16="http://schemas.microsoft.com/office/drawing/2014/main" id="{95CFB06D-59E1-431A-9D04-42F2DFAD9F6F}"/>
              </a:ext>
            </a:extLst>
          </p:cNvPr>
          <p:cNvSpPr/>
          <p:nvPr/>
        </p:nvSpPr>
        <p:spPr bwMode="auto">
          <a:xfrm rot="5400000">
            <a:off x="3263331" y="3520021"/>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82" name="Isosceles Triangle 381">
            <a:extLst>
              <a:ext uri="{FF2B5EF4-FFF2-40B4-BE49-F238E27FC236}">
                <a16:creationId xmlns:a16="http://schemas.microsoft.com/office/drawing/2014/main" id="{30D2A528-64B4-43E1-8F3F-9DD860396057}"/>
              </a:ext>
            </a:extLst>
          </p:cNvPr>
          <p:cNvSpPr/>
          <p:nvPr/>
        </p:nvSpPr>
        <p:spPr bwMode="auto">
          <a:xfrm rot="5400000">
            <a:off x="3630220" y="3836110"/>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83" name="Isosceles Triangle 382">
            <a:extLst>
              <a:ext uri="{FF2B5EF4-FFF2-40B4-BE49-F238E27FC236}">
                <a16:creationId xmlns:a16="http://schemas.microsoft.com/office/drawing/2014/main" id="{5B3C3754-25AF-4AFF-862D-4D1B7381DCFF}"/>
              </a:ext>
            </a:extLst>
          </p:cNvPr>
          <p:cNvSpPr/>
          <p:nvPr/>
        </p:nvSpPr>
        <p:spPr bwMode="auto">
          <a:xfrm rot="5400000">
            <a:off x="2140086" y="4146554"/>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84" name="Isosceles Triangle 383">
            <a:extLst>
              <a:ext uri="{FF2B5EF4-FFF2-40B4-BE49-F238E27FC236}">
                <a16:creationId xmlns:a16="http://schemas.microsoft.com/office/drawing/2014/main" id="{4B47A9BC-D2D4-4A8F-81F6-E44D00A62674}"/>
              </a:ext>
            </a:extLst>
          </p:cNvPr>
          <p:cNvSpPr/>
          <p:nvPr/>
        </p:nvSpPr>
        <p:spPr bwMode="auto">
          <a:xfrm rot="5400000">
            <a:off x="2193708" y="4202999"/>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85" name="Isosceles Triangle 384">
            <a:extLst>
              <a:ext uri="{FF2B5EF4-FFF2-40B4-BE49-F238E27FC236}">
                <a16:creationId xmlns:a16="http://schemas.microsoft.com/office/drawing/2014/main" id="{A041E91A-719A-492C-B44D-7A8335103CE9}"/>
              </a:ext>
            </a:extLst>
          </p:cNvPr>
          <p:cNvSpPr/>
          <p:nvPr/>
        </p:nvSpPr>
        <p:spPr bwMode="auto">
          <a:xfrm rot="5400000">
            <a:off x="1840930" y="3954643"/>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86" name="Isosceles Triangle 385">
            <a:extLst>
              <a:ext uri="{FF2B5EF4-FFF2-40B4-BE49-F238E27FC236}">
                <a16:creationId xmlns:a16="http://schemas.microsoft.com/office/drawing/2014/main" id="{66754694-8FA9-4AE1-A1A2-BDF8D822F5D3}"/>
              </a:ext>
            </a:extLst>
          </p:cNvPr>
          <p:cNvSpPr/>
          <p:nvPr/>
        </p:nvSpPr>
        <p:spPr bwMode="auto">
          <a:xfrm rot="5400000">
            <a:off x="1880442" y="4033665"/>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87" name="Isosceles Triangle 386">
            <a:extLst>
              <a:ext uri="{FF2B5EF4-FFF2-40B4-BE49-F238E27FC236}">
                <a16:creationId xmlns:a16="http://schemas.microsoft.com/office/drawing/2014/main" id="{65B82010-879C-499E-B7BD-2C509E00D84B}"/>
              </a:ext>
            </a:extLst>
          </p:cNvPr>
          <p:cNvSpPr/>
          <p:nvPr/>
        </p:nvSpPr>
        <p:spPr bwMode="auto">
          <a:xfrm rot="5400000">
            <a:off x="1798597" y="4180421"/>
            <a:ext cx="92118" cy="79412"/>
          </a:xfrm>
          <a:prstGeom prst="triangl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88" name="Isosceles Triangle 387">
            <a:extLst>
              <a:ext uri="{FF2B5EF4-FFF2-40B4-BE49-F238E27FC236}">
                <a16:creationId xmlns:a16="http://schemas.microsoft.com/office/drawing/2014/main" id="{872ED2CA-BBCD-416B-BB8C-E85E870C83AE}"/>
              </a:ext>
            </a:extLst>
          </p:cNvPr>
          <p:cNvSpPr/>
          <p:nvPr/>
        </p:nvSpPr>
        <p:spPr bwMode="auto">
          <a:xfrm rot="5400000">
            <a:off x="1369620" y="3285776"/>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89" name="Oval 388">
            <a:extLst>
              <a:ext uri="{FF2B5EF4-FFF2-40B4-BE49-F238E27FC236}">
                <a16:creationId xmlns:a16="http://schemas.microsoft.com/office/drawing/2014/main" id="{57B8E2D6-5A98-45D2-93B4-A5BCA8353CD8}"/>
              </a:ext>
            </a:extLst>
          </p:cNvPr>
          <p:cNvSpPr/>
          <p:nvPr/>
        </p:nvSpPr>
        <p:spPr bwMode="auto">
          <a:xfrm>
            <a:off x="1420989" y="3287887"/>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1" name="Oval 390">
            <a:extLst>
              <a:ext uri="{FF2B5EF4-FFF2-40B4-BE49-F238E27FC236}">
                <a16:creationId xmlns:a16="http://schemas.microsoft.com/office/drawing/2014/main" id="{6CB0267A-EE5A-4458-95A9-E6D4C93FAF3C}"/>
              </a:ext>
            </a:extLst>
          </p:cNvPr>
          <p:cNvSpPr/>
          <p:nvPr/>
        </p:nvSpPr>
        <p:spPr bwMode="auto">
          <a:xfrm>
            <a:off x="1316566" y="3282243"/>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2" name="Oval 391">
            <a:extLst>
              <a:ext uri="{FF2B5EF4-FFF2-40B4-BE49-F238E27FC236}">
                <a16:creationId xmlns:a16="http://schemas.microsoft.com/office/drawing/2014/main" id="{2C5AE296-B7E3-4B1A-8809-60ADF2E4C9D7}"/>
              </a:ext>
            </a:extLst>
          </p:cNvPr>
          <p:cNvSpPr/>
          <p:nvPr/>
        </p:nvSpPr>
        <p:spPr bwMode="auto">
          <a:xfrm>
            <a:off x="1440744" y="3282242"/>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4" name="Oval 393">
            <a:extLst>
              <a:ext uri="{FF2B5EF4-FFF2-40B4-BE49-F238E27FC236}">
                <a16:creationId xmlns:a16="http://schemas.microsoft.com/office/drawing/2014/main" id="{FA08202D-ED65-4B82-8CA7-E00D76351D31}"/>
              </a:ext>
            </a:extLst>
          </p:cNvPr>
          <p:cNvSpPr/>
          <p:nvPr/>
        </p:nvSpPr>
        <p:spPr bwMode="auto">
          <a:xfrm>
            <a:off x="1257300" y="3296353"/>
            <a:ext cx="67734" cy="67734"/>
          </a:xfrm>
          <a:prstGeom prst="ellipse">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6" name="Oval 395">
            <a:extLst>
              <a:ext uri="{FF2B5EF4-FFF2-40B4-BE49-F238E27FC236}">
                <a16:creationId xmlns:a16="http://schemas.microsoft.com/office/drawing/2014/main" id="{15BEDB11-D567-4DE9-8D0A-04EC42ABE310}"/>
              </a:ext>
            </a:extLst>
          </p:cNvPr>
          <p:cNvSpPr/>
          <p:nvPr/>
        </p:nvSpPr>
        <p:spPr bwMode="auto">
          <a:xfrm>
            <a:off x="1293989" y="3290708"/>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7" name="Isosceles Triangle 396">
            <a:extLst>
              <a:ext uri="{FF2B5EF4-FFF2-40B4-BE49-F238E27FC236}">
                <a16:creationId xmlns:a16="http://schemas.microsoft.com/office/drawing/2014/main" id="{42A8C9A8-2CE5-4120-91E8-EAFDFE6C5053}"/>
              </a:ext>
            </a:extLst>
          </p:cNvPr>
          <p:cNvSpPr/>
          <p:nvPr/>
        </p:nvSpPr>
        <p:spPr bwMode="auto">
          <a:xfrm rot="5400000">
            <a:off x="2165487" y="2966865"/>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8" name="Oval 397">
            <a:extLst>
              <a:ext uri="{FF2B5EF4-FFF2-40B4-BE49-F238E27FC236}">
                <a16:creationId xmlns:a16="http://schemas.microsoft.com/office/drawing/2014/main" id="{FBF827FB-0B8B-41E8-BA70-BD2E19C85861}"/>
              </a:ext>
            </a:extLst>
          </p:cNvPr>
          <p:cNvSpPr/>
          <p:nvPr/>
        </p:nvSpPr>
        <p:spPr bwMode="auto">
          <a:xfrm>
            <a:off x="2151943" y="3008488"/>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9" name="Isosceles Triangle 398">
            <a:extLst>
              <a:ext uri="{FF2B5EF4-FFF2-40B4-BE49-F238E27FC236}">
                <a16:creationId xmlns:a16="http://schemas.microsoft.com/office/drawing/2014/main" id="{1A71FDC9-54AD-4A49-B086-35E5E1F123E1}"/>
              </a:ext>
            </a:extLst>
          </p:cNvPr>
          <p:cNvSpPr/>
          <p:nvPr/>
        </p:nvSpPr>
        <p:spPr bwMode="auto">
          <a:xfrm rot="5400000">
            <a:off x="2839998" y="2992265"/>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0" name="Isosceles Triangle 399">
            <a:extLst>
              <a:ext uri="{FF2B5EF4-FFF2-40B4-BE49-F238E27FC236}">
                <a16:creationId xmlns:a16="http://schemas.microsoft.com/office/drawing/2014/main" id="{A5FBEA57-2DF5-4A62-9567-11FE7C96D7CD}"/>
              </a:ext>
            </a:extLst>
          </p:cNvPr>
          <p:cNvSpPr/>
          <p:nvPr/>
        </p:nvSpPr>
        <p:spPr bwMode="auto">
          <a:xfrm rot="5400000">
            <a:off x="5419508" y="3186998"/>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1" name="Isosceles Triangle 400">
            <a:extLst>
              <a:ext uri="{FF2B5EF4-FFF2-40B4-BE49-F238E27FC236}">
                <a16:creationId xmlns:a16="http://schemas.microsoft.com/office/drawing/2014/main" id="{963F21BA-80EF-4413-A911-58EC89B521AA}"/>
              </a:ext>
            </a:extLst>
          </p:cNvPr>
          <p:cNvSpPr/>
          <p:nvPr/>
        </p:nvSpPr>
        <p:spPr bwMode="auto">
          <a:xfrm rot="5400000">
            <a:off x="5063908" y="3192642"/>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2" name="Isosceles Triangle 401">
            <a:extLst>
              <a:ext uri="{FF2B5EF4-FFF2-40B4-BE49-F238E27FC236}">
                <a16:creationId xmlns:a16="http://schemas.microsoft.com/office/drawing/2014/main" id="{5452ACBB-446E-4516-8CDF-3088700A164C}"/>
              </a:ext>
            </a:extLst>
          </p:cNvPr>
          <p:cNvSpPr/>
          <p:nvPr/>
        </p:nvSpPr>
        <p:spPr bwMode="auto">
          <a:xfrm rot="5400000">
            <a:off x="4713952" y="3144665"/>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3" name="Isosceles Triangle 402">
            <a:extLst>
              <a:ext uri="{FF2B5EF4-FFF2-40B4-BE49-F238E27FC236}">
                <a16:creationId xmlns:a16="http://schemas.microsoft.com/office/drawing/2014/main" id="{F4C4D2B6-7D44-4D89-959F-BEDE01999598}"/>
              </a:ext>
            </a:extLst>
          </p:cNvPr>
          <p:cNvSpPr/>
          <p:nvPr/>
        </p:nvSpPr>
        <p:spPr bwMode="auto">
          <a:xfrm rot="5400000">
            <a:off x="4680086" y="3472043"/>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4" name="Isosceles Triangle 403">
            <a:extLst>
              <a:ext uri="{FF2B5EF4-FFF2-40B4-BE49-F238E27FC236}">
                <a16:creationId xmlns:a16="http://schemas.microsoft.com/office/drawing/2014/main" id="{1E594431-A150-4A30-8A18-4ACBAF71C894}"/>
              </a:ext>
            </a:extLst>
          </p:cNvPr>
          <p:cNvSpPr/>
          <p:nvPr/>
        </p:nvSpPr>
        <p:spPr bwMode="auto">
          <a:xfrm rot="5400000">
            <a:off x="4355530" y="3226509"/>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5" name="Isosceles Triangle 404">
            <a:extLst>
              <a:ext uri="{FF2B5EF4-FFF2-40B4-BE49-F238E27FC236}">
                <a16:creationId xmlns:a16="http://schemas.microsoft.com/office/drawing/2014/main" id="{DB0B69B8-A5AC-4B00-9B43-822F66366A48}"/>
              </a:ext>
            </a:extLst>
          </p:cNvPr>
          <p:cNvSpPr/>
          <p:nvPr/>
        </p:nvSpPr>
        <p:spPr bwMode="auto">
          <a:xfrm rot="5400000">
            <a:off x="4327308" y="3353510"/>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6" name="Isosceles Triangle 405">
            <a:extLst>
              <a:ext uri="{FF2B5EF4-FFF2-40B4-BE49-F238E27FC236}">
                <a16:creationId xmlns:a16="http://schemas.microsoft.com/office/drawing/2014/main" id="{C3858DC0-4C5E-4394-B863-A75A0E57001D}"/>
              </a:ext>
            </a:extLst>
          </p:cNvPr>
          <p:cNvSpPr/>
          <p:nvPr/>
        </p:nvSpPr>
        <p:spPr bwMode="auto">
          <a:xfrm rot="5400000">
            <a:off x="3985819" y="3536954"/>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7" name="Isosceles Triangle 406">
            <a:extLst>
              <a:ext uri="{FF2B5EF4-FFF2-40B4-BE49-F238E27FC236}">
                <a16:creationId xmlns:a16="http://schemas.microsoft.com/office/drawing/2014/main" id="{1C9584C5-1E8B-4856-B652-94E92538AF04}"/>
              </a:ext>
            </a:extLst>
          </p:cNvPr>
          <p:cNvSpPr/>
          <p:nvPr/>
        </p:nvSpPr>
        <p:spPr bwMode="auto">
          <a:xfrm rot="5400000">
            <a:off x="3997108" y="3745799"/>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8" name="Isosceles Triangle 407">
            <a:extLst>
              <a:ext uri="{FF2B5EF4-FFF2-40B4-BE49-F238E27FC236}">
                <a16:creationId xmlns:a16="http://schemas.microsoft.com/office/drawing/2014/main" id="{43FC6533-153A-4130-9B73-7EDC9E1F31B2}"/>
              </a:ext>
            </a:extLst>
          </p:cNvPr>
          <p:cNvSpPr/>
          <p:nvPr/>
        </p:nvSpPr>
        <p:spPr bwMode="auto">
          <a:xfrm rot="5400000">
            <a:off x="3689485" y="3991332"/>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9" name="Isosceles Triangle 408">
            <a:extLst>
              <a:ext uri="{FF2B5EF4-FFF2-40B4-BE49-F238E27FC236}">
                <a16:creationId xmlns:a16="http://schemas.microsoft.com/office/drawing/2014/main" id="{AB4530FD-B37E-4D05-B7DC-92F1E49A6E54}"/>
              </a:ext>
            </a:extLst>
          </p:cNvPr>
          <p:cNvSpPr/>
          <p:nvPr/>
        </p:nvSpPr>
        <p:spPr bwMode="auto">
          <a:xfrm rot="5400000">
            <a:off x="3999930" y="3150310"/>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0" name="Isosceles Triangle 409">
            <a:extLst>
              <a:ext uri="{FF2B5EF4-FFF2-40B4-BE49-F238E27FC236}">
                <a16:creationId xmlns:a16="http://schemas.microsoft.com/office/drawing/2014/main" id="{7DCF0956-8BEB-4B8C-B0D7-319870F22A24}"/>
              </a:ext>
            </a:extLst>
          </p:cNvPr>
          <p:cNvSpPr/>
          <p:nvPr/>
        </p:nvSpPr>
        <p:spPr bwMode="auto">
          <a:xfrm rot="5400000">
            <a:off x="3610464" y="3102332"/>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1" name="Isosceles Triangle 410">
            <a:extLst>
              <a:ext uri="{FF2B5EF4-FFF2-40B4-BE49-F238E27FC236}">
                <a16:creationId xmlns:a16="http://schemas.microsoft.com/office/drawing/2014/main" id="{3EC0E951-17C3-4A64-AE44-8E81D3584F78}"/>
              </a:ext>
            </a:extLst>
          </p:cNvPr>
          <p:cNvSpPr/>
          <p:nvPr/>
        </p:nvSpPr>
        <p:spPr bwMode="auto">
          <a:xfrm rot="5400000">
            <a:off x="3641508" y="3285776"/>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2" name="Isosceles Triangle 411">
            <a:extLst>
              <a:ext uri="{FF2B5EF4-FFF2-40B4-BE49-F238E27FC236}">
                <a16:creationId xmlns:a16="http://schemas.microsoft.com/office/drawing/2014/main" id="{0AC82DE3-6EE7-4ABA-BED6-CB7BD1B342CB}"/>
              </a:ext>
            </a:extLst>
          </p:cNvPr>
          <p:cNvSpPr/>
          <p:nvPr/>
        </p:nvSpPr>
        <p:spPr bwMode="auto">
          <a:xfrm rot="5400000">
            <a:off x="3616108" y="3192643"/>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3" name="Isosceles Triangle 412">
            <a:extLst>
              <a:ext uri="{FF2B5EF4-FFF2-40B4-BE49-F238E27FC236}">
                <a16:creationId xmlns:a16="http://schemas.microsoft.com/office/drawing/2014/main" id="{DACC616D-B306-4A05-93DD-DC5C01BF1A85}"/>
              </a:ext>
            </a:extLst>
          </p:cNvPr>
          <p:cNvSpPr/>
          <p:nvPr/>
        </p:nvSpPr>
        <p:spPr bwMode="auto">
          <a:xfrm rot="5400000">
            <a:off x="3621753" y="3497444"/>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4" name="Isosceles Triangle 413">
            <a:extLst>
              <a:ext uri="{FF2B5EF4-FFF2-40B4-BE49-F238E27FC236}">
                <a16:creationId xmlns:a16="http://schemas.microsoft.com/office/drawing/2014/main" id="{355AF725-E866-42A9-AA85-C35D8692795E}"/>
              </a:ext>
            </a:extLst>
          </p:cNvPr>
          <p:cNvSpPr/>
          <p:nvPr/>
        </p:nvSpPr>
        <p:spPr bwMode="auto">
          <a:xfrm rot="5400000">
            <a:off x="3266153" y="3759910"/>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5" name="Isosceles Triangle 414">
            <a:extLst>
              <a:ext uri="{FF2B5EF4-FFF2-40B4-BE49-F238E27FC236}">
                <a16:creationId xmlns:a16="http://schemas.microsoft.com/office/drawing/2014/main" id="{A1FF4172-FBC0-4FFB-B4EB-26C4330020BC}"/>
              </a:ext>
            </a:extLst>
          </p:cNvPr>
          <p:cNvSpPr/>
          <p:nvPr/>
        </p:nvSpPr>
        <p:spPr bwMode="auto">
          <a:xfrm rot="5400000">
            <a:off x="3618930" y="3751444"/>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6" name="Isosceles Triangle 415">
            <a:extLst>
              <a:ext uri="{FF2B5EF4-FFF2-40B4-BE49-F238E27FC236}">
                <a16:creationId xmlns:a16="http://schemas.microsoft.com/office/drawing/2014/main" id="{16804F1C-DD8D-414A-985C-A11FF389A322}"/>
              </a:ext>
            </a:extLst>
          </p:cNvPr>
          <p:cNvSpPr/>
          <p:nvPr/>
        </p:nvSpPr>
        <p:spPr bwMode="auto">
          <a:xfrm rot="5400000">
            <a:off x="2961353" y="3782487"/>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7" name="Isosceles Triangle 416">
            <a:extLst>
              <a:ext uri="{FF2B5EF4-FFF2-40B4-BE49-F238E27FC236}">
                <a16:creationId xmlns:a16="http://schemas.microsoft.com/office/drawing/2014/main" id="{48B6BDB2-F916-42F7-B4A8-28D89B07E607}"/>
              </a:ext>
            </a:extLst>
          </p:cNvPr>
          <p:cNvSpPr/>
          <p:nvPr/>
        </p:nvSpPr>
        <p:spPr bwMode="auto">
          <a:xfrm rot="5400000">
            <a:off x="2871041" y="3520021"/>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8" name="Isosceles Triangle 417">
            <a:extLst>
              <a:ext uri="{FF2B5EF4-FFF2-40B4-BE49-F238E27FC236}">
                <a16:creationId xmlns:a16="http://schemas.microsoft.com/office/drawing/2014/main" id="{15BF6FB7-1FB0-4592-9DB8-0661FDBE1846}"/>
              </a:ext>
            </a:extLst>
          </p:cNvPr>
          <p:cNvSpPr/>
          <p:nvPr/>
        </p:nvSpPr>
        <p:spPr bwMode="auto">
          <a:xfrm rot="5400000">
            <a:off x="3903974" y="3505910"/>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9" name="Isosceles Triangle 418">
            <a:extLst>
              <a:ext uri="{FF2B5EF4-FFF2-40B4-BE49-F238E27FC236}">
                <a16:creationId xmlns:a16="http://schemas.microsoft.com/office/drawing/2014/main" id="{93DA7702-237C-4657-8E67-702064AD022E}"/>
              </a:ext>
            </a:extLst>
          </p:cNvPr>
          <p:cNvSpPr/>
          <p:nvPr/>
        </p:nvSpPr>
        <p:spPr bwMode="auto">
          <a:xfrm rot="5400000">
            <a:off x="3957597" y="3469221"/>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0" name="Isosceles Triangle 419">
            <a:extLst>
              <a:ext uri="{FF2B5EF4-FFF2-40B4-BE49-F238E27FC236}">
                <a16:creationId xmlns:a16="http://schemas.microsoft.com/office/drawing/2014/main" id="{346F21FB-AC81-499B-B89A-A5583540042A}"/>
              </a:ext>
            </a:extLst>
          </p:cNvPr>
          <p:cNvSpPr/>
          <p:nvPr/>
        </p:nvSpPr>
        <p:spPr bwMode="auto">
          <a:xfrm rot="5400000">
            <a:off x="2910552" y="3082577"/>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1" name="Isosceles Triangle 420">
            <a:extLst>
              <a:ext uri="{FF2B5EF4-FFF2-40B4-BE49-F238E27FC236}">
                <a16:creationId xmlns:a16="http://schemas.microsoft.com/office/drawing/2014/main" id="{73BB308B-4E22-4F2F-8615-42EA4D312EE9}"/>
              </a:ext>
            </a:extLst>
          </p:cNvPr>
          <p:cNvSpPr/>
          <p:nvPr/>
        </p:nvSpPr>
        <p:spPr bwMode="auto">
          <a:xfrm rot="5400000">
            <a:off x="3345175" y="3099510"/>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2" name="Isosceles Triangle 421">
            <a:extLst>
              <a:ext uri="{FF2B5EF4-FFF2-40B4-BE49-F238E27FC236}">
                <a16:creationId xmlns:a16="http://schemas.microsoft.com/office/drawing/2014/main" id="{038FE44F-D8A6-4543-855F-79E824D0FE5F}"/>
              </a:ext>
            </a:extLst>
          </p:cNvPr>
          <p:cNvSpPr/>
          <p:nvPr/>
        </p:nvSpPr>
        <p:spPr bwMode="auto">
          <a:xfrm rot="5400000">
            <a:off x="2930308" y="3229332"/>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3" name="Isosceles Triangle 422">
            <a:extLst>
              <a:ext uri="{FF2B5EF4-FFF2-40B4-BE49-F238E27FC236}">
                <a16:creationId xmlns:a16="http://schemas.microsoft.com/office/drawing/2014/main" id="{49BB8B4C-8BD8-40A9-B9A9-9F24BD9954CE}"/>
              </a:ext>
            </a:extLst>
          </p:cNvPr>
          <p:cNvSpPr/>
          <p:nvPr/>
        </p:nvSpPr>
        <p:spPr bwMode="auto">
          <a:xfrm rot="5400000">
            <a:off x="2907730" y="3367621"/>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4" name="Isosceles Triangle 423">
            <a:extLst>
              <a:ext uri="{FF2B5EF4-FFF2-40B4-BE49-F238E27FC236}">
                <a16:creationId xmlns:a16="http://schemas.microsoft.com/office/drawing/2014/main" id="{B61DA0E8-64EC-4458-AD38-AAF09A578511}"/>
              </a:ext>
            </a:extLst>
          </p:cNvPr>
          <p:cNvSpPr/>
          <p:nvPr/>
        </p:nvSpPr>
        <p:spPr bwMode="auto">
          <a:xfrm rot="5400000">
            <a:off x="2972642" y="3356332"/>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5" name="Isosceles Triangle 424">
            <a:extLst>
              <a:ext uri="{FF2B5EF4-FFF2-40B4-BE49-F238E27FC236}">
                <a16:creationId xmlns:a16="http://schemas.microsoft.com/office/drawing/2014/main" id="{B4E75D08-C7E2-4A06-8988-06A7CD073AEF}"/>
              </a:ext>
            </a:extLst>
          </p:cNvPr>
          <p:cNvSpPr/>
          <p:nvPr/>
        </p:nvSpPr>
        <p:spPr bwMode="auto">
          <a:xfrm rot="5400000">
            <a:off x="2552131" y="3500265"/>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6" name="Isosceles Triangle 425">
            <a:extLst>
              <a:ext uri="{FF2B5EF4-FFF2-40B4-BE49-F238E27FC236}">
                <a16:creationId xmlns:a16="http://schemas.microsoft.com/office/drawing/2014/main" id="{75051DDB-095F-46C3-9A2E-D1DD1F8AA6F9}"/>
              </a:ext>
            </a:extLst>
          </p:cNvPr>
          <p:cNvSpPr/>
          <p:nvPr/>
        </p:nvSpPr>
        <p:spPr bwMode="auto">
          <a:xfrm rot="5400000">
            <a:off x="2317886" y="3587754"/>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7" name="Isosceles Triangle 426">
            <a:extLst>
              <a:ext uri="{FF2B5EF4-FFF2-40B4-BE49-F238E27FC236}">
                <a16:creationId xmlns:a16="http://schemas.microsoft.com/office/drawing/2014/main" id="{28555FBB-7E64-4D58-A97C-3B6AF3129823}"/>
              </a:ext>
            </a:extLst>
          </p:cNvPr>
          <p:cNvSpPr/>
          <p:nvPr/>
        </p:nvSpPr>
        <p:spPr bwMode="auto">
          <a:xfrm rot="5400000">
            <a:off x="2540842" y="3666776"/>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8" name="Isosceles Triangle 427">
            <a:extLst>
              <a:ext uri="{FF2B5EF4-FFF2-40B4-BE49-F238E27FC236}">
                <a16:creationId xmlns:a16="http://schemas.microsoft.com/office/drawing/2014/main" id="{30E47E57-AFA0-4249-A20E-3D6AEC5AF7C2}"/>
              </a:ext>
            </a:extLst>
          </p:cNvPr>
          <p:cNvSpPr/>
          <p:nvPr/>
        </p:nvSpPr>
        <p:spPr bwMode="auto">
          <a:xfrm rot="5400000">
            <a:off x="2605752" y="3686532"/>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9" name="Isosceles Triangle 428">
            <a:extLst>
              <a:ext uri="{FF2B5EF4-FFF2-40B4-BE49-F238E27FC236}">
                <a16:creationId xmlns:a16="http://schemas.microsoft.com/office/drawing/2014/main" id="{AE7DC5CB-0F27-4244-AEF0-48859CFF66BD}"/>
              </a:ext>
            </a:extLst>
          </p:cNvPr>
          <p:cNvSpPr/>
          <p:nvPr/>
        </p:nvSpPr>
        <p:spPr bwMode="auto">
          <a:xfrm rot="5400000">
            <a:off x="3596353" y="3401487"/>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0" name="Oval 429">
            <a:extLst>
              <a:ext uri="{FF2B5EF4-FFF2-40B4-BE49-F238E27FC236}">
                <a16:creationId xmlns:a16="http://schemas.microsoft.com/office/drawing/2014/main" id="{D4B1E406-C223-48F7-992E-4FD9B202D7EF}"/>
              </a:ext>
            </a:extLst>
          </p:cNvPr>
          <p:cNvSpPr/>
          <p:nvPr/>
        </p:nvSpPr>
        <p:spPr bwMode="auto">
          <a:xfrm>
            <a:off x="2913945" y="3397953"/>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1" name="Oval 430">
            <a:extLst>
              <a:ext uri="{FF2B5EF4-FFF2-40B4-BE49-F238E27FC236}">
                <a16:creationId xmlns:a16="http://schemas.microsoft.com/office/drawing/2014/main" id="{E5EDF0B9-DB9B-4D39-8D20-50616163F974}"/>
              </a:ext>
            </a:extLst>
          </p:cNvPr>
          <p:cNvSpPr/>
          <p:nvPr/>
        </p:nvSpPr>
        <p:spPr bwMode="auto">
          <a:xfrm>
            <a:off x="4288368" y="3290708"/>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2" name="Oval 431">
            <a:extLst>
              <a:ext uri="{FF2B5EF4-FFF2-40B4-BE49-F238E27FC236}">
                <a16:creationId xmlns:a16="http://schemas.microsoft.com/office/drawing/2014/main" id="{D38DD119-6DE9-4A8B-BD28-66D87DF2ED04}"/>
              </a:ext>
            </a:extLst>
          </p:cNvPr>
          <p:cNvSpPr/>
          <p:nvPr/>
        </p:nvSpPr>
        <p:spPr bwMode="auto">
          <a:xfrm>
            <a:off x="3825522" y="3522131"/>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3" name="Oval 432">
            <a:extLst>
              <a:ext uri="{FF2B5EF4-FFF2-40B4-BE49-F238E27FC236}">
                <a16:creationId xmlns:a16="http://schemas.microsoft.com/office/drawing/2014/main" id="{32873E81-9FD2-4CB0-ACB7-3230A441C022}"/>
              </a:ext>
            </a:extLst>
          </p:cNvPr>
          <p:cNvSpPr/>
          <p:nvPr/>
        </p:nvSpPr>
        <p:spPr bwMode="auto">
          <a:xfrm>
            <a:off x="2214034" y="3217331"/>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4" name="Oval 433">
            <a:extLst>
              <a:ext uri="{FF2B5EF4-FFF2-40B4-BE49-F238E27FC236}">
                <a16:creationId xmlns:a16="http://schemas.microsoft.com/office/drawing/2014/main" id="{EFAB0FA8-1E3A-4D6E-9F04-D18A297D269E}"/>
              </a:ext>
            </a:extLst>
          </p:cNvPr>
          <p:cNvSpPr/>
          <p:nvPr/>
        </p:nvSpPr>
        <p:spPr bwMode="auto">
          <a:xfrm>
            <a:off x="2580922" y="3163709"/>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5" name="Isosceles Triangle 434">
            <a:extLst>
              <a:ext uri="{FF2B5EF4-FFF2-40B4-BE49-F238E27FC236}">
                <a16:creationId xmlns:a16="http://schemas.microsoft.com/office/drawing/2014/main" id="{60F31918-1972-46BF-BA9D-8B0ED52EA793}"/>
              </a:ext>
            </a:extLst>
          </p:cNvPr>
          <p:cNvSpPr/>
          <p:nvPr/>
        </p:nvSpPr>
        <p:spPr bwMode="auto">
          <a:xfrm rot="5400000">
            <a:off x="2512619" y="3139021"/>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6" name="Isosceles Triangle 435">
            <a:extLst>
              <a:ext uri="{FF2B5EF4-FFF2-40B4-BE49-F238E27FC236}">
                <a16:creationId xmlns:a16="http://schemas.microsoft.com/office/drawing/2014/main" id="{C030F513-D489-478C-8D20-320CCBAFB82D}"/>
              </a:ext>
            </a:extLst>
          </p:cNvPr>
          <p:cNvSpPr/>
          <p:nvPr/>
        </p:nvSpPr>
        <p:spPr bwMode="auto">
          <a:xfrm rot="5400000">
            <a:off x="1787309" y="3170065"/>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7" name="Isosceles Triangle 436">
            <a:extLst>
              <a:ext uri="{FF2B5EF4-FFF2-40B4-BE49-F238E27FC236}">
                <a16:creationId xmlns:a16="http://schemas.microsoft.com/office/drawing/2014/main" id="{F57BE698-3870-429F-8690-0620C31B0496}"/>
              </a:ext>
            </a:extLst>
          </p:cNvPr>
          <p:cNvSpPr/>
          <p:nvPr/>
        </p:nvSpPr>
        <p:spPr bwMode="auto">
          <a:xfrm rot="5400000">
            <a:off x="1874797" y="3280132"/>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8" name="Freeform: Shape 437">
            <a:extLst>
              <a:ext uri="{FF2B5EF4-FFF2-40B4-BE49-F238E27FC236}">
                <a16:creationId xmlns:a16="http://schemas.microsoft.com/office/drawing/2014/main" id="{87EAB834-5DE4-4DBE-B8EE-E5F861E63300}"/>
              </a:ext>
            </a:extLst>
          </p:cNvPr>
          <p:cNvSpPr/>
          <p:nvPr/>
        </p:nvSpPr>
        <p:spPr bwMode="auto">
          <a:xfrm>
            <a:off x="1916289" y="3016956"/>
            <a:ext cx="307622" cy="307622"/>
          </a:xfrm>
          <a:custGeom>
            <a:avLst/>
            <a:gdLst>
              <a:gd name="connsiteX0" fmla="*/ 0 w 307622"/>
              <a:gd name="connsiteY0" fmla="*/ 307622 h 307622"/>
              <a:gd name="connsiteX1" fmla="*/ 307622 w 307622"/>
              <a:gd name="connsiteY1" fmla="*/ 0 h 307622"/>
            </a:gdLst>
            <a:ahLst/>
            <a:cxnLst>
              <a:cxn ang="0">
                <a:pos x="connsiteX0" y="connsiteY0"/>
              </a:cxn>
              <a:cxn ang="0">
                <a:pos x="connsiteX1" y="connsiteY1"/>
              </a:cxn>
            </a:cxnLst>
            <a:rect l="l" t="t" r="r" b="b"/>
            <a:pathLst>
              <a:path w="307622" h="307622">
                <a:moveTo>
                  <a:pt x="0" y="307622"/>
                </a:moveTo>
                <a:lnTo>
                  <a:pt x="307622" y="0"/>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9" name="Oval 438">
            <a:extLst>
              <a:ext uri="{FF2B5EF4-FFF2-40B4-BE49-F238E27FC236}">
                <a16:creationId xmlns:a16="http://schemas.microsoft.com/office/drawing/2014/main" id="{1155E915-F180-41C4-B297-83F51000EF5B}"/>
              </a:ext>
            </a:extLst>
          </p:cNvPr>
          <p:cNvSpPr/>
          <p:nvPr/>
        </p:nvSpPr>
        <p:spPr bwMode="auto">
          <a:xfrm>
            <a:off x="1883833" y="3349977"/>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0" name="Oval 439">
            <a:extLst>
              <a:ext uri="{FF2B5EF4-FFF2-40B4-BE49-F238E27FC236}">
                <a16:creationId xmlns:a16="http://schemas.microsoft.com/office/drawing/2014/main" id="{F6149309-5F7B-4F1A-9B2B-FADC590E2282}"/>
              </a:ext>
            </a:extLst>
          </p:cNvPr>
          <p:cNvSpPr/>
          <p:nvPr/>
        </p:nvSpPr>
        <p:spPr bwMode="auto">
          <a:xfrm>
            <a:off x="2532944" y="3465687"/>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1" name="Isosceles Triangle 440">
            <a:extLst>
              <a:ext uri="{FF2B5EF4-FFF2-40B4-BE49-F238E27FC236}">
                <a16:creationId xmlns:a16="http://schemas.microsoft.com/office/drawing/2014/main" id="{5C8D31EB-9B4F-415F-A757-ADEDA7FF9A5C}"/>
              </a:ext>
            </a:extLst>
          </p:cNvPr>
          <p:cNvSpPr/>
          <p:nvPr/>
        </p:nvSpPr>
        <p:spPr bwMode="auto">
          <a:xfrm rot="5400000">
            <a:off x="2535196" y="3398664"/>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2" name="Isosceles Triangle 441">
            <a:extLst>
              <a:ext uri="{FF2B5EF4-FFF2-40B4-BE49-F238E27FC236}">
                <a16:creationId xmlns:a16="http://schemas.microsoft.com/office/drawing/2014/main" id="{05115D92-45EC-4F27-A4A6-4CBA82979996}"/>
              </a:ext>
            </a:extLst>
          </p:cNvPr>
          <p:cNvSpPr/>
          <p:nvPr/>
        </p:nvSpPr>
        <p:spPr bwMode="auto">
          <a:xfrm rot="5400000">
            <a:off x="2622685" y="3508731"/>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3" name="Oval 442">
            <a:extLst>
              <a:ext uri="{FF2B5EF4-FFF2-40B4-BE49-F238E27FC236}">
                <a16:creationId xmlns:a16="http://schemas.microsoft.com/office/drawing/2014/main" id="{FCA26F0A-815B-49BA-A98E-74C405750E05}"/>
              </a:ext>
            </a:extLst>
          </p:cNvPr>
          <p:cNvSpPr/>
          <p:nvPr/>
        </p:nvSpPr>
        <p:spPr bwMode="auto">
          <a:xfrm>
            <a:off x="1821743" y="3245553"/>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4" name="Isosceles Triangle 443">
            <a:extLst>
              <a:ext uri="{FF2B5EF4-FFF2-40B4-BE49-F238E27FC236}">
                <a16:creationId xmlns:a16="http://schemas.microsoft.com/office/drawing/2014/main" id="{0557BCC4-0DD3-4C92-A3CD-234557B7B828}"/>
              </a:ext>
            </a:extLst>
          </p:cNvPr>
          <p:cNvSpPr/>
          <p:nvPr/>
        </p:nvSpPr>
        <p:spPr bwMode="auto">
          <a:xfrm rot="5400000">
            <a:off x="1778842" y="3285777"/>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5" name="Isosceles Triangle 444">
            <a:extLst>
              <a:ext uri="{FF2B5EF4-FFF2-40B4-BE49-F238E27FC236}">
                <a16:creationId xmlns:a16="http://schemas.microsoft.com/office/drawing/2014/main" id="{D6F808BB-D9C3-4BCE-BC64-3EF351D7969E}"/>
              </a:ext>
            </a:extLst>
          </p:cNvPr>
          <p:cNvSpPr/>
          <p:nvPr/>
        </p:nvSpPr>
        <p:spPr bwMode="auto">
          <a:xfrm rot="5400000">
            <a:off x="1843752" y="3333754"/>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6" name="Isosceles Triangle 445">
            <a:extLst>
              <a:ext uri="{FF2B5EF4-FFF2-40B4-BE49-F238E27FC236}">
                <a16:creationId xmlns:a16="http://schemas.microsoft.com/office/drawing/2014/main" id="{F7A6DD6E-DD7E-40BF-877C-B76B2236D719}"/>
              </a:ext>
            </a:extLst>
          </p:cNvPr>
          <p:cNvSpPr/>
          <p:nvPr/>
        </p:nvSpPr>
        <p:spPr bwMode="auto">
          <a:xfrm rot="5400000">
            <a:off x="2193708" y="2972509"/>
            <a:ext cx="92118" cy="79412"/>
          </a:xfrm>
          <a:prstGeom prst="triangl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7" name="Oval 446">
            <a:extLst>
              <a:ext uri="{FF2B5EF4-FFF2-40B4-BE49-F238E27FC236}">
                <a16:creationId xmlns:a16="http://schemas.microsoft.com/office/drawing/2014/main" id="{3408080C-344F-4E6A-BE93-0AA8B2D1C4BE}"/>
              </a:ext>
            </a:extLst>
          </p:cNvPr>
          <p:cNvSpPr/>
          <p:nvPr/>
        </p:nvSpPr>
        <p:spPr bwMode="auto">
          <a:xfrm>
            <a:off x="3246966" y="3307643"/>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8" name="Oval 447">
            <a:extLst>
              <a:ext uri="{FF2B5EF4-FFF2-40B4-BE49-F238E27FC236}">
                <a16:creationId xmlns:a16="http://schemas.microsoft.com/office/drawing/2014/main" id="{941738FC-BBB8-415E-BA2B-13327F1AB09A}"/>
              </a:ext>
            </a:extLst>
          </p:cNvPr>
          <p:cNvSpPr/>
          <p:nvPr/>
        </p:nvSpPr>
        <p:spPr bwMode="auto">
          <a:xfrm>
            <a:off x="1734258" y="3527777"/>
            <a:ext cx="67734" cy="67734"/>
          </a:xfrm>
          <a:prstGeom prst="ellipse">
            <a:avLst/>
          </a:prstGeom>
          <a:solidFill>
            <a:schemeClr val="accent6"/>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9" name="Oval 448">
            <a:extLst>
              <a:ext uri="{FF2B5EF4-FFF2-40B4-BE49-F238E27FC236}">
                <a16:creationId xmlns:a16="http://schemas.microsoft.com/office/drawing/2014/main" id="{F41C3CAC-55B9-4F72-AF79-6445E8F3D622}"/>
              </a:ext>
            </a:extLst>
          </p:cNvPr>
          <p:cNvSpPr/>
          <p:nvPr/>
        </p:nvSpPr>
        <p:spPr bwMode="auto">
          <a:xfrm>
            <a:off x="1914877" y="3615266"/>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50" name="Freeform: Shape 449">
            <a:extLst>
              <a:ext uri="{FF2B5EF4-FFF2-40B4-BE49-F238E27FC236}">
                <a16:creationId xmlns:a16="http://schemas.microsoft.com/office/drawing/2014/main" id="{3013A47C-ABFD-41C2-8EF0-14C8CF3003A7}"/>
              </a:ext>
            </a:extLst>
          </p:cNvPr>
          <p:cNvSpPr/>
          <p:nvPr/>
        </p:nvSpPr>
        <p:spPr bwMode="auto">
          <a:xfrm>
            <a:off x="1851378" y="3601156"/>
            <a:ext cx="259644" cy="98777"/>
          </a:xfrm>
          <a:custGeom>
            <a:avLst/>
            <a:gdLst>
              <a:gd name="connsiteX0" fmla="*/ 259644 w 259644"/>
              <a:gd name="connsiteY0" fmla="*/ 0 h 98777"/>
              <a:gd name="connsiteX1" fmla="*/ 0 w 259644"/>
              <a:gd name="connsiteY1" fmla="*/ 98777 h 98777"/>
            </a:gdLst>
            <a:ahLst/>
            <a:cxnLst>
              <a:cxn ang="0">
                <a:pos x="connsiteX0" y="connsiteY0"/>
              </a:cxn>
              <a:cxn ang="0">
                <a:pos x="connsiteX1" y="connsiteY1"/>
              </a:cxn>
            </a:cxnLst>
            <a:rect l="l" t="t" r="r" b="b"/>
            <a:pathLst>
              <a:path w="259644" h="98777">
                <a:moveTo>
                  <a:pt x="259644" y="0"/>
                </a:moveTo>
                <a:lnTo>
                  <a:pt x="0" y="98777"/>
                </a:lnTo>
              </a:path>
            </a:pathLst>
          </a:custGeom>
          <a:noFill/>
          <a:ln w="28575">
            <a:solidFill>
              <a:schemeClr val="accent4"/>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1" name="Oval 450">
            <a:extLst>
              <a:ext uri="{FF2B5EF4-FFF2-40B4-BE49-F238E27FC236}">
                <a16:creationId xmlns:a16="http://schemas.microsoft.com/office/drawing/2014/main" id="{DD6D5602-CE2D-4A82-A90C-6D44EAD358E8}"/>
              </a:ext>
            </a:extLst>
          </p:cNvPr>
          <p:cNvSpPr/>
          <p:nvPr/>
        </p:nvSpPr>
        <p:spPr bwMode="auto">
          <a:xfrm>
            <a:off x="1864078" y="3849509"/>
            <a:ext cx="67734" cy="67734"/>
          </a:xfrm>
          <a:prstGeom prst="ellipse">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52" name="Oval 451">
            <a:extLst>
              <a:ext uri="{FF2B5EF4-FFF2-40B4-BE49-F238E27FC236}">
                <a16:creationId xmlns:a16="http://schemas.microsoft.com/office/drawing/2014/main" id="{1810D78B-DFC0-4FD4-A90B-A2115CDD9CB7}"/>
              </a:ext>
            </a:extLst>
          </p:cNvPr>
          <p:cNvSpPr/>
          <p:nvPr/>
        </p:nvSpPr>
        <p:spPr bwMode="auto">
          <a:xfrm>
            <a:off x="1793521" y="3855155"/>
            <a:ext cx="67734" cy="67734"/>
          </a:xfrm>
          <a:prstGeom prst="ellipse">
            <a:avLst/>
          </a:prstGeom>
          <a:solidFill>
            <a:schemeClr val="accent5"/>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53" name="Freeform: Shape 452">
            <a:extLst>
              <a:ext uri="{FF2B5EF4-FFF2-40B4-BE49-F238E27FC236}">
                <a16:creationId xmlns:a16="http://schemas.microsoft.com/office/drawing/2014/main" id="{08B70D4B-38BF-4951-B6D1-D042F64BA3ED}"/>
              </a:ext>
            </a:extLst>
          </p:cNvPr>
          <p:cNvSpPr/>
          <p:nvPr/>
        </p:nvSpPr>
        <p:spPr bwMode="auto">
          <a:xfrm>
            <a:off x="1428044" y="3355622"/>
            <a:ext cx="389467" cy="519289"/>
          </a:xfrm>
          <a:custGeom>
            <a:avLst/>
            <a:gdLst>
              <a:gd name="connsiteX0" fmla="*/ 389467 w 389467"/>
              <a:gd name="connsiteY0" fmla="*/ 519289 h 519289"/>
              <a:gd name="connsiteX1" fmla="*/ 0 w 389467"/>
              <a:gd name="connsiteY1" fmla="*/ 0 h 519289"/>
            </a:gdLst>
            <a:ahLst/>
            <a:cxnLst>
              <a:cxn ang="0">
                <a:pos x="connsiteX0" y="connsiteY0"/>
              </a:cxn>
              <a:cxn ang="0">
                <a:pos x="connsiteX1" y="connsiteY1"/>
              </a:cxn>
            </a:cxnLst>
            <a:rect l="l" t="t" r="r" b="b"/>
            <a:pathLst>
              <a:path w="389467" h="519289">
                <a:moveTo>
                  <a:pt x="389467" y="519289"/>
                </a:moveTo>
                <a:lnTo>
                  <a:pt x="0" y="0"/>
                </a:lnTo>
              </a:path>
            </a:pathLst>
          </a:custGeom>
          <a:noFill/>
          <a:ln w="28575">
            <a:solidFill>
              <a:schemeClr val="accent5"/>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0" name="Oval 389">
            <a:extLst>
              <a:ext uri="{FF2B5EF4-FFF2-40B4-BE49-F238E27FC236}">
                <a16:creationId xmlns:a16="http://schemas.microsoft.com/office/drawing/2014/main" id="{6E8AB255-4AE5-49AB-9EF4-60618E0B6D49}"/>
              </a:ext>
            </a:extLst>
          </p:cNvPr>
          <p:cNvSpPr/>
          <p:nvPr/>
        </p:nvSpPr>
        <p:spPr bwMode="auto">
          <a:xfrm>
            <a:off x="1384301" y="3293530"/>
            <a:ext cx="67734" cy="67734"/>
          </a:xfrm>
          <a:prstGeom prst="ellipse">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9768682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7A82C-279E-8D4E-B38B-9D342EEA0CC0}"/>
              </a:ext>
            </a:extLst>
          </p:cNvPr>
          <p:cNvSpPr>
            <a:spLocks noGrp="1"/>
          </p:cNvSpPr>
          <p:nvPr>
            <p:ph type="title"/>
          </p:nvPr>
        </p:nvSpPr>
        <p:spPr/>
        <p:txBody>
          <a:bodyPr/>
          <a:lstStyle/>
          <a:p>
            <a:r>
              <a:rPr lang="en-US" dirty="0"/>
              <a:t>CHRYSALIS: Safety Summary in Patients With </a:t>
            </a:r>
            <a:r>
              <a:rPr lang="en-US" i="1" dirty="0"/>
              <a:t>EGFR</a:t>
            </a:r>
            <a:r>
              <a:rPr lang="en-US" dirty="0"/>
              <a:t> ex20ins+ Adv NSCLC Postplatinum Treated at RP2D</a:t>
            </a:r>
          </a:p>
        </p:txBody>
      </p:sp>
      <p:sp>
        <p:nvSpPr>
          <p:cNvPr id="3" name="Content Placeholder 2">
            <a:extLst>
              <a:ext uri="{FF2B5EF4-FFF2-40B4-BE49-F238E27FC236}">
                <a16:creationId xmlns:a16="http://schemas.microsoft.com/office/drawing/2014/main" id="{4B77E2A2-FDCC-EE46-8257-D17020DC27DC}"/>
              </a:ext>
            </a:extLst>
          </p:cNvPr>
          <p:cNvSpPr>
            <a:spLocks noGrp="1"/>
          </p:cNvSpPr>
          <p:nvPr>
            <p:ph idx="1"/>
          </p:nvPr>
        </p:nvSpPr>
        <p:spPr>
          <a:xfrm>
            <a:off x="7451961" y="1513047"/>
            <a:ext cx="4426109" cy="4650686"/>
          </a:xfrm>
        </p:spPr>
        <p:txBody>
          <a:bodyPr/>
          <a:lstStyle/>
          <a:p>
            <a:pPr lvl="0" indent="-223838">
              <a:buClr>
                <a:srgbClr val="000000"/>
              </a:buClr>
              <a:defRPr/>
            </a:pPr>
            <a:r>
              <a:rPr lang="en-US" sz="2000" dirty="0">
                <a:solidFill>
                  <a:srgbClr val="000000"/>
                </a:solidFill>
              </a:rPr>
              <a:t>Safety profile consistent with </a:t>
            </a:r>
            <a:br>
              <a:rPr lang="en-US" sz="2000" dirty="0">
                <a:solidFill>
                  <a:srgbClr val="000000"/>
                </a:solidFill>
              </a:rPr>
            </a:br>
            <a:r>
              <a:rPr lang="en-US" sz="2000" dirty="0">
                <a:solidFill>
                  <a:srgbClr val="000000"/>
                </a:solidFill>
              </a:rPr>
              <a:t>AEs resulting from EGFR and </a:t>
            </a:r>
            <a:br>
              <a:rPr lang="en-US" sz="2000" dirty="0">
                <a:solidFill>
                  <a:srgbClr val="000000"/>
                </a:solidFill>
              </a:rPr>
            </a:br>
            <a:r>
              <a:rPr lang="en-US" sz="2000" dirty="0">
                <a:solidFill>
                  <a:srgbClr val="000000"/>
                </a:solidFill>
              </a:rPr>
              <a:t>MET pathway inhibition</a:t>
            </a:r>
          </a:p>
          <a:p>
            <a:pPr lvl="0" indent="-223838">
              <a:buClr>
                <a:srgbClr val="000000"/>
              </a:buClr>
              <a:defRPr/>
            </a:pPr>
            <a:r>
              <a:rPr lang="en-US" sz="2000" dirty="0">
                <a:solidFill>
                  <a:srgbClr val="000000"/>
                </a:solidFill>
              </a:rPr>
              <a:t>2% of patients discontinued treatment due to rash</a:t>
            </a:r>
          </a:p>
          <a:p>
            <a:pPr lvl="0" indent="-223838">
              <a:buClr>
                <a:srgbClr val="000000"/>
              </a:buClr>
              <a:defRPr/>
            </a:pPr>
            <a:r>
              <a:rPr lang="en-US" sz="2000" dirty="0">
                <a:solidFill>
                  <a:srgbClr val="000000"/>
                </a:solidFill>
              </a:rPr>
              <a:t>12% of patients experienced diarrhea (treatment related in 10%)</a:t>
            </a:r>
          </a:p>
          <a:p>
            <a:pPr lvl="1" indent="-223838">
              <a:buClr>
                <a:srgbClr val="000000"/>
              </a:buClr>
              <a:defRPr/>
            </a:pPr>
            <a:r>
              <a:rPr lang="en-US" sz="1800" dirty="0">
                <a:solidFill>
                  <a:srgbClr val="000000"/>
                </a:solidFill>
                <a:cs typeface="Arial" panose="020B0604020202020204" pitchFamily="34" charset="0"/>
              </a:rPr>
              <a:t>Grade 1/2: 8.5%</a:t>
            </a:r>
          </a:p>
          <a:p>
            <a:pPr lvl="1" indent="-223838">
              <a:buClr>
                <a:srgbClr val="000000"/>
              </a:buClr>
              <a:defRPr/>
            </a:pPr>
            <a:r>
              <a:rPr lang="en-US" sz="1800" dirty="0">
                <a:solidFill>
                  <a:srgbClr val="000000"/>
                </a:solidFill>
                <a:cs typeface="Arial" panose="020B0604020202020204" pitchFamily="34" charset="0"/>
              </a:rPr>
              <a:t>Grade 3: 3.5%</a:t>
            </a:r>
          </a:p>
          <a:p>
            <a:pPr lvl="0" indent="-223838">
              <a:buClr>
                <a:srgbClr val="000000"/>
              </a:buClr>
              <a:defRPr/>
            </a:pPr>
            <a:r>
              <a:rPr lang="en-US" sz="2000" dirty="0">
                <a:solidFill>
                  <a:srgbClr val="000000"/>
                </a:solidFill>
              </a:rPr>
              <a:t>Infusion-related reactions primarily occurred during first infusion (94% of cases); did not impact ability to receive subsequent treatments</a:t>
            </a:r>
          </a:p>
          <a:p>
            <a:endParaRPr lang="en-US" dirty="0"/>
          </a:p>
        </p:txBody>
      </p:sp>
      <p:grpSp>
        <p:nvGrpSpPr>
          <p:cNvPr id="6" name="Group 7">
            <a:extLst>
              <a:ext uri="{FF2B5EF4-FFF2-40B4-BE49-F238E27FC236}">
                <a16:creationId xmlns:a16="http://schemas.microsoft.com/office/drawing/2014/main" id="{4626A106-B353-284E-A03B-85F3ED639438}"/>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AF9A3F36-C298-7A46-BE07-C372EF287FD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BE18D20C-3C11-1D48-8244-DB67F0248C2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5">
            <a:extLst>
              <a:ext uri="{FF2B5EF4-FFF2-40B4-BE49-F238E27FC236}">
                <a16:creationId xmlns:a16="http://schemas.microsoft.com/office/drawing/2014/main" id="{331EBB90-0AA1-4B4E-AAAE-5CDBACD8D990}"/>
              </a:ext>
            </a:extLst>
          </p:cNvPr>
          <p:cNvSpPr txBox="1">
            <a:spLocks noChangeArrowheads="1"/>
          </p:cNvSpPr>
          <p:nvPr/>
        </p:nvSpPr>
        <p:spPr bwMode="auto">
          <a:xfrm>
            <a:off x="45772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Sabari. WCLC 2020. Abstr OA04.04.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9" name="Group 32">
            <a:extLst>
              <a:ext uri="{FF2B5EF4-FFF2-40B4-BE49-F238E27FC236}">
                <a16:creationId xmlns:a16="http://schemas.microsoft.com/office/drawing/2014/main" id="{B17D6B7C-E515-9E4B-88B2-4031C6937A4B}"/>
              </a:ext>
            </a:extLst>
          </p:cNvPr>
          <p:cNvGraphicFramePr>
            <a:graphicFrameLocks noGrp="1"/>
          </p:cNvGraphicFramePr>
          <p:nvPr>
            <p:extLst>
              <p:ext uri="{D42A27DB-BD31-4B8C-83A1-F6EECF244321}">
                <p14:modId xmlns:p14="http://schemas.microsoft.com/office/powerpoint/2010/main" val="2859514844"/>
              </p:ext>
            </p:extLst>
          </p:nvPr>
        </p:nvGraphicFramePr>
        <p:xfrm>
          <a:off x="723900" y="1605860"/>
          <a:ext cx="6656388" cy="4549236"/>
        </p:xfrm>
        <a:graphic>
          <a:graphicData uri="http://schemas.openxmlformats.org/drawingml/2006/table">
            <a:tbl>
              <a:tblPr/>
              <a:tblGrid>
                <a:gridCol w="2469005">
                  <a:extLst>
                    <a:ext uri="{9D8B030D-6E8A-4147-A177-3AD203B41FA5}">
                      <a16:colId xmlns:a16="http://schemas.microsoft.com/office/drawing/2014/main" val="20000"/>
                    </a:ext>
                  </a:extLst>
                </a:gridCol>
                <a:gridCol w="992317">
                  <a:extLst>
                    <a:ext uri="{9D8B030D-6E8A-4147-A177-3AD203B41FA5}">
                      <a16:colId xmlns:a16="http://schemas.microsoft.com/office/drawing/2014/main" val="848145836"/>
                    </a:ext>
                  </a:extLst>
                </a:gridCol>
                <a:gridCol w="1065022">
                  <a:extLst>
                    <a:ext uri="{9D8B030D-6E8A-4147-A177-3AD203B41FA5}">
                      <a16:colId xmlns:a16="http://schemas.microsoft.com/office/drawing/2014/main" val="3761001711"/>
                    </a:ext>
                  </a:extLst>
                </a:gridCol>
                <a:gridCol w="1065022">
                  <a:extLst>
                    <a:ext uri="{9D8B030D-6E8A-4147-A177-3AD203B41FA5}">
                      <a16:colId xmlns:a16="http://schemas.microsoft.com/office/drawing/2014/main" val="2205634908"/>
                    </a:ext>
                  </a:extLst>
                </a:gridCol>
                <a:gridCol w="1065022">
                  <a:extLst>
                    <a:ext uri="{9D8B030D-6E8A-4147-A177-3AD203B41FA5}">
                      <a16:colId xmlns:a16="http://schemas.microsoft.com/office/drawing/2014/main" val="4067880166"/>
                    </a:ext>
                  </a:extLst>
                </a:gridCol>
              </a:tblGrid>
              <a:tr h="247995">
                <a:tc rowSpan="3">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AEs in ≥15% of Patients,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4">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Safety Population (N = 114)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extLst>
                  <a:ext uri="{0D108BD9-81ED-4DB2-BD59-A6C34878D82A}">
                    <a16:rowId xmlns:a16="http://schemas.microsoft.com/office/drawing/2014/main" val="38348409"/>
                  </a:ext>
                </a:extLst>
              </a:tr>
              <a:tr h="164316">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TEAE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r>
                        <a:rPr kumimoji="0" lang="en-US" sz="1400" b="1" i="0" u="none" strike="noStrike" cap="none" normalizeH="0" baseline="0" dirty="0">
                          <a:ln>
                            <a:noFill/>
                          </a:ln>
                          <a:solidFill>
                            <a:schemeClr val="tx1"/>
                          </a:solidFill>
                          <a:effectLst/>
                          <a:latin typeface="Calibri" panose="020F0502020204030204" pitchFamily="34" charset="0"/>
                        </a:rPr>
                        <a:t>Grade ≥ 3</a:t>
                      </a:r>
                      <a:endParaRPr lang="en-US"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TRAE</a:t>
                      </a:r>
                      <a:endParaRPr lang="en-US" sz="1400" b="1"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r>
                        <a:rPr kumimoji="0" lang="en-US" sz="1400" b="1" i="0" u="none" strike="noStrike" cap="none" normalizeH="0" baseline="0" dirty="0">
                          <a:ln>
                            <a:noFill/>
                          </a:ln>
                          <a:solidFill>
                            <a:schemeClr val="tx1"/>
                          </a:solidFill>
                          <a:effectLst/>
                          <a:latin typeface="Calibri" panose="020F0502020204030204" pitchFamily="34" charset="0"/>
                        </a:rPr>
                        <a:t>Grade ≥ 3</a:t>
                      </a:r>
                      <a:endParaRPr lang="en-US"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vMerge="1">
                  <a:txBody>
                    <a:bodyPr/>
                    <a:lstStyle/>
                    <a:p>
                      <a:endParaRPr lang="en-US" dirty="0"/>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Grade</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kumimoji="0" lang="en-US" sz="1400" b="1" i="0" u="none" strike="noStrike" cap="none" normalizeH="0" baseline="0" dirty="0">
                          <a:ln>
                            <a:noFill/>
                          </a:ln>
                          <a:solidFill>
                            <a:schemeClr val="tx1"/>
                          </a:solidFill>
                          <a:effectLst/>
                          <a:latin typeface="Calibri" panose="020F0502020204030204" pitchFamily="34" charset="0"/>
                        </a:rPr>
                        <a:t>Grade ≥3</a:t>
                      </a:r>
                      <a:endParaRPr lang="en-US" sz="1400" b="1" dirty="0"/>
                    </a:p>
                  </a:txBody>
                  <a:tcPr marL="121881" marR="121881" marT="45728" marB="45728" anchor="ctr" horzOverflow="overflow">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Grade</a:t>
                      </a:r>
                    </a:p>
                  </a:txBody>
                  <a:tcPr marL="121881" marR="121881" marT="45728" marB="45728" anchor="ctr"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kumimoji="0" lang="en-US" sz="1400" b="1" i="0" u="none" strike="noStrike" cap="none" normalizeH="0" baseline="0" dirty="0">
                          <a:ln>
                            <a:noFill/>
                          </a:ln>
                          <a:solidFill>
                            <a:schemeClr val="tx1"/>
                          </a:solidFill>
                          <a:effectLst/>
                          <a:latin typeface="Calibri" panose="020F0502020204030204" pitchFamily="34" charset="0"/>
                        </a:rPr>
                        <a:t>Grade ≥3</a:t>
                      </a:r>
                      <a:endParaRPr lang="en-US" sz="1400" b="1"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383735405"/>
                  </a:ext>
                </a:extLst>
              </a:tr>
              <a:tr h="98574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EGFR 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Paronychia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Stomatitis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Pruritus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98 (86)</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(45) </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(21)</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(17)</a:t>
                      </a:r>
                    </a:p>
                  </a:txBody>
                  <a:tcPr marL="121881" marR="121881" marT="45728" marB="45728"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 (4)</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 </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881" marR="121881" marT="45728" marB="45728" horzOverflow="overflow">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98 (86)</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48 (42) </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21 (18)</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19 (17)</a:t>
                      </a:r>
                    </a:p>
                  </a:txBody>
                  <a:tcPr marL="121881" marR="121881" marT="45728" marB="45728"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 (4)</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 </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63856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 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Hypoalbuminemia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Peripheral edema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31 (27) </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21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 (3) </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17 (15) </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11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 (2) </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Infusion-related reaction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Dyspnea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ALT elevation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75 (66)</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27 (24) </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22 (19)</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22 (19)</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21 (18)</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17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 (3)</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 (2)</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 (2)</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75 (66)</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7 (6) </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13 (11)</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 (5)</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14 (12)</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14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 (3)</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12" name="TextBox 11">
            <a:extLst>
              <a:ext uri="{FF2B5EF4-FFF2-40B4-BE49-F238E27FC236}">
                <a16:creationId xmlns:a16="http://schemas.microsoft.com/office/drawing/2014/main" id="{2CB3EAFC-FB4C-4EB7-984A-50E4B13C5A55}"/>
              </a:ext>
            </a:extLst>
          </p:cNvPr>
          <p:cNvSpPr txBox="1"/>
          <p:nvPr/>
        </p:nvSpPr>
        <p:spPr bwMode="auto">
          <a:xfrm>
            <a:off x="723900" y="6142517"/>
            <a:ext cx="20487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*Includes all rash-related AEs.</a:t>
            </a:r>
          </a:p>
        </p:txBody>
      </p:sp>
    </p:spTree>
    <p:extLst>
      <p:ext uri="{BB962C8B-B14F-4D97-AF65-F5344CB8AC3E}">
        <p14:creationId xmlns:p14="http://schemas.microsoft.com/office/powerpoint/2010/main" val="15904150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FB65AAB-4064-46F3-AA74-F725210D9A91}"/>
              </a:ext>
            </a:extLst>
          </p:cNvPr>
          <p:cNvSpPr>
            <a:spLocks noGrp="1"/>
          </p:cNvSpPr>
          <p:nvPr>
            <p:ph type="title"/>
          </p:nvPr>
        </p:nvSpPr>
        <p:spPr/>
        <p:txBody>
          <a:bodyPr>
            <a:noAutofit/>
          </a:bodyPr>
          <a:lstStyle/>
          <a:p>
            <a:pPr algn="l" fontAlgn="base"/>
            <a:r>
              <a:rPr lang="en-US" b="1" i="0" dirty="0">
                <a:effectLst/>
                <a:cs typeface="Calibri" panose="020F0502020204030204" pitchFamily="34" charset="0"/>
              </a:rPr>
              <a:t>CHRYSALIS: Cohort of Patients With Adv NSCLC Treated With Amivantamab in Combination With Chemotherapy</a:t>
            </a:r>
          </a:p>
        </p:txBody>
      </p:sp>
      <p:sp>
        <p:nvSpPr>
          <p:cNvPr id="2" name="Content Placeholder 1">
            <a:extLst>
              <a:ext uri="{FF2B5EF4-FFF2-40B4-BE49-F238E27FC236}">
                <a16:creationId xmlns:a16="http://schemas.microsoft.com/office/drawing/2014/main" id="{3A0CC6BC-412B-4AD6-955D-A5D03F49EE09}"/>
              </a:ext>
            </a:extLst>
          </p:cNvPr>
          <p:cNvSpPr>
            <a:spLocks noGrp="1"/>
          </p:cNvSpPr>
          <p:nvPr>
            <p:ph sz="half" idx="1"/>
          </p:nvPr>
        </p:nvSpPr>
        <p:spPr>
          <a:xfrm>
            <a:off x="609600" y="1510730"/>
            <a:ext cx="5616414" cy="4678738"/>
          </a:xfrm>
        </p:spPr>
        <p:txBody>
          <a:bodyPr/>
          <a:lstStyle/>
          <a:p>
            <a:r>
              <a:rPr lang="en-US" sz="1800" dirty="0"/>
              <a:t>CHRYSALIS chemotherapy combination cohort enrolled patients with metastatic NSCLC without a mutation requirement (n = 20) </a:t>
            </a:r>
          </a:p>
          <a:p>
            <a:pPr lvl="1"/>
            <a:r>
              <a:rPr lang="en-US" sz="1600" dirty="0"/>
              <a:t>95% overall had an </a:t>
            </a:r>
            <a:r>
              <a:rPr lang="en-US" sz="1600" i="1" dirty="0"/>
              <a:t>EGFR </a:t>
            </a:r>
            <a:r>
              <a:rPr lang="en-US" sz="1600" dirty="0"/>
              <a:t>mutation, with 35% having an </a:t>
            </a:r>
            <a:r>
              <a:rPr lang="en-US" sz="1600" i="1" dirty="0"/>
              <a:t>EGFR </a:t>
            </a:r>
            <a:r>
              <a:rPr lang="en-US" sz="1600" dirty="0"/>
              <a:t>ex20ins mutation</a:t>
            </a:r>
          </a:p>
          <a:p>
            <a:r>
              <a:rPr lang="en-US" sz="1800" dirty="0"/>
              <a:t>Eligible patients received amivantamab at RP2D Q3W in combination with carboplatin/pemetrexed</a:t>
            </a:r>
          </a:p>
          <a:p>
            <a:pPr lvl="1"/>
            <a:r>
              <a:rPr lang="en-US" sz="1600" dirty="0"/>
              <a:t>Established recommended phase II dose </a:t>
            </a:r>
            <a:br>
              <a:rPr lang="en-US" sz="1600" dirty="0"/>
            </a:br>
            <a:r>
              <a:rPr lang="en-US" sz="1600" dirty="0"/>
              <a:t>(1400/1750 mg for &lt;80 kg and 1750/2100 mg for ≥80 kg)</a:t>
            </a:r>
          </a:p>
          <a:p>
            <a:r>
              <a:rPr lang="en-US" sz="1800" dirty="0"/>
              <a:t>Median number or prior therapies: 1 (range: 0-7)</a:t>
            </a:r>
          </a:p>
          <a:p>
            <a:pPr lvl="1"/>
            <a:r>
              <a:rPr lang="en-US" sz="1600" dirty="0"/>
              <a:t>Treatment naive: 25%</a:t>
            </a:r>
          </a:p>
          <a:p>
            <a:pPr lvl="1"/>
            <a:r>
              <a:rPr lang="en-US" sz="1600" dirty="0"/>
              <a:t>1 prior line: 30%</a:t>
            </a:r>
          </a:p>
          <a:p>
            <a:pPr lvl="1"/>
            <a:r>
              <a:rPr lang="en-US" sz="1600" dirty="0"/>
              <a:t>≥2 prior lines: 45% </a:t>
            </a:r>
          </a:p>
          <a:p>
            <a:pPr lvl="1"/>
            <a:endParaRPr lang="en-US" sz="2000" dirty="0"/>
          </a:p>
          <a:p>
            <a:pPr lvl="1"/>
            <a:endParaRPr lang="en-US" dirty="0"/>
          </a:p>
        </p:txBody>
      </p:sp>
      <p:sp>
        <p:nvSpPr>
          <p:cNvPr id="3" name="Content Placeholder 2">
            <a:extLst>
              <a:ext uri="{FF2B5EF4-FFF2-40B4-BE49-F238E27FC236}">
                <a16:creationId xmlns:a16="http://schemas.microsoft.com/office/drawing/2014/main" id="{BD3C8FB5-C679-4FC8-9566-6C89E81577C8}"/>
              </a:ext>
            </a:extLst>
          </p:cNvPr>
          <p:cNvSpPr>
            <a:spLocks noGrp="1"/>
          </p:cNvSpPr>
          <p:nvPr>
            <p:ph sz="half" idx="2"/>
          </p:nvPr>
        </p:nvSpPr>
        <p:spPr>
          <a:xfrm>
            <a:off x="6368915" y="5826685"/>
            <a:ext cx="5229570" cy="631295"/>
          </a:xfrm>
        </p:spPr>
        <p:txBody>
          <a:bodyPr/>
          <a:lstStyle/>
          <a:p>
            <a:r>
              <a:rPr lang="en-US" sz="1800" dirty="0"/>
              <a:t>TRAEs led to discontinuation for 2 patients (10%) and dose reduction for 4 patients (20%)</a:t>
            </a:r>
          </a:p>
        </p:txBody>
      </p:sp>
      <p:grpSp>
        <p:nvGrpSpPr>
          <p:cNvPr id="6" name="Group 7">
            <a:extLst>
              <a:ext uri="{FF2B5EF4-FFF2-40B4-BE49-F238E27FC236}">
                <a16:creationId xmlns:a16="http://schemas.microsoft.com/office/drawing/2014/main" id="{C6E76CF9-61C1-4CD4-BD57-51A0C0AFB3DE}"/>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2C1543C0-5EE1-47A0-B0CC-C648EF40F03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3A77C808-CB66-46AB-A116-0E7080A2921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Text Box 15">
            <a:extLst>
              <a:ext uri="{FF2B5EF4-FFF2-40B4-BE49-F238E27FC236}">
                <a16:creationId xmlns:a16="http://schemas.microsoft.com/office/drawing/2014/main" id="{70EAE658-4C81-4F2B-A5D6-C94538CDA34C}"/>
              </a:ext>
            </a:extLst>
          </p:cNvPr>
          <p:cNvSpPr txBox="1">
            <a:spLocks noChangeArrowheads="1"/>
          </p:cNvSpPr>
          <p:nvPr/>
        </p:nvSpPr>
        <p:spPr bwMode="auto">
          <a:xfrm>
            <a:off x="45772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Misako. WCLC 2021. Abstr </a:t>
            </a:r>
            <a:r>
              <a:rPr lang="en-US" altLang="en-US" sz="1200" b="0" spc="-10" dirty="0">
                <a:solidFill>
                  <a:srgbClr val="455560"/>
                </a:solidFill>
                <a:latin typeface="Calibri" panose="020F0502020204030204" pitchFamily="34" charset="0"/>
                <a:cs typeface="Arial" panose="020B0604020202020204" pitchFamily="34" charset="0"/>
              </a:rPr>
              <a:t>P50.04</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0" name="Group 32">
            <a:extLst>
              <a:ext uri="{FF2B5EF4-FFF2-40B4-BE49-F238E27FC236}">
                <a16:creationId xmlns:a16="http://schemas.microsoft.com/office/drawing/2014/main" id="{F7FD8B7B-5624-41C5-A299-9AE8B67047E5}"/>
              </a:ext>
            </a:extLst>
          </p:cNvPr>
          <p:cNvGraphicFramePr>
            <a:graphicFrameLocks noGrp="1"/>
          </p:cNvGraphicFramePr>
          <p:nvPr>
            <p:extLst>
              <p:ext uri="{D42A27DB-BD31-4B8C-83A1-F6EECF244321}">
                <p14:modId xmlns:p14="http://schemas.microsoft.com/office/powerpoint/2010/main" val="811511178"/>
              </p:ext>
            </p:extLst>
          </p:nvPr>
        </p:nvGraphicFramePr>
        <p:xfrm>
          <a:off x="6277510" y="1535566"/>
          <a:ext cx="5486400" cy="4267392"/>
        </p:xfrm>
        <a:graphic>
          <a:graphicData uri="http://schemas.openxmlformats.org/drawingml/2006/table">
            <a:tbl>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3074828715"/>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TEAE ≥30%,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 (n =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 (n =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IRR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Acneiform dermatitis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20505905"/>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2072911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62628188"/>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43957006"/>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76373305"/>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8662158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Stomatitis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7962454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Paronychia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62811589"/>
                  </a:ext>
                </a:extLst>
              </a:tr>
            </a:tbl>
          </a:graphicData>
        </a:graphic>
      </p:graphicFrame>
    </p:spTree>
    <p:extLst>
      <p:ext uri="{BB962C8B-B14F-4D97-AF65-F5344CB8AC3E}">
        <p14:creationId xmlns:p14="http://schemas.microsoft.com/office/powerpoint/2010/main" val="12489215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3022B-67F1-4121-99A7-EE90D01BFCE1}"/>
              </a:ext>
            </a:extLst>
          </p:cNvPr>
          <p:cNvSpPr>
            <a:spLocks noGrp="1"/>
          </p:cNvSpPr>
          <p:nvPr>
            <p:ph type="title"/>
          </p:nvPr>
        </p:nvSpPr>
        <p:spPr/>
        <p:txBody>
          <a:bodyPr/>
          <a:lstStyle/>
          <a:p>
            <a:r>
              <a:rPr lang="en-US" b="1" i="0" dirty="0">
                <a:effectLst/>
                <a:cs typeface="Calibri" panose="020F0502020204030204" pitchFamily="34" charset="0"/>
              </a:rPr>
              <a:t>CHRYSALIS: </a:t>
            </a:r>
            <a:r>
              <a:rPr lang="en-US" dirty="0"/>
              <a:t>Efficacy of Amivantamab + Chemotherapy</a:t>
            </a:r>
          </a:p>
        </p:txBody>
      </p:sp>
      <p:sp>
        <p:nvSpPr>
          <p:cNvPr id="3" name="Content Placeholder 2">
            <a:extLst>
              <a:ext uri="{FF2B5EF4-FFF2-40B4-BE49-F238E27FC236}">
                <a16:creationId xmlns:a16="http://schemas.microsoft.com/office/drawing/2014/main" id="{6DEC6B98-3544-4870-8284-F2F3F26A9E90}"/>
              </a:ext>
            </a:extLst>
          </p:cNvPr>
          <p:cNvSpPr>
            <a:spLocks noGrp="1"/>
          </p:cNvSpPr>
          <p:nvPr>
            <p:ph idx="1"/>
          </p:nvPr>
        </p:nvSpPr>
        <p:spPr>
          <a:xfrm>
            <a:off x="604675" y="5568130"/>
            <a:ext cx="10877529" cy="795028"/>
          </a:xfrm>
        </p:spPr>
        <p:txBody>
          <a:bodyPr/>
          <a:lstStyle/>
          <a:p>
            <a:r>
              <a:rPr lang="en-US" sz="2400" dirty="0"/>
              <a:t>80% of treatment-naive patients (n = 5) with </a:t>
            </a:r>
            <a:r>
              <a:rPr lang="en-US" sz="2400" i="1" dirty="0"/>
              <a:t>EGFR </a:t>
            </a:r>
            <a:r>
              <a:rPr lang="en-US" sz="2400" dirty="0"/>
              <a:t>ex20ins mutations had </a:t>
            </a:r>
            <a:br>
              <a:rPr lang="en-US" sz="2400" dirty="0"/>
            </a:br>
            <a:r>
              <a:rPr lang="en-US" sz="2400" dirty="0"/>
              <a:t>a best response of PR and remained on treatment at the time of this analysis  </a:t>
            </a:r>
          </a:p>
        </p:txBody>
      </p:sp>
      <p:sp>
        <p:nvSpPr>
          <p:cNvPr id="4" name="Text Box 15">
            <a:extLst>
              <a:ext uri="{FF2B5EF4-FFF2-40B4-BE49-F238E27FC236}">
                <a16:creationId xmlns:a16="http://schemas.microsoft.com/office/drawing/2014/main" id="{94B1D225-F880-42E1-A10D-4134C2E09182}"/>
              </a:ext>
            </a:extLst>
          </p:cNvPr>
          <p:cNvSpPr txBox="1">
            <a:spLocks noChangeArrowheads="1"/>
          </p:cNvSpPr>
          <p:nvPr/>
        </p:nvSpPr>
        <p:spPr bwMode="auto">
          <a:xfrm>
            <a:off x="45772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Nagasaka. WCLC 2021. Abstr P50.04.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7">
            <a:extLst>
              <a:ext uri="{FF2B5EF4-FFF2-40B4-BE49-F238E27FC236}">
                <a16:creationId xmlns:a16="http://schemas.microsoft.com/office/drawing/2014/main" id="{0CD279A9-519B-4A1A-B8C8-E5CA40957403}"/>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D34F7241-5BDB-41A8-B132-2DB73B8E672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D68E0855-F105-4256-AA33-F4CD24939CE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Box 9">
            <a:extLst>
              <a:ext uri="{FF2B5EF4-FFF2-40B4-BE49-F238E27FC236}">
                <a16:creationId xmlns:a16="http://schemas.microsoft.com/office/drawing/2014/main" id="{1D38976B-E482-4870-BCF8-631EE0E5A375}"/>
              </a:ext>
            </a:extLst>
          </p:cNvPr>
          <p:cNvSpPr txBox="1"/>
          <p:nvPr/>
        </p:nvSpPr>
        <p:spPr bwMode="auto">
          <a:xfrm>
            <a:off x="2378456" y="1513248"/>
            <a:ext cx="70085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Best Change From BL in Target Lesions (n = 18)</a:t>
            </a:r>
          </a:p>
        </p:txBody>
      </p:sp>
      <p:sp>
        <p:nvSpPr>
          <p:cNvPr id="8" name="TextBox 7">
            <a:extLst>
              <a:ext uri="{FF2B5EF4-FFF2-40B4-BE49-F238E27FC236}">
                <a16:creationId xmlns:a16="http://schemas.microsoft.com/office/drawing/2014/main" id="{B9A06E6C-12D1-428C-B953-EB891E8FE95C}"/>
              </a:ext>
            </a:extLst>
          </p:cNvPr>
          <p:cNvSpPr txBox="1"/>
          <p:nvPr/>
        </p:nvSpPr>
        <p:spPr bwMode="auto">
          <a:xfrm rot="16200000">
            <a:off x="-62608" y="3429209"/>
            <a:ext cx="307244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Best Change From BL in </a:t>
            </a:r>
          </a:p>
          <a:p>
            <a:pPr marL="0" marR="0" lvl="0" indent="0" algn="ctr" defTabSz="914400" rtl="0" eaLnBrk="1" fontAlgn="auto" latinLnBrk="0" hangingPunct="1">
              <a:lnSpc>
                <a:spcPct val="100000"/>
              </a:lnSpc>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SoD of Target Lesions (%)</a:t>
            </a:r>
          </a:p>
        </p:txBody>
      </p:sp>
      <p:grpSp>
        <p:nvGrpSpPr>
          <p:cNvPr id="27" name="Group 26">
            <a:extLst>
              <a:ext uri="{FF2B5EF4-FFF2-40B4-BE49-F238E27FC236}">
                <a16:creationId xmlns:a16="http://schemas.microsoft.com/office/drawing/2014/main" id="{F867062C-03A4-442D-AAAF-37A11FEE7D4F}"/>
              </a:ext>
            </a:extLst>
          </p:cNvPr>
          <p:cNvGrpSpPr/>
          <p:nvPr/>
        </p:nvGrpSpPr>
        <p:grpSpPr>
          <a:xfrm>
            <a:off x="1678542" y="1772523"/>
            <a:ext cx="559770" cy="3875627"/>
            <a:chOff x="1722992" y="1772523"/>
            <a:chExt cx="559770" cy="3875627"/>
          </a:xfrm>
        </p:grpSpPr>
        <p:sp>
          <p:nvSpPr>
            <p:cNvPr id="12" name="TextBox 11">
              <a:extLst>
                <a:ext uri="{FF2B5EF4-FFF2-40B4-BE49-F238E27FC236}">
                  <a16:creationId xmlns:a16="http://schemas.microsoft.com/office/drawing/2014/main" id="{40DA9F82-1867-4619-AC96-359CCF3D66F9}"/>
                </a:ext>
              </a:extLst>
            </p:cNvPr>
            <p:cNvSpPr txBox="1"/>
            <p:nvPr/>
          </p:nvSpPr>
          <p:spPr bwMode="auto">
            <a:xfrm>
              <a:off x="1993900" y="278765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3" name="TextBox 12">
              <a:extLst>
                <a:ext uri="{FF2B5EF4-FFF2-40B4-BE49-F238E27FC236}">
                  <a16:creationId xmlns:a16="http://schemas.microsoft.com/office/drawing/2014/main" id="{1ABDEC14-F773-4275-916C-FDB500FCEFAF}"/>
                </a:ext>
              </a:extLst>
            </p:cNvPr>
            <p:cNvSpPr txBox="1"/>
            <p:nvPr/>
          </p:nvSpPr>
          <p:spPr bwMode="auto">
            <a:xfrm>
              <a:off x="1827188" y="3296548"/>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4" name="TextBox 13">
              <a:extLst>
                <a:ext uri="{FF2B5EF4-FFF2-40B4-BE49-F238E27FC236}">
                  <a16:creationId xmlns:a16="http://schemas.microsoft.com/office/drawing/2014/main" id="{6909E194-6EE5-436A-B92F-342402AB07F6}"/>
                </a:ext>
              </a:extLst>
            </p:cNvPr>
            <p:cNvSpPr txBox="1"/>
            <p:nvPr/>
          </p:nvSpPr>
          <p:spPr bwMode="auto">
            <a:xfrm>
              <a:off x="1827188" y="3802777"/>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5" name="TextBox 14">
              <a:extLst>
                <a:ext uri="{FF2B5EF4-FFF2-40B4-BE49-F238E27FC236}">
                  <a16:creationId xmlns:a16="http://schemas.microsoft.com/office/drawing/2014/main" id="{F119C770-2933-4440-8FF3-2AA22244C811}"/>
                </a:ext>
              </a:extLst>
            </p:cNvPr>
            <p:cNvSpPr txBox="1"/>
            <p:nvPr/>
          </p:nvSpPr>
          <p:spPr bwMode="auto">
            <a:xfrm>
              <a:off x="1889706" y="177252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6" name="TextBox 15">
              <a:extLst>
                <a:ext uri="{FF2B5EF4-FFF2-40B4-BE49-F238E27FC236}">
                  <a16:creationId xmlns:a16="http://schemas.microsoft.com/office/drawing/2014/main" id="{A4B1BE61-6D22-46CD-9FD8-61B336B0CB7F}"/>
                </a:ext>
              </a:extLst>
            </p:cNvPr>
            <p:cNvSpPr txBox="1"/>
            <p:nvPr/>
          </p:nvSpPr>
          <p:spPr bwMode="auto">
            <a:xfrm>
              <a:off x="1889706" y="227875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7" name="TextBox 16">
              <a:extLst>
                <a:ext uri="{FF2B5EF4-FFF2-40B4-BE49-F238E27FC236}">
                  <a16:creationId xmlns:a16="http://schemas.microsoft.com/office/drawing/2014/main" id="{092AEE07-22F9-4E7D-922A-7188A351164E}"/>
                </a:ext>
              </a:extLst>
            </p:cNvPr>
            <p:cNvSpPr txBox="1"/>
            <p:nvPr/>
          </p:nvSpPr>
          <p:spPr bwMode="auto">
            <a:xfrm>
              <a:off x="1827188" y="4309006"/>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9" name="TextBox 18">
              <a:extLst>
                <a:ext uri="{FF2B5EF4-FFF2-40B4-BE49-F238E27FC236}">
                  <a16:creationId xmlns:a16="http://schemas.microsoft.com/office/drawing/2014/main" id="{7B089DAB-7C90-4A82-AB3B-20DBA696AE5B}"/>
                </a:ext>
              </a:extLst>
            </p:cNvPr>
            <p:cNvSpPr txBox="1"/>
            <p:nvPr/>
          </p:nvSpPr>
          <p:spPr bwMode="auto">
            <a:xfrm>
              <a:off x="1827188" y="4803367"/>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20" name="TextBox 19">
              <a:extLst>
                <a:ext uri="{FF2B5EF4-FFF2-40B4-BE49-F238E27FC236}">
                  <a16:creationId xmlns:a16="http://schemas.microsoft.com/office/drawing/2014/main" id="{8E15A8FA-8D0E-4D0B-87CB-479F77D012B3}"/>
                </a:ext>
              </a:extLst>
            </p:cNvPr>
            <p:cNvSpPr txBox="1"/>
            <p:nvPr/>
          </p:nvSpPr>
          <p:spPr bwMode="auto">
            <a:xfrm>
              <a:off x="1722992" y="5309596"/>
              <a:ext cx="5597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grpSp>
        <p:nvGrpSpPr>
          <p:cNvPr id="33" name="Group 32">
            <a:extLst>
              <a:ext uri="{FF2B5EF4-FFF2-40B4-BE49-F238E27FC236}">
                <a16:creationId xmlns:a16="http://schemas.microsoft.com/office/drawing/2014/main" id="{27EFA0F8-F3F1-4CA4-90B4-E7A6F64097BC}"/>
              </a:ext>
            </a:extLst>
          </p:cNvPr>
          <p:cNvGrpSpPr/>
          <p:nvPr/>
        </p:nvGrpSpPr>
        <p:grpSpPr>
          <a:xfrm>
            <a:off x="2182876" y="1949792"/>
            <a:ext cx="77724" cy="3523573"/>
            <a:chOff x="2182876" y="1949792"/>
            <a:chExt cx="391160" cy="3523573"/>
          </a:xfrm>
        </p:grpSpPr>
        <p:cxnSp>
          <p:nvCxnSpPr>
            <p:cNvPr id="22" name="Straight Connector 21">
              <a:extLst>
                <a:ext uri="{FF2B5EF4-FFF2-40B4-BE49-F238E27FC236}">
                  <a16:creationId xmlns:a16="http://schemas.microsoft.com/office/drawing/2014/main" id="{B9AFAF43-31A0-4D7D-B146-D3B4B338B312}"/>
                </a:ext>
              </a:extLst>
            </p:cNvPr>
            <p:cNvCxnSpPr>
              <a:cxnSpLocks/>
            </p:cNvCxnSpPr>
            <p:nvPr/>
          </p:nvCxnSpPr>
          <p:spPr bwMode="auto">
            <a:xfrm>
              <a:off x="2182876" y="1949792"/>
              <a:ext cx="39116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C7D57DC-1D55-44A8-B6FD-14D8D5BFC9B6}"/>
                </a:ext>
              </a:extLst>
            </p:cNvPr>
            <p:cNvCxnSpPr>
              <a:cxnSpLocks/>
            </p:cNvCxnSpPr>
            <p:nvPr/>
          </p:nvCxnSpPr>
          <p:spPr bwMode="auto">
            <a:xfrm>
              <a:off x="2182876" y="2448029"/>
              <a:ext cx="39116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2228A64-95D0-4110-BE06-18E05084BADA}"/>
                </a:ext>
              </a:extLst>
            </p:cNvPr>
            <p:cNvCxnSpPr>
              <a:cxnSpLocks/>
            </p:cNvCxnSpPr>
            <p:nvPr/>
          </p:nvCxnSpPr>
          <p:spPr bwMode="auto">
            <a:xfrm>
              <a:off x="2182876" y="2951316"/>
              <a:ext cx="39116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27CBE9B-0C84-4DD2-AE1C-6995DBE3BF5C}"/>
                </a:ext>
              </a:extLst>
            </p:cNvPr>
            <p:cNvCxnSpPr>
              <a:cxnSpLocks/>
            </p:cNvCxnSpPr>
            <p:nvPr/>
          </p:nvCxnSpPr>
          <p:spPr bwMode="auto">
            <a:xfrm>
              <a:off x="2182876" y="3465825"/>
              <a:ext cx="39116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43DECF6-7ED0-4B6C-BBCE-0A8717F33EFC}"/>
                </a:ext>
              </a:extLst>
            </p:cNvPr>
            <p:cNvCxnSpPr>
              <a:cxnSpLocks/>
            </p:cNvCxnSpPr>
            <p:nvPr/>
          </p:nvCxnSpPr>
          <p:spPr bwMode="auto">
            <a:xfrm>
              <a:off x="2182876" y="3953847"/>
              <a:ext cx="39116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4ED08E7-2ACD-488F-80A1-4619BFB01F1D}"/>
                </a:ext>
              </a:extLst>
            </p:cNvPr>
            <p:cNvCxnSpPr>
              <a:cxnSpLocks/>
            </p:cNvCxnSpPr>
            <p:nvPr/>
          </p:nvCxnSpPr>
          <p:spPr bwMode="auto">
            <a:xfrm>
              <a:off x="2182876" y="4469817"/>
              <a:ext cx="39116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4C838ED-D8F1-4957-8E44-B90E29964870}"/>
                </a:ext>
              </a:extLst>
            </p:cNvPr>
            <p:cNvCxnSpPr>
              <a:cxnSpLocks/>
            </p:cNvCxnSpPr>
            <p:nvPr/>
          </p:nvCxnSpPr>
          <p:spPr bwMode="auto">
            <a:xfrm>
              <a:off x="2182876" y="4970538"/>
              <a:ext cx="39116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9CB29A7-637B-4187-A418-2603C7B34A65}"/>
                </a:ext>
              </a:extLst>
            </p:cNvPr>
            <p:cNvCxnSpPr>
              <a:cxnSpLocks/>
            </p:cNvCxnSpPr>
            <p:nvPr/>
          </p:nvCxnSpPr>
          <p:spPr bwMode="auto">
            <a:xfrm>
              <a:off x="2182876" y="5473365"/>
              <a:ext cx="391160" cy="0"/>
            </a:xfrm>
            <a:prstGeom prst="line">
              <a:avLst/>
            </a:prstGeom>
            <a:noFill/>
            <a:ln w="28575" cap="flat" cmpd="sng" algn="ctr">
              <a:solidFill>
                <a:schemeClr val="bg1"/>
              </a:solidFill>
              <a:prstDash val="solid"/>
              <a:round/>
              <a:headEnd type="none" w="med" len="med"/>
              <a:tailEnd type="none" w="med" len="med"/>
            </a:ln>
            <a:effectLst/>
          </p:spPr>
        </p:cxnSp>
      </p:grpSp>
      <p:cxnSp>
        <p:nvCxnSpPr>
          <p:cNvPr id="35" name="Straight Connector 34">
            <a:extLst>
              <a:ext uri="{FF2B5EF4-FFF2-40B4-BE49-F238E27FC236}">
                <a16:creationId xmlns:a16="http://schemas.microsoft.com/office/drawing/2014/main" id="{4EDF3339-57A0-4AB0-BE4F-847C92F2D622}"/>
              </a:ext>
            </a:extLst>
          </p:cNvPr>
          <p:cNvCxnSpPr/>
          <p:nvPr/>
        </p:nvCxnSpPr>
        <p:spPr bwMode="auto">
          <a:xfrm flipH="1">
            <a:off x="2238312" y="3714750"/>
            <a:ext cx="8040221" cy="0"/>
          </a:xfrm>
          <a:prstGeom prst="line">
            <a:avLst/>
          </a:prstGeom>
          <a:noFill/>
          <a:ln w="28575" cap="flat" cmpd="sng" algn="ctr">
            <a:solidFill>
              <a:schemeClr val="bg1"/>
            </a:solidFill>
            <a:prstDash val="sysDash"/>
            <a:round/>
            <a:headEnd type="none" w="med" len="med"/>
            <a:tailEnd type="none" w="med" len="med"/>
          </a:ln>
          <a:effectLst/>
        </p:spPr>
      </p:cxnSp>
      <p:cxnSp>
        <p:nvCxnSpPr>
          <p:cNvPr id="36" name="Straight Connector 35">
            <a:extLst>
              <a:ext uri="{FF2B5EF4-FFF2-40B4-BE49-F238E27FC236}">
                <a16:creationId xmlns:a16="http://schemas.microsoft.com/office/drawing/2014/main" id="{B299A024-B89A-4EDA-8A61-50606A3B6984}"/>
              </a:ext>
            </a:extLst>
          </p:cNvPr>
          <p:cNvCxnSpPr/>
          <p:nvPr/>
        </p:nvCxnSpPr>
        <p:spPr bwMode="auto">
          <a:xfrm flipH="1">
            <a:off x="2238312" y="2448029"/>
            <a:ext cx="8040221" cy="0"/>
          </a:xfrm>
          <a:prstGeom prst="line">
            <a:avLst/>
          </a:prstGeom>
          <a:noFill/>
          <a:ln w="28575" cap="flat" cmpd="sng" algn="ctr">
            <a:solidFill>
              <a:schemeClr val="bg1"/>
            </a:solidFill>
            <a:prstDash val="sysDash"/>
            <a:round/>
            <a:headEnd type="none" w="med" len="med"/>
            <a:tailEnd type="none" w="med" len="med"/>
          </a:ln>
          <a:effectLst/>
        </p:spPr>
      </p:cxnSp>
      <p:cxnSp>
        <p:nvCxnSpPr>
          <p:cNvPr id="37" name="Straight Connector 36">
            <a:extLst>
              <a:ext uri="{FF2B5EF4-FFF2-40B4-BE49-F238E27FC236}">
                <a16:creationId xmlns:a16="http://schemas.microsoft.com/office/drawing/2014/main" id="{7C899B29-7A8B-4806-BD5B-1AAE10B9C478}"/>
              </a:ext>
            </a:extLst>
          </p:cNvPr>
          <p:cNvCxnSpPr/>
          <p:nvPr/>
        </p:nvCxnSpPr>
        <p:spPr bwMode="auto">
          <a:xfrm flipH="1">
            <a:off x="2238312" y="2951316"/>
            <a:ext cx="8040221"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A157212-AF02-468E-BE32-0C7E5B44D53C}"/>
              </a:ext>
            </a:extLst>
          </p:cNvPr>
          <p:cNvCxnSpPr>
            <a:cxnSpLocks/>
          </p:cNvCxnSpPr>
          <p:nvPr/>
        </p:nvCxnSpPr>
        <p:spPr bwMode="auto">
          <a:xfrm>
            <a:off x="2260600" y="1949792"/>
            <a:ext cx="0" cy="3537073"/>
          </a:xfrm>
          <a:prstGeom prst="line">
            <a:avLst/>
          </a:prstGeom>
          <a:noFill/>
          <a:ln w="28575" cap="flat" cmpd="sng" algn="ctr">
            <a:solidFill>
              <a:schemeClr val="bg1"/>
            </a:solidFill>
            <a:prstDash val="solid"/>
            <a:round/>
            <a:headEnd type="none" w="med" len="med"/>
            <a:tailEnd type="none" w="med" len="med"/>
          </a:ln>
          <a:effectLst/>
        </p:spPr>
      </p:cxnSp>
      <p:sp>
        <p:nvSpPr>
          <p:cNvPr id="41" name="Rectangle 40">
            <a:extLst>
              <a:ext uri="{FF2B5EF4-FFF2-40B4-BE49-F238E27FC236}">
                <a16:creationId xmlns:a16="http://schemas.microsoft.com/office/drawing/2014/main" id="{8470AC5D-63FC-4C9C-8D80-99AA9A955995}"/>
              </a:ext>
            </a:extLst>
          </p:cNvPr>
          <p:cNvSpPr/>
          <p:nvPr/>
        </p:nvSpPr>
        <p:spPr bwMode="auto">
          <a:xfrm>
            <a:off x="2525938" y="4354054"/>
            <a:ext cx="146304" cy="146304"/>
          </a:xfrm>
          <a:prstGeom prst="rect">
            <a:avLst/>
          </a:prstGeom>
          <a:solidFill>
            <a:schemeClr val="accent1"/>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2" name="Rectangle 41">
            <a:extLst>
              <a:ext uri="{FF2B5EF4-FFF2-40B4-BE49-F238E27FC236}">
                <a16:creationId xmlns:a16="http://schemas.microsoft.com/office/drawing/2014/main" id="{3C962C27-667D-48E4-983E-7B7BD2C379F7}"/>
              </a:ext>
            </a:extLst>
          </p:cNvPr>
          <p:cNvSpPr/>
          <p:nvPr/>
        </p:nvSpPr>
        <p:spPr bwMode="auto">
          <a:xfrm>
            <a:off x="2525938" y="4592708"/>
            <a:ext cx="146304" cy="146304"/>
          </a:xfrm>
          <a:prstGeom prst="rect">
            <a:avLst/>
          </a:prstGeom>
          <a:solidFill>
            <a:schemeClr val="accent3"/>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3" name="TextBox 42">
            <a:extLst>
              <a:ext uri="{FF2B5EF4-FFF2-40B4-BE49-F238E27FC236}">
                <a16:creationId xmlns:a16="http://schemas.microsoft.com/office/drawing/2014/main" id="{86447A17-428F-4662-8C19-4F6BAF385AD4}"/>
              </a:ext>
            </a:extLst>
          </p:cNvPr>
          <p:cNvSpPr txBox="1"/>
          <p:nvPr/>
        </p:nvSpPr>
        <p:spPr bwMode="auto">
          <a:xfrm>
            <a:off x="2672242" y="4301992"/>
            <a:ext cx="15267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Previously treated</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Treatment naive</a:t>
            </a:r>
          </a:p>
        </p:txBody>
      </p:sp>
      <p:sp>
        <p:nvSpPr>
          <p:cNvPr id="44" name="TextBox 43">
            <a:extLst>
              <a:ext uri="{FF2B5EF4-FFF2-40B4-BE49-F238E27FC236}">
                <a16:creationId xmlns:a16="http://schemas.microsoft.com/office/drawing/2014/main" id="{DC91559B-4720-4EF4-B1B9-5DD5AB1B5C39}"/>
              </a:ext>
            </a:extLst>
          </p:cNvPr>
          <p:cNvSpPr txBox="1"/>
          <p:nvPr/>
        </p:nvSpPr>
        <p:spPr bwMode="auto">
          <a:xfrm>
            <a:off x="2431107" y="4749295"/>
            <a:ext cx="15638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Mutation:</a:t>
            </a:r>
          </a:p>
        </p:txBody>
      </p:sp>
      <p:sp>
        <p:nvSpPr>
          <p:cNvPr id="45" name="TextBox 44">
            <a:extLst>
              <a:ext uri="{FF2B5EF4-FFF2-40B4-BE49-F238E27FC236}">
                <a16:creationId xmlns:a16="http://schemas.microsoft.com/office/drawing/2014/main" id="{D7EBC753-F917-48DB-AA2B-D95B0D2A58C7}"/>
              </a:ext>
            </a:extLst>
          </p:cNvPr>
          <p:cNvSpPr txBox="1"/>
          <p:nvPr/>
        </p:nvSpPr>
        <p:spPr bwMode="auto">
          <a:xfrm>
            <a:off x="4015007" y="4775240"/>
            <a:ext cx="12184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EGFR</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ex19del</a:t>
            </a:r>
          </a:p>
        </p:txBody>
      </p:sp>
      <p:sp>
        <p:nvSpPr>
          <p:cNvPr id="46" name="TextBox 45">
            <a:extLst>
              <a:ext uri="{FF2B5EF4-FFF2-40B4-BE49-F238E27FC236}">
                <a16:creationId xmlns:a16="http://schemas.microsoft.com/office/drawing/2014/main" id="{778302AD-63E8-450E-880E-A73D840A6C04}"/>
              </a:ext>
            </a:extLst>
          </p:cNvPr>
          <p:cNvSpPr txBox="1"/>
          <p:nvPr/>
        </p:nvSpPr>
        <p:spPr bwMode="auto">
          <a:xfrm>
            <a:off x="5245560" y="4775240"/>
            <a:ext cx="11993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EGFR</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ex20ins</a:t>
            </a:r>
          </a:p>
        </p:txBody>
      </p:sp>
      <p:sp>
        <p:nvSpPr>
          <p:cNvPr id="47" name="TextBox 46">
            <a:extLst>
              <a:ext uri="{FF2B5EF4-FFF2-40B4-BE49-F238E27FC236}">
                <a16:creationId xmlns:a16="http://schemas.microsoft.com/office/drawing/2014/main" id="{9A9B03ED-1F22-4936-89EB-0B739252DCCF}"/>
              </a:ext>
            </a:extLst>
          </p:cNvPr>
          <p:cNvSpPr txBox="1"/>
          <p:nvPr/>
        </p:nvSpPr>
        <p:spPr bwMode="auto">
          <a:xfrm>
            <a:off x="4005971" y="4997310"/>
            <a:ext cx="13931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EGFR</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ex20 S768I</a:t>
            </a:r>
          </a:p>
        </p:txBody>
      </p:sp>
      <p:sp>
        <p:nvSpPr>
          <p:cNvPr id="48" name="TextBox 47">
            <a:extLst>
              <a:ext uri="{FF2B5EF4-FFF2-40B4-BE49-F238E27FC236}">
                <a16:creationId xmlns:a16="http://schemas.microsoft.com/office/drawing/2014/main" id="{35B42FFD-576B-4807-A958-83A58BF55FAD}"/>
              </a:ext>
            </a:extLst>
          </p:cNvPr>
          <p:cNvSpPr txBox="1"/>
          <p:nvPr/>
        </p:nvSpPr>
        <p:spPr bwMode="auto">
          <a:xfrm>
            <a:off x="5439017" y="4997310"/>
            <a:ext cx="1439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EGFR</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ex21 L858R</a:t>
            </a:r>
          </a:p>
        </p:txBody>
      </p:sp>
      <p:sp>
        <p:nvSpPr>
          <p:cNvPr id="49" name="TextBox 48">
            <a:extLst>
              <a:ext uri="{FF2B5EF4-FFF2-40B4-BE49-F238E27FC236}">
                <a16:creationId xmlns:a16="http://schemas.microsoft.com/office/drawing/2014/main" id="{7DD8581D-E45D-41F8-A4D6-62D418261330}"/>
              </a:ext>
            </a:extLst>
          </p:cNvPr>
          <p:cNvSpPr txBox="1"/>
          <p:nvPr/>
        </p:nvSpPr>
        <p:spPr bwMode="auto">
          <a:xfrm>
            <a:off x="6922532" y="4997310"/>
            <a:ext cx="5613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KRAS</a:t>
            </a:r>
          </a:p>
        </p:txBody>
      </p:sp>
      <p:sp>
        <p:nvSpPr>
          <p:cNvPr id="50" name="Rectangle 49">
            <a:extLst>
              <a:ext uri="{FF2B5EF4-FFF2-40B4-BE49-F238E27FC236}">
                <a16:creationId xmlns:a16="http://schemas.microsoft.com/office/drawing/2014/main" id="{75AB20C6-CA4A-430A-96A8-18605D89BDC1}"/>
              </a:ext>
            </a:extLst>
          </p:cNvPr>
          <p:cNvSpPr/>
          <p:nvPr/>
        </p:nvSpPr>
        <p:spPr bwMode="auto">
          <a:xfrm>
            <a:off x="5187918" y="4880278"/>
            <a:ext cx="97700" cy="97700"/>
          </a:xfrm>
          <a:prstGeom prst="rect">
            <a:avLst/>
          </a:prstGeom>
          <a:solidFill>
            <a:schemeClr val="accent6"/>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1" name="Oval 50">
            <a:extLst>
              <a:ext uri="{FF2B5EF4-FFF2-40B4-BE49-F238E27FC236}">
                <a16:creationId xmlns:a16="http://schemas.microsoft.com/office/drawing/2014/main" id="{446E6688-71EE-4589-9CF9-992A5220D58C}"/>
              </a:ext>
            </a:extLst>
          </p:cNvPr>
          <p:cNvSpPr/>
          <p:nvPr/>
        </p:nvSpPr>
        <p:spPr bwMode="auto">
          <a:xfrm>
            <a:off x="3953985" y="4876211"/>
            <a:ext cx="105834" cy="105834"/>
          </a:xfrm>
          <a:prstGeom prst="ellipse">
            <a:avLst/>
          </a:prstGeom>
          <a:solidFill>
            <a:schemeClr val="accent4"/>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2" name="Isosceles Triangle 51">
            <a:extLst>
              <a:ext uri="{FF2B5EF4-FFF2-40B4-BE49-F238E27FC236}">
                <a16:creationId xmlns:a16="http://schemas.microsoft.com/office/drawing/2014/main" id="{E75CB300-8CC2-443A-A966-F00FEF0C018E}"/>
              </a:ext>
            </a:extLst>
          </p:cNvPr>
          <p:cNvSpPr/>
          <p:nvPr/>
        </p:nvSpPr>
        <p:spPr bwMode="auto">
          <a:xfrm rot="5400000">
            <a:off x="3960352" y="5105351"/>
            <a:ext cx="106366" cy="91695"/>
          </a:xfrm>
          <a:prstGeom prst="triangle">
            <a:avLst/>
          </a:prstGeom>
          <a:solidFill>
            <a:schemeClr val="accent5"/>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3" name="Isosceles Triangle 52">
            <a:extLst>
              <a:ext uri="{FF2B5EF4-FFF2-40B4-BE49-F238E27FC236}">
                <a16:creationId xmlns:a16="http://schemas.microsoft.com/office/drawing/2014/main" id="{17C7CFA6-FC1E-4DD1-BA3E-42870B6FD372}"/>
              </a:ext>
            </a:extLst>
          </p:cNvPr>
          <p:cNvSpPr/>
          <p:nvPr/>
        </p:nvSpPr>
        <p:spPr bwMode="auto">
          <a:xfrm rot="16200000">
            <a:off x="5373617" y="5105351"/>
            <a:ext cx="106366" cy="91695"/>
          </a:xfrm>
          <a:prstGeom prst="triangle">
            <a:avLst/>
          </a:prstGeom>
          <a:solidFill>
            <a:schemeClr val="accent2"/>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4" name="Oval 53">
            <a:extLst>
              <a:ext uri="{FF2B5EF4-FFF2-40B4-BE49-F238E27FC236}">
                <a16:creationId xmlns:a16="http://schemas.microsoft.com/office/drawing/2014/main" id="{CFD88C5E-074D-4288-BFDE-3412ABCF9083}"/>
              </a:ext>
            </a:extLst>
          </p:cNvPr>
          <p:cNvSpPr/>
          <p:nvPr/>
        </p:nvSpPr>
        <p:spPr bwMode="auto">
          <a:xfrm>
            <a:off x="6851142" y="5098281"/>
            <a:ext cx="105834" cy="105834"/>
          </a:xfrm>
          <a:prstGeom prst="ellipse">
            <a:avLst/>
          </a:prstGeom>
          <a:solidFill>
            <a:schemeClr val="tx2"/>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5" name="Rectangle 54">
            <a:extLst>
              <a:ext uri="{FF2B5EF4-FFF2-40B4-BE49-F238E27FC236}">
                <a16:creationId xmlns:a16="http://schemas.microsoft.com/office/drawing/2014/main" id="{26DD8DC3-7D36-435D-B2AA-18FC472BF1A9}"/>
              </a:ext>
            </a:extLst>
          </p:cNvPr>
          <p:cNvSpPr/>
          <p:nvPr/>
        </p:nvSpPr>
        <p:spPr bwMode="auto">
          <a:xfrm>
            <a:off x="2358964" y="2520770"/>
            <a:ext cx="384235" cy="415469"/>
          </a:xfrm>
          <a:prstGeom prst="rect">
            <a:avLst/>
          </a:prstGeom>
          <a:solidFill>
            <a:schemeClr val="accent1"/>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6" name="Rectangle 55">
            <a:extLst>
              <a:ext uri="{FF2B5EF4-FFF2-40B4-BE49-F238E27FC236}">
                <a16:creationId xmlns:a16="http://schemas.microsoft.com/office/drawing/2014/main" id="{F0B70EC4-E138-4DA2-99FE-F985B3EC0315}"/>
              </a:ext>
            </a:extLst>
          </p:cNvPr>
          <p:cNvSpPr/>
          <p:nvPr/>
        </p:nvSpPr>
        <p:spPr bwMode="auto">
          <a:xfrm>
            <a:off x="2790882" y="2740179"/>
            <a:ext cx="384235" cy="196060"/>
          </a:xfrm>
          <a:prstGeom prst="rect">
            <a:avLst/>
          </a:prstGeom>
          <a:solidFill>
            <a:schemeClr val="accent1"/>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7" name="Rectangle 56">
            <a:extLst>
              <a:ext uri="{FF2B5EF4-FFF2-40B4-BE49-F238E27FC236}">
                <a16:creationId xmlns:a16="http://schemas.microsoft.com/office/drawing/2014/main" id="{E98AC9F5-A77A-4240-A9CE-D2D85A7FF360}"/>
              </a:ext>
            </a:extLst>
          </p:cNvPr>
          <p:cNvSpPr/>
          <p:nvPr/>
        </p:nvSpPr>
        <p:spPr bwMode="auto">
          <a:xfrm>
            <a:off x="3231718" y="2845213"/>
            <a:ext cx="384235" cy="91025"/>
          </a:xfrm>
          <a:prstGeom prst="rect">
            <a:avLst/>
          </a:prstGeom>
          <a:solidFill>
            <a:schemeClr val="accent1"/>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8" name="Rectangle 57">
            <a:extLst>
              <a:ext uri="{FF2B5EF4-FFF2-40B4-BE49-F238E27FC236}">
                <a16:creationId xmlns:a16="http://schemas.microsoft.com/office/drawing/2014/main" id="{0157172E-9E63-4859-9E13-59BA48A9AE28}"/>
              </a:ext>
            </a:extLst>
          </p:cNvPr>
          <p:cNvSpPr/>
          <p:nvPr/>
        </p:nvSpPr>
        <p:spPr bwMode="auto">
          <a:xfrm>
            <a:off x="3683145" y="2961726"/>
            <a:ext cx="384235" cy="248945"/>
          </a:xfrm>
          <a:prstGeom prst="rect">
            <a:avLst/>
          </a:prstGeom>
          <a:solidFill>
            <a:schemeClr val="accent1"/>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9" name="Rectangle 58">
            <a:extLst>
              <a:ext uri="{FF2B5EF4-FFF2-40B4-BE49-F238E27FC236}">
                <a16:creationId xmlns:a16="http://schemas.microsoft.com/office/drawing/2014/main" id="{652AC81E-D889-4729-BB42-F6B44105733F}"/>
              </a:ext>
            </a:extLst>
          </p:cNvPr>
          <p:cNvSpPr/>
          <p:nvPr/>
        </p:nvSpPr>
        <p:spPr bwMode="auto">
          <a:xfrm>
            <a:off x="4546295" y="2961726"/>
            <a:ext cx="384235" cy="323600"/>
          </a:xfrm>
          <a:prstGeom prst="rect">
            <a:avLst/>
          </a:prstGeom>
          <a:solidFill>
            <a:schemeClr val="accent1"/>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1" name="Rectangle 60">
            <a:extLst>
              <a:ext uri="{FF2B5EF4-FFF2-40B4-BE49-F238E27FC236}">
                <a16:creationId xmlns:a16="http://schemas.microsoft.com/office/drawing/2014/main" id="{0758CB47-1CA8-497C-BE27-FB5939DABAFF}"/>
              </a:ext>
            </a:extLst>
          </p:cNvPr>
          <p:cNvSpPr/>
          <p:nvPr/>
        </p:nvSpPr>
        <p:spPr bwMode="auto">
          <a:xfrm>
            <a:off x="4988255" y="2961726"/>
            <a:ext cx="384235" cy="380914"/>
          </a:xfrm>
          <a:prstGeom prst="rect">
            <a:avLst/>
          </a:prstGeom>
          <a:solidFill>
            <a:schemeClr val="accent1"/>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2" name="Rectangle 61">
            <a:extLst>
              <a:ext uri="{FF2B5EF4-FFF2-40B4-BE49-F238E27FC236}">
                <a16:creationId xmlns:a16="http://schemas.microsoft.com/office/drawing/2014/main" id="{4423ED1F-3E08-455D-AFCF-0BC6C601E719}"/>
              </a:ext>
            </a:extLst>
          </p:cNvPr>
          <p:cNvSpPr/>
          <p:nvPr/>
        </p:nvSpPr>
        <p:spPr bwMode="auto">
          <a:xfrm>
            <a:off x="5421513" y="2961726"/>
            <a:ext cx="384235" cy="391074"/>
          </a:xfrm>
          <a:prstGeom prst="rect">
            <a:avLst/>
          </a:prstGeom>
          <a:solidFill>
            <a:schemeClr val="accent1"/>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3" name="Rectangle 62">
            <a:extLst>
              <a:ext uri="{FF2B5EF4-FFF2-40B4-BE49-F238E27FC236}">
                <a16:creationId xmlns:a16="http://schemas.microsoft.com/office/drawing/2014/main" id="{B6B2CCB4-BA3E-4D1F-BFCD-842C82CE1F01}"/>
              </a:ext>
            </a:extLst>
          </p:cNvPr>
          <p:cNvSpPr/>
          <p:nvPr/>
        </p:nvSpPr>
        <p:spPr bwMode="auto">
          <a:xfrm>
            <a:off x="4114720" y="2961726"/>
            <a:ext cx="384235" cy="323600"/>
          </a:xfrm>
          <a:prstGeom prst="rect">
            <a:avLst/>
          </a:prstGeom>
          <a:solidFill>
            <a:schemeClr val="accent3"/>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4" name="Rectangle 63">
            <a:extLst>
              <a:ext uri="{FF2B5EF4-FFF2-40B4-BE49-F238E27FC236}">
                <a16:creationId xmlns:a16="http://schemas.microsoft.com/office/drawing/2014/main" id="{600ABB54-BAC5-4271-8735-3C1487045262}"/>
              </a:ext>
            </a:extLst>
          </p:cNvPr>
          <p:cNvSpPr/>
          <p:nvPr/>
        </p:nvSpPr>
        <p:spPr bwMode="auto">
          <a:xfrm>
            <a:off x="5854771" y="2961726"/>
            <a:ext cx="384235" cy="673376"/>
          </a:xfrm>
          <a:prstGeom prst="rect">
            <a:avLst/>
          </a:prstGeom>
          <a:solidFill>
            <a:schemeClr val="accent1"/>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5" name="Rectangle 64">
            <a:extLst>
              <a:ext uri="{FF2B5EF4-FFF2-40B4-BE49-F238E27FC236}">
                <a16:creationId xmlns:a16="http://schemas.microsoft.com/office/drawing/2014/main" id="{E2432B74-867B-4129-AB11-5E535BC6DBC1}"/>
              </a:ext>
            </a:extLst>
          </p:cNvPr>
          <p:cNvSpPr/>
          <p:nvPr/>
        </p:nvSpPr>
        <p:spPr bwMode="auto">
          <a:xfrm>
            <a:off x="6284718" y="2961726"/>
            <a:ext cx="384235" cy="761914"/>
          </a:xfrm>
          <a:prstGeom prst="rect">
            <a:avLst/>
          </a:prstGeom>
          <a:solidFill>
            <a:schemeClr val="accent1"/>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6" name="Rectangle 65">
            <a:extLst>
              <a:ext uri="{FF2B5EF4-FFF2-40B4-BE49-F238E27FC236}">
                <a16:creationId xmlns:a16="http://schemas.microsoft.com/office/drawing/2014/main" id="{9AF5776A-27C5-4825-BAAA-53612BEDDED2}"/>
              </a:ext>
            </a:extLst>
          </p:cNvPr>
          <p:cNvSpPr/>
          <p:nvPr/>
        </p:nvSpPr>
        <p:spPr bwMode="auto">
          <a:xfrm>
            <a:off x="6714665" y="2961726"/>
            <a:ext cx="384235" cy="827954"/>
          </a:xfrm>
          <a:prstGeom prst="rect">
            <a:avLst/>
          </a:prstGeom>
          <a:solidFill>
            <a:schemeClr val="accent3"/>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7" name="Rectangle 66">
            <a:extLst>
              <a:ext uri="{FF2B5EF4-FFF2-40B4-BE49-F238E27FC236}">
                <a16:creationId xmlns:a16="http://schemas.microsoft.com/office/drawing/2014/main" id="{38EF416B-812D-410F-AA4B-7DE2C5268581}"/>
              </a:ext>
            </a:extLst>
          </p:cNvPr>
          <p:cNvSpPr/>
          <p:nvPr/>
        </p:nvSpPr>
        <p:spPr bwMode="auto">
          <a:xfrm>
            <a:off x="7149873" y="2961725"/>
            <a:ext cx="384235" cy="827953"/>
          </a:xfrm>
          <a:prstGeom prst="rect">
            <a:avLst/>
          </a:prstGeom>
          <a:solidFill>
            <a:schemeClr val="accent1"/>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8" name="Rectangle 67">
            <a:extLst>
              <a:ext uri="{FF2B5EF4-FFF2-40B4-BE49-F238E27FC236}">
                <a16:creationId xmlns:a16="http://schemas.microsoft.com/office/drawing/2014/main" id="{98BEDEF6-840C-460A-B811-6D59E42D9196}"/>
              </a:ext>
            </a:extLst>
          </p:cNvPr>
          <p:cNvSpPr/>
          <p:nvPr/>
        </p:nvSpPr>
        <p:spPr bwMode="auto">
          <a:xfrm>
            <a:off x="7579905" y="2961726"/>
            <a:ext cx="384235" cy="841051"/>
          </a:xfrm>
          <a:prstGeom prst="rect">
            <a:avLst/>
          </a:prstGeom>
          <a:solidFill>
            <a:schemeClr val="accent3"/>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9" name="Rectangle 68">
            <a:extLst>
              <a:ext uri="{FF2B5EF4-FFF2-40B4-BE49-F238E27FC236}">
                <a16:creationId xmlns:a16="http://schemas.microsoft.com/office/drawing/2014/main" id="{B9DA3173-1031-49E3-ACB2-1A9234305472}"/>
              </a:ext>
            </a:extLst>
          </p:cNvPr>
          <p:cNvSpPr/>
          <p:nvPr/>
        </p:nvSpPr>
        <p:spPr bwMode="auto">
          <a:xfrm>
            <a:off x="8016389" y="2961725"/>
            <a:ext cx="384235" cy="841051"/>
          </a:xfrm>
          <a:prstGeom prst="rect">
            <a:avLst/>
          </a:prstGeom>
          <a:solidFill>
            <a:schemeClr val="accent1"/>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0" name="Rectangle 69">
            <a:extLst>
              <a:ext uri="{FF2B5EF4-FFF2-40B4-BE49-F238E27FC236}">
                <a16:creationId xmlns:a16="http://schemas.microsoft.com/office/drawing/2014/main" id="{C7B4C314-D2B5-42C4-96F8-788E540C98A1}"/>
              </a:ext>
            </a:extLst>
          </p:cNvPr>
          <p:cNvSpPr/>
          <p:nvPr/>
        </p:nvSpPr>
        <p:spPr bwMode="auto">
          <a:xfrm>
            <a:off x="8457918" y="2961726"/>
            <a:ext cx="384235" cy="1036231"/>
          </a:xfrm>
          <a:prstGeom prst="rect">
            <a:avLst/>
          </a:prstGeom>
          <a:solidFill>
            <a:schemeClr val="accent3"/>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1" name="Rectangle 70">
            <a:extLst>
              <a:ext uri="{FF2B5EF4-FFF2-40B4-BE49-F238E27FC236}">
                <a16:creationId xmlns:a16="http://schemas.microsoft.com/office/drawing/2014/main" id="{62B170B3-CF78-4C14-ADB4-6768CA066C06}"/>
              </a:ext>
            </a:extLst>
          </p:cNvPr>
          <p:cNvSpPr/>
          <p:nvPr/>
        </p:nvSpPr>
        <p:spPr bwMode="auto">
          <a:xfrm>
            <a:off x="8899447" y="2961725"/>
            <a:ext cx="384235" cy="1625511"/>
          </a:xfrm>
          <a:prstGeom prst="rect">
            <a:avLst/>
          </a:prstGeom>
          <a:solidFill>
            <a:schemeClr val="accent3"/>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2" name="Rectangle 71">
            <a:extLst>
              <a:ext uri="{FF2B5EF4-FFF2-40B4-BE49-F238E27FC236}">
                <a16:creationId xmlns:a16="http://schemas.microsoft.com/office/drawing/2014/main" id="{129FC3BD-1169-4D59-A30A-28F787BC9E77}"/>
              </a:ext>
            </a:extLst>
          </p:cNvPr>
          <p:cNvSpPr/>
          <p:nvPr/>
        </p:nvSpPr>
        <p:spPr bwMode="auto">
          <a:xfrm>
            <a:off x="9335931" y="2961725"/>
            <a:ext cx="384235" cy="1874435"/>
          </a:xfrm>
          <a:prstGeom prst="rect">
            <a:avLst/>
          </a:prstGeom>
          <a:solidFill>
            <a:schemeClr val="accent1"/>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3" name="Rectangle 72">
            <a:extLst>
              <a:ext uri="{FF2B5EF4-FFF2-40B4-BE49-F238E27FC236}">
                <a16:creationId xmlns:a16="http://schemas.microsoft.com/office/drawing/2014/main" id="{3B7CFAE5-6DD1-48B0-A89F-3B926700B95F}"/>
              </a:ext>
            </a:extLst>
          </p:cNvPr>
          <p:cNvSpPr/>
          <p:nvPr/>
        </p:nvSpPr>
        <p:spPr bwMode="auto">
          <a:xfrm>
            <a:off x="9766030" y="2961725"/>
            <a:ext cx="384235" cy="1970955"/>
          </a:xfrm>
          <a:prstGeom prst="rect">
            <a:avLst/>
          </a:prstGeom>
          <a:solidFill>
            <a:schemeClr val="accent1"/>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4" name="Oval 73">
            <a:extLst>
              <a:ext uri="{FF2B5EF4-FFF2-40B4-BE49-F238E27FC236}">
                <a16:creationId xmlns:a16="http://schemas.microsoft.com/office/drawing/2014/main" id="{5D2317A9-7F60-46F3-884D-FA01C2B16397}"/>
              </a:ext>
            </a:extLst>
          </p:cNvPr>
          <p:cNvSpPr/>
          <p:nvPr/>
        </p:nvSpPr>
        <p:spPr bwMode="auto">
          <a:xfrm>
            <a:off x="3822345" y="2709610"/>
            <a:ext cx="105834" cy="105834"/>
          </a:xfrm>
          <a:prstGeom prst="ellipse">
            <a:avLst/>
          </a:prstGeom>
          <a:solidFill>
            <a:schemeClr val="accent4"/>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5" name="Oval 74">
            <a:extLst>
              <a:ext uri="{FF2B5EF4-FFF2-40B4-BE49-F238E27FC236}">
                <a16:creationId xmlns:a16="http://schemas.microsoft.com/office/drawing/2014/main" id="{D17D84D6-D901-4A97-B3BD-F918F9C6FC58}"/>
              </a:ext>
            </a:extLst>
          </p:cNvPr>
          <p:cNvSpPr/>
          <p:nvPr/>
        </p:nvSpPr>
        <p:spPr bwMode="auto">
          <a:xfrm>
            <a:off x="3380566" y="3116256"/>
            <a:ext cx="105834" cy="105834"/>
          </a:xfrm>
          <a:prstGeom prst="ellipse">
            <a:avLst/>
          </a:prstGeom>
          <a:solidFill>
            <a:schemeClr val="accent4"/>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6" name="Oval 75">
            <a:extLst>
              <a:ext uri="{FF2B5EF4-FFF2-40B4-BE49-F238E27FC236}">
                <a16:creationId xmlns:a16="http://schemas.microsoft.com/office/drawing/2014/main" id="{433D4060-084C-4FCC-BB7A-EB88B95212F3}"/>
              </a:ext>
            </a:extLst>
          </p:cNvPr>
          <p:cNvSpPr/>
          <p:nvPr/>
        </p:nvSpPr>
        <p:spPr bwMode="auto">
          <a:xfrm>
            <a:off x="2944004" y="3116256"/>
            <a:ext cx="105834" cy="105834"/>
          </a:xfrm>
          <a:prstGeom prst="ellipse">
            <a:avLst/>
          </a:prstGeom>
          <a:solidFill>
            <a:schemeClr val="accent4"/>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8" name="Oval 77">
            <a:extLst>
              <a:ext uri="{FF2B5EF4-FFF2-40B4-BE49-F238E27FC236}">
                <a16:creationId xmlns:a16="http://schemas.microsoft.com/office/drawing/2014/main" id="{C4AE9ECD-C0FE-4251-A1AC-DC823C5FEC40}"/>
              </a:ext>
            </a:extLst>
          </p:cNvPr>
          <p:cNvSpPr/>
          <p:nvPr/>
        </p:nvSpPr>
        <p:spPr bwMode="auto">
          <a:xfrm>
            <a:off x="5556779" y="2709610"/>
            <a:ext cx="105834" cy="105834"/>
          </a:xfrm>
          <a:prstGeom prst="ellipse">
            <a:avLst/>
          </a:prstGeom>
          <a:solidFill>
            <a:schemeClr val="accent4"/>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9" name="Oval 78">
            <a:extLst>
              <a:ext uri="{FF2B5EF4-FFF2-40B4-BE49-F238E27FC236}">
                <a16:creationId xmlns:a16="http://schemas.microsoft.com/office/drawing/2014/main" id="{FECBDAF9-E268-438A-A72F-3AFF6CB5FF38}"/>
              </a:ext>
            </a:extLst>
          </p:cNvPr>
          <p:cNvSpPr/>
          <p:nvPr/>
        </p:nvSpPr>
        <p:spPr bwMode="auto">
          <a:xfrm>
            <a:off x="7291213" y="2709610"/>
            <a:ext cx="105834" cy="105834"/>
          </a:xfrm>
          <a:prstGeom prst="ellipse">
            <a:avLst/>
          </a:prstGeom>
          <a:solidFill>
            <a:schemeClr val="accent4"/>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0" name="Oval 79">
            <a:extLst>
              <a:ext uri="{FF2B5EF4-FFF2-40B4-BE49-F238E27FC236}">
                <a16:creationId xmlns:a16="http://schemas.microsoft.com/office/drawing/2014/main" id="{69380E6B-1CC2-43C0-B9D1-2A66A2628FE2}"/>
              </a:ext>
            </a:extLst>
          </p:cNvPr>
          <p:cNvSpPr/>
          <p:nvPr/>
        </p:nvSpPr>
        <p:spPr bwMode="auto">
          <a:xfrm>
            <a:off x="8155589" y="2709610"/>
            <a:ext cx="105834" cy="105834"/>
          </a:xfrm>
          <a:prstGeom prst="ellipse">
            <a:avLst/>
          </a:prstGeom>
          <a:solidFill>
            <a:schemeClr val="accent4"/>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1" name="Oval 80">
            <a:extLst>
              <a:ext uri="{FF2B5EF4-FFF2-40B4-BE49-F238E27FC236}">
                <a16:creationId xmlns:a16="http://schemas.microsoft.com/office/drawing/2014/main" id="{335A21F6-3F8D-47EA-A536-D40C34AEF7BD}"/>
              </a:ext>
            </a:extLst>
          </p:cNvPr>
          <p:cNvSpPr/>
          <p:nvPr/>
        </p:nvSpPr>
        <p:spPr bwMode="auto">
          <a:xfrm>
            <a:off x="9475131" y="2709610"/>
            <a:ext cx="105834" cy="105834"/>
          </a:xfrm>
          <a:prstGeom prst="ellipse">
            <a:avLst/>
          </a:prstGeom>
          <a:solidFill>
            <a:schemeClr val="accent4"/>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2" name="Oval 81">
            <a:extLst>
              <a:ext uri="{FF2B5EF4-FFF2-40B4-BE49-F238E27FC236}">
                <a16:creationId xmlns:a16="http://schemas.microsoft.com/office/drawing/2014/main" id="{36F9AC2A-3C17-47C1-A2C2-0E38C8C3E27F}"/>
              </a:ext>
            </a:extLst>
          </p:cNvPr>
          <p:cNvSpPr/>
          <p:nvPr/>
        </p:nvSpPr>
        <p:spPr bwMode="auto">
          <a:xfrm>
            <a:off x="9905230" y="2709610"/>
            <a:ext cx="105834" cy="105834"/>
          </a:xfrm>
          <a:prstGeom prst="ellipse">
            <a:avLst/>
          </a:prstGeom>
          <a:solidFill>
            <a:schemeClr val="accent4"/>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3" name="Oval 82">
            <a:extLst>
              <a:ext uri="{FF2B5EF4-FFF2-40B4-BE49-F238E27FC236}">
                <a16:creationId xmlns:a16="http://schemas.microsoft.com/office/drawing/2014/main" id="{09BCCB46-4DF9-43AD-9660-B88A7024C030}"/>
              </a:ext>
            </a:extLst>
          </p:cNvPr>
          <p:cNvSpPr/>
          <p:nvPr/>
        </p:nvSpPr>
        <p:spPr bwMode="auto">
          <a:xfrm>
            <a:off x="6419099" y="2712523"/>
            <a:ext cx="105834" cy="105834"/>
          </a:xfrm>
          <a:prstGeom prst="ellipse">
            <a:avLst/>
          </a:prstGeom>
          <a:solidFill>
            <a:schemeClr val="tx2"/>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4" name="Isosceles Triangle 83">
            <a:extLst>
              <a:ext uri="{FF2B5EF4-FFF2-40B4-BE49-F238E27FC236}">
                <a16:creationId xmlns:a16="http://schemas.microsoft.com/office/drawing/2014/main" id="{A9AF9A48-111C-46C4-95B2-A7ECD9D0DED3}"/>
              </a:ext>
            </a:extLst>
          </p:cNvPr>
          <p:cNvSpPr/>
          <p:nvPr/>
        </p:nvSpPr>
        <p:spPr bwMode="auto">
          <a:xfrm rot="16200000">
            <a:off x="5998383" y="2712520"/>
            <a:ext cx="106366" cy="91695"/>
          </a:xfrm>
          <a:prstGeom prst="triangle">
            <a:avLst/>
          </a:prstGeom>
          <a:solidFill>
            <a:schemeClr val="accent2"/>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5" name="Isosceles Triangle 84">
            <a:extLst>
              <a:ext uri="{FF2B5EF4-FFF2-40B4-BE49-F238E27FC236}">
                <a16:creationId xmlns:a16="http://schemas.microsoft.com/office/drawing/2014/main" id="{D8D017D5-2D56-42C0-A67E-6D9EB9026611}"/>
              </a:ext>
            </a:extLst>
          </p:cNvPr>
          <p:cNvSpPr/>
          <p:nvPr/>
        </p:nvSpPr>
        <p:spPr bwMode="auto">
          <a:xfrm rot="16200000">
            <a:off x="5127189" y="2712520"/>
            <a:ext cx="106366" cy="91695"/>
          </a:xfrm>
          <a:prstGeom prst="triangle">
            <a:avLst/>
          </a:prstGeom>
          <a:solidFill>
            <a:schemeClr val="accent2"/>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6" name="Isosceles Triangle 85">
            <a:extLst>
              <a:ext uri="{FF2B5EF4-FFF2-40B4-BE49-F238E27FC236}">
                <a16:creationId xmlns:a16="http://schemas.microsoft.com/office/drawing/2014/main" id="{FC90022E-C677-472A-82D8-FB33E898FAC1}"/>
              </a:ext>
            </a:extLst>
          </p:cNvPr>
          <p:cNvSpPr/>
          <p:nvPr/>
        </p:nvSpPr>
        <p:spPr bwMode="auto">
          <a:xfrm rot="5400000">
            <a:off x="2500955" y="3120153"/>
            <a:ext cx="106366" cy="91695"/>
          </a:xfrm>
          <a:prstGeom prst="triangle">
            <a:avLst/>
          </a:prstGeom>
          <a:solidFill>
            <a:schemeClr val="accent5"/>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7" name="Rectangle 86">
            <a:extLst>
              <a:ext uri="{FF2B5EF4-FFF2-40B4-BE49-F238E27FC236}">
                <a16:creationId xmlns:a16="http://schemas.microsoft.com/office/drawing/2014/main" id="{37F895F8-53B7-499C-A22F-7CE7D6E91F97}"/>
              </a:ext>
            </a:extLst>
          </p:cNvPr>
          <p:cNvSpPr/>
          <p:nvPr/>
        </p:nvSpPr>
        <p:spPr bwMode="auto">
          <a:xfrm>
            <a:off x="4267490" y="2708948"/>
            <a:ext cx="97700" cy="97700"/>
          </a:xfrm>
          <a:prstGeom prst="rect">
            <a:avLst/>
          </a:prstGeom>
          <a:solidFill>
            <a:schemeClr val="accent6"/>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8" name="Rectangle 87">
            <a:extLst>
              <a:ext uri="{FF2B5EF4-FFF2-40B4-BE49-F238E27FC236}">
                <a16:creationId xmlns:a16="http://schemas.microsoft.com/office/drawing/2014/main" id="{48DDAB68-FE85-493C-8C30-9715AAAAB5E5}"/>
              </a:ext>
            </a:extLst>
          </p:cNvPr>
          <p:cNvSpPr/>
          <p:nvPr/>
        </p:nvSpPr>
        <p:spPr bwMode="auto">
          <a:xfrm>
            <a:off x="4692103" y="2709517"/>
            <a:ext cx="97700" cy="97700"/>
          </a:xfrm>
          <a:prstGeom prst="rect">
            <a:avLst/>
          </a:prstGeom>
          <a:solidFill>
            <a:schemeClr val="accent6"/>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9" name="Rectangle 88">
            <a:extLst>
              <a:ext uri="{FF2B5EF4-FFF2-40B4-BE49-F238E27FC236}">
                <a16:creationId xmlns:a16="http://schemas.microsoft.com/office/drawing/2014/main" id="{3DEA3081-9DEE-4462-AEAF-339D305D9389}"/>
              </a:ext>
            </a:extLst>
          </p:cNvPr>
          <p:cNvSpPr/>
          <p:nvPr/>
        </p:nvSpPr>
        <p:spPr bwMode="auto">
          <a:xfrm>
            <a:off x="6872786" y="2709517"/>
            <a:ext cx="97700" cy="97700"/>
          </a:xfrm>
          <a:prstGeom prst="rect">
            <a:avLst/>
          </a:prstGeom>
          <a:solidFill>
            <a:schemeClr val="accent6"/>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0" name="Rectangle 89">
            <a:extLst>
              <a:ext uri="{FF2B5EF4-FFF2-40B4-BE49-F238E27FC236}">
                <a16:creationId xmlns:a16="http://schemas.microsoft.com/office/drawing/2014/main" id="{2148850E-33DF-4426-BE83-3EBF93EB87D7}"/>
              </a:ext>
            </a:extLst>
          </p:cNvPr>
          <p:cNvSpPr/>
          <p:nvPr/>
        </p:nvSpPr>
        <p:spPr bwMode="auto">
          <a:xfrm>
            <a:off x="7741088" y="2709517"/>
            <a:ext cx="97700" cy="97700"/>
          </a:xfrm>
          <a:prstGeom prst="rect">
            <a:avLst/>
          </a:prstGeom>
          <a:solidFill>
            <a:schemeClr val="accent6"/>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1" name="Rectangle 90">
            <a:extLst>
              <a:ext uri="{FF2B5EF4-FFF2-40B4-BE49-F238E27FC236}">
                <a16:creationId xmlns:a16="http://schemas.microsoft.com/office/drawing/2014/main" id="{E294E239-4F14-4170-B519-59E73949A838}"/>
              </a:ext>
            </a:extLst>
          </p:cNvPr>
          <p:cNvSpPr/>
          <p:nvPr/>
        </p:nvSpPr>
        <p:spPr bwMode="auto">
          <a:xfrm>
            <a:off x="8608109" y="2709517"/>
            <a:ext cx="97700" cy="97700"/>
          </a:xfrm>
          <a:prstGeom prst="rect">
            <a:avLst/>
          </a:prstGeom>
          <a:solidFill>
            <a:schemeClr val="accent6"/>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2" name="Rectangle 91">
            <a:extLst>
              <a:ext uri="{FF2B5EF4-FFF2-40B4-BE49-F238E27FC236}">
                <a16:creationId xmlns:a16="http://schemas.microsoft.com/office/drawing/2014/main" id="{13D297AC-0585-425B-9DE7-2F5265C88023}"/>
              </a:ext>
            </a:extLst>
          </p:cNvPr>
          <p:cNvSpPr/>
          <p:nvPr/>
        </p:nvSpPr>
        <p:spPr bwMode="auto">
          <a:xfrm>
            <a:off x="9042714" y="2709517"/>
            <a:ext cx="97700" cy="97700"/>
          </a:xfrm>
          <a:prstGeom prst="rect">
            <a:avLst/>
          </a:prstGeom>
          <a:solidFill>
            <a:schemeClr val="accent6"/>
          </a:solid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3" name="TextBox 92">
            <a:extLst>
              <a:ext uri="{FF2B5EF4-FFF2-40B4-BE49-F238E27FC236}">
                <a16:creationId xmlns:a16="http://schemas.microsoft.com/office/drawing/2014/main" id="{F3ABB57F-3826-486A-AFEA-3DDB3F0E2FD5}"/>
              </a:ext>
            </a:extLst>
          </p:cNvPr>
          <p:cNvSpPr txBox="1"/>
          <p:nvPr/>
        </p:nvSpPr>
        <p:spPr bwMode="auto">
          <a:xfrm>
            <a:off x="6347741" y="2769114"/>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94" name="TextBox 93">
            <a:extLst>
              <a:ext uri="{FF2B5EF4-FFF2-40B4-BE49-F238E27FC236}">
                <a16:creationId xmlns:a16="http://schemas.microsoft.com/office/drawing/2014/main" id="{292C561C-DDE4-4DBF-B5C6-D25B937F9022}"/>
              </a:ext>
            </a:extLst>
          </p:cNvPr>
          <p:cNvSpPr txBox="1"/>
          <p:nvPr/>
        </p:nvSpPr>
        <p:spPr bwMode="auto">
          <a:xfrm>
            <a:off x="9339289" y="5089087"/>
            <a:ext cx="21133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*Did not meet PR criteria.</a:t>
            </a:r>
          </a:p>
        </p:txBody>
      </p:sp>
    </p:spTree>
    <p:extLst>
      <p:ext uri="{BB962C8B-B14F-4D97-AF65-F5344CB8AC3E}">
        <p14:creationId xmlns:p14="http://schemas.microsoft.com/office/powerpoint/2010/main" val="9833645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PAPILLON: First-line Amivantamab + Chemotherapy </a:t>
            </a:r>
            <a:br>
              <a:rPr lang="en-US" altLang="en-US" dirty="0"/>
            </a:br>
            <a:r>
              <a:rPr lang="en-US" altLang="en-US" dirty="0"/>
              <a:t>vs Chemotherapy Alone in </a:t>
            </a:r>
            <a:r>
              <a:rPr lang="en-US" altLang="en-US" i="1" dirty="0"/>
              <a:t>EGFR</a:t>
            </a:r>
            <a:r>
              <a:rPr lang="en-US" altLang="en-US" dirty="0"/>
              <a:t> ex20ins+ Adv NSCLC </a:t>
            </a:r>
          </a:p>
        </p:txBody>
      </p:sp>
      <p:sp>
        <p:nvSpPr>
          <p:cNvPr id="2" name="Content Placeholder 1">
            <a:extLst>
              <a:ext uri="{FF2B5EF4-FFF2-40B4-BE49-F238E27FC236}">
                <a16:creationId xmlns:a16="http://schemas.microsoft.com/office/drawing/2014/main" id="{9FF72A6D-2FA2-48FF-96D1-985B2C2B7DC5}"/>
              </a:ext>
            </a:extLst>
          </p:cNvPr>
          <p:cNvSpPr>
            <a:spLocks noGrp="1"/>
          </p:cNvSpPr>
          <p:nvPr>
            <p:ph idx="1"/>
          </p:nvPr>
        </p:nvSpPr>
        <p:spPr>
          <a:xfrm>
            <a:off x="604675" y="1496718"/>
            <a:ext cx="10877529" cy="410083"/>
          </a:xfrm>
        </p:spPr>
        <p:txBody>
          <a:bodyPr/>
          <a:lstStyle/>
          <a:p>
            <a:r>
              <a:rPr lang="en-US" sz="2400" dirty="0"/>
              <a:t>Ongoing randomized, open-label phase III trial at 200 sites in 25 countries</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366631" y="3122055"/>
            <a:ext cx="256857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untreated locally advanced/metastatic NSCLC and an </a:t>
            </a:r>
            <a:r>
              <a:rPr kumimoji="0" lang="en-GB"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 </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ex20ins activating mutation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300)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3619165" y="2295607"/>
            <a:ext cx="3657600" cy="14630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Amivantamab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1400/1700 mg IV QW up to C2D1;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1750/2100 mg IV on D1C3, D1C4</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Pemetrexed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IV D1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Carboplatin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AUC IV D1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150)</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3619165" y="4054672"/>
            <a:ext cx="3657600" cy="100584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Pemetrexed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500 mg/m2 IV D1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Carboplatin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AUC IV D1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150)</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7368115" y="293754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2889606" y="419417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2889606" y="2968923"/>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9" name="Group 7">
            <a:extLst>
              <a:ext uri="{FF2B5EF4-FFF2-40B4-BE49-F238E27FC236}">
                <a16:creationId xmlns:a16="http://schemas.microsoft.com/office/drawing/2014/main" id="{1C71F672-C732-4354-B0A8-68B6F59E7D09}"/>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AAC37539-5F68-4ED9-8188-E6C146B4236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D7A84B76-E893-4798-99CB-43F1343A8F6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7" name="Line 52">
            <a:extLst>
              <a:ext uri="{FF2B5EF4-FFF2-40B4-BE49-F238E27FC236}">
                <a16:creationId xmlns:a16="http://schemas.microsoft.com/office/drawing/2014/main" id="{B4EA74AF-3DF6-4962-8503-8EDAAFFF5484}"/>
              </a:ext>
            </a:extLst>
          </p:cNvPr>
          <p:cNvSpPr>
            <a:spLocks noChangeShapeType="1"/>
          </p:cNvSpPr>
          <p:nvPr/>
        </p:nvSpPr>
        <p:spPr bwMode="auto">
          <a:xfrm>
            <a:off x="7368115" y="454881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Rectangle 49">
            <a:extLst>
              <a:ext uri="{FF2B5EF4-FFF2-40B4-BE49-F238E27FC236}">
                <a16:creationId xmlns:a16="http://schemas.microsoft.com/office/drawing/2014/main" id="{91971C5D-5EED-454A-AB6A-1EA2E8C90A5F}"/>
              </a:ext>
            </a:extLst>
          </p:cNvPr>
          <p:cNvSpPr>
            <a:spLocks noChangeArrowheads="1"/>
          </p:cNvSpPr>
          <p:nvPr/>
        </p:nvSpPr>
        <p:spPr bwMode="auto">
          <a:xfrm>
            <a:off x="8027950" y="2290290"/>
            <a:ext cx="3657600" cy="14630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Amivantamab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1750/2100 mg IV D1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Pemetrexed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IV D1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150)</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Rectangle 50">
            <a:extLst>
              <a:ext uri="{FF2B5EF4-FFF2-40B4-BE49-F238E27FC236}">
                <a16:creationId xmlns:a16="http://schemas.microsoft.com/office/drawing/2014/main" id="{79824464-AD47-4829-A0E4-8C7D0DB3A9B0}"/>
              </a:ext>
            </a:extLst>
          </p:cNvPr>
          <p:cNvSpPr>
            <a:spLocks noChangeArrowheads="1"/>
          </p:cNvSpPr>
          <p:nvPr/>
        </p:nvSpPr>
        <p:spPr bwMode="auto">
          <a:xfrm>
            <a:off x="8027950" y="4043914"/>
            <a:ext cx="3657600" cy="100584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Pemetrexed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IV D1*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150)</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CD135465-2D50-499D-94A7-C1E51527DDC4}"/>
              </a:ext>
            </a:extLst>
          </p:cNvPr>
          <p:cNvSpPr txBox="1"/>
          <p:nvPr/>
        </p:nvSpPr>
        <p:spPr bwMode="auto">
          <a:xfrm>
            <a:off x="145775" y="2014917"/>
            <a:ext cx="34733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brain mets (yes or no), </a:t>
            </a:r>
            <a:b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PS (0 or 1), prior EGFR TKI (yes or no)</a:t>
            </a:r>
          </a:p>
        </p:txBody>
      </p:sp>
      <p:cxnSp>
        <p:nvCxnSpPr>
          <p:cNvPr id="6" name="Straight Arrow Connector 5">
            <a:extLst>
              <a:ext uri="{FF2B5EF4-FFF2-40B4-BE49-F238E27FC236}">
                <a16:creationId xmlns:a16="http://schemas.microsoft.com/office/drawing/2014/main" id="{9CE260B7-D3B5-42DD-AC3F-51584ACB6DF1}"/>
              </a:ext>
            </a:extLst>
          </p:cNvPr>
          <p:cNvCxnSpPr/>
          <p:nvPr/>
        </p:nvCxnSpPr>
        <p:spPr bwMode="auto">
          <a:xfrm>
            <a:off x="2847594" y="2522183"/>
            <a:ext cx="0" cy="528474"/>
          </a:xfrm>
          <a:prstGeom prst="straightConnector1">
            <a:avLst/>
          </a:prstGeom>
          <a:noFill/>
          <a:ln w="28575" cap="flat" cmpd="sng" algn="ctr">
            <a:solidFill>
              <a:schemeClr val="bg1"/>
            </a:solidFill>
            <a:prstDash val="sysDot"/>
            <a:round/>
            <a:headEnd type="none" w="med" len="med"/>
            <a:tailEnd type="triangle"/>
          </a:ln>
          <a:effectLst/>
        </p:spPr>
      </p:cxnSp>
      <p:sp>
        <p:nvSpPr>
          <p:cNvPr id="7" name="TextBox 6">
            <a:extLst>
              <a:ext uri="{FF2B5EF4-FFF2-40B4-BE49-F238E27FC236}">
                <a16:creationId xmlns:a16="http://schemas.microsoft.com/office/drawing/2014/main" id="{B680483B-C741-4B45-BB8B-38702BE038C4}"/>
              </a:ext>
            </a:extLst>
          </p:cNvPr>
          <p:cNvSpPr txBox="1"/>
          <p:nvPr/>
        </p:nvSpPr>
        <p:spPr bwMode="auto">
          <a:xfrm>
            <a:off x="4711091" y="5125380"/>
            <a:ext cx="68795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*Crossover to second-line amivantamab</a:t>
            </a:r>
            <a:r>
              <a:rPr lang="en-US" sz="1400" dirty="0">
                <a:solidFill>
                  <a:srgbClr val="000000"/>
                </a:solidFill>
                <a:latin typeface="Calibri" panose="020F0502020204030204" pitchFamily="34" charset="0"/>
                <a:cs typeface="Arial" panose="020B0604020202020204" pitchFamily="34" charset="0"/>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allowed in maintenance phase: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amivantamab 1400/1700 mg IV QW up to D1C2, then 1750/2100 mg IV on D1C3 onward.</a:t>
            </a:r>
          </a:p>
        </p:txBody>
      </p:sp>
      <p:sp>
        <p:nvSpPr>
          <p:cNvPr id="25" name="Text Box 15">
            <a:extLst>
              <a:ext uri="{FF2B5EF4-FFF2-40B4-BE49-F238E27FC236}">
                <a16:creationId xmlns:a16="http://schemas.microsoft.com/office/drawing/2014/main" id="{AA9AF427-EF85-4AD4-9CDC-93E937D94511}"/>
              </a:ext>
            </a:extLst>
          </p:cNvPr>
          <p:cNvSpPr txBox="1">
            <a:spLocks noChangeArrowheads="1"/>
          </p:cNvSpPr>
          <p:nvPr/>
        </p:nvSpPr>
        <p:spPr bwMode="auto">
          <a:xfrm>
            <a:off x="47271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Agrawal. WCLC 2020. Abstr P76.74.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6EA7A3F5-6024-46A8-933D-851554D97526}"/>
              </a:ext>
            </a:extLst>
          </p:cNvPr>
          <p:cNvSpPr txBox="1"/>
          <p:nvPr/>
        </p:nvSpPr>
        <p:spPr bwMode="auto">
          <a:xfrm>
            <a:off x="4558908" y="1996303"/>
            <a:ext cx="1797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21-Day Cycles (1-4)</a:t>
            </a:r>
          </a:p>
        </p:txBody>
      </p:sp>
      <p:sp>
        <p:nvSpPr>
          <p:cNvPr id="23" name="TextBox 22">
            <a:extLst>
              <a:ext uri="{FF2B5EF4-FFF2-40B4-BE49-F238E27FC236}">
                <a16:creationId xmlns:a16="http://schemas.microsoft.com/office/drawing/2014/main" id="{DA456520-BECD-499D-A56A-A16EB7F07312}"/>
              </a:ext>
            </a:extLst>
          </p:cNvPr>
          <p:cNvSpPr txBox="1"/>
          <p:nvPr/>
        </p:nvSpPr>
        <p:spPr bwMode="auto">
          <a:xfrm>
            <a:off x="8389618" y="1996427"/>
            <a:ext cx="30897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Maintenance:  21-Day Cycles (5+)</a:t>
            </a:r>
          </a:p>
        </p:txBody>
      </p:sp>
      <p:sp>
        <p:nvSpPr>
          <p:cNvPr id="24" name="Content Placeholder 1">
            <a:extLst>
              <a:ext uri="{FF2B5EF4-FFF2-40B4-BE49-F238E27FC236}">
                <a16:creationId xmlns:a16="http://schemas.microsoft.com/office/drawing/2014/main" id="{5A119839-DAC3-47A0-AFC2-0B53A3B77F13}"/>
              </a:ext>
            </a:extLst>
          </p:cNvPr>
          <p:cNvSpPr txBox="1">
            <a:spLocks/>
          </p:cNvSpPr>
          <p:nvPr/>
        </p:nvSpPr>
        <p:spPr bwMode="auto">
          <a:xfrm>
            <a:off x="601382" y="5766031"/>
            <a:ext cx="4734412" cy="45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1" kern="0" dirty="0"/>
              <a:t>Primary endpoint:</a:t>
            </a:r>
            <a:r>
              <a:rPr lang="en-US" sz="2400" kern="0" dirty="0"/>
              <a:t> PFS by BICR</a:t>
            </a:r>
          </a:p>
        </p:txBody>
      </p:sp>
      <p:sp>
        <p:nvSpPr>
          <p:cNvPr id="26" name="Content Placeholder 1">
            <a:extLst>
              <a:ext uri="{FF2B5EF4-FFF2-40B4-BE49-F238E27FC236}">
                <a16:creationId xmlns:a16="http://schemas.microsoft.com/office/drawing/2014/main" id="{1FAED338-E258-45F4-86D0-EF5AEFFBCBF0}"/>
              </a:ext>
            </a:extLst>
          </p:cNvPr>
          <p:cNvSpPr txBox="1">
            <a:spLocks/>
          </p:cNvSpPr>
          <p:nvPr/>
        </p:nvSpPr>
        <p:spPr bwMode="auto">
          <a:xfrm>
            <a:off x="5755341" y="5766032"/>
            <a:ext cx="5835277" cy="45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1" kern="0" dirty="0"/>
              <a:t>Key secondary endpoints: </a:t>
            </a:r>
            <a:r>
              <a:rPr lang="en-US" sz="2400" kern="0" dirty="0"/>
              <a:t>ORR, OS, safety </a:t>
            </a:r>
          </a:p>
        </p:txBody>
      </p:sp>
    </p:spTree>
    <p:extLst>
      <p:ext uri="{BB962C8B-B14F-4D97-AF65-F5344CB8AC3E}">
        <p14:creationId xmlns:p14="http://schemas.microsoft.com/office/powerpoint/2010/main" val="41353854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3D5F1-EB24-427E-8C30-53C5AD57AF0A}"/>
              </a:ext>
            </a:extLst>
          </p:cNvPr>
          <p:cNvSpPr>
            <a:spLocks noGrp="1"/>
          </p:cNvSpPr>
          <p:nvPr>
            <p:ph type="title"/>
          </p:nvPr>
        </p:nvSpPr>
        <p:spPr/>
        <p:txBody>
          <a:bodyPr/>
          <a:lstStyle/>
          <a:p>
            <a:r>
              <a:rPr lang="en-US" dirty="0"/>
              <a:t>2 New Therapies for the Treatment of </a:t>
            </a:r>
            <a:r>
              <a:rPr lang="fr-FR" i="1" dirty="0"/>
              <a:t>EGFR</a:t>
            </a:r>
            <a:r>
              <a:rPr lang="fr-FR" dirty="0"/>
              <a:t> </a:t>
            </a:r>
            <a:br>
              <a:rPr lang="fr-FR" dirty="0"/>
            </a:br>
            <a:r>
              <a:rPr lang="fr-FR" dirty="0"/>
              <a:t>Exon 20 Insertion+ NSCLC After Platinum Chemotherapy</a:t>
            </a:r>
            <a:endParaRPr lang="en-US" dirty="0"/>
          </a:p>
        </p:txBody>
      </p:sp>
      <p:sp>
        <p:nvSpPr>
          <p:cNvPr id="3" name="Content Placeholder 2">
            <a:extLst>
              <a:ext uri="{FF2B5EF4-FFF2-40B4-BE49-F238E27FC236}">
                <a16:creationId xmlns:a16="http://schemas.microsoft.com/office/drawing/2014/main" id="{F597CF9B-871D-4A8E-AF96-424F87A81478}"/>
              </a:ext>
            </a:extLst>
          </p:cNvPr>
          <p:cNvSpPr>
            <a:spLocks noGrp="1"/>
          </p:cNvSpPr>
          <p:nvPr>
            <p:ph idx="1"/>
          </p:nvPr>
        </p:nvSpPr>
        <p:spPr/>
        <p:txBody>
          <a:bodyPr/>
          <a:lstStyle/>
          <a:p>
            <a:r>
              <a:rPr lang="en-US" dirty="0"/>
              <a:t>FDA approved </a:t>
            </a:r>
            <a:r>
              <a:rPr lang="en-US" b="1" dirty="0">
                <a:solidFill>
                  <a:schemeClr val="accent3"/>
                </a:solidFill>
              </a:rPr>
              <a:t>amivantamab</a:t>
            </a:r>
            <a:r>
              <a:rPr lang="en-US" dirty="0"/>
              <a:t> on May 21, 2021, and </a:t>
            </a:r>
            <a:r>
              <a:rPr lang="en-US" b="1" dirty="0">
                <a:solidFill>
                  <a:schemeClr val="accent3"/>
                </a:solidFill>
              </a:rPr>
              <a:t>mobocertinib</a:t>
            </a:r>
            <a:r>
              <a:rPr lang="en-US" dirty="0"/>
              <a:t> </a:t>
            </a:r>
            <a:br>
              <a:rPr lang="en-US" dirty="0"/>
            </a:br>
            <a:r>
              <a:rPr lang="en-US" dirty="0"/>
              <a:t>on September 15, 2021, for treatment of adult patients with </a:t>
            </a:r>
            <a:br>
              <a:rPr lang="en-US" dirty="0"/>
            </a:br>
            <a:r>
              <a:rPr lang="en-US" i="1" dirty="0"/>
              <a:t>EGFR</a:t>
            </a:r>
            <a:r>
              <a:rPr lang="en-US" dirty="0"/>
              <a:t> ex20ins+ locally advanced or metastatic NSCLC whose </a:t>
            </a:r>
            <a:br>
              <a:rPr lang="en-US" dirty="0"/>
            </a:br>
            <a:r>
              <a:rPr lang="en-US" dirty="0"/>
              <a:t>disease has progressed on or after platinum-based chemotherapy</a:t>
            </a:r>
          </a:p>
        </p:txBody>
      </p:sp>
    </p:spTree>
    <p:extLst>
      <p:ext uri="{BB962C8B-B14F-4D97-AF65-F5344CB8AC3E}">
        <p14:creationId xmlns:p14="http://schemas.microsoft.com/office/powerpoint/2010/main" val="3716512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r>
              <a:rPr lang="en-US" u="sng" dirty="0">
                <a:solidFill>
                  <a:srgbClr val="E1471D"/>
                </a:solidFill>
                <a:hlinkClick r:id="rId4"/>
              </a:rPr>
              <a:t>clinicaloptions.com/LungTool</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NSCLC!</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On-demand Webcasts </a:t>
            </a:r>
            <a:r>
              <a:rPr lang="en-US" sz="2200" b="0" dirty="0"/>
              <a:t>and</a:t>
            </a:r>
            <a:r>
              <a:rPr lang="en-US" sz="2200" dirty="0">
                <a:solidFill>
                  <a:srgbClr val="E1471D"/>
                </a:solidFill>
              </a:rPr>
              <a:t> ClinicalThought™ Commentaries </a:t>
            </a:r>
            <a:r>
              <a:rPr lang="en-US" sz="2200" b="0" dirty="0"/>
              <a:t>covering lung cancer</a:t>
            </a:r>
          </a:p>
          <a:p>
            <a:pPr>
              <a:buClr>
                <a:schemeClr val="tx2">
                  <a:lumMod val="20000"/>
                  <a:lumOff val="80000"/>
                </a:schemeClr>
              </a:buClr>
              <a:defRPr/>
            </a:pPr>
            <a:r>
              <a:rPr lang="en-US" sz="2200" dirty="0">
                <a:solidFill>
                  <a:srgbClr val="E1471D"/>
                </a:solidFill>
              </a:rPr>
              <a:t>Capsule Summaries </a:t>
            </a:r>
            <a:r>
              <a:rPr lang="en-US" sz="2200" b="0" dirty="0"/>
              <a:t>of key clinical data in lung cancer from WCLC 2021 and the </a:t>
            </a:r>
            <a:br>
              <a:rPr lang="en-US" sz="2200" b="0" dirty="0"/>
            </a:br>
            <a:r>
              <a:rPr lang="en-US" sz="2200" b="0" dirty="0"/>
              <a:t>2021 ESMO Congress</a:t>
            </a:r>
          </a:p>
          <a:p>
            <a:pPr>
              <a:spcAft>
                <a:spcPts val="0"/>
              </a:spcAft>
              <a:buClr>
                <a:schemeClr val="tx2">
                  <a:lumMod val="20000"/>
                  <a:lumOff val="80000"/>
                </a:schemeClr>
              </a:buClr>
              <a:defRPr/>
            </a:pPr>
            <a:r>
              <a:rPr lang="en-US" sz="2200" dirty="0">
                <a:solidFill>
                  <a:srgbClr val="E1471D"/>
                </a:solidFill>
              </a:rPr>
              <a:t>NSCLC Interactive Decision Support Tool </a:t>
            </a:r>
            <a:r>
              <a:rPr lang="en-US" sz="2200" b="0" dirty="0"/>
              <a:t>featuring the </a:t>
            </a:r>
            <a:br>
              <a:rPr lang="en-US" sz="2200" b="0" dirty="0"/>
            </a:br>
            <a:r>
              <a:rPr lang="en-US" sz="2200" b="0" dirty="0"/>
              <a:t>latest management recommendations from 5 NSCLC experts</a:t>
            </a:r>
          </a:p>
          <a:p>
            <a:pPr>
              <a:buClr>
                <a:schemeClr val="tx2">
                  <a:lumMod val="20000"/>
                  <a:lumOff val="80000"/>
                </a:schemeClr>
              </a:buClr>
              <a:defRPr/>
            </a:pPr>
            <a:endParaRPr lang="en-US" sz="2200" b="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extLst>
      <p:ext uri="{BB962C8B-B14F-4D97-AF65-F5344CB8AC3E}">
        <p14:creationId xmlns:p14="http://schemas.microsoft.com/office/powerpoint/2010/main" val="232413108"/>
      </p:ext>
    </p:extLst>
  </p:cSld>
  <p:clrMapOvr>
    <a:masterClrMapping/>
  </p:clrMapOvr>
</p:sld>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9050">
          <a:solidFill>
            <a:schemeClr val="bg1"/>
          </a:solidFill>
          <a:miter lim="800000"/>
          <a:headEnd/>
          <a:tailEnd/>
        </a:ln>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6.xml><?xml version="1.0" encoding="utf-8"?>
<p:properties xmlns:p="http://schemas.microsoft.com/office/2006/metadata/properties" xmlns:xsi="http://www.w3.org/2001/XMLSchema-instance" xmlns:pc="http://schemas.microsoft.com/office/infopath/2007/PartnerControls">
  <documentManagement>
    <Document_x0020_Category xmlns="e41eca8e-7ae5-4df3-b513-fa3954ecbe60">Slides - Downloadable</Document_x0020_Category>
    <_dlc_DocId xmlns="d54cbe69-32bd-412a-b004-9152f949605e">56M7VY3CDVN5-1334083899-10</_dlc_DocId>
    <_dlc_DocIdUrl xmlns="d54cbe69-32bd-412a-b004-9152f949605e">
      <Url>https://intranet.clinicaloptions.com/mews/oncology/ONC_2020_NSCLC_EXON_20_Global_TM_(PRP4058)/CME-certified_Clinical_Focus_Module_with_embedded_slides__pre_post/_layouts/15/DocIdRedir.aspx?ID=56M7VY3CDVN5-1334083899-10</Url>
      <Description>56M7VY3CDVN5-1334083899-10</Description>
    </_dlc_DocIdUrl>
  </documentManagement>
</p:properties>
</file>

<file path=customXml/item7.xml>��
</file>

<file path=customXml/item8.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9.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10.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11.xml><?xml version="1.0" encoding="utf-8"?>
<?mso-contentType ?>
<FormTemplates xmlns="http://schemas.microsoft.com/sharepoint/v3/contenttype/forms">
  <Display>DocumentLibraryForm</Display>
  <Edit>DocumentLibraryForm</Edit>
  <New>DocumentLibraryForm</New>
</FormTemplates>
</file>

<file path=customXml/item1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13.xml><?xml version="1.0" encoding="utf-8"?>
<ct:contentTypeSchema xmlns:ct="http://schemas.microsoft.com/office/2006/metadata/contentType" xmlns:ma="http://schemas.microsoft.com/office/2006/metadata/properties/metaAttributes" ct:_="" ma:_="" ma:contentTypeName="Document" ma:contentTypeID="0x010100ED17416364522F42ABB869060099C36B" ma:contentTypeVersion="1" ma:contentTypeDescription="Create a new document." ma:contentTypeScope="" ma:versionID="0b40b147922d58d12c7c7ebee3a47162">
  <xsd:schema xmlns:xsd="http://www.w3.org/2001/XMLSchema" xmlns:xs="http://www.w3.org/2001/XMLSchema" xmlns:p="http://schemas.microsoft.com/office/2006/metadata/properties" xmlns:ns2="d54cbe69-32bd-412a-b004-9152f949605e" xmlns:ns3="e41eca8e-7ae5-4df3-b513-fa3954ecbe60" targetNamespace="http://schemas.microsoft.com/office/2006/metadata/properties" ma:root="true" ma:fieldsID="fc39fd1bd00ccd0335a3b8fc2f5f9b37" ns2:_="" ns3:_="">
    <xsd:import namespace="d54cbe69-32bd-412a-b004-9152f949605e"/>
    <xsd:import namespace="e41eca8e-7ae5-4df3-b513-fa3954ecbe6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41eca8e-7ae5-4df3-b513-fa3954ecbe6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Clin Focus"/>
          <xsd:enumeration value="Slides - Clin Focus Mod"/>
          <xsd:enumeration value="Slides - Downloadable"/>
          <xsd:enumeration value="Permissions"/>
          <xsd:enumeration value="Online Figures/Table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D584FE0-D3F3-4F07-B455-DF2E84192916}">
  <ds:schemaRefs>
    <ds:schemaRef ds:uri="http://schemas.microsoft.com/sharepoint/events"/>
  </ds:schemaRefs>
</ds:datastoreItem>
</file>

<file path=customXml/itemProps2.xml><?xml version="1.0" encoding="utf-8"?>
<ds:datastoreItem xmlns:ds="http://schemas.openxmlformats.org/officeDocument/2006/customXml" ds:itemID="{5313F9BD-8EFB-4361-A89C-BA9E45D04F27}">
  <ds:schemaRefs>
    <ds:schemaRef ds:uri="http://schemas.microsoft.com/sharepoint/events"/>
  </ds:schemaRefs>
</ds:datastoreItem>
</file>

<file path=customXml/itemProps3.xml><?xml version="1.0" encoding="utf-8"?>
<ds:datastoreItem xmlns:ds="http://schemas.openxmlformats.org/officeDocument/2006/customXml" ds:itemID="{C2D6C018-E37E-47B0-A230-5E49B61974D0}">
  <ds:schemaRefs>
    <ds:schemaRef ds:uri="http://schemas.microsoft.com/sharepoint/events"/>
  </ds:schemaRefs>
</ds:datastoreItem>
</file>

<file path=customXml/itemProps4.xml><?xml version="1.0" encoding="utf-8"?>
<ds:datastoreItem xmlns:ds="http://schemas.openxmlformats.org/officeDocument/2006/customXml" ds:itemID="{4C67C120-C53F-426A-95A0-6923BAA3393D}">
  <ds:schemaRefs>
    <ds:schemaRef ds:uri="http://schemas.microsoft.com/sharepoint/events"/>
  </ds:schemaRefs>
</ds:datastoreItem>
</file>

<file path=customXml/itemProps5.xml><?xml version="1.0" encoding="utf-8"?>
<ds:datastoreItem xmlns:ds="http://schemas.openxmlformats.org/officeDocument/2006/customXml" ds:itemID="{63A8F17D-B779-4A10-B769-D965AF03CAA8}">
  <ds:schemaRefs>
    <ds:schemaRef ds:uri="http://schemas.microsoft.com/sharepoint/events"/>
  </ds:schemaRefs>
</ds:datastoreItem>
</file>

<file path=customXml/itemProps6.xml><?xml version="1.0" encoding="utf-8"?>
<ds:datastoreItem xmlns:ds="http://schemas.openxmlformats.org/officeDocument/2006/customXml" ds:itemID="{53960F3F-63B7-4879-BF9D-BCB00DA20C74}">
  <ds:schemaRefs>
    <ds:schemaRef ds:uri="http://schemas.microsoft.com/office/2006/documentManagement/types"/>
    <ds:schemaRef ds:uri="http://www.w3.org/XML/1998/namespace"/>
    <ds:schemaRef ds:uri="http://schemas.microsoft.com/office/2006/metadata/properties"/>
    <ds:schemaRef ds:uri="http://purl.org/dc/elements/1.1/"/>
    <ds:schemaRef ds:uri="http://schemas.openxmlformats.org/package/2006/metadata/core-properties"/>
    <ds:schemaRef ds:uri="e41eca8e-7ae5-4df3-b513-fa3954ecbe60"/>
    <ds:schemaRef ds:uri="http://schemas.microsoft.com/office/infopath/2007/PartnerControls"/>
    <ds:schemaRef ds:uri="http://purl.org/dc/dcmitype/"/>
    <ds:schemaRef ds:uri="d54cbe69-32bd-412a-b004-9152f949605e"/>
    <ds:schemaRef ds:uri="http://purl.org/dc/terms/"/>
  </ds:schemaRefs>
</ds:datastoreItem>
</file>

<file path=customXml/itemProps7.xml><?xml version="1.0" encoding="utf-8"?>
<ds:datastoreItem xmlns:ds="http://schemas.openxmlformats.org/officeDocument/2006/customXml" ds:itemID="{75FEDC11-C5FF-4624-AED8-A64AEEFD4A7A}">
  <ds:schemaRefs>
    <ds:schemaRef ds:uri="http://www.w3.org/2001/XMLSchema"/>
  </ds:schemaRefs>
</ds:datastoreItem>
</file>

<file path=customXml/itemProps8.xml><?xml version="1.0" encoding="utf-8"?>
<ds:datastoreItem xmlns:ds="http://schemas.openxmlformats.org/officeDocument/2006/customXml" ds:itemID="{94F44610-9B0A-493A-942F-8EB80ECA21E3}">
  <ds:schemaRefs>
    <ds:schemaRef ds:uri="http://schemas.microsoft.com/sharepoint/events"/>
  </ds:schemaRefs>
</ds:datastoreItem>
</file>

<file path=customXml/itemProps9.xml><?xml version="1.0" encoding="utf-8"?>
<ds:datastoreItem xmlns:ds="http://schemas.openxmlformats.org/officeDocument/2006/customXml" ds:itemID="{E7B5B215-ED27-4C90-874D-5CF219FF5955}">
  <ds:schemaRefs>
    <ds:schemaRef ds:uri="http://schemas.microsoft.com/sharepoint/events"/>
  </ds:schemaRefs>
</ds:datastoreItem>
</file>

<file path=customXml/itemProps10.xml><?xml version="1.0" encoding="utf-8"?>
<ds:datastoreItem xmlns:ds="http://schemas.openxmlformats.org/officeDocument/2006/customXml" ds:itemID="{F4EDEBFE-449D-4ABC-A334-6E79F65C2C03}">
  <ds:schemaRefs>
    <ds:schemaRef ds:uri="http://schemas.microsoft.com/sharepoint/events"/>
  </ds:schemaRefs>
</ds:datastoreItem>
</file>

<file path=customXml/itemProps11.xml><?xml version="1.0" encoding="utf-8"?>
<ds:datastoreItem xmlns:ds="http://schemas.openxmlformats.org/officeDocument/2006/customXml" ds:itemID="{4A22F95A-411C-4791-A534-73692FE3BC41}">
  <ds:schemaRefs>
    <ds:schemaRef ds:uri="http://schemas.microsoft.com/sharepoint/v3/contenttype/forms"/>
  </ds:schemaRefs>
</ds:datastoreItem>
</file>

<file path=customXml/itemProps12.xml><?xml version="1.0" encoding="utf-8"?>
<ds:datastoreItem xmlns:ds="http://schemas.openxmlformats.org/officeDocument/2006/customXml" ds:itemID="{CA34EC35-4342-4977-976A-B4718EEEB62E}">
  <ds:schemaRefs>
    <ds:schemaRef ds:uri="http://schemas.microsoft.com/sharepoint/events"/>
  </ds:schemaRefs>
</ds:datastoreItem>
</file>

<file path=customXml/itemProps13.xml><?xml version="1.0" encoding="utf-8"?>
<ds:datastoreItem xmlns:ds="http://schemas.openxmlformats.org/officeDocument/2006/customXml" ds:itemID="{5717F3A4-87C7-4CD2-883D-BD52A76AAB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e41eca8e-7ae5-4df3-b513-fa3954ecbe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15770</TotalTime>
  <Words>10540</Words>
  <Application>Microsoft Office PowerPoint</Application>
  <PresentationFormat>Widescreen</PresentationFormat>
  <Paragraphs>2491</Paragraphs>
  <Slides>40</Slides>
  <Notes>38</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40</vt:i4>
      </vt:variant>
    </vt:vector>
  </HeadingPairs>
  <TitlesOfParts>
    <vt:vector size="52" baseType="lpstr">
      <vt:lpstr>Aharoni</vt:lpstr>
      <vt:lpstr>Arial</vt:lpstr>
      <vt:lpstr>Calibri</vt:lpstr>
      <vt:lpstr>Google Sans</vt:lpstr>
      <vt:lpstr>Roboto</vt:lpstr>
      <vt:lpstr>StarSymbol</vt:lpstr>
      <vt:lpstr>System Font Regular</vt:lpstr>
      <vt:lpstr>Times</vt:lpstr>
      <vt:lpstr>Times New Roman</vt:lpstr>
      <vt:lpstr>Wingdings</vt:lpstr>
      <vt:lpstr>2017_HTAA_Diabetes</vt:lpstr>
      <vt:lpstr>1_2017_HTAA_Diabetes</vt:lpstr>
      <vt:lpstr>EGFR Exon 20–Altered NSCLC: A Personalized Approach to Improve Patient Outcomes</vt:lpstr>
      <vt:lpstr>About These Slides</vt:lpstr>
      <vt:lpstr>Faculty Disclosures</vt:lpstr>
      <vt:lpstr>Background</vt:lpstr>
      <vt:lpstr>EGFR Exon 20–Altered NSCLC: Agenda</vt:lpstr>
      <vt:lpstr>EGFR Exon 20 Insertions Account  for 12% of EGFR Mutations</vt:lpstr>
      <vt:lpstr>Heterogeneity of EGFR  Exon 20 Insertions in NSCLC</vt:lpstr>
      <vt:lpstr>Clinical Characteristics of Patients  With EGFR Exon 20 Insertions</vt:lpstr>
      <vt:lpstr>Real-World Outcomes in Patients With  EGFR Exon 20 Insertion+ Advanced NSCLC</vt:lpstr>
      <vt:lpstr>How to Identify  EGFR Exon 20 Insertion Mutations</vt:lpstr>
      <vt:lpstr>How to Detect EGFR Exon 20 Insertions: DNA NGS</vt:lpstr>
      <vt:lpstr>Validation of NGS-Based Diagnostics for Identification of Patients With EGFR ex20ins+ NSCLC for Amivantamab Therapy</vt:lpstr>
      <vt:lpstr>Standard Treatments in  EGFR Exon 20 Insertion Mutation+ Advanced NSCLC</vt:lpstr>
      <vt:lpstr>Pemetrexed Chemotherapy for  EGFR Exon 20 Insertion+ Advanced NSCLC</vt:lpstr>
      <vt:lpstr>Chemotherapy + Bevacizumab  for EGFR Exon 20 Insertion+ Advanced NSCLC</vt:lpstr>
      <vt:lpstr>Real-World Outcomes With EGFR TKI Therapy in Patients With EGFR Exon 20 Insertion+ Advanced NSCLC</vt:lpstr>
      <vt:lpstr>Efficacy of Third-Gen EGFR TKI Osimertinib in EGFR ex20ins+ Adv NSCLC</vt:lpstr>
      <vt:lpstr>Efficacy of High-Dose Osimertinib in  EGFR Exon 20 Insertion+ Advanced NSCLC</vt:lpstr>
      <vt:lpstr>Immune Checkpoint Inhibitors in  EGFR Exon 20 Insertion+ Advanced NSCLC </vt:lpstr>
      <vt:lpstr>Real-World Treatment Patterns in  EGFR Exon 20 Insertion+ Advanced NSCLC</vt:lpstr>
      <vt:lpstr>Novel Treatments for  EGFR Exon 20 Insertion Mutation+ Advanced NSCLC</vt:lpstr>
      <vt:lpstr>Phase II ZENITH20: Poziotinib in EGFR or  HER2 Exon 20 Insertion+ Advanced NSCLC </vt:lpstr>
      <vt:lpstr>Phase I/II Trial of Mobocertinib in Advanced NSCLC With EGFR Exon 20 Insertion Mutations</vt:lpstr>
      <vt:lpstr>Mobocertinib in EGFR Ex20ins+ Advanced NSCLC: Efficacy</vt:lpstr>
      <vt:lpstr>Mobocertinib in EGFR Exon 20 Insertion+  Advanced NSCLC: Safety</vt:lpstr>
      <vt:lpstr>Mobocertinib in EGFR ex20ins+ NSCLC With PD After Disease Control on EGFR TKI: Phase I/II Study Design</vt:lpstr>
      <vt:lpstr>Mobocertinib in EGFR ex20ins+ Advanced NSCLC  With PD After Disease Control on EGFR TKI: Response</vt:lpstr>
      <vt:lpstr>WU-KONG1/WU-KONG2: Phase I Trials of DZD9008, a Selective, Irreversible EGFR TKI Against EGFR/HER2 Mut</vt:lpstr>
      <vt:lpstr>First-in-Human Phase I/IIa Trial of CLN-081 (TAS6417)  in EGFR Exon 20 Insertion+ Advanced NSCLC</vt:lpstr>
      <vt:lpstr>Amivantamab (JNJ-372):  EGFR-MET Bispecific Antibody</vt:lpstr>
      <vt:lpstr>CHRYSALIS: Amivantamab in Postplatinum Advanced NSCLC With EGFR Exon 20 Insertion Mutations</vt:lpstr>
      <vt:lpstr>CHRYSALIS: Baseline Characteristics and Response</vt:lpstr>
      <vt:lpstr>CHRYSALIS: Best ORR by Exon 20 Insertion Region</vt:lpstr>
      <vt:lpstr>CHRYSALIS: Duration of Tumor Response</vt:lpstr>
      <vt:lpstr>CHRYSALIS: Safety Summary in Patients With EGFR ex20ins+ Adv NSCLC Postplatinum Treated at RP2D</vt:lpstr>
      <vt:lpstr>CHRYSALIS: Cohort of Patients With Adv NSCLC Treated With Amivantamab in Combination With Chemotherapy</vt:lpstr>
      <vt:lpstr>CHRYSALIS: Efficacy of Amivantamab + Chemotherapy</vt:lpstr>
      <vt:lpstr>PAPILLON: First-line Amivantamab + Chemotherapy  vs Chemotherapy Alone in EGFR ex20ins+ Adv NSCLC </vt:lpstr>
      <vt:lpstr>2 New Therapies for the Treatment of EGFR  Exon 20 Insertion+ NSCLC After Platinum Chemotherapy</vt:lpstr>
      <vt:lpstr>Go Online for More CCO  Coverage of NSCLC!</vt:lpstr>
    </vt:vector>
  </TitlesOfParts>
  <Company>Institut Curie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EGFR Exon 20–Altered NSCLC: A Personalized Approach to Improve Patient Outcomes</dc:title>
  <dc:creator>Girard Nicolas 2</dc:creator>
  <cp:lastModifiedBy>nkolenko@clinicaloptions.com</cp:lastModifiedBy>
  <cp:revision>108</cp:revision>
  <dcterms:created xsi:type="dcterms:W3CDTF">2021-08-13T15:11:56Z</dcterms:created>
  <dcterms:modified xsi:type="dcterms:W3CDTF">2021-11-03T00:35:39Z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0x010100ED17416364522F42ABB869060099C36B</vt:lpwstr>
  </property>
  <property fmtid="{D5CDD505-2E9C-101B-9397-08002B2CF9AE}" pid="3" name="_dlc_DocIdItemGuid">
    <vt:lpwstr>8e4d51dc-5675-4739-81f9-c8bd423dedde</vt:lpwstr>
  </property>
</Properties>
</file>